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2"/>
  </p:notesMasterIdLst>
  <p:handoutMasterIdLst>
    <p:handoutMasterId r:id="rId43"/>
  </p:handoutMasterIdLst>
  <p:sldIdLst>
    <p:sldId id="256" r:id="rId5"/>
    <p:sldId id="271" r:id="rId6"/>
    <p:sldId id="280" r:id="rId7"/>
    <p:sldId id="285" r:id="rId8"/>
    <p:sldId id="315" r:id="rId9"/>
    <p:sldId id="294" r:id="rId10"/>
    <p:sldId id="295" r:id="rId11"/>
    <p:sldId id="275" r:id="rId12"/>
    <p:sldId id="314" r:id="rId13"/>
    <p:sldId id="303" r:id="rId14"/>
    <p:sldId id="313" r:id="rId15"/>
    <p:sldId id="283" r:id="rId16"/>
    <p:sldId id="287" r:id="rId17"/>
    <p:sldId id="273" r:id="rId18"/>
    <p:sldId id="278" r:id="rId19"/>
    <p:sldId id="309" r:id="rId20"/>
    <p:sldId id="276" r:id="rId21"/>
    <p:sldId id="288" r:id="rId22"/>
    <p:sldId id="289" r:id="rId23"/>
    <p:sldId id="290" r:id="rId24"/>
    <p:sldId id="291" r:id="rId25"/>
    <p:sldId id="298" r:id="rId26"/>
    <p:sldId id="304" r:id="rId27"/>
    <p:sldId id="299" r:id="rId28"/>
    <p:sldId id="297" r:id="rId29"/>
    <p:sldId id="277" r:id="rId30"/>
    <p:sldId id="311" r:id="rId31"/>
    <p:sldId id="301" r:id="rId32"/>
    <p:sldId id="305" r:id="rId33"/>
    <p:sldId id="308" r:id="rId34"/>
    <p:sldId id="300" r:id="rId35"/>
    <p:sldId id="312" r:id="rId36"/>
    <p:sldId id="310" r:id="rId37"/>
    <p:sldId id="292" r:id="rId38"/>
    <p:sldId id="284" r:id="rId39"/>
    <p:sldId id="293" r:id="rId40"/>
    <p:sldId id="281" r:id="rId4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5pPr>
    <a:lvl6pPr marL="22860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6pPr>
    <a:lvl7pPr marL="27432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7pPr>
    <a:lvl8pPr marL="32004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8pPr>
    <a:lvl9pPr marL="36576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C74"/>
    <a:srgbClr val="002D61"/>
    <a:srgbClr val="002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92"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ell" userId="ca87b970-aa90-4fbd-a372-fd98626d0c59" providerId="ADAL" clId="{D99B2E37-7E51-4AB4-A777-EBF631B00188}"/>
    <pc:docChg chg="modSld">
      <pc:chgData name="Emma Bell" userId="ca87b970-aa90-4fbd-a372-fd98626d0c59" providerId="ADAL" clId="{D99B2E37-7E51-4AB4-A777-EBF631B00188}" dt="2021-12-06T15:04:03.032" v="2"/>
      <pc:docMkLst>
        <pc:docMk/>
      </pc:docMkLst>
      <pc:sldChg chg="addSp delSp modSp mod">
        <pc:chgData name="Emma Bell" userId="ca87b970-aa90-4fbd-a372-fd98626d0c59" providerId="ADAL" clId="{D99B2E37-7E51-4AB4-A777-EBF631B00188}" dt="2021-12-06T15:04:03.032" v="2"/>
        <pc:sldMkLst>
          <pc:docMk/>
          <pc:sldMk cId="513315811" sldId="287"/>
        </pc:sldMkLst>
        <pc:spChg chg="mod">
          <ac:chgData name="Emma Bell" userId="ca87b970-aa90-4fbd-a372-fd98626d0c59" providerId="ADAL" clId="{D99B2E37-7E51-4AB4-A777-EBF631B00188}" dt="2021-12-06T15:03:54.034" v="0" actId="14100"/>
          <ac:spMkLst>
            <pc:docMk/>
            <pc:sldMk cId="513315811" sldId="287"/>
            <ac:spMk id="3" creationId="{B43B5E3D-6836-4BA2-9692-726749CD4ACE}"/>
          </ac:spMkLst>
        </pc:spChg>
        <pc:spChg chg="add del mod">
          <ac:chgData name="Emma Bell" userId="ca87b970-aa90-4fbd-a372-fd98626d0c59" providerId="ADAL" clId="{D99B2E37-7E51-4AB4-A777-EBF631B00188}" dt="2021-12-06T15:04:03.032" v="2"/>
          <ac:spMkLst>
            <pc:docMk/>
            <pc:sldMk cId="513315811" sldId="287"/>
            <ac:spMk id="4" creationId="{036A3E8D-0A36-46EB-9056-07D0D4D2BC89}"/>
          </ac:spMkLst>
        </pc:spChg>
      </pc:sldChg>
    </pc:docChg>
  </pc:docChgLst>
  <pc:docChgLst>
    <pc:chgData name="Alistair Bissell" userId="6bc097de-efb8-4b4c-9d6e-79423327815d" providerId="ADAL" clId="{B4626EB3-AFD8-468B-92BE-EB14310675E6}"/>
    <pc:docChg chg="undo redo custSel addSld delSld modSld sldOrd">
      <pc:chgData name="Alistair Bissell" userId="6bc097de-efb8-4b4c-9d6e-79423327815d" providerId="ADAL" clId="{B4626EB3-AFD8-468B-92BE-EB14310675E6}" dt="2021-10-21T21:27:28.834" v="8163" actId="6549"/>
      <pc:docMkLst>
        <pc:docMk/>
      </pc:docMkLst>
      <pc:sldChg chg="modNotesTx">
        <pc:chgData name="Alistair Bissell" userId="6bc097de-efb8-4b4c-9d6e-79423327815d" providerId="ADAL" clId="{B4626EB3-AFD8-468B-92BE-EB14310675E6}" dt="2021-10-17T23:39:44.712" v="2477" actId="20577"/>
        <pc:sldMkLst>
          <pc:docMk/>
          <pc:sldMk cId="1779749011" sldId="271"/>
        </pc:sldMkLst>
      </pc:sldChg>
      <pc:sldChg chg="del">
        <pc:chgData name="Alistair Bissell" userId="6bc097de-efb8-4b4c-9d6e-79423327815d" providerId="ADAL" clId="{B4626EB3-AFD8-468B-92BE-EB14310675E6}" dt="2021-10-17T22:41:23.550" v="561" actId="47"/>
        <pc:sldMkLst>
          <pc:docMk/>
          <pc:sldMk cId="1762851674" sldId="272"/>
        </pc:sldMkLst>
      </pc:sldChg>
      <pc:sldChg chg="addSp modSp mod modNotesTx">
        <pc:chgData name="Alistair Bissell" userId="6bc097de-efb8-4b4c-9d6e-79423327815d" providerId="ADAL" clId="{B4626EB3-AFD8-468B-92BE-EB14310675E6}" dt="2021-10-21T18:24:51.397" v="6168" actId="947"/>
        <pc:sldMkLst>
          <pc:docMk/>
          <pc:sldMk cId="3364562764" sldId="273"/>
        </pc:sldMkLst>
        <pc:spChg chg="mod">
          <ac:chgData name="Alistair Bissell" userId="6bc097de-efb8-4b4c-9d6e-79423327815d" providerId="ADAL" clId="{B4626EB3-AFD8-468B-92BE-EB14310675E6}" dt="2021-10-17T23:24:12.087" v="1339" actId="108"/>
          <ac:spMkLst>
            <pc:docMk/>
            <pc:sldMk cId="3364562764" sldId="273"/>
            <ac:spMk id="4" creationId="{75FFDA26-5225-4538-9F27-ADAFDC9CD8BF}"/>
          </ac:spMkLst>
        </pc:spChg>
        <pc:grpChg chg="add mod">
          <ac:chgData name="Alistair Bissell" userId="6bc097de-efb8-4b4c-9d6e-79423327815d" providerId="ADAL" clId="{B4626EB3-AFD8-468B-92BE-EB14310675E6}" dt="2021-10-17T22:45:09.944" v="736" actId="14100"/>
          <ac:grpSpMkLst>
            <pc:docMk/>
            <pc:sldMk cId="3364562764" sldId="273"/>
            <ac:grpSpMk id="3" creationId="{2BD304F1-EA4E-4819-9F01-195AE361EC1A}"/>
          </ac:grpSpMkLst>
        </pc:grpChg>
        <pc:grpChg chg="mod">
          <ac:chgData name="Alistair Bissell" userId="6bc097de-efb8-4b4c-9d6e-79423327815d" providerId="ADAL" clId="{B4626EB3-AFD8-468B-92BE-EB14310675E6}" dt="2021-10-17T22:44:00.672" v="722" actId="1076"/>
          <ac:grpSpMkLst>
            <pc:docMk/>
            <pc:sldMk cId="3364562764" sldId="273"/>
            <ac:grpSpMk id="15" creationId="{18F8AA03-CCCD-4632-9845-CFCD9E1B8419}"/>
          </ac:grpSpMkLst>
        </pc:grpChg>
        <pc:picChg chg="mod">
          <ac:chgData name="Alistair Bissell" userId="6bc097de-efb8-4b4c-9d6e-79423327815d" providerId="ADAL" clId="{B4626EB3-AFD8-468B-92BE-EB14310675E6}" dt="2021-10-17T22:41:54.549" v="564" actId="164"/>
          <ac:picMkLst>
            <pc:docMk/>
            <pc:sldMk cId="3364562764" sldId="273"/>
            <ac:picMk id="18" creationId="{2F3117A0-9771-41C2-94CF-A1CB4FCA0A7A}"/>
          </ac:picMkLst>
        </pc:picChg>
        <pc:picChg chg="mod">
          <ac:chgData name="Alistair Bissell" userId="6bc097de-efb8-4b4c-9d6e-79423327815d" providerId="ADAL" clId="{B4626EB3-AFD8-468B-92BE-EB14310675E6}" dt="2021-10-17T22:41:54.549" v="564" actId="164"/>
          <ac:picMkLst>
            <pc:docMk/>
            <pc:sldMk cId="3364562764" sldId="273"/>
            <ac:picMk id="20" creationId="{8BF17376-503D-47D8-9534-2C1C1AB2541E}"/>
          </ac:picMkLst>
        </pc:picChg>
      </pc:sldChg>
      <pc:sldChg chg="modNotesTx">
        <pc:chgData name="Alistair Bissell" userId="6bc097de-efb8-4b4c-9d6e-79423327815d" providerId="ADAL" clId="{B4626EB3-AFD8-468B-92BE-EB14310675E6}" dt="2021-10-21T18:18:15.148" v="5706" actId="6549"/>
        <pc:sldMkLst>
          <pc:docMk/>
          <pc:sldMk cId="3271106796" sldId="275"/>
        </pc:sldMkLst>
      </pc:sldChg>
      <pc:sldChg chg="modNotesTx">
        <pc:chgData name="Alistair Bissell" userId="6bc097de-efb8-4b4c-9d6e-79423327815d" providerId="ADAL" clId="{B4626EB3-AFD8-468B-92BE-EB14310675E6}" dt="2021-10-21T18:37:12.383" v="6962" actId="20577"/>
        <pc:sldMkLst>
          <pc:docMk/>
          <pc:sldMk cId="4083647472" sldId="276"/>
        </pc:sldMkLst>
      </pc:sldChg>
      <pc:sldChg chg="addSp delSp modSp mod delAnim modNotesTx">
        <pc:chgData name="Alistair Bissell" userId="6bc097de-efb8-4b4c-9d6e-79423327815d" providerId="ADAL" clId="{B4626EB3-AFD8-468B-92BE-EB14310675E6}" dt="2021-10-21T18:39:34.128" v="7159" actId="20577"/>
        <pc:sldMkLst>
          <pc:docMk/>
          <pc:sldMk cId="1358479436" sldId="277"/>
        </pc:sldMkLst>
        <pc:spChg chg="mod">
          <ac:chgData name="Alistair Bissell" userId="6bc097de-efb8-4b4c-9d6e-79423327815d" providerId="ADAL" clId="{B4626EB3-AFD8-468B-92BE-EB14310675E6}" dt="2021-10-17T22:46:09.655" v="749" actId="313"/>
          <ac:spMkLst>
            <pc:docMk/>
            <pc:sldMk cId="1358479436" sldId="277"/>
            <ac:spMk id="2" creationId="{C113A8EB-52ED-450F-844F-A676A98DA0F7}"/>
          </ac:spMkLst>
        </pc:spChg>
        <pc:spChg chg="mod">
          <ac:chgData name="Alistair Bissell" userId="6bc097de-efb8-4b4c-9d6e-79423327815d" providerId="ADAL" clId="{B4626EB3-AFD8-468B-92BE-EB14310675E6}" dt="2021-10-21T14:09:09.050" v="5208" actId="14100"/>
          <ac:spMkLst>
            <pc:docMk/>
            <pc:sldMk cId="1358479436" sldId="277"/>
            <ac:spMk id="3" creationId="{B43B5E3D-6836-4BA2-9692-726749CD4ACE}"/>
          </ac:spMkLst>
        </pc:spChg>
        <pc:spChg chg="del mod">
          <ac:chgData name="Alistair Bissell" userId="6bc097de-efb8-4b4c-9d6e-79423327815d" providerId="ADAL" clId="{B4626EB3-AFD8-468B-92BE-EB14310675E6}" dt="2021-10-21T14:08:01.320" v="5121" actId="478"/>
          <ac:spMkLst>
            <pc:docMk/>
            <pc:sldMk cId="1358479436" sldId="277"/>
            <ac:spMk id="4" creationId="{70A25FD5-ECF7-4B4B-A7AB-A122A57991E1}"/>
          </ac:spMkLst>
        </pc:spChg>
        <pc:spChg chg="mod">
          <ac:chgData name="Alistair Bissell" userId="6bc097de-efb8-4b4c-9d6e-79423327815d" providerId="ADAL" clId="{B4626EB3-AFD8-468B-92BE-EB14310675E6}" dt="2021-10-17T22:25:01.976" v="77" actId="404"/>
          <ac:spMkLst>
            <pc:docMk/>
            <pc:sldMk cId="1358479436" sldId="277"/>
            <ac:spMk id="15" creationId="{85E3AE65-0854-4405-BC0F-44B57AA6AEE1}"/>
          </ac:spMkLst>
        </pc:spChg>
        <pc:spChg chg="mod">
          <ac:chgData name="Alistair Bissell" userId="6bc097de-efb8-4b4c-9d6e-79423327815d" providerId="ADAL" clId="{B4626EB3-AFD8-468B-92BE-EB14310675E6}" dt="2021-10-17T22:24:26.169" v="70" actId="404"/>
          <ac:spMkLst>
            <pc:docMk/>
            <pc:sldMk cId="1358479436" sldId="277"/>
            <ac:spMk id="18" creationId="{8E8EA6E5-4C02-483F-94BD-F46C156554EC}"/>
          </ac:spMkLst>
        </pc:spChg>
        <pc:spChg chg="mod">
          <ac:chgData name="Alistair Bissell" userId="6bc097de-efb8-4b4c-9d6e-79423327815d" providerId="ADAL" clId="{B4626EB3-AFD8-468B-92BE-EB14310675E6}" dt="2021-10-17T22:24:37.997" v="72" actId="404"/>
          <ac:spMkLst>
            <pc:docMk/>
            <pc:sldMk cId="1358479436" sldId="277"/>
            <ac:spMk id="21" creationId="{34EFE3A8-46B5-489E-977A-3A728FC6A806}"/>
          </ac:spMkLst>
        </pc:spChg>
        <pc:grpChg chg="del">
          <ac:chgData name="Alistair Bissell" userId="6bc097de-efb8-4b4c-9d6e-79423327815d" providerId="ADAL" clId="{B4626EB3-AFD8-468B-92BE-EB14310675E6}" dt="2021-10-17T22:20:51.740" v="10" actId="478"/>
          <ac:grpSpMkLst>
            <pc:docMk/>
            <pc:sldMk cId="1358479436" sldId="277"/>
            <ac:grpSpMk id="10" creationId="{7FF4A36C-90FA-499F-8AFE-41C7A20EA922}"/>
          </ac:grpSpMkLst>
        </pc:grpChg>
        <pc:grpChg chg="del">
          <ac:chgData name="Alistair Bissell" userId="6bc097de-efb8-4b4c-9d6e-79423327815d" providerId="ADAL" clId="{B4626EB3-AFD8-468B-92BE-EB14310675E6}" dt="2021-10-17T22:20:53.078" v="11" actId="478"/>
          <ac:grpSpMkLst>
            <pc:docMk/>
            <pc:sldMk cId="1358479436" sldId="277"/>
            <ac:grpSpMk id="12" creationId="{3DDF652D-30F9-421F-B860-8AF0078BA927}"/>
          </ac:grpSpMkLst>
        </pc:grpChg>
        <pc:grpChg chg="add del mod">
          <ac:chgData name="Alistair Bissell" userId="6bc097de-efb8-4b4c-9d6e-79423327815d" providerId="ADAL" clId="{B4626EB3-AFD8-468B-92BE-EB14310675E6}" dt="2021-10-21T14:07:58.369" v="5119" actId="478"/>
          <ac:grpSpMkLst>
            <pc:docMk/>
            <pc:sldMk cId="1358479436" sldId="277"/>
            <ac:grpSpMk id="13" creationId="{77BE0379-59FF-4232-A759-0CDC07D9D572}"/>
          </ac:grpSpMkLst>
        </pc:grpChg>
        <pc:grpChg chg="add del mod">
          <ac:chgData name="Alistair Bissell" userId="6bc097de-efb8-4b4c-9d6e-79423327815d" providerId="ADAL" clId="{B4626EB3-AFD8-468B-92BE-EB14310675E6}" dt="2021-10-21T14:07:57.735" v="5118" actId="478"/>
          <ac:grpSpMkLst>
            <pc:docMk/>
            <pc:sldMk cId="1358479436" sldId="277"/>
            <ac:grpSpMk id="16" creationId="{3C1C9BC2-249B-4FF0-884F-832AD453F0B1}"/>
          </ac:grpSpMkLst>
        </pc:grpChg>
        <pc:grpChg chg="add del mod">
          <ac:chgData name="Alistair Bissell" userId="6bc097de-efb8-4b4c-9d6e-79423327815d" providerId="ADAL" clId="{B4626EB3-AFD8-468B-92BE-EB14310675E6}" dt="2021-10-21T14:07:57.128" v="5117" actId="478"/>
          <ac:grpSpMkLst>
            <pc:docMk/>
            <pc:sldMk cId="1358479436" sldId="277"/>
            <ac:grpSpMk id="19" creationId="{15A27F51-E8B9-4D33-A8CC-ACD24C765C0F}"/>
          </ac:grpSpMkLst>
        </pc:grpChg>
        <pc:picChg chg="add mod">
          <ac:chgData name="Alistair Bissell" userId="6bc097de-efb8-4b4c-9d6e-79423327815d" providerId="ADAL" clId="{B4626EB3-AFD8-468B-92BE-EB14310675E6}" dt="2021-10-21T14:11:33.103" v="5214"/>
          <ac:picMkLst>
            <pc:docMk/>
            <pc:sldMk cId="1358479436" sldId="277"/>
            <ac:picMk id="6" creationId="{ECD333DC-74A0-405D-9617-FF193E9ECB3F}"/>
          </ac:picMkLst>
        </pc:picChg>
        <pc:picChg chg="mod">
          <ac:chgData name="Alistair Bissell" userId="6bc097de-efb8-4b4c-9d6e-79423327815d" providerId="ADAL" clId="{B4626EB3-AFD8-468B-92BE-EB14310675E6}" dt="2021-10-17T22:20:57.758" v="12"/>
          <ac:picMkLst>
            <pc:docMk/>
            <pc:sldMk cId="1358479436" sldId="277"/>
            <ac:picMk id="14" creationId="{C9247951-D14D-4759-9D63-4D7A64BE6519}"/>
          </ac:picMkLst>
        </pc:picChg>
        <pc:picChg chg="mod">
          <ac:chgData name="Alistair Bissell" userId="6bc097de-efb8-4b4c-9d6e-79423327815d" providerId="ADAL" clId="{B4626EB3-AFD8-468B-92BE-EB14310675E6}" dt="2021-10-17T22:22:30.136" v="52" actId="1076"/>
          <ac:picMkLst>
            <pc:docMk/>
            <pc:sldMk cId="1358479436" sldId="277"/>
            <ac:picMk id="17" creationId="{3B3AD28A-1106-4091-9FDE-8FCD2BC696ED}"/>
          </ac:picMkLst>
        </pc:picChg>
        <pc:picChg chg="mod">
          <ac:chgData name="Alistair Bissell" userId="6bc097de-efb8-4b4c-9d6e-79423327815d" providerId="ADAL" clId="{B4626EB3-AFD8-468B-92BE-EB14310675E6}" dt="2021-10-17T22:23:18.347" v="59"/>
          <ac:picMkLst>
            <pc:docMk/>
            <pc:sldMk cId="1358479436" sldId="277"/>
            <ac:picMk id="20" creationId="{A61A91BB-7788-465D-BB2D-003D49D689E2}"/>
          </ac:picMkLst>
        </pc:picChg>
      </pc:sldChg>
      <pc:sldChg chg="addSp delSp modSp mod ord modNotesTx">
        <pc:chgData name="Alistair Bissell" userId="6bc097de-efb8-4b4c-9d6e-79423327815d" providerId="ADAL" clId="{B4626EB3-AFD8-468B-92BE-EB14310675E6}" dt="2021-10-21T18:15:22.774" v="5704" actId="20577"/>
        <pc:sldMkLst>
          <pc:docMk/>
          <pc:sldMk cId="2076068061" sldId="278"/>
        </pc:sldMkLst>
        <pc:spChg chg="mod">
          <ac:chgData name="Alistair Bissell" userId="6bc097de-efb8-4b4c-9d6e-79423327815d" providerId="ADAL" clId="{B4626EB3-AFD8-468B-92BE-EB14310675E6}" dt="2021-10-21T14:06:37.859" v="5087" actId="122"/>
          <ac:spMkLst>
            <pc:docMk/>
            <pc:sldMk cId="2076068061" sldId="278"/>
            <ac:spMk id="2" creationId="{C113A8EB-52ED-450F-844F-A676A98DA0F7}"/>
          </ac:spMkLst>
        </pc:spChg>
        <pc:spChg chg="mod">
          <ac:chgData name="Alistair Bissell" userId="6bc097de-efb8-4b4c-9d6e-79423327815d" providerId="ADAL" clId="{B4626EB3-AFD8-468B-92BE-EB14310675E6}" dt="2021-10-21T13:38:08.541" v="4319" actId="1076"/>
          <ac:spMkLst>
            <pc:docMk/>
            <pc:sldMk cId="2076068061" sldId="278"/>
            <ac:spMk id="3" creationId="{B43B5E3D-6836-4BA2-9692-726749CD4ACE}"/>
          </ac:spMkLst>
        </pc:spChg>
        <pc:spChg chg="mod">
          <ac:chgData name="Alistair Bissell" userId="6bc097de-efb8-4b4c-9d6e-79423327815d" providerId="ADAL" clId="{B4626EB3-AFD8-468B-92BE-EB14310675E6}" dt="2021-10-17T22:20:30.055" v="6"/>
          <ac:spMkLst>
            <pc:docMk/>
            <pc:sldMk cId="2076068061" sldId="278"/>
            <ac:spMk id="11" creationId="{6EFB7D68-78DD-433E-89FD-A5049DE75E92}"/>
          </ac:spMkLst>
        </pc:spChg>
        <pc:grpChg chg="del mod">
          <ac:chgData name="Alistair Bissell" userId="6bc097de-efb8-4b4c-9d6e-79423327815d" providerId="ADAL" clId="{B4626EB3-AFD8-468B-92BE-EB14310675E6}" dt="2021-10-21T13:27:49.702" v="4245" actId="478"/>
          <ac:grpSpMkLst>
            <pc:docMk/>
            <pc:sldMk cId="2076068061" sldId="278"/>
            <ac:grpSpMk id="6" creationId="{128B8E32-F068-4772-A237-B2A7B4447E04}"/>
          </ac:grpSpMkLst>
        </pc:grpChg>
        <pc:grpChg chg="add del mod">
          <ac:chgData name="Alistair Bissell" userId="6bc097de-efb8-4b4c-9d6e-79423327815d" providerId="ADAL" clId="{B4626EB3-AFD8-468B-92BE-EB14310675E6}" dt="2021-10-21T13:27:54.229" v="4247" actId="478"/>
          <ac:grpSpMkLst>
            <pc:docMk/>
            <pc:sldMk cId="2076068061" sldId="278"/>
            <ac:grpSpMk id="9" creationId="{F72F8400-237D-4A24-BEE3-AA7F8EB76909}"/>
          </ac:grpSpMkLst>
        </pc:grpChg>
        <pc:picChg chg="mod">
          <ac:chgData name="Alistair Bissell" userId="6bc097de-efb8-4b4c-9d6e-79423327815d" providerId="ADAL" clId="{B4626EB3-AFD8-468B-92BE-EB14310675E6}" dt="2021-10-17T22:20:30.055" v="6"/>
          <ac:picMkLst>
            <pc:docMk/>
            <pc:sldMk cId="2076068061" sldId="278"/>
            <ac:picMk id="10" creationId="{B3223667-1B94-4963-AFCC-BD0A6FC0A3B7}"/>
          </ac:picMkLst>
        </pc:picChg>
        <pc:picChg chg="add mod">
          <ac:chgData name="Alistair Bissell" userId="6bc097de-efb8-4b4c-9d6e-79423327815d" providerId="ADAL" clId="{B4626EB3-AFD8-468B-92BE-EB14310675E6}" dt="2021-10-21T13:38:11.517" v="4320" actId="14100"/>
          <ac:picMkLst>
            <pc:docMk/>
            <pc:sldMk cId="2076068061" sldId="278"/>
            <ac:picMk id="12" creationId="{6574D6BB-FF0A-4933-A60D-35F7655D3BF9}"/>
          </ac:picMkLst>
        </pc:picChg>
      </pc:sldChg>
      <pc:sldChg chg="delSp modSp del mod modNotesTx">
        <pc:chgData name="Alistair Bissell" userId="6bc097de-efb8-4b4c-9d6e-79423327815d" providerId="ADAL" clId="{B4626EB3-AFD8-468B-92BE-EB14310675E6}" dt="2021-10-21T13:32:28.258" v="4306" actId="47"/>
        <pc:sldMkLst>
          <pc:docMk/>
          <pc:sldMk cId="4194139235" sldId="279"/>
        </pc:sldMkLst>
        <pc:spChg chg="mod">
          <ac:chgData name="Alistair Bissell" userId="6bc097de-efb8-4b4c-9d6e-79423327815d" providerId="ADAL" clId="{B4626EB3-AFD8-468B-92BE-EB14310675E6}" dt="2021-10-21T11:07:53.922" v="3127" actId="20577"/>
          <ac:spMkLst>
            <pc:docMk/>
            <pc:sldMk cId="4194139235" sldId="279"/>
            <ac:spMk id="2" creationId="{C113A8EB-52ED-450F-844F-A676A98DA0F7}"/>
          </ac:spMkLst>
        </pc:spChg>
        <pc:spChg chg="del mod">
          <ac:chgData name="Alistair Bissell" userId="6bc097de-efb8-4b4c-9d6e-79423327815d" providerId="ADAL" clId="{B4626EB3-AFD8-468B-92BE-EB14310675E6}" dt="2021-10-17T23:51:07.801" v="2575" actId="478"/>
          <ac:spMkLst>
            <pc:docMk/>
            <pc:sldMk cId="4194139235" sldId="279"/>
            <ac:spMk id="3" creationId="{B43B5E3D-6836-4BA2-9692-726749CD4ACE}"/>
          </ac:spMkLst>
        </pc:spChg>
      </pc:sldChg>
      <pc:sldChg chg="addSp delSp modSp mod ord modNotesTx">
        <pc:chgData name="Alistair Bissell" userId="6bc097de-efb8-4b4c-9d6e-79423327815d" providerId="ADAL" clId="{B4626EB3-AFD8-468B-92BE-EB14310675E6}" dt="2021-10-21T18:19:38.520" v="5768" actId="20577"/>
        <pc:sldMkLst>
          <pc:docMk/>
          <pc:sldMk cId="1484851767" sldId="280"/>
        </pc:sldMkLst>
        <pc:spChg chg="mod">
          <ac:chgData name="Alistair Bissell" userId="6bc097de-efb8-4b4c-9d6e-79423327815d" providerId="ADAL" clId="{B4626EB3-AFD8-468B-92BE-EB14310675E6}" dt="2021-10-17T22:36:08.411" v="291" actId="1076"/>
          <ac:spMkLst>
            <pc:docMk/>
            <pc:sldMk cId="1484851767" sldId="280"/>
            <ac:spMk id="3" creationId="{B43B5E3D-6836-4BA2-9692-726749CD4ACE}"/>
          </ac:spMkLst>
        </pc:spChg>
        <pc:picChg chg="add del mod">
          <ac:chgData name="Alistair Bissell" userId="6bc097de-efb8-4b4c-9d6e-79423327815d" providerId="ADAL" clId="{B4626EB3-AFD8-468B-92BE-EB14310675E6}" dt="2021-10-17T22:32:42.404" v="131" actId="478"/>
          <ac:picMkLst>
            <pc:docMk/>
            <pc:sldMk cId="1484851767" sldId="280"/>
            <ac:picMk id="5" creationId="{43B21034-5AD3-48EB-A533-E6C4434426B9}"/>
          </ac:picMkLst>
        </pc:picChg>
        <pc:picChg chg="add mod">
          <ac:chgData name="Alistair Bissell" userId="6bc097de-efb8-4b4c-9d6e-79423327815d" providerId="ADAL" clId="{B4626EB3-AFD8-468B-92BE-EB14310675E6}" dt="2021-10-17T22:36:12.169" v="292" actId="1076"/>
          <ac:picMkLst>
            <pc:docMk/>
            <pc:sldMk cId="1484851767" sldId="280"/>
            <ac:picMk id="7" creationId="{9CA3C2FB-4589-4E0E-A07A-A9A494E228D5}"/>
          </ac:picMkLst>
        </pc:picChg>
      </pc:sldChg>
      <pc:sldChg chg="modNotesTx">
        <pc:chgData name="Alistair Bissell" userId="6bc097de-efb8-4b4c-9d6e-79423327815d" providerId="ADAL" clId="{B4626EB3-AFD8-468B-92BE-EB14310675E6}" dt="2021-10-21T18:21:04.037" v="5770" actId="947"/>
        <pc:sldMkLst>
          <pc:docMk/>
          <pc:sldMk cId="3315589025" sldId="283"/>
        </pc:sldMkLst>
      </pc:sldChg>
      <pc:sldChg chg="modNotesTx">
        <pc:chgData name="Alistair Bissell" userId="6bc097de-efb8-4b4c-9d6e-79423327815d" providerId="ADAL" clId="{B4626EB3-AFD8-468B-92BE-EB14310675E6}" dt="2021-10-17T22:35:42.094" v="289" actId="6549"/>
        <pc:sldMkLst>
          <pc:docMk/>
          <pc:sldMk cId="2237289618" sldId="285"/>
        </pc:sldMkLst>
      </pc:sldChg>
      <pc:sldChg chg="delSp modSp mod delAnim modNotesTx">
        <pc:chgData name="Alistair Bissell" userId="6bc097de-efb8-4b4c-9d6e-79423327815d" providerId="ADAL" clId="{B4626EB3-AFD8-468B-92BE-EB14310675E6}" dt="2021-10-21T18:22:21.207" v="5874" actId="20577"/>
        <pc:sldMkLst>
          <pc:docMk/>
          <pc:sldMk cId="513315811" sldId="287"/>
        </pc:sldMkLst>
        <pc:spChg chg="mod">
          <ac:chgData name="Alistair Bissell" userId="6bc097de-efb8-4b4c-9d6e-79423327815d" providerId="ADAL" clId="{B4626EB3-AFD8-468B-92BE-EB14310675E6}" dt="2021-10-17T22:38:53.861" v="560" actId="20577"/>
          <ac:spMkLst>
            <pc:docMk/>
            <pc:sldMk cId="513315811" sldId="287"/>
            <ac:spMk id="3" creationId="{B43B5E3D-6836-4BA2-9692-726749CD4ACE}"/>
          </ac:spMkLst>
        </pc:spChg>
        <pc:spChg chg="del mod">
          <ac:chgData name="Alistair Bissell" userId="6bc097de-efb8-4b4c-9d6e-79423327815d" providerId="ADAL" clId="{B4626EB3-AFD8-468B-92BE-EB14310675E6}" dt="2021-10-17T22:38:50.072" v="559" actId="478"/>
          <ac:spMkLst>
            <pc:docMk/>
            <pc:sldMk cId="513315811" sldId="287"/>
            <ac:spMk id="5" creationId="{D9FDE1EA-BE04-457F-9D53-EF442EF0BB1C}"/>
          </ac:spMkLst>
        </pc:spChg>
      </pc:sldChg>
      <pc:sldChg chg="modNotesTx">
        <pc:chgData name="Alistair Bissell" userId="6bc097de-efb8-4b4c-9d6e-79423327815d" providerId="ADAL" clId="{B4626EB3-AFD8-468B-92BE-EB14310675E6}" dt="2021-10-21T18:32:46.649" v="6699" actId="20577"/>
        <pc:sldMkLst>
          <pc:docMk/>
          <pc:sldMk cId="2524279229" sldId="288"/>
        </pc:sldMkLst>
      </pc:sldChg>
      <pc:sldChg chg="addSp delSp modSp mod modNotesTx">
        <pc:chgData name="Alistair Bissell" userId="6bc097de-efb8-4b4c-9d6e-79423327815d" providerId="ADAL" clId="{B4626EB3-AFD8-468B-92BE-EB14310675E6}" dt="2021-10-17T23:32:38.175" v="2038" actId="20577"/>
        <pc:sldMkLst>
          <pc:docMk/>
          <pc:sldMk cId="2299530733" sldId="291"/>
        </pc:sldMkLst>
        <pc:spChg chg="del">
          <ac:chgData name="Alistair Bissell" userId="6bc097de-efb8-4b4c-9d6e-79423327815d" providerId="ADAL" clId="{B4626EB3-AFD8-468B-92BE-EB14310675E6}" dt="2021-10-17T22:51:41.581" v="857" actId="478"/>
          <ac:spMkLst>
            <pc:docMk/>
            <pc:sldMk cId="2299530733" sldId="291"/>
            <ac:spMk id="6" creationId="{73A0210B-207D-4124-B422-A975DDEF049B}"/>
          </ac:spMkLst>
        </pc:spChg>
        <pc:spChg chg="mod">
          <ac:chgData name="Alistair Bissell" userId="6bc097de-efb8-4b4c-9d6e-79423327815d" providerId="ADAL" clId="{B4626EB3-AFD8-468B-92BE-EB14310675E6}" dt="2021-10-17T22:50:40.272" v="839" actId="404"/>
          <ac:spMkLst>
            <pc:docMk/>
            <pc:sldMk cId="2299530733" sldId="291"/>
            <ac:spMk id="9" creationId="{26DB0A6B-AFE1-454E-83F7-40A1635E0118}"/>
          </ac:spMkLst>
        </pc:spChg>
        <pc:spChg chg="mod">
          <ac:chgData name="Alistair Bissell" userId="6bc097de-efb8-4b4c-9d6e-79423327815d" providerId="ADAL" clId="{B4626EB3-AFD8-468B-92BE-EB14310675E6}" dt="2021-10-17T22:50:44.785" v="846" actId="404"/>
          <ac:spMkLst>
            <pc:docMk/>
            <pc:sldMk cId="2299530733" sldId="291"/>
            <ac:spMk id="10" creationId="{9C877EA8-BC8B-46E2-A966-CB1905BF61A4}"/>
          </ac:spMkLst>
        </pc:spChg>
        <pc:spChg chg="mod">
          <ac:chgData name="Alistair Bissell" userId="6bc097de-efb8-4b4c-9d6e-79423327815d" providerId="ADAL" clId="{B4626EB3-AFD8-468B-92BE-EB14310675E6}" dt="2021-10-17T22:50:17.217" v="829" actId="404"/>
          <ac:spMkLst>
            <pc:docMk/>
            <pc:sldMk cId="2299530733" sldId="291"/>
            <ac:spMk id="13" creationId="{1CA1A357-35D6-43AD-A8BE-531AAC0984EC}"/>
          </ac:spMkLst>
        </pc:spChg>
        <pc:grpChg chg="mod">
          <ac:chgData name="Alistair Bissell" userId="6bc097de-efb8-4b4c-9d6e-79423327815d" providerId="ADAL" clId="{B4626EB3-AFD8-468B-92BE-EB14310675E6}" dt="2021-10-17T22:52:04.806" v="861" actId="1076"/>
          <ac:grpSpMkLst>
            <pc:docMk/>
            <pc:sldMk cId="2299530733" sldId="291"/>
            <ac:grpSpMk id="11" creationId="{13F0CAEA-FB13-4727-BF9D-F020D779FBC9}"/>
          </ac:grpSpMkLst>
        </pc:grpChg>
        <pc:grpChg chg="mod">
          <ac:chgData name="Alistair Bissell" userId="6bc097de-efb8-4b4c-9d6e-79423327815d" providerId="ADAL" clId="{B4626EB3-AFD8-468B-92BE-EB14310675E6}" dt="2021-10-17T22:53:28.618" v="875" actId="1076"/>
          <ac:grpSpMkLst>
            <pc:docMk/>
            <pc:sldMk cId="2299530733" sldId="291"/>
            <ac:grpSpMk id="12" creationId="{59ED71E6-A189-40C1-B021-10EC01041055}"/>
          </ac:grpSpMkLst>
        </pc:grpChg>
        <pc:grpChg chg="mod">
          <ac:chgData name="Alistair Bissell" userId="6bc097de-efb8-4b4c-9d6e-79423327815d" providerId="ADAL" clId="{B4626EB3-AFD8-468B-92BE-EB14310675E6}" dt="2021-10-17T22:53:38.573" v="879" actId="1076"/>
          <ac:grpSpMkLst>
            <pc:docMk/>
            <pc:sldMk cId="2299530733" sldId="291"/>
            <ac:grpSpMk id="16" creationId="{49439EF8-F2A1-43F8-8951-0457FFF827D3}"/>
          </ac:grpSpMkLst>
        </pc:grpChg>
        <pc:picChg chg="add mod">
          <ac:chgData name="Alistair Bissell" userId="6bc097de-efb8-4b4c-9d6e-79423327815d" providerId="ADAL" clId="{B4626EB3-AFD8-468B-92BE-EB14310675E6}" dt="2021-10-17T22:52:41.748" v="866" actId="14100"/>
          <ac:picMkLst>
            <pc:docMk/>
            <pc:sldMk cId="2299530733" sldId="291"/>
            <ac:picMk id="14" creationId="{39462017-06CC-4398-9F9C-A554A39A1BB5}"/>
          </ac:picMkLst>
        </pc:picChg>
        <pc:picChg chg="add mod">
          <ac:chgData name="Alistair Bissell" userId="6bc097de-efb8-4b4c-9d6e-79423327815d" providerId="ADAL" clId="{B4626EB3-AFD8-468B-92BE-EB14310675E6}" dt="2021-10-17T22:54:41.219" v="888" actId="1076"/>
          <ac:picMkLst>
            <pc:docMk/>
            <pc:sldMk cId="2299530733" sldId="291"/>
            <ac:picMk id="17" creationId="{F28C42CC-8E51-42BB-BB12-458E783FB19B}"/>
          </ac:picMkLst>
        </pc:picChg>
        <pc:picChg chg="add mod">
          <ac:chgData name="Alistair Bissell" userId="6bc097de-efb8-4b4c-9d6e-79423327815d" providerId="ADAL" clId="{B4626EB3-AFD8-468B-92BE-EB14310675E6}" dt="2021-10-17T22:53:34.448" v="878" actId="1076"/>
          <ac:picMkLst>
            <pc:docMk/>
            <pc:sldMk cId="2299530733" sldId="291"/>
            <ac:picMk id="18" creationId="{4F0A4350-2ADF-4A11-8364-AF73F364CF03}"/>
          </ac:picMkLst>
        </pc:picChg>
        <pc:cxnChg chg="add mod">
          <ac:chgData name="Alistair Bissell" userId="6bc097de-efb8-4b4c-9d6e-79423327815d" providerId="ADAL" clId="{B4626EB3-AFD8-468B-92BE-EB14310675E6}" dt="2021-10-17T22:54:31.350" v="886" actId="1076"/>
          <ac:cxnSpMkLst>
            <pc:docMk/>
            <pc:sldMk cId="2299530733" sldId="291"/>
            <ac:cxnSpMk id="5" creationId="{7EC1B2B4-8BAD-446A-A010-F45CCF7C23F8}"/>
          </ac:cxnSpMkLst>
        </pc:cxnChg>
        <pc:cxnChg chg="add mod">
          <ac:chgData name="Alistair Bissell" userId="6bc097de-efb8-4b4c-9d6e-79423327815d" providerId="ADAL" clId="{B4626EB3-AFD8-468B-92BE-EB14310675E6}" dt="2021-10-17T22:54:33.155" v="887" actId="1076"/>
          <ac:cxnSpMkLst>
            <pc:docMk/>
            <pc:sldMk cId="2299530733" sldId="291"/>
            <ac:cxnSpMk id="19" creationId="{800327CA-1256-4FF8-8DE3-9E72D2FC5122}"/>
          </ac:cxnSpMkLst>
        </pc:cxnChg>
      </pc:sldChg>
      <pc:sldChg chg="modSp mod modNotesTx">
        <pc:chgData name="Alistair Bissell" userId="6bc097de-efb8-4b4c-9d6e-79423327815d" providerId="ADAL" clId="{B4626EB3-AFD8-468B-92BE-EB14310675E6}" dt="2021-10-21T19:01:03.135" v="8086" actId="20577"/>
        <pc:sldMkLst>
          <pc:docMk/>
          <pc:sldMk cId="404322080" sldId="292"/>
        </pc:sldMkLst>
        <pc:spChg chg="mod">
          <ac:chgData name="Alistair Bissell" userId="6bc097de-efb8-4b4c-9d6e-79423327815d" providerId="ADAL" clId="{B4626EB3-AFD8-468B-92BE-EB14310675E6}" dt="2021-10-21T14:17:11.840" v="5237" actId="313"/>
          <ac:spMkLst>
            <pc:docMk/>
            <pc:sldMk cId="404322080" sldId="292"/>
            <ac:spMk id="3" creationId="{B43B5E3D-6836-4BA2-9692-726749CD4ACE}"/>
          </ac:spMkLst>
        </pc:spChg>
      </pc:sldChg>
      <pc:sldChg chg="modNotesTx">
        <pc:chgData name="Alistair Bissell" userId="6bc097de-efb8-4b4c-9d6e-79423327815d" providerId="ADAL" clId="{B4626EB3-AFD8-468B-92BE-EB14310675E6}" dt="2021-10-21T18:17:46.889" v="5705" actId="947"/>
        <pc:sldMkLst>
          <pc:docMk/>
          <pc:sldMk cId="1846356873" sldId="293"/>
        </pc:sldMkLst>
      </pc:sldChg>
      <pc:sldChg chg="modNotesTx">
        <pc:chgData name="Alistair Bissell" userId="6bc097de-efb8-4b4c-9d6e-79423327815d" providerId="ADAL" clId="{B4626EB3-AFD8-468B-92BE-EB14310675E6}" dt="2021-10-21T18:20:13.818" v="5769" actId="20577"/>
        <pc:sldMkLst>
          <pc:docMk/>
          <pc:sldMk cId="3398209071" sldId="294"/>
        </pc:sldMkLst>
      </pc:sldChg>
      <pc:sldChg chg="delSp add del mod ord">
        <pc:chgData name="Alistair Bissell" userId="6bc097de-efb8-4b4c-9d6e-79423327815d" providerId="ADAL" clId="{B4626EB3-AFD8-468B-92BE-EB14310675E6}" dt="2021-10-17T22:49:57.233" v="820" actId="47"/>
        <pc:sldMkLst>
          <pc:docMk/>
          <pc:sldMk cId="134239119" sldId="296"/>
        </pc:sldMkLst>
        <pc:grpChg chg="del">
          <ac:chgData name="Alistair Bissell" userId="6bc097de-efb8-4b4c-9d6e-79423327815d" providerId="ADAL" clId="{B4626EB3-AFD8-468B-92BE-EB14310675E6}" dt="2021-10-17T22:48:55.442" v="815" actId="478"/>
          <ac:grpSpMkLst>
            <pc:docMk/>
            <pc:sldMk cId="134239119" sldId="296"/>
            <ac:grpSpMk id="11" creationId="{13F0CAEA-FB13-4727-BF9D-F020D779FBC9}"/>
          </ac:grpSpMkLst>
        </pc:grpChg>
        <pc:grpChg chg="del">
          <ac:chgData name="Alistair Bissell" userId="6bc097de-efb8-4b4c-9d6e-79423327815d" providerId="ADAL" clId="{B4626EB3-AFD8-468B-92BE-EB14310675E6}" dt="2021-10-17T22:48:56.095" v="816" actId="478"/>
          <ac:grpSpMkLst>
            <pc:docMk/>
            <pc:sldMk cId="134239119" sldId="296"/>
            <ac:grpSpMk id="12" creationId="{59ED71E6-A189-40C1-B021-10EC01041055}"/>
          </ac:grpSpMkLst>
        </pc:grpChg>
        <pc:grpChg chg="del">
          <ac:chgData name="Alistair Bissell" userId="6bc097de-efb8-4b4c-9d6e-79423327815d" providerId="ADAL" clId="{B4626EB3-AFD8-468B-92BE-EB14310675E6}" dt="2021-10-17T22:48:56.512" v="817" actId="478"/>
          <ac:grpSpMkLst>
            <pc:docMk/>
            <pc:sldMk cId="134239119" sldId="296"/>
            <ac:grpSpMk id="16" creationId="{49439EF8-F2A1-43F8-8951-0457FFF827D3}"/>
          </ac:grpSpMkLst>
        </pc:grpChg>
      </pc:sldChg>
      <pc:sldChg chg="add del">
        <pc:chgData name="Alistair Bissell" userId="6bc097de-efb8-4b4c-9d6e-79423327815d" providerId="ADAL" clId="{B4626EB3-AFD8-468B-92BE-EB14310675E6}" dt="2021-10-17T22:57:12.337" v="895" actId="47"/>
        <pc:sldMkLst>
          <pc:docMk/>
          <pc:sldMk cId="3744173189" sldId="296"/>
        </pc:sldMkLst>
      </pc:sldChg>
      <pc:sldChg chg="modSp add mod">
        <pc:chgData name="Alistair Bissell" userId="6bc097de-efb8-4b4c-9d6e-79423327815d" providerId="ADAL" clId="{B4626EB3-AFD8-468B-92BE-EB14310675E6}" dt="2021-10-17T23:04:33.291" v="1098" actId="1076"/>
        <pc:sldMkLst>
          <pc:docMk/>
          <pc:sldMk cId="2110757721" sldId="297"/>
        </pc:sldMkLst>
        <pc:grpChg chg="mod">
          <ac:chgData name="Alistair Bissell" userId="6bc097de-efb8-4b4c-9d6e-79423327815d" providerId="ADAL" clId="{B4626EB3-AFD8-468B-92BE-EB14310675E6}" dt="2021-10-17T23:04:33.291" v="1098" actId="1076"/>
          <ac:grpSpMkLst>
            <pc:docMk/>
            <pc:sldMk cId="2110757721" sldId="297"/>
            <ac:grpSpMk id="11" creationId="{13F0CAEA-FB13-4727-BF9D-F020D779FBC9}"/>
          </ac:grpSpMkLst>
        </pc:grpChg>
        <pc:grpChg chg="mod">
          <ac:chgData name="Alistair Bissell" userId="6bc097de-efb8-4b4c-9d6e-79423327815d" providerId="ADAL" clId="{B4626EB3-AFD8-468B-92BE-EB14310675E6}" dt="2021-10-17T23:04:32.855" v="1097" actId="1076"/>
          <ac:grpSpMkLst>
            <pc:docMk/>
            <pc:sldMk cId="2110757721" sldId="297"/>
            <ac:grpSpMk id="12" creationId="{59ED71E6-A189-40C1-B021-10EC01041055}"/>
          </ac:grpSpMkLst>
        </pc:grpChg>
        <pc:grpChg chg="mod">
          <ac:chgData name="Alistair Bissell" userId="6bc097de-efb8-4b4c-9d6e-79423327815d" providerId="ADAL" clId="{B4626EB3-AFD8-468B-92BE-EB14310675E6}" dt="2021-10-17T23:04:32.369" v="1096" actId="1076"/>
          <ac:grpSpMkLst>
            <pc:docMk/>
            <pc:sldMk cId="2110757721" sldId="297"/>
            <ac:grpSpMk id="16" creationId="{49439EF8-F2A1-43F8-8951-0457FFF827D3}"/>
          </ac:grpSpMkLst>
        </pc:grpChg>
      </pc:sldChg>
      <pc:sldChg chg="delSp add del mod">
        <pc:chgData name="Alistair Bissell" userId="6bc097de-efb8-4b4c-9d6e-79423327815d" providerId="ADAL" clId="{B4626EB3-AFD8-468B-92BE-EB14310675E6}" dt="2021-10-17T22:57:00.337" v="893" actId="47"/>
        <pc:sldMkLst>
          <pc:docMk/>
          <pc:sldMk cId="2469638847" sldId="297"/>
        </pc:sldMkLst>
        <pc:grpChg chg="del">
          <ac:chgData name="Alistair Bissell" userId="6bc097de-efb8-4b4c-9d6e-79423327815d" providerId="ADAL" clId="{B4626EB3-AFD8-468B-92BE-EB14310675E6}" dt="2021-10-17T22:56:55.001" v="890" actId="478"/>
          <ac:grpSpMkLst>
            <pc:docMk/>
            <pc:sldMk cId="2469638847" sldId="297"/>
            <ac:grpSpMk id="11" creationId="{13F0CAEA-FB13-4727-BF9D-F020D779FBC9}"/>
          </ac:grpSpMkLst>
        </pc:grpChg>
        <pc:picChg chg="del">
          <ac:chgData name="Alistair Bissell" userId="6bc097de-efb8-4b4c-9d6e-79423327815d" providerId="ADAL" clId="{B4626EB3-AFD8-468B-92BE-EB14310675E6}" dt="2021-10-17T22:56:55.575" v="891" actId="478"/>
          <ac:picMkLst>
            <pc:docMk/>
            <pc:sldMk cId="2469638847" sldId="297"/>
            <ac:picMk id="14" creationId="{39462017-06CC-4398-9F9C-A554A39A1BB5}"/>
          </ac:picMkLst>
        </pc:picChg>
        <pc:cxnChg chg="del">
          <ac:chgData name="Alistair Bissell" userId="6bc097de-efb8-4b4c-9d6e-79423327815d" providerId="ADAL" clId="{B4626EB3-AFD8-468B-92BE-EB14310675E6}" dt="2021-10-17T22:56:56.788" v="892" actId="478"/>
          <ac:cxnSpMkLst>
            <pc:docMk/>
            <pc:sldMk cId="2469638847" sldId="297"/>
            <ac:cxnSpMk id="5" creationId="{7EC1B2B4-8BAD-446A-A010-F45CCF7C23F8}"/>
          </ac:cxnSpMkLst>
        </pc:cxnChg>
      </pc:sldChg>
      <pc:sldChg chg="addSp delSp modSp add mod">
        <pc:chgData name="Alistair Bissell" userId="6bc097de-efb8-4b4c-9d6e-79423327815d" providerId="ADAL" clId="{B4626EB3-AFD8-468B-92BE-EB14310675E6}" dt="2021-10-17T23:28:40.078" v="1560" actId="1076"/>
        <pc:sldMkLst>
          <pc:docMk/>
          <pc:sldMk cId="2340161416" sldId="298"/>
        </pc:sldMkLst>
        <pc:spChg chg="mod">
          <ac:chgData name="Alistair Bissell" userId="6bc097de-efb8-4b4c-9d6e-79423327815d" providerId="ADAL" clId="{B4626EB3-AFD8-468B-92BE-EB14310675E6}" dt="2021-10-17T22:58:48.381" v="917" actId="1076"/>
          <ac:spMkLst>
            <pc:docMk/>
            <pc:sldMk cId="2340161416" sldId="298"/>
            <ac:spMk id="2" creationId="{C113A8EB-52ED-450F-844F-A676A98DA0F7}"/>
          </ac:spMkLst>
        </pc:spChg>
        <pc:spChg chg="add mod">
          <ac:chgData name="Alistair Bissell" userId="6bc097de-efb8-4b4c-9d6e-79423327815d" providerId="ADAL" clId="{B4626EB3-AFD8-468B-92BE-EB14310675E6}" dt="2021-10-17T23:02:09.088" v="1090" actId="1035"/>
          <ac:spMkLst>
            <pc:docMk/>
            <pc:sldMk cId="2340161416" sldId="298"/>
            <ac:spMk id="20" creationId="{40F9F648-CE9B-4C66-AF39-90DDE13C7647}"/>
          </ac:spMkLst>
        </pc:spChg>
        <pc:grpChg chg="mod">
          <ac:chgData name="Alistair Bissell" userId="6bc097de-efb8-4b4c-9d6e-79423327815d" providerId="ADAL" clId="{B4626EB3-AFD8-468B-92BE-EB14310675E6}" dt="2021-10-17T22:57:54.081" v="907" actId="1076"/>
          <ac:grpSpMkLst>
            <pc:docMk/>
            <pc:sldMk cId="2340161416" sldId="298"/>
            <ac:grpSpMk id="11" creationId="{13F0CAEA-FB13-4727-BF9D-F020D779FBC9}"/>
          </ac:grpSpMkLst>
        </pc:grpChg>
        <pc:grpChg chg="mod">
          <ac:chgData name="Alistair Bissell" userId="6bc097de-efb8-4b4c-9d6e-79423327815d" providerId="ADAL" clId="{B4626EB3-AFD8-468B-92BE-EB14310675E6}" dt="2021-10-17T22:58:11.613" v="912" actId="1076"/>
          <ac:grpSpMkLst>
            <pc:docMk/>
            <pc:sldMk cId="2340161416" sldId="298"/>
            <ac:grpSpMk id="12" creationId="{59ED71E6-A189-40C1-B021-10EC01041055}"/>
          </ac:grpSpMkLst>
        </pc:grpChg>
        <pc:grpChg chg="mod">
          <ac:chgData name="Alistair Bissell" userId="6bc097de-efb8-4b4c-9d6e-79423327815d" providerId="ADAL" clId="{B4626EB3-AFD8-468B-92BE-EB14310675E6}" dt="2021-10-17T22:58:19.728" v="914" actId="1076"/>
          <ac:grpSpMkLst>
            <pc:docMk/>
            <pc:sldMk cId="2340161416" sldId="298"/>
            <ac:grpSpMk id="16" creationId="{49439EF8-F2A1-43F8-8951-0457FFF827D3}"/>
          </ac:grpSpMkLst>
        </pc:grpChg>
        <pc:picChg chg="add mod">
          <ac:chgData name="Alistair Bissell" userId="6bc097de-efb8-4b4c-9d6e-79423327815d" providerId="ADAL" clId="{B4626EB3-AFD8-468B-92BE-EB14310675E6}" dt="2021-10-17T23:28:37.252" v="1559" actId="1076"/>
          <ac:picMkLst>
            <pc:docMk/>
            <pc:sldMk cId="2340161416" sldId="298"/>
            <ac:picMk id="6" creationId="{DAA0B2EE-BEB7-4E9A-90BA-98B52F22004C}"/>
          </ac:picMkLst>
        </pc:picChg>
        <pc:picChg chg="del">
          <ac:chgData name="Alistair Bissell" userId="6bc097de-efb8-4b4c-9d6e-79423327815d" providerId="ADAL" clId="{B4626EB3-AFD8-468B-92BE-EB14310675E6}" dt="2021-10-17T22:57:23.129" v="897" actId="478"/>
          <ac:picMkLst>
            <pc:docMk/>
            <pc:sldMk cId="2340161416" sldId="298"/>
            <ac:picMk id="14" creationId="{39462017-06CC-4398-9F9C-A554A39A1BB5}"/>
          </ac:picMkLst>
        </pc:picChg>
        <pc:picChg chg="del">
          <ac:chgData name="Alistair Bissell" userId="6bc097de-efb8-4b4c-9d6e-79423327815d" providerId="ADAL" clId="{B4626EB3-AFD8-468B-92BE-EB14310675E6}" dt="2021-10-17T22:57:24.950" v="899" actId="478"/>
          <ac:picMkLst>
            <pc:docMk/>
            <pc:sldMk cId="2340161416" sldId="298"/>
            <ac:picMk id="17" creationId="{F28C42CC-8E51-42BB-BB12-458E783FB19B}"/>
          </ac:picMkLst>
        </pc:picChg>
        <pc:picChg chg="del">
          <ac:chgData name="Alistair Bissell" userId="6bc097de-efb8-4b4c-9d6e-79423327815d" providerId="ADAL" clId="{B4626EB3-AFD8-468B-92BE-EB14310675E6}" dt="2021-10-17T22:57:24.132" v="898" actId="478"/>
          <ac:picMkLst>
            <pc:docMk/>
            <pc:sldMk cId="2340161416" sldId="298"/>
            <ac:picMk id="18" creationId="{4F0A4350-2ADF-4A11-8364-AF73F364CF03}"/>
          </ac:picMkLst>
        </pc:picChg>
        <pc:picChg chg="add mod modCrop">
          <ac:chgData name="Alistair Bissell" userId="6bc097de-efb8-4b4c-9d6e-79423327815d" providerId="ADAL" clId="{B4626EB3-AFD8-468B-92BE-EB14310675E6}" dt="2021-10-17T23:28:40.078" v="1560" actId="1076"/>
          <ac:picMkLst>
            <pc:docMk/>
            <pc:sldMk cId="2340161416" sldId="298"/>
            <ac:picMk id="21" creationId="{023A1BDD-D808-46B5-B409-DC6CF72F93FC}"/>
          </ac:picMkLst>
        </pc:picChg>
        <pc:cxnChg chg="del">
          <ac:chgData name="Alistair Bissell" userId="6bc097de-efb8-4b4c-9d6e-79423327815d" providerId="ADAL" clId="{B4626EB3-AFD8-468B-92BE-EB14310675E6}" dt="2021-10-17T22:57:27.157" v="901" actId="478"/>
          <ac:cxnSpMkLst>
            <pc:docMk/>
            <pc:sldMk cId="2340161416" sldId="298"/>
            <ac:cxnSpMk id="5" creationId="{7EC1B2B4-8BAD-446A-A010-F45CCF7C23F8}"/>
          </ac:cxnSpMkLst>
        </pc:cxnChg>
        <pc:cxnChg chg="del">
          <ac:chgData name="Alistair Bissell" userId="6bc097de-efb8-4b4c-9d6e-79423327815d" providerId="ADAL" clId="{B4626EB3-AFD8-468B-92BE-EB14310675E6}" dt="2021-10-17T22:57:26.119" v="900" actId="478"/>
          <ac:cxnSpMkLst>
            <pc:docMk/>
            <pc:sldMk cId="2340161416" sldId="298"/>
            <ac:cxnSpMk id="19" creationId="{800327CA-1256-4FF8-8DE3-9E72D2FC5122}"/>
          </ac:cxnSpMkLst>
        </pc:cxnChg>
      </pc:sldChg>
      <pc:sldChg chg="addSp delSp modSp add mod">
        <pc:chgData name="Alistair Bissell" userId="6bc097de-efb8-4b4c-9d6e-79423327815d" providerId="ADAL" clId="{B4626EB3-AFD8-468B-92BE-EB14310675E6}" dt="2021-10-17T23:10:47.793" v="1109"/>
        <pc:sldMkLst>
          <pc:docMk/>
          <pc:sldMk cId="4182015826" sldId="299"/>
        </pc:sldMkLst>
        <pc:spChg chg="add del mod">
          <ac:chgData name="Alistair Bissell" userId="6bc097de-efb8-4b4c-9d6e-79423327815d" providerId="ADAL" clId="{B4626EB3-AFD8-468B-92BE-EB14310675E6}" dt="2021-10-17T23:04:55.415" v="1102" actId="478"/>
          <ac:spMkLst>
            <pc:docMk/>
            <pc:sldMk cId="4182015826" sldId="299"/>
            <ac:spMk id="5" creationId="{2EFE867D-5771-4680-AD15-B217A511B45B}"/>
          </ac:spMkLst>
        </pc:spChg>
        <pc:spChg chg="del">
          <ac:chgData name="Alistair Bissell" userId="6bc097de-efb8-4b4c-9d6e-79423327815d" providerId="ADAL" clId="{B4626EB3-AFD8-468B-92BE-EB14310675E6}" dt="2021-10-17T23:04:52.554" v="1101" actId="478"/>
          <ac:spMkLst>
            <pc:docMk/>
            <pc:sldMk cId="4182015826" sldId="299"/>
            <ac:spMk id="20" creationId="{40F9F648-CE9B-4C66-AF39-90DDE13C7647}"/>
          </ac:spMkLst>
        </pc:spChg>
        <pc:picChg chg="del">
          <ac:chgData name="Alistair Bissell" userId="6bc097de-efb8-4b4c-9d6e-79423327815d" providerId="ADAL" clId="{B4626EB3-AFD8-468B-92BE-EB14310675E6}" dt="2021-10-17T23:04:50.896" v="1100" actId="478"/>
          <ac:picMkLst>
            <pc:docMk/>
            <pc:sldMk cId="4182015826" sldId="299"/>
            <ac:picMk id="6" creationId="{DAA0B2EE-BEB7-4E9A-90BA-98B52F22004C}"/>
          </ac:picMkLst>
        </pc:picChg>
        <pc:picChg chg="add mod modCrop">
          <ac:chgData name="Alistair Bissell" userId="6bc097de-efb8-4b4c-9d6e-79423327815d" providerId="ADAL" clId="{B4626EB3-AFD8-468B-92BE-EB14310675E6}" dt="2021-10-17T23:10:47.793" v="1109"/>
          <ac:picMkLst>
            <pc:docMk/>
            <pc:sldMk cId="4182015826" sldId="299"/>
            <ac:picMk id="14" creationId="{34424BAC-2B16-4D8B-AE00-12B4090856EF}"/>
          </ac:picMkLst>
        </pc:picChg>
      </pc:sldChg>
      <pc:sldChg chg="modSp add mod modNotesTx">
        <pc:chgData name="Alistair Bissell" userId="6bc097de-efb8-4b4c-9d6e-79423327815d" providerId="ADAL" clId="{B4626EB3-AFD8-468B-92BE-EB14310675E6}" dt="2021-10-21T14:45:47.119" v="5298" actId="2710"/>
        <pc:sldMkLst>
          <pc:docMk/>
          <pc:sldMk cId="4112257260" sldId="300"/>
        </pc:sldMkLst>
        <pc:spChg chg="mod">
          <ac:chgData name="Alistair Bissell" userId="6bc097de-efb8-4b4c-9d6e-79423327815d" providerId="ADAL" clId="{B4626EB3-AFD8-468B-92BE-EB14310675E6}" dt="2021-10-21T14:45:47.119" v="5298" actId="2710"/>
          <ac:spMkLst>
            <pc:docMk/>
            <pc:sldMk cId="4112257260" sldId="300"/>
            <ac:spMk id="3" creationId="{B43B5E3D-6836-4BA2-9692-726749CD4ACE}"/>
          </ac:spMkLst>
        </pc:spChg>
      </pc:sldChg>
      <pc:sldChg chg="modSp add modAnim modNotesTx">
        <pc:chgData name="Alistair Bissell" userId="6bc097de-efb8-4b4c-9d6e-79423327815d" providerId="ADAL" clId="{B4626EB3-AFD8-468B-92BE-EB14310675E6}" dt="2021-10-21T21:27:28.834" v="8163" actId="6549"/>
        <pc:sldMkLst>
          <pc:docMk/>
          <pc:sldMk cId="1021598224" sldId="301"/>
        </pc:sldMkLst>
        <pc:spChg chg="mod">
          <ac:chgData name="Alistair Bissell" userId="6bc097de-efb8-4b4c-9d6e-79423327815d" providerId="ADAL" clId="{B4626EB3-AFD8-468B-92BE-EB14310675E6}" dt="2021-10-21T13:38:58.926" v="4341" actId="20577"/>
          <ac:spMkLst>
            <pc:docMk/>
            <pc:sldMk cId="1021598224" sldId="301"/>
            <ac:spMk id="3" creationId="{B43B5E3D-6836-4BA2-9692-726749CD4ACE}"/>
          </ac:spMkLst>
        </pc:spChg>
      </pc:sldChg>
      <pc:sldChg chg="del">
        <pc:chgData name="Alistair Bissell" userId="6bc097de-efb8-4b4c-9d6e-79423327815d" providerId="ADAL" clId="{B4626EB3-AFD8-468B-92BE-EB14310675E6}" dt="2021-10-21T13:27:22.449" v="4244" actId="47"/>
        <pc:sldMkLst>
          <pc:docMk/>
          <pc:sldMk cId="1277517151" sldId="302"/>
        </pc:sldMkLst>
      </pc:sldChg>
      <pc:sldChg chg="modSp add mod modAnim modShow modNotesTx">
        <pc:chgData name="Alistair Bissell" userId="6bc097de-efb8-4b4c-9d6e-79423327815d" providerId="ADAL" clId="{B4626EB3-AFD8-468B-92BE-EB14310675E6}" dt="2021-10-21T20:42:51.564" v="8087" actId="20577"/>
        <pc:sldMkLst>
          <pc:docMk/>
          <pc:sldMk cId="3531191052" sldId="303"/>
        </pc:sldMkLst>
        <pc:spChg chg="mod">
          <ac:chgData name="Alistair Bissell" userId="6bc097de-efb8-4b4c-9d6e-79423327815d" providerId="ADAL" clId="{B4626EB3-AFD8-468B-92BE-EB14310675E6}" dt="2021-10-21T09:41:59.402" v="2600" actId="20577"/>
          <ac:spMkLst>
            <pc:docMk/>
            <pc:sldMk cId="3531191052" sldId="303"/>
            <ac:spMk id="2" creationId="{C113A8EB-52ED-450F-844F-A676A98DA0F7}"/>
          </ac:spMkLst>
        </pc:spChg>
      </pc:sldChg>
      <pc:sldChg chg="addSp delSp modSp add mod modShow modNotesTx">
        <pc:chgData name="Alistair Bissell" userId="6bc097de-efb8-4b4c-9d6e-79423327815d" providerId="ADAL" clId="{B4626EB3-AFD8-468B-92BE-EB14310675E6}" dt="2021-10-21T09:48:40.295" v="2673" actId="20577"/>
        <pc:sldMkLst>
          <pc:docMk/>
          <pc:sldMk cId="3199867561" sldId="304"/>
        </pc:sldMkLst>
        <pc:spChg chg="mod">
          <ac:chgData name="Alistair Bissell" userId="6bc097de-efb8-4b4c-9d6e-79423327815d" providerId="ADAL" clId="{B4626EB3-AFD8-468B-92BE-EB14310675E6}" dt="2021-10-21T09:42:57.881" v="2657" actId="20577"/>
          <ac:spMkLst>
            <pc:docMk/>
            <pc:sldMk cId="3199867561" sldId="304"/>
            <ac:spMk id="2" creationId="{C113A8EB-52ED-450F-844F-A676A98DA0F7}"/>
          </ac:spMkLst>
        </pc:spChg>
        <pc:spChg chg="add del mod">
          <ac:chgData name="Alistair Bissell" userId="6bc097de-efb8-4b4c-9d6e-79423327815d" providerId="ADAL" clId="{B4626EB3-AFD8-468B-92BE-EB14310675E6}" dt="2021-10-21T09:46:40.325" v="2660" actId="478"/>
          <ac:spMkLst>
            <pc:docMk/>
            <pc:sldMk cId="3199867561" sldId="304"/>
            <ac:spMk id="5" creationId="{9A7BC8E9-D916-48B2-B530-85281735E3B4}"/>
          </ac:spMkLst>
        </pc:spChg>
        <pc:spChg chg="del">
          <ac:chgData name="Alistair Bissell" userId="6bc097de-efb8-4b4c-9d6e-79423327815d" providerId="ADAL" clId="{B4626EB3-AFD8-468B-92BE-EB14310675E6}" dt="2021-10-21T09:46:38.343" v="2659" actId="478"/>
          <ac:spMkLst>
            <pc:docMk/>
            <pc:sldMk cId="3199867561" sldId="304"/>
            <ac:spMk id="20" creationId="{40F9F648-CE9B-4C66-AF39-90DDE13C7647}"/>
          </ac:spMkLst>
        </pc:spChg>
        <pc:graphicFrameChg chg="add mod modGraphic">
          <ac:chgData name="Alistair Bissell" userId="6bc097de-efb8-4b4c-9d6e-79423327815d" providerId="ADAL" clId="{B4626EB3-AFD8-468B-92BE-EB14310675E6}" dt="2021-10-21T09:48:18.118" v="2670" actId="1076"/>
          <ac:graphicFrameMkLst>
            <pc:docMk/>
            <pc:sldMk cId="3199867561" sldId="304"/>
            <ac:graphicFrameMk id="17" creationId="{A1FEE54E-929F-43C0-86B7-6C2506C40DD9}"/>
          </ac:graphicFrameMkLst>
        </pc:graphicFrameChg>
        <pc:picChg chg="del">
          <ac:chgData name="Alistair Bissell" userId="6bc097de-efb8-4b4c-9d6e-79423327815d" providerId="ADAL" clId="{B4626EB3-AFD8-468B-92BE-EB14310675E6}" dt="2021-10-21T09:46:41.096" v="2661" actId="478"/>
          <ac:picMkLst>
            <pc:docMk/>
            <pc:sldMk cId="3199867561" sldId="304"/>
            <ac:picMk id="6" creationId="{DAA0B2EE-BEB7-4E9A-90BA-98B52F22004C}"/>
          </ac:picMkLst>
        </pc:picChg>
        <pc:picChg chg="add mod">
          <ac:chgData name="Alistair Bissell" userId="6bc097de-efb8-4b4c-9d6e-79423327815d" providerId="ADAL" clId="{B4626EB3-AFD8-468B-92BE-EB14310675E6}" dt="2021-10-21T09:47:03.838" v="2666" actId="1076"/>
          <ac:picMkLst>
            <pc:docMk/>
            <pc:sldMk cId="3199867561" sldId="304"/>
            <ac:picMk id="14" creationId="{14662915-48EA-42CD-B353-F62273479E56}"/>
          </ac:picMkLst>
        </pc:picChg>
        <pc:picChg chg="del">
          <ac:chgData name="Alistair Bissell" userId="6bc097de-efb8-4b4c-9d6e-79423327815d" providerId="ADAL" clId="{B4626EB3-AFD8-468B-92BE-EB14310675E6}" dt="2021-10-21T09:46:36.604" v="2658" actId="478"/>
          <ac:picMkLst>
            <pc:docMk/>
            <pc:sldMk cId="3199867561" sldId="304"/>
            <ac:picMk id="21" creationId="{023A1BDD-D808-46B5-B409-DC6CF72F93FC}"/>
          </ac:picMkLst>
        </pc:picChg>
      </pc:sldChg>
      <pc:sldChg chg="addSp delSp modSp add mod modNotesTx">
        <pc:chgData name="Alistair Bissell" userId="6bc097de-efb8-4b4c-9d6e-79423327815d" providerId="ADAL" clId="{B4626EB3-AFD8-468B-92BE-EB14310675E6}" dt="2021-10-21T21:22:26.109" v="8161" actId="20577"/>
        <pc:sldMkLst>
          <pc:docMk/>
          <pc:sldMk cId="975099414" sldId="305"/>
        </pc:sldMkLst>
        <pc:spChg chg="mod">
          <ac:chgData name="Alistair Bissell" userId="6bc097de-efb8-4b4c-9d6e-79423327815d" providerId="ADAL" clId="{B4626EB3-AFD8-468B-92BE-EB14310675E6}" dt="2021-10-21T11:05:49.472" v="3085" actId="6549"/>
          <ac:spMkLst>
            <pc:docMk/>
            <pc:sldMk cId="975099414" sldId="305"/>
            <ac:spMk id="2" creationId="{C113A8EB-52ED-450F-844F-A676A98DA0F7}"/>
          </ac:spMkLst>
        </pc:spChg>
        <pc:spChg chg="del">
          <ac:chgData name="Alistair Bissell" userId="6bc097de-efb8-4b4c-9d6e-79423327815d" providerId="ADAL" clId="{B4626EB3-AFD8-468B-92BE-EB14310675E6}" dt="2021-10-21T10:54:11.673" v="2735" actId="478"/>
          <ac:spMkLst>
            <pc:docMk/>
            <pc:sldMk cId="975099414" sldId="305"/>
            <ac:spMk id="3" creationId="{B43B5E3D-6836-4BA2-9692-726749CD4ACE}"/>
          </ac:spMkLst>
        </pc:spChg>
        <pc:spChg chg="add del mod">
          <ac:chgData name="Alistair Bissell" userId="6bc097de-efb8-4b4c-9d6e-79423327815d" providerId="ADAL" clId="{B4626EB3-AFD8-468B-92BE-EB14310675E6}" dt="2021-10-21T10:54:14.040" v="2736" actId="478"/>
          <ac:spMkLst>
            <pc:docMk/>
            <pc:sldMk cId="975099414" sldId="305"/>
            <ac:spMk id="5" creationId="{A485E81B-9F1B-40EA-AE23-FC9FF6D4660E}"/>
          </ac:spMkLst>
        </pc:spChg>
        <pc:picChg chg="add mod modCrop">
          <ac:chgData name="Alistair Bissell" userId="6bc097de-efb8-4b4c-9d6e-79423327815d" providerId="ADAL" clId="{B4626EB3-AFD8-468B-92BE-EB14310675E6}" dt="2021-10-21T18:04:20.451" v="5520" actId="1076"/>
          <ac:picMkLst>
            <pc:docMk/>
            <pc:sldMk cId="975099414" sldId="305"/>
            <ac:picMk id="7" creationId="{92BF8166-61E7-47A8-A262-C500F1F6BC7C}"/>
          </ac:picMkLst>
        </pc:picChg>
        <pc:picChg chg="add del">
          <ac:chgData name="Alistair Bissell" userId="6bc097de-efb8-4b4c-9d6e-79423327815d" providerId="ADAL" clId="{B4626EB3-AFD8-468B-92BE-EB14310675E6}" dt="2021-10-21T10:56:24.251" v="2748" actId="22"/>
          <ac:picMkLst>
            <pc:docMk/>
            <pc:sldMk cId="975099414" sldId="305"/>
            <ac:picMk id="9" creationId="{14547491-707A-42BE-9CCD-33D83E1BA18A}"/>
          </ac:picMkLst>
        </pc:picChg>
      </pc:sldChg>
      <pc:sldChg chg="add del">
        <pc:chgData name="Alistair Bissell" userId="6bc097de-efb8-4b4c-9d6e-79423327815d" providerId="ADAL" clId="{B4626EB3-AFD8-468B-92BE-EB14310675E6}" dt="2021-10-21T10:54:32.893" v="2740" actId="47"/>
        <pc:sldMkLst>
          <pc:docMk/>
          <pc:sldMk cId="2583950456" sldId="306"/>
        </pc:sldMkLst>
      </pc:sldChg>
      <pc:sldChg chg="add del">
        <pc:chgData name="Alistair Bissell" userId="6bc097de-efb8-4b4c-9d6e-79423327815d" providerId="ADAL" clId="{B4626EB3-AFD8-468B-92BE-EB14310675E6}" dt="2021-10-21T10:56:29.430" v="2750" actId="47"/>
        <pc:sldMkLst>
          <pc:docMk/>
          <pc:sldMk cId="3395201072" sldId="307"/>
        </pc:sldMkLst>
      </pc:sldChg>
      <pc:sldChg chg="addSp modSp add mod modNotesTx">
        <pc:chgData name="Alistair Bissell" userId="6bc097de-efb8-4b4c-9d6e-79423327815d" providerId="ADAL" clId="{B4626EB3-AFD8-468B-92BE-EB14310675E6}" dt="2021-10-21T18:07:04.015" v="5602" actId="14100"/>
        <pc:sldMkLst>
          <pc:docMk/>
          <pc:sldMk cId="4077735695" sldId="308"/>
        </pc:sldMkLst>
        <pc:spChg chg="mod">
          <ac:chgData name="Alistair Bissell" userId="6bc097de-efb8-4b4c-9d6e-79423327815d" providerId="ADAL" clId="{B4626EB3-AFD8-468B-92BE-EB14310675E6}" dt="2021-10-21T11:05:57.939" v="3086" actId="6549"/>
          <ac:spMkLst>
            <pc:docMk/>
            <pc:sldMk cId="4077735695" sldId="308"/>
            <ac:spMk id="2" creationId="{C113A8EB-52ED-450F-844F-A676A98DA0F7}"/>
          </ac:spMkLst>
        </pc:spChg>
        <pc:spChg chg="add mod">
          <ac:chgData name="Alistair Bissell" userId="6bc097de-efb8-4b4c-9d6e-79423327815d" providerId="ADAL" clId="{B4626EB3-AFD8-468B-92BE-EB14310675E6}" dt="2021-10-21T18:07:04.015" v="5602" actId="14100"/>
          <ac:spMkLst>
            <pc:docMk/>
            <pc:sldMk cId="4077735695" sldId="308"/>
            <ac:spMk id="3" creationId="{D97FCD61-A4F8-4261-8AE6-4E2EC3712A1C}"/>
          </ac:spMkLst>
        </pc:spChg>
        <pc:spChg chg="add mod">
          <ac:chgData name="Alistair Bissell" userId="6bc097de-efb8-4b4c-9d6e-79423327815d" providerId="ADAL" clId="{B4626EB3-AFD8-468B-92BE-EB14310675E6}" dt="2021-10-21T18:05:39.756" v="5554" actId="14100"/>
          <ac:spMkLst>
            <pc:docMk/>
            <pc:sldMk cId="4077735695" sldId="308"/>
            <ac:spMk id="5" creationId="{2B317972-E793-4529-BCFA-4937804C0F1E}"/>
          </ac:spMkLst>
        </pc:spChg>
        <pc:spChg chg="add mod">
          <ac:chgData name="Alistair Bissell" userId="6bc097de-efb8-4b4c-9d6e-79423327815d" providerId="ADAL" clId="{B4626EB3-AFD8-468B-92BE-EB14310675E6}" dt="2021-10-21T18:06:01.935" v="5556" actId="1076"/>
          <ac:spMkLst>
            <pc:docMk/>
            <pc:sldMk cId="4077735695" sldId="308"/>
            <ac:spMk id="6" creationId="{C66D0AAA-CA38-48F9-A36E-49F07C30A024}"/>
          </ac:spMkLst>
        </pc:spChg>
        <pc:picChg chg="mod">
          <ac:chgData name="Alistair Bissell" userId="6bc097de-efb8-4b4c-9d6e-79423327815d" providerId="ADAL" clId="{B4626EB3-AFD8-468B-92BE-EB14310675E6}" dt="2021-10-21T18:05:05.294" v="5527" actId="1076"/>
          <ac:picMkLst>
            <pc:docMk/>
            <pc:sldMk cId="4077735695" sldId="308"/>
            <ac:picMk id="7" creationId="{92BF8166-61E7-47A8-A262-C500F1F6BC7C}"/>
          </ac:picMkLst>
        </pc:picChg>
        <pc:cxnChg chg="add mod">
          <ac:chgData name="Alistair Bissell" userId="6bc097de-efb8-4b4c-9d6e-79423327815d" providerId="ADAL" clId="{B4626EB3-AFD8-468B-92BE-EB14310675E6}" dt="2021-10-21T18:05:00.532" v="5525" actId="1076"/>
          <ac:cxnSpMkLst>
            <pc:docMk/>
            <pc:sldMk cId="4077735695" sldId="308"/>
            <ac:cxnSpMk id="8" creationId="{4CDEFCF2-E60A-4574-A837-327D4CD5CB4F}"/>
          </ac:cxnSpMkLst>
        </pc:cxnChg>
        <pc:cxnChg chg="add mod">
          <ac:chgData name="Alistair Bissell" userId="6bc097de-efb8-4b4c-9d6e-79423327815d" providerId="ADAL" clId="{B4626EB3-AFD8-468B-92BE-EB14310675E6}" dt="2021-10-21T18:05:39.756" v="5554" actId="14100"/>
          <ac:cxnSpMkLst>
            <pc:docMk/>
            <pc:sldMk cId="4077735695" sldId="308"/>
            <ac:cxnSpMk id="10" creationId="{B36AC54D-E0A0-402C-9591-F556A9A6344D}"/>
          </ac:cxnSpMkLst>
        </pc:cxnChg>
        <pc:cxnChg chg="add mod">
          <ac:chgData name="Alistair Bissell" userId="6bc097de-efb8-4b4c-9d6e-79423327815d" providerId="ADAL" clId="{B4626EB3-AFD8-468B-92BE-EB14310675E6}" dt="2021-10-21T18:05:53.037" v="5555" actId="1076"/>
          <ac:cxnSpMkLst>
            <pc:docMk/>
            <pc:sldMk cId="4077735695" sldId="308"/>
            <ac:cxnSpMk id="12" creationId="{826361EC-0D8A-4838-B9DB-F4EEC14647FF}"/>
          </ac:cxnSpMkLst>
        </pc:cxnChg>
      </pc:sldChg>
      <pc:sldChg chg="addSp delSp modSp add mod ord modNotesTx">
        <pc:chgData name="Alistair Bissell" userId="6bc097de-efb8-4b4c-9d6e-79423327815d" providerId="ADAL" clId="{B4626EB3-AFD8-468B-92BE-EB14310675E6}" dt="2021-10-21T18:13:14.197" v="5604"/>
        <pc:sldMkLst>
          <pc:docMk/>
          <pc:sldMk cId="1705679877" sldId="309"/>
        </pc:sldMkLst>
        <pc:spChg chg="mod">
          <ac:chgData name="Alistair Bissell" userId="6bc097de-efb8-4b4c-9d6e-79423327815d" providerId="ADAL" clId="{B4626EB3-AFD8-468B-92BE-EB14310675E6}" dt="2021-10-21T11:21:12.513" v="4138" actId="1076"/>
          <ac:spMkLst>
            <pc:docMk/>
            <pc:sldMk cId="1705679877" sldId="309"/>
            <ac:spMk id="2" creationId="{C113A8EB-52ED-450F-844F-A676A98DA0F7}"/>
          </ac:spMkLst>
        </pc:spChg>
        <pc:spChg chg="add del">
          <ac:chgData name="Alistair Bissell" userId="6bc097de-efb8-4b4c-9d6e-79423327815d" providerId="ADAL" clId="{B4626EB3-AFD8-468B-92BE-EB14310675E6}" dt="2021-10-21T11:21:01.111" v="4136" actId="478"/>
          <ac:spMkLst>
            <pc:docMk/>
            <pc:sldMk cId="1705679877" sldId="309"/>
            <ac:spMk id="3" creationId="{B43B5E3D-6836-4BA2-9692-726749CD4ACE}"/>
          </ac:spMkLst>
        </pc:spChg>
        <pc:spChg chg="add del mod">
          <ac:chgData name="Alistair Bissell" userId="6bc097de-efb8-4b4c-9d6e-79423327815d" providerId="ADAL" clId="{B4626EB3-AFD8-468B-92BE-EB14310675E6}" dt="2021-10-21T11:20:52.830" v="4130" actId="478"/>
          <ac:spMkLst>
            <pc:docMk/>
            <pc:sldMk cId="1705679877" sldId="309"/>
            <ac:spMk id="5" creationId="{2C92CACE-DE14-40D5-9ACD-159DCA36989F}"/>
          </ac:spMkLst>
        </pc:spChg>
        <pc:spChg chg="add del mod">
          <ac:chgData name="Alistair Bissell" userId="6bc097de-efb8-4b4c-9d6e-79423327815d" providerId="ADAL" clId="{B4626EB3-AFD8-468B-92BE-EB14310675E6}" dt="2021-10-21T11:21:04.701" v="4137" actId="478"/>
          <ac:spMkLst>
            <pc:docMk/>
            <pc:sldMk cId="1705679877" sldId="309"/>
            <ac:spMk id="13" creationId="{A06F2055-DA58-474B-94DC-03AA9F8B76EF}"/>
          </ac:spMkLst>
        </pc:spChg>
        <pc:grpChg chg="del">
          <ac:chgData name="Alistair Bissell" userId="6bc097de-efb8-4b4c-9d6e-79423327815d" providerId="ADAL" clId="{B4626EB3-AFD8-468B-92BE-EB14310675E6}" dt="2021-10-21T11:20:58.153" v="4134" actId="478"/>
          <ac:grpSpMkLst>
            <pc:docMk/>
            <pc:sldMk cId="1705679877" sldId="309"/>
            <ac:grpSpMk id="6" creationId="{128B8E32-F068-4772-A237-B2A7B4447E04}"/>
          </ac:grpSpMkLst>
        </pc:grpChg>
        <pc:grpChg chg="del">
          <ac:chgData name="Alistair Bissell" userId="6bc097de-efb8-4b4c-9d6e-79423327815d" providerId="ADAL" clId="{B4626EB3-AFD8-468B-92BE-EB14310675E6}" dt="2021-10-21T11:20:59.106" v="4135" actId="478"/>
          <ac:grpSpMkLst>
            <pc:docMk/>
            <pc:sldMk cId="1705679877" sldId="309"/>
            <ac:grpSpMk id="9" creationId="{F72F8400-237D-4A24-BEE3-AA7F8EB76909}"/>
          </ac:grpSpMkLst>
        </pc:grpChg>
        <pc:picChg chg="add del mod">
          <ac:chgData name="Alistair Bissell" userId="6bc097de-efb8-4b4c-9d6e-79423327815d" providerId="ADAL" clId="{B4626EB3-AFD8-468B-92BE-EB14310675E6}" dt="2021-10-21T13:28:13.295" v="4250" actId="21"/>
          <ac:picMkLst>
            <pc:docMk/>
            <pc:sldMk cId="1705679877" sldId="309"/>
            <ac:picMk id="15" creationId="{60EEFDBD-2814-4655-B097-5FA35A198AF4}"/>
          </ac:picMkLst>
        </pc:picChg>
        <pc:picChg chg="add mod">
          <ac:chgData name="Alistair Bissell" userId="6bc097de-efb8-4b4c-9d6e-79423327815d" providerId="ADAL" clId="{B4626EB3-AFD8-468B-92BE-EB14310675E6}" dt="2021-10-21T13:29:33.975" v="4259" actId="1076"/>
          <ac:picMkLst>
            <pc:docMk/>
            <pc:sldMk cId="1705679877" sldId="309"/>
            <ac:picMk id="17" creationId="{2FCEFE2A-3549-463E-8531-69AED369D930}"/>
          </ac:picMkLst>
        </pc:picChg>
        <pc:picChg chg="add mod">
          <ac:chgData name="Alistair Bissell" userId="6bc097de-efb8-4b4c-9d6e-79423327815d" providerId="ADAL" clId="{B4626EB3-AFD8-468B-92BE-EB14310675E6}" dt="2021-10-21T13:29:13.944" v="4254" actId="14100"/>
          <ac:picMkLst>
            <pc:docMk/>
            <pc:sldMk cId="1705679877" sldId="309"/>
            <ac:picMk id="19" creationId="{AB4D7760-7BD4-433A-ABB7-475B24530D94}"/>
          </ac:picMkLst>
        </pc:picChg>
      </pc:sldChg>
      <pc:sldChg chg="addSp delSp modSp add mod modAnim modNotesTx">
        <pc:chgData name="Alistair Bissell" userId="6bc097de-efb8-4b4c-9d6e-79423327815d" providerId="ADAL" clId="{B4626EB3-AFD8-468B-92BE-EB14310675E6}" dt="2021-10-21T19:00:19.972" v="8056" actId="20577"/>
        <pc:sldMkLst>
          <pc:docMk/>
          <pc:sldMk cId="751014751" sldId="310"/>
        </pc:sldMkLst>
        <pc:spChg chg="mod">
          <ac:chgData name="Alistair Bissell" userId="6bc097de-efb8-4b4c-9d6e-79423327815d" providerId="ADAL" clId="{B4626EB3-AFD8-468B-92BE-EB14310675E6}" dt="2021-10-21T13:42:40.974" v="4348" actId="14100"/>
          <ac:spMkLst>
            <pc:docMk/>
            <pc:sldMk cId="751014751" sldId="310"/>
            <ac:spMk id="2" creationId="{C113A8EB-52ED-450F-844F-A676A98DA0F7}"/>
          </ac:spMkLst>
        </pc:spChg>
        <pc:spChg chg="mod">
          <ac:chgData name="Alistair Bissell" userId="6bc097de-efb8-4b4c-9d6e-79423327815d" providerId="ADAL" clId="{B4626EB3-AFD8-468B-92BE-EB14310675E6}" dt="2021-10-21T13:44:24.132" v="4440" actId="947"/>
          <ac:spMkLst>
            <pc:docMk/>
            <pc:sldMk cId="751014751" sldId="310"/>
            <ac:spMk id="3" creationId="{B43B5E3D-6836-4BA2-9692-726749CD4ACE}"/>
          </ac:spMkLst>
        </pc:spChg>
        <pc:spChg chg="mod">
          <ac:chgData name="Alistair Bissell" userId="6bc097de-efb8-4b4c-9d6e-79423327815d" providerId="ADAL" clId="{B4626EB3-AFD8-468B-92BE-EB14310675E6}" dt="2021-10-21T18:49:22.557" v="7346" actId="20577"/>
          <ac:spMkLst>
            <pc:docMk/>
            <pc:sldMk cId="751014751" sldId="310"/>
            <ac:spMk id="4" creationId="{70A25FD5-ECF7-4B4B-A7AB-A122A57991E1}"/>
          </ac:spMkLst>
        </pc:spChg>
        <pc:spChg chg="mod">
          <ac:chgData name="Alistair Bissell" userId="6bc097de-efb8-4b4c-9d6e-79423327815d" providerId="ADAL" clId="{B4626EB3-AFD8-468B-92BE-EB14310675E6}" dt="2021-10-21T13:42:18.266" v="4346"/>
          <ac:spMkLst>
            <pc:docMk/>
            <pc:sldMk cId="751014751" sldId="310"/>
            <ac:spMk id="24" creationId="{906B4B20-D4F4-4014-95B1-1E2E3B85CDD0}"/>
          </ac:spMkLst>
        </pc:spChg>
        <pc:spChg chg="mod">
          <ac:chgData name="Alistair Bissell" userId="6bc097de-efb8-4b4c-9d6e-79423327815d" providerId="ADAL" clId="{B4626EB3-AFD8-468B-92BE-EB14310675E6}" dt="2021-10-21T13:42:18.266" v="4346"/>
          <ac:spMkLst>
            <pc:docMk/>
            <pc:sldMk cId="751014751" sldId="310"/>
            <ac:spMk id="27" creationId="{7697A3E1-4055-4939-8AE0-0824BEC7F312}"/>
          </ac:spMkLst>
        </pc:spChg>
        <pc:grpChg chg="del">
          <ac:chgData name="Alistair Bissell" userId="6bc097de-efb8-4b4c-9d6e-79423327815d" providerId="ADAL" clId="{B4626EB3-AFD8-468B-92BE-EB14310675E6}" dt="2021-10-21T13:42:13.987" v="4345" actId="478"/>
          <ac:grpSpMkLst>
            <pc:docMk/>
            <pc:sldMk cId="751014751" sldId="310"/>
            <ac:grpSpMk id="13" creationId="{77BE0379-59FF-4232-A759-0CDC07D9D572}"/>
          </ac:grpSpMkLst>
        </pc:grpChg>
        <pc:grpChg chg="del">
          <ac:chgData name="Alistair Bissell" userId="6bc097de-efb8-4b4c-9d6e-79423327815d" providerId="ADAL" clId="{B4626EB3-AFD8-468B-92BE-EB14310675E6}" dt="2021-10-21T13:42:12.955" v="4344" actId="478"/>
          <ac:grpSpMkLst>
            <pc:docMk/>
            <pc:sldMk cId="751014751" sldId="310"/>
            <ac:grpSpMk id="16" creationId="{3C1C9BC2-249B-4FF0-884F-832AD453F0B1}"/>
          </ac:grpSpMkLst>
        </pc:grpChg>
        <pc:grpChg chg="del">
          <ac:chgData name="Alistair Bissell" userId="6bc097de-efb8-4b4c-9d6e-79423327815d" providerId="ADAL" clId="{B4626EB3-AFD8-468B-92BE-EB14310675E6}" dt="2021-10-21T13:42:12.122" v="4343" actId="478"/>
          <ac:grpSpMkLst>
            <pc:docMk/>
            <pc:sldMk cId="751014751" sldId="310"/>
            <ac:grpSpMk id="19" creationId="{15A27F51-E8B9-4D33-A8CC-ACD24C765C0F}"/>
          </ac:grpSpMkLst>
        </pc:grpChg>
        <pc:grpChg chg="add mod">
          <ac:chgData name="Alistair Bissell" userId="6bc097de-efb8-4b4c-9d6e-79423327815d" providerId="ADAL" clId="{B4626EB3-AFD8-468B-92BE-EB14310675E6}" dt="2021-10-21T13:42:18.266" v="4346"/>
          <ac:grpSpMkLst>
            <pc:docMk/>
            <pc:sldMk cId="751014751" sldId="310"/>
            <ac:grpSpMk id="22" creationId="{DF9C36F4-4401-4B75-8B50-41D3EE1B3298}"/>
          </ac:grpSpMkLst>
        </pc:grpChg>
        <pc:grpChg chg="add mod">
          <ac:chgData name="Alistair Bissell" userId="6bc097de-efb8-4b4c-9d6e-79423327815d" providerId="ADAL" clId="{B4626EB3-AFD8-468B-92BE-EB14310675E6}" dt="2021-10-21T13:45:17.417" v="4487" actId="1076"/>
          <ac:grpSpMkLst>
            <pc:docMk/>
            <pc:sldMk cId="751014751" sldId="310"/>
            <ac:grpSpMk id="25" creationId="{4B0CB565-A358-4DB8-834F-797AFE279EB6}"/>
          </ac:grpSpMkLst>
        </pc:grpChg>
        <pc:picChg chg="mod">
          <ac:chgData name="Alistair Bissell" userId="6bc097de-efb8-4b4c-9d6e-79423327815d" providerId="ADAL" clId="{B4626EB3-AFD8-468B-92BE-EB14310675E6}" dt="2021-10-21T13:42:18.266" v="4346"/>
          <ac:picMkLst>
            <pc:docMk/>
            <pc:sldMk cId="751014751" sldId="310"/>
            <ac:picMk id="23" creationId="{430C0732-282A-41DA-8935-0583DB6BCF36}"/>
          </ac:picMkLst>
        </pc:picChg>
        <pc:picChg chg="mod">
          <ac:chgData name="Alistair Bissell" userId="6bc097de-efb8-4b4c-9d6e-79423327815d" providerId="ADAL" clId="{B4626EB3-AFD8-468B-92BE-EB14310675E6}" dt="2021-10-21T13:42:18.266" v="4346"/>
          <ac:picMkLst>
            <pc:docMk/>
            <pc:sldMk cId="751014751" sldId="310"/>
            <ac:picMk id="26" creationId="{17720FE6-EEF6-4E70-B5C5-44A2BC7D0B07}"/>
          </ac:picMkLst>
        </pc:picChg>
      </pc:sldChg>
      <pc:sldChg chg="modSp add modNotesTx">
        <pc:chgData name="Alistair Bissell" userId="6bc097de-efb8-4b4c-9d6e-79423327815d" providerId="ADAL" clId="{B4626EB3-AFD8-468B-92BE-EB14310675E6}" dt="2021-10-21T18:41:26.041" v="7335" actId="20577"/>
        <pc:sldMkLst>
          <pc:docMk/>
          <pc:sldMk cId="597631032" sldId="311"/>
        </pc:sldMkLst>
        <pc:spChg chg="mod">
          <ac:chgData name="Alistair Bissell" userId="6bc097de-efb8-4b4c-9d6e-79423327815d" providerId="ADAL" clId="{B4626EB3-AFD8-468B-92BE-EB14310675E6}" dt="2021-10-21T18:39:46.010" v="7160" actId="20577"/>
          <ac:spMkLst>
            <pc:docMk/>
            <pc:sldMk cId="597631032" sldId="311"/>
            <ac:spMk id="4" creationId="{70A25FD5-ECF7-4B4B-A7AB-A122A57991E1}"/>
          </ac:spMkLst>
        </pc:spChg>
      </pc:sldChg>
      <pc:sldChg chg="addSp modSp add mod modNotesTx">
        <pc:chgData name="Alistair Bissell" userId="6bc097de-efb8-4b4c-9d6e-79423327815d" providerId="ADAL" clId="{B4626EB3-AFD8-468B-92BE-EB14310675E6}" dt="2021-10-21T18:55:48.070" v="7879" actId="20577"/>
        <pc:sldMkLst>
          <pc:docMk/>
          <pc:sldMk cId="4258486001" sldId="312"/>
        </pc:sldMkLst>
        <pc:spChg chg="mod">
          <ac:chgData name="Alistair Bissell" userId="6bc097de-efb8-4b4c-9d6e-79423327815d" providerId="ADAL" clId="{B4626EB3-AFD8-468B-92BE-EB14310675E6}" dt="2021-10-21T18:53:44.449" v="7559" actId="20577"/>
          <ac:spMkLst>
            <pc:docMk/>
            <pc:sldMk cId="4258486001" sldId="312"/>
            <ac:spMk id="3" creationId="{B43B5E3D-6836-4BA2-9692-726749CD4ACE}"/>
          </ac:spMkLst>
        </pc:spChg>
        <pc:picChg chg="add mod">
          <ac:chgData name="Alistair Bissell" userId="6bc097de-efb8-4b4c-9d6e-79423327815d" providerId="ADAL" clId="{B4626EB3-AFD8-468B-92BE-EB14310675E6}" dt="2021-10-21T18:53:55.853" v="7562" actId="1076"/>
          <ac:picMkLst>
            <pc:docMk/>
            <pc:sldMk cId="4258486001" sldId="312"/>
            <ac:picMk id="4" creationId="{5F05F12F-702A-46BC-90BB-D6E0436D1C80}"/>
          </ac:picMkLst>
        </pc:picChg>
      </pc:sldChg>
    </pc:docChg>
  </pc:docChgLst>
  <pc:docChgLst>
    <pc:chgData name="Alistair Bissell" userId="6bc097de-efb8-4b4c-9d6e-79423327815d" providerId="ADAL" clId="{5589F57F-978D-406B-98CD-E0A905E493FC}"/>
    <pc:docChg chg="undo custSel addSld delSld modSld">
      <pc:chgData name="Alistair Bissell" userId="6bc097de-efb8-4b4c-9d6e-79423327815d" providerId="ADAL" clId="{5589F57F-978D-406B-98CD-E0A905E493FC}" dt="2021-10-18T16:20:37.852" v="4704" actId="6549"/>
      <pc:docMkLst>
        <pc:docMk/>
      </pc:docMkLst>
      <pc:sldChg chg="modSp mod modNotesTx">
        <pc:chgData name="Alistair Bissell" userId="6bc097de-efb8-4b4c-9d6e-79423327815d" providerId="ADAL" clId="{5589F57F-978D-406B-98CD-E0A905E493FC}" dt="2021-10-16T22:38:53.099" v="4101" actId="6549"/>
        <pc:sldMkLst>
          <pc:docMk/>
          <pc:sldMk cId="1779749011" sldId="271"/>
        </pc:sldMkLst>
        <pc:spChg chg="mod">
          <ac:chgData name="Alistair Bissell" userId="6bc097de-efb8-4b4c-9d6e-79423327815d" providerId="ADAL" clId="{5589F57F-978D-406B-98CD-E0A905E493FC}" dt="2021-10-16T22:33:41.268" v="4047" actId="313"/>
          <ac:spMkLst>
            <pc:docMk/>
            <pc:sldMk cId="1779749011" sldId="271"/>
            <ac:spMk id="2" creationId="{00000000-0000-0000-0000-000000000000}"/>
          </ac:spMkLst>
        </pc:spChg>
      </pc:sldChg>
      <pc:sldChg chg="modNotesTx">
        <pc:chgData name="Alistair Bissell" userId="6bc097de-efb8-4b4c-9d6e-79423327815d" providerId="ADAL" clId="{5589F57F-978D-406B-98CD-E0A905E493FC}" dt="2021-10-16T20:18:34.752" v="885" actId="20577"/>
        <pc:sldMkLst>
          <pc:docMk/>
          <pc:sldMk cId="3271106796" sldId="275"/>
        </pc:sldMkLst>
      </pc:sldChg>
      <pc:sldChg chg="modNotesTx">
        <pc:chgData name="Alistair Bissell" userId="6bc097de-efb8-4b4c-9d6e-79423327815d" providerId="ADAL" clId="{5589F57F-978D-406B-98CD-E0A905E493FC}" dt="2021-10-16T20:47:59.399" v="2405" actId="20577"/>
        <pc:sldMkLst>
          <pc:docMk/>
          <pc:sldMk cId="4083647472" sldId="276"/>
        </pc:sldMkLst>
      </pc:sldChg>
      <pc:sldChg chg="addSp modSp mod">
        <pc:chgData name="Alistair Bissell" userId="6bc097de-efb8-4b4c-9d6e-79423327815d" providerId="ADAL" clId="{5589F57F-978D-406B-98CD-E0A905E493FC}" dt="2021-10-16T22:03:54.575" v="2708" actId="164"/>
        <pc:sldMkLst>
          <pc:docMk/>
          <pc:sldMk cId="1358479436" sldId="277"/>
        </pc:sldMkLst>
        <pc:spChg chg="mod">
          <ac:chgData name="Alistair Bissell" userId="6bc097de-efb8-4b4c-9d6e-79423327815d" providerId="ADAL" clId="{5589F57F-978D-406B-98CD-E0A905E493FC}" dt="2021-10-16T22:02:05.769" v="2666" actId="1076"/>
          <ac:spMkLst>
            <pc:docMk/>
            <pc:sldMk cId="1358479436" sldId="277"/>
            <ac:spMk id="3" creationId="{B43B5E3D-6836-4BA2-9692-726749CD4ACE}"/>
          </ac:spMkLst>
        </pc:spChg>
        <pc:spChg chg="mod">
          <ac:chgData name="Alistair Bissell" userId="6bc097de-efb8-4b4c-9d6e-79423327815d" providerId="ADAL" clId="{5589F57F-978D-406B-98CD-E0A905E493FC}" dt="2021-10-16T22:01:58.186" v="2665" actId="1076"/>
          <ac:spMkLst>
            <pc:docMk/>
            <pc:sldMk cId="1358479436" sldId="277"/>
            <ac:spMk id="4" creationId="{70A25FD5-ECF7-4B4B-A7AB-A122A57991E1}"/>
          </ac:spMkLst>
        </pc:spChg>
        <pc:spChg chg="add mod">
          <ac:chgData name="Alistair Bissell" userId="6bc097de-efb8-4b4c-9d6e-79423327815d" providerId="ADAL" clId="{5589F57F-978D-406B-98CD-E0A905E493FC}" dt="2021-10-16T22:03:07.031" v="2685" actId="164"/>
          <ac:spMkLst>
            <pc:docMk/>
            <pc:sldMk cId="1358479436" sldId="277"/>
            <ac:spMk id="9" creationId="{6660618B-B2EE-424D-9785-1E5B8EA2EFF9}"/>
          </ac:spMkLst>
        </pc:spChg>
        <pc:spChg chg="add mod">
          <ac:chgData name="Alistair Bissell" userId="6bc097de-efb8-4b4c-9d6e-79423327815d" providerId="ADAL" clId="{5589F57F-978D-406B-98CD-E0A905E493FC}" dt="2021-10-16T22:03:54.575" v="2708" actId="164"/>
          <ac:spMkLst>
            <pc:docMk/>
            <pc:sldMk cId="1358479436" sldId="277"/>
            <ac:spMk id="11" creationId="{9C0637F9-9483-4630-B142-87710AEBE352}"/>
          </ac:spMkLst>
        </pc:spChg>
        <pc:grpChg chg="add mod">
          <ac:chgData name="Alistair Bissell" userId="6bc097de-efb8-4b4c-9d6e-79423327815d" providerId="ADAL" clId="{5589F57F-978D-406B-98CD-E0A905E493FC}" dt="2021-10-16T22:03:07.031" v="2685" actId="164"/>
          <ac:grpSpMkLst>
            <pc:docMk/>
            <pc:sldMk cId="1358479436" sldId="277"/>
            <ac:grpSpMk id="10" creationId="{7FF4A36C-90FA-499F-8AFE-41C7A20EA922}"/>
          </ac:grpSpMkLst>
        </pc:grpChg>
        <pc:grpChg chg="add mod">
          <ac:chgData name="Alistair Bissell" userId="6bc097de-efb8-4b4c-9d6e-79423327815d" providerId="ADAL" clId="{5589F57F-978D-406B-98CD-E0A905E493FC}" dt="2021-10-16T22:03:54.575" v="2708" actId="164"/>
          <ac:grpSpMkLst>
            <pc:docMk/>
            <pc:sldMk cId="1358479436" sldId="277"/>
            <ac:grpSpMk id="12" creationId="{3DDF652D-30F9-421F-B860-8AF0078BA927}"/>
          </ac:grpSpMkLst>
        </pc:grpChg>
        <pc:picChg chg="add mod">
          <ac:chgData name="Alistair Bissell" userId="6bc097de-efb8-4b4c-9d6e-79423327815d" providerId="ADAL" clId="{5589F57F-978D-406B-98CD-E0A905E493FC}" dt="2021-10-16T22:03:54.575" v="2708" actId="164"/>
          <ac:picMkLst>
            <pc:docMk/>
            <pc:sldMk cId="1358479436" sldId="277"/>
            <ac:picMk id="6" creationId="{BF6A70BC-902B-4124-AF6E-34E8CEA8ED16}"/>
          </ac:picMkLst>
        </pc:picChg>
        <pc:picChg chg="add mod">
          <ac:chgData name="Alistair Bissell" userId="6bc097de-efb8-4b4c-9d6e-79423327815d" providerId="ADAL" clId="{5589F57F-978D-406B-98CD-E0A905E493FC}" dt="2021-10-16T22:03:07.031" v="2685" actId="164"/>
          <ac:picMkLst>
            <pc:docMk/>
            <pc:sldMk cId="1358479436" sldId="277"/>
            <ac:picMk id="8" creationId="{00E0A680-6EF6-4BA4-AF16-39B13CA313EF}"/>
          </ac:picMkLst>
        </pc:picChg>
      </pc:sldChg>
      <pc:sldChg chg="addSp delSp modSp mod">
        <pc:chgData name="Alistair Bissell" userId="6bc097de-efb8-4b4c-9d6e-79423327815d" providerId="ADAL" clId="{5589F57F-978D-406B-98CD-E0A905E493FC}" dt="2021-10-16T22:10:06.295" v="3259" actId="20577"/>
        <pc:sldMkLst>
          <pc:docMk/>
          <pc:sldMk cId="2076068061" sldId="278"/>
        </pc:sldMkLst>
        <pc:spChg chg="mod">
          <ac:chgData name="Alistair Bissell" userId="6bc097de-efb8-4b4c-9d6e-79423327815d" providerId="ADAL" clId="{5589F57F-978D-406B-98CD-E0A905E493FC}" dt="2021-10-16T22:04:42.090" v="2722" actId="20577"/>
          <ac:spMkLst>
            <pc:docMk/>
            <pc:sldMk cId="2076068061" sldId="278"/>
            <ac:spMk id="2" creationId="{C113A8EB-52ED-450F-844F-A676A98DA0F7}"/>
          </ac:spMkLst>
        </pc:spChg>
        <pc:spChg chg="mod">
          <ac:chgData name="Alistair Bissell" userId="6bc097de-efb8-4b4c-9d6e-79423327815d" providerId="ADAL" clId="{5589F57F-978D-406B-98CD-E0A905E493FC}" dt="2021-10-16T22:10:06.295" v="3259" actId="20577"/>
          <ac:spMkLst>
            <pc:docMk/>
            <pc:sldMk cId="2076068061" sldId="278"/>
            <ac:spMk id="3" creationId="{B43B5E3D-6836-4BA2-9692-726749CD4ACE}"/>
          </ac:spMkLst>
        </pc:spChg>
        <pc:spChg chg="mod">
          <ac:chgData name="Alistair Bissell" userId="6bc097de-efb8-4b4c-9d6e-79423327815d" providerId="ADAL" clId="{5589F57F-978D-406B-98CD-E0A905E493FC}" dt="2021-10-16T22:05:15.422" v="2725"/>
          <ac:spMkLst>
            <pc:docMk/>
            <pc:sldMk cId="2076068061" sldId="278"/>
            <ac:spMk id="8" creationId="{505A0758-77D4-4773-8042-18F00FD8D958}"/>
          </ac:spMkLst>
        </pc:spChg>
        <pc:grpChg chg="add mod">
          <ac:chgData name="Alistair Bissell" userId="6bc097de-efb8-4b4c-9d6e-79423327815d" providerId="ADAL" clId="{5589F57F-978D-406B-98CD-E0A905E493FC}" dt="2021-10-16T22:05:22.388" v="2726" actId="1076"/>
          <ac:grpSpMkLst>
            <pc:docMk/>
            <pc:sldMk cId="2076068061" sldId="278"/>
            <ac:grpSpMk id="6" creationId="{128B8E32-F068-4772-A237-B2A7B4447E04}"/>
          </ac:grpSpMkLst>
        </pc:grpChg>
        <pc:picChg chg="del">
          <ac:chgData name="Alistair Bissell" userId="6bc097de-efb8-4b4c-9d6e-79423327815d" providerId="ADAL" clId="{5589F57F-978D-406B-98CD-E0A905E493FC}" dt="2021-10-16T22:04:47.965" v="2723" actId="478"/>
          <ac:picMkLst>
            <pc:docMk/>
            <pc:sldMk cId="2076068061" sldId="278"/>
            <ac:picMk id="5" creationId="{A07157A0-3EC5-4AD6-B402-AE9AE21A14F3}"/>
          </ac:picMkLst>
        </pc:picChg>
        <pc:picChg chg="mod">
          <ac:chgData name="Alistair Bissell" userId="6bc097de-efb8-4b4c-9d6e-79423327815d" providerId="ADAL" clId="{5589F57F-978D-406B-98CD-E0A905E493FC}" dt="2021-10-16T22:05:15.422" v="2725"/>
          <ac:picMkLst>
            <pc:docMk/>
            <pc:sldMk cId="2076068061" sldId="278"/>
            <ac:picMk id="7" creationId="{421B69D4-C5E5-49DF-84C4-0BD3FCB91E3B}"/>
          </ac:picMkLst>
        </pc:picChg>
      </pc:sldChg>
      <pc:sldChg chg="modSp mod modNotesTx">
        <pc:chgData name="Alistair Bissell" userId="6bc097de-efb8-4b4c-9d6e-79423327815d" providerId="ADAL" clId="{5589F57F-978D-406B-98CD-E0A905E493FC}" dt="2021-10-17T21:52:40.641" v="4495" actId="20577"/>
        <pc:sldMkLst>
          <pc:docMk/>
          <pc:sldMk cId="4194139235" sldId="279"/>
        </pc:sldMkLst>
        <pc:spChg chg="mod">
          <ac:chgData name="Alistair Bissell" userId="6bc097de-efb8-4b4c-9d6e-79423327815d" providerId="ADAL" clId="{5589F57F-978D-406B-98CD-E0A905E493FC}" dt="2021-10-16T22:34:06.944" v="4059" actId="313"/>
          <ac:spMkLst>
            <pc:docMk/>
            <pc:sldMk cId="4194139235" sldId="279"/>
            <ac:spMk id="2" creationId="{C113A8EB-52ED-450F-844F-A676A98DA0F7}"/>
          </ac:spMkLst>
        </pc:spChg>
        <pc:spChg chg="mod">
          <ac:chgData name="Alistair Bissell" userId="6bc097de-efb8-4b4c-9d6e-79423327815d" providerId="ADAL" clId="{5589F57F-978D-406B-98CD-E0A905E493FC}" dt="2021-10-17T21:52:20.572" v="4489" actId="12"/>
          <ac:spMkLst>
            <pc:docMk/>
            <pc:sldMk cId="4194139235" sldId="279"/>
            <ac:spMk id="3" creationId="{B43B5E3D-6836-4BA2-9692-726749CD4ACE}"/>
          </ac:spMkLst>
        </pc:spChg>
      </pc:sldChg>
      <pc:sldChg chg="modSp mod">
        <pc:chgData name="Alistair Bissell" userId="6bc097de-efb8-4b4c-9d6e-79423327815d" providerId="ADAL" clId="{5589F57F-978D-406B-98CD-E0A905E493FC}" dt="2021-10-16T22:34:50.973" v="4099" actId="313"/>
        <pc:sldMkLst>
          <pc:docMk/>
          <pc:sldMk cId="622518344" sldId="281"/>
        </pc:sldMkLst>
        <pc:spChg chg="mod">
          <ac:chgData name="Alistair Bissell" userId="6bc097de-efb8-4b4c-9d6e-79423327815d" providerId="ADAL" clId="{5589F57F-978D-406B-98CD-E0A905E493FC}" dt="2021-10-16T22:34:50.973" v="4099" actId="313"/>
          <ac:spMkLst>
            <pc:docMk/>
            <pc:sldMk cId="622518344" sldId="281"/>
            <ac:spMk id="2" creationId="{C113A8EB-52ED-450F-844F-A676A98DA0F7}"/>
          </ac:spMkLst>
        </pc:spChg>
        <pc:spChg chg="mod">
          <ac:chgData name="Alistair Bissell" userId="6bc097de-efb8-4b4c-9d6e-79423327815d" providerId="ADAL" clId="{5589F57F-978D-406B-98CD-E0A905E493FC}" dt="2021-10-16T22:34:44.871" v="4087" actId="313"/>
          <ac:spMkLst>
            <pc:docMk/>
            <pc:sldMk cId="622518344" sldId="281"/>
            <ac:spMk id="3" creationId="{B43B5E3D-6836-4BA2-9692-726749CD4ACE}"/>
          </ac:spMkLst>
        </pc:spChg>
      </pc:sldChg>
      <pc:sldChg chg="del">
        <pc:chgData name="Alistair Bissell" userId="6bc097de-efb8-4b4c-9d6e-79423327815d" providerId="ADAL" clId="{5589F57F-978D-406B-98CD-E0A905E493FC}" dt="2021-10-16T22:14:02.372" v="3332" actId="47"/>
        <pc:sldMkLst>
          <pc:docMk/>
          <pc:sldMk cId="3544029095" sldId="282"/>
        </pc:sldMkLst>
      </pc:sldChg>
      <pc:sldChg chg="modNotesTx">
        <pc:chgData name="Alistair Bissell" userId="6bc097de-efb8-4b4c-9d6e-79423327815d" providerId="ADAL" clId="{5589F57F-978D-406B-98CD-E0A905E493FC}" dt="2021-10-16T20:30:13.327" v="1780" actId="20577"/>
        <pc:sldMkLst>
          <pc:docMk/>
          <pc:sldMk cId="3315589025" sldId="283"/>
        </pc:sldMkLst>
      </pc:sldChg>
      <pc:sldChg chg="addSp delSp modSp mod modNotesTx">
        <pc:chgData name="Alistair Bissell" userId="6bc097de-efb8-4b4c-9d6e-79423327815d" providerId="ADAL" clId="{5589F57F-978D-406B-98CD-E0A905E493FC}" dt="2021-10-16T22:34:19.580" v="4071" actId="313"/>
        <pc:sldMkLst>
          <pc:docMk/>
          <pc:sldMk cId="494250652" sldId="284"/>
        </pc:sldMkLst>
        <pc:spChg chg="mod">
          <ac:chgData name="Alistair Bissell" userId="6bc097de-efb8-4b4c-9d6e-79423327815d" providerId="ADAL" clId="{5589F57F-978D-406B-98CD-E0A905E493FC}" dt="2021-10-16T22:34:19.580" v="4071" actId="313"/>
          <ac:spMkLst>
            <pc:docMk/>
            <pc:sldMk cId="494250652" sldId="284"/>
            <ac:spMk id="2" creationId="{C113A8EB-52ED-450F-844F-A676A98DA0F7}"/>
          </ac:spMkLst>
        </pc:spChg>
        <pc:picChg chg="add mod">
          <ac:chgData name="Alistair Bissell" userId="6bc097de-efb8-4b4c-9d6e-79423327815d" providerId="ADAL" clId="{5589F57F-978D-406B-98CD-E0A905E493FC}" dt="2021-10-16T22:16:50.756" v="3340" actId="1076"/>
          <ac:picMkLst>
            <pc:docMk/>
            <pc:sldMk cId="494250652" sldId="284"/>
            <ac:picMk id="5" creationId="{E3B556F8-8F9F-410E-9958-C4050A54F034}"/>
          </ac:picMkLst>
        </pc:picChg>
        <pc:picChg chg="del">
          <ac:chgData name="Alistair Bissell" userId="6bc097de-efb8-4b4c-9d6e-79423327815d" providerId="ADAL" clId="{5589F57F-978D-406B-98CD-E0A905E493FC}" dt="2021-10-16T22:16:13.294" v="3333" actId="478"/>
          <ac:picMkLst>
            <pc:docMk/>
            <pc:sldMk cId="494250652" sldId="284"/>
            <ac:picMk id="6" creationId="{DA522EB7-674F-4F5F-A521-2DB2AD5139E2}"/>
          </ac:picMkLst>
        </pc:picChg>
      </pc:sldChg>
      <pc:sldChg chg="addSp delSp modSp mod modNotesTx">
        <pc:chgData name="Alistair Bissell" userId="6bc097de-efb8-4b4c-9d6e-79423327815d" providerId="ADAL" clId="{5589F57F-978D-406B-98CD-E0A905E493FC}" dt="2021-10-16T20:00:43.925" v="440" actId="20577"/>
        <pc:sldMkLst>
          <pc:docMk/>
          <pc:sldMk cId="2237289618" sldId="285"/>
        </pc:sldMkLst>
        <pc:spChg chg="mod">
          <ac:chgData name="Alistair Bissell" userId="6bc097de-efb8-4b4c-9d6e-79423327815d" providerId="ADAL" clId="{5589F57F-978D-406B-98CD-E0A905E493FC}" dt="2021-10-16T19:53:14.219" v="197" actId="20577"/>
          <ac:spMkLst>
            <pc:docMk/>
            <pc:sldMk cId="2237289618" sldId="285"/>
            <ac:spMk id="2" creationId="{00000000-0000-0000-0000-000000000000}"/>
          </ac:spMkLst>
        </pc:spChg>
        <pc:spChg chg="del">
          <ac:chgData name="Alistair Bissell" userId="6bc097de-efb8-4b4c-9d6e-79423327815d" providerId="ADAL" clId="{5589F57F-978D-406B-98CD-E0A905E493FC}" dt="2021-10-16T19:47:43.204" v="70" actId="478"/>
          <ac:spMkLst>
            <pc:docMk/>
            <pc:sldMk cId="2237289618" sldId="285"/>
            <ac:spMk id="3" creationId="{6FE241DE-502D-402D-9DFC-0AA6B4F01E08}"/>
          </ac:spMkLst>
        </pc:spChg>
        <pc:spChg chg="del">
          <ac:chgData name="Alistair Bissell" userId="6bc097de-efb8-4b4c-9d6e-79423327815d" providerId="ADAL" clId="{5589F57F-978D-406B-98CD-E0A905E493FC}" dt="2021-10-16T19:47:43.204" v="70" actId="478"/>
          <ac:spMkLst>
            <pc:docMk/>
            <pc:sldMk cId="2237289618" sldId="285"/>
            <ac:spMk id="7" creationId="{5000318A-F6CB-4ACB-BC87-175B5F7AF460}"/>
          </ac:spMkLst>
        </pc:spChg>
        <pc:spChg chg="del">
          <ac:chgData name="Alistair Bissell" userId="6bc097de-efb8-4b4c-9d6e-79423327815d" providerId="ADAL" clId="{5589F57F-978D-406B-98CD-E0A905E493FC}" dt="2021-10-16T19:47:43.204" v="70" actId="478"/>
          <ac:spMkLst>
            <pc:docMk/>
            <pc:sldMk cId="2237289618" sldId="285"/>
            <ac:spMk id="8" creationId="{D2890E29-1ED3-469D-8E12-BC6FC7A9A2F2}"/>
          </ac:spMkLst>
        </pc:spChg>
        <pc:spChg chg="del">
          <ac:chgData name="Alistair Bissell" userId="6bc097de-efb8-4b4c-9d6e-79423327815d" providerId="ADAL" clId="{5589F57F-978D-406B-98CD-E0A905E493FC}" dt="2021-10-16T19:47:43.204" v="70" actId="478"/>
          <ac:spMkLst>
            <pc:docMk/>
            <pc:sldMk cId="2237289618" sldId="285"/>
            <ac:spMk id="9" creationId="{3E11172F-7B34-48EA-8A99-216A14D7FD8A}"/>
          </ac:spMkLst>
        </pc:spChg>
        <pc:spChg chg="del">
          <ac:chgData name="Alistair Bissell" userId="6bc097de-efb8-4b4c-9d6e-79423327815d" providerId="ADAL" clId="{5589F57F-978D-406B-98CD-E0A905E493FC}" dt="2021-10-16T19:47:43.204" v="70" actId="478"/>
          <ac:spMkLst>
            <pc:docMk/>
            <pc:sldMk cId="2237289618" sldId="285"/>
            <ac:spMk id="10" creationId="{3E566DC0-D62E-4CB0-B055-61DC25283FA1}"/>
          </ac:spMkLst>
        </pc:spChg>
        <pc:graphicFrameChg chg="add del mod modGraphic">
          <ac:chgData name="Alistair Bissell" userId="6bc097de-efb8-4b4c-9d6e-79423327815d" providerId="ADAL" clId="{5589F57F-978D-406B-98CD-E0A905E493FC}" dt="2021-10-16T19:57:32.141" v="239" actId="1076"/>
          <ac:graphicFrameMkLst>
            <pc:docMk/>
            <pc:sldMk cId="2237289618" sldId="285"/>
            <ac:graphicFrameMk id="4" creationId="{190FC0EA-5491-46A9-AD66-A56AF9A63378}"/>
          </ac:graphicFrameMkLst>
        </pc:graphicFrameChg>
      </pc:sldChg>
      <pc:sldChg chg="modSp modNotesTx">
        <pc:chgData name="Alistair Bissell" userId="6bc097de-efb8-4b4c-9d6e-79423327815d" providerId="ADAL" clId="{5589F57F-978D-406B-98CD-E0A905E493FC}" dt="2021-10-16T20:33:58.184" v="1865"/>
        <pc:sldMkLst>
          <pc:docMk/>
          <pc:sldMk cId="513315811" sldId="287"/>
        </pc:sldMkLst>
        <pc:spChg chg="mod">
          <ac:chgData name="Alistair Bissell" userId="6bc097de-efb8-4b4c-9d6e-79423327815d" providerId="ADAL" clId="{5589F57F-978D-406B-98CD-E0A905E493FC}" dt="2021-10-16T20:33:08.059" v="1864" actId="20577"/>
          <ac:spMkLst>
            <pc:docMk/>
            <pc:sldMk cId="513315811" sldId="287"/>
            <ac:spMk id="5" creationId="{D9FDE1EA-BE04-457F-9D53-EF442EF0BB1C}"/>
          </ac:spMkLst>
        </pc:spChg>
      </pc:sldChg>
      <pc:sldChg chg="addSp modSp mod modNotesTx">
        <pc:chgData name="Alistair Bissell" userId="6bc097de-efb8-4b4c-9d6e-79423327815d" providerId="ADAL" clId="{5589F57F-978D-406B-98CD-E0A905E493FC}" dt="2021-10-17T21:21:51.625" v="4118" actId="164"/>
        <pc:sldMkLst>
          <pc:docMk/>
          <pc:sldMk cId="2524279229" sldId="288"/>
        </pc:sldMkLst>
        <pc:spChg chg="mod">
          <ac:chgData name="Alistair Bissell" userId="6bc097de-efb8-4b4c-9d6e-79423327815d" providerId="ADAL" clId="{5589F57F-978D-406B-98CD-E0A905E493FC}" dt="2021-10-16T21:31:33.193" v="2464"/>
          <ac:spMkLst>
            <pc:docMk/>
            <pc:sldMk cId="2524279229" sldId="288"/>
            <ac:spMk id="7" creationId="{0DC85330-4F85-4C98-B0A1-AD9316D151C8}"/>
          </ac:spMkLst>
        </pc:spChg>
        <pc:grpChg chg="add mod">
          <ac:chgData name="Alistair Bissell" userId="6bc097de-efb8-4b4c-9d6e-79423327815d" providerId="ADAL" clId="{5589F57F-978D-406B-98CD-E0A905E493FC}" dt="2021-10-17T21:21:51.625" v="4118" actId="164"/>
          <ac:grpSpMkLst>
            <pc:docMk/>
            <pc:sldMk cId="2524279229" sldId="288"/>
            <ac:grpSpMk id="3" creationId="{876326EE-B631-4925-8A66-E9EF9F4FF1BE}"/>
          </ac:grpSpMkLst>
        </pc:grpChg>
        <pc:grpChg chg="add mod">
          <ac:chgData name="Alistair Bissell" userId="6bc097de-efb8-4b4c-9d6e-79423327815d" providerId="ADAL" clId="{5589F57F-978D-406B-98CD-E0A905E493FC}" dt="2021-10-17T21:21:51.625" v="4118" actId="164"/>
          <ac:grpSpMkLst>
            <pc:docMk/>
            <pc:sldMk cId="2524279229" sldId="288"/>
            <ac:grpSpMk id="4" creationId="{A5DC83AD-323B-47CE-8F9D-3D12C9952842}"/>
          </ac:grpSpMkLst>
        </pc:grpChg>
        <pc:picChg chg="mod">
          <ac:chgData name="Alistair Bissell" userId="6bc097de-efb8-4b4c-9d6e-79423327815d" providerId="ADAL" clId="{5589F57F-978D-406B-98CD-E0A905E493FC}" dt="2021-10-16T21:31:33.193" v="2464"/>
          <ac:picMkLst>
            <pc:docMk/>
            <pc:sldMk cId="2524279229" sldId="288"/>
            <ac:picMk id="5" creationId="{5EBA3752-1B26-4E77-8D7A-A3D6A34BC1BA}"/>
          </ac:picMkLst>
        </pc:picChg>
        <pc:picChg chg="mod">
          <ac:chgData name="Alistair Bissell" userId="6bc097de-efb8-4b4c-9d6e-79423327815d" providerId="ADAL" clId="{5589F57F-978D-406B-98CD-E0A905E493FC}" dt="2021-10-17T21:21:51.625" v="4118" actId="164"/>
          <ac:picMkLst>
            <pc:docMk/>
            <pc:sldMk cId="2524279229" sldId="288"/>
            <ac:picMk id="6" creationId="{77A3A3BA-AEA1-48B7-A1A1-D924FBA8989A}"/>
          </ac:picMkLst>
        </pc:picChg>
      </pc:sldChg>
      <pc:sldChg chg="addSp modSp mod">
        <pc:chgData name="Alistair Bissell" userId="6bc097de-efb8-4b4c-9d6e-79423327815d" providerId="ADAL" clId="{5589F57F-978D-406B-98CD-E0A905E493FC}" dt="2021-10-17T21:23:13.895" v="4119" actId="164"/>
        <pc:sldMkLst>
          <pc:docMk/>
          <pc:sldMk cId="4047992373" sldId="289"/>
        </pc:sldMkLst>
        <pc:spChg chg="mod">
          <ac:chgData name="Alistair Bissell" userId="6bc097de-efb8-4b4c-9d6e-79423327815d" providerId="ADAL" clId="{5589F57F-978D-406B-98CD-E0A905E493FC}" dt="2021-10-16T21:32:22.439" v="2471"/>
          <ac:spMkLst>
            <pc:docMk/>
            <pc:sldMk cId="4047992373" sldId="289"/>
            <ac:spMk id="7" creationId="{59F678AB-E9C4-49D7-9562-839E90EDB6A1}"/>
          </ac:spMkLst>
        </pc:spChg>
        <pc:grpChg chg="add mod">
          <ac:chgData name="Alistair Bissell" userId="6bc097de-efb8-4b4c-9d6e-79423327815d" providerId="ADAL" clId="{5589F57F-978D-406B-98CD-E0A905E493FC}" dt="2021-10-17T21:23:13.895" v="4119" actId="164"/>
          <ac:grpSpMkLst>
            <pc:docMk/>
            <pc:sldMk cId="4047992373" sldId="289"/>
            <ac:grpSpMk id="3" creationId="{CB29AE3D-C6BB-4D83-825A-DA24CB38988F}"/>
          </ac:grpSpMkLst>
        </pc:grpChg>
        <pc:grpChg chg="add mod">
          <ac:chgData name="Alistair Bissell" userId="6bc097de-efb8-4b4c-9d6e-79423327815d" providerId="ADAL" clId="{5589F57F-978D-406B-98CD-E0A905E493FC}" dt="2021-10-17T21:23:13.895" v="4119" actId="164"/>
          <ac:grpSpMkLst>
            <pc:docMk/>
            <pc:sldMk cId="4047992373" sldId="289"/>
            <ac:grpSpMk id="4" creationId="{676B5F06-DAD0-4A92-86E6-E654EA0B8453}"/>
          </ac:grpSpMkLst>
        </pc:grpChg>
        <pc:picChg chg="mod">
          <ac:chgData name="Alistair Bissell" userId="6bc097de-efb8-4b4c-9d6e-79423327815d" providerId="ADAL" clId="{5589F57F-978D-406B-98CD-E0A905E493FC}" dt="2021-10-17T21:23:13.895" v="4119" actId="164"/>
          <ac:picMkLst>
            <pc:docMk/>
            <pc:sldMk cId="4047992373" sldId="289"/>
            <ac:picMk id="5" creationId="{3821EFA6-3645-4E83-B28D-06EB1AAA7B37}"/>
          </ac:picMkLst>
        </pc:picChg>
        <pc:picChg chg="mod">
          <ac:chgData name="Alistair Bissell" userId="6bc097de-efb8-4b4c-9d6e-79423327815d" providerId="ADAL" clId="{5589F57F-978D-406B-98CD-E0A905E493FC}" dt="2021-10-16T21:32:22.439" v="2471"/>
          <ac:picMkLst>
            <pc:docMk/>
            <pc:sldMk cId="4047992373" sldId="289"/>
            <ac:picMk id="6" creationId="{8BBCEE60-6634-45CB-A3E0-77459C749B82}"/>
          </ac:picMkLst>
        </pc:picChg>
      </pc:sldChg>
      <pc:sldChg chg="addSp modSp mod">
        <pc:chgData name="Alistair Bissell" userId="6bc097de-efb8-4b4c-9d6e-79423327815d" providerId="ADAL" clId="{5589F57F-978D-406B-98CD-E0A905E493FC}" dt="2021-10-17T21:25:17.346" v="4120" actId="164"/>
        <pc:sldMkLst>
          <pc:docMk/>
          <pc:sldMk cId="3246882978" sldId="290"/>
        </pc:sldMkLst>
        <pc:spChg chg="mod">
          <ac:chgData name="Alistair Bissell" userId="6bc097de-efb8-4b4c-9d6e-79423327815d" providerId="ADAL" clId="{5589F57F-978D-406B-98CD-E0A905E493FC}" dt="2021-10-17T20:45:30.014" v="4116"/>
          <ac:spMkLst>
            <pc:docMk/>
            <pc:sldMk cId="3246882978" sldId="290"/>
            <ac:spMk id="7" creationId="{40472DA5-8AFC-4CFD-894F-06F16810E043}"/>
          </ac:spMkLst>
        </pc:spChg>
        <pc:grpChg chg="add mod">
          <ac:chgData name="Alistair Bissell" userId="6bc097de-efb8-4b4c-9d6e-79423327815d" providerId="ADAL" clId="{5589F57F-978D-406B-98CD-E0A905E493FC}" dt="2021-10-17T21:25:17.346" v="4120" actId="164"/>
          <ac:grpSpMkLst>
            <pc:docMk/>
            <pc:sldMk cId="3246882978" sldId="290"/>
            <ac:grpSpMk id="3" creationId="{A76FD10A-B3A8-456E-846B-DFB2787339A5}"/>
          </ac:grpSpMkLst>
        </pc:grpChg>
        <pc:grpChg chg="add mod">
          <ac:chgData name="Alistair Bissell" userId="6bc097de-efb8-4b4c-9d6e-79423327815d" providerId="ADAL" clId="{5589F57F-978D-406B-98CD-E0A905E493FC}" dt="2021-10-17T21:25:17.346" v="4120" actId="164"/>
          <ac:grpSpMkLst>
            <pc:docMk/>
            <pc:sldMk cId="3246882978" sldId="290"/>
            <ac:grpSpMk id="4" creationId="{A2E31DC2-581A-4EE8-A00B-795F0CCC1647}"/>
          </ac:grpSpMkLst>
        </pc:grpChg>
        <pc:picChg chg="mod">
          <ac:chgData name="Alistair Bissell" userId="6bc097de-efb8-4b4c-9d6e-79423327815d" providerId="ADAL" clId="{5589F57F-978D-406B-98CD-E0A905E493FC}" dt="2021-10-17T21:25:17.346" v="4120" actId="164"/>
          <ac:picMkLst>
            <pc:docMk/>
            <pc:sldMk cId="3246882978" sldId="290"/>
            <ac:picMk id="5" creationId="{AAD6C4E0-59FE-4D39-ACF3-ADBC1F1DE36D}"/>
          </ac:picMkLst>
        </pc:picChg>
        <pc:picChg chg="mod">
          <ac:chgData name="Alistair Bissell" userId="6bc097de-efb8-4b4c-9d6e-79423327815d" providerId="ADAL" clId="{5589F57F-978D-406B-98CD-E0A905E493FC}" dt="2021-10-17T20:45:30.014" v="4116"/>
          <ac:picMkLst>
            <pc:docMk/>
            <pc:sldMk cId="3246882978" sldId="290"/>
            <ac:picMk id="6" creationId="{A0F08012-0B46-4934-B593-D1E4742E3ECA}"/>
          </ac:picMkLst>
        </pc:picChg>
      </pc:sldChg>
      <pc:sldChg chg="addSp modSp mod modNotesTx">
        <pc:chgData name="Alistair Bissell" userId="6bc097de-efb8-4b4c-9d6e-79423327815d" providerId="ADAL" clId="{5589F57F-978D-406B-98CD-E0A905E493FC}" dt="2021-10-17T21:47:31.068" v="4209" actId="20577"/>
        <pc:sldMkLst>
          <pc:docMk/>
          <pc:sldMk cId="2299530733" sldId="291"/>
        </pc:sldMkLst>
        <pc:spChg chg="mod">
          <ac:chgData name="Alistair Bissell" userId="6bc097de-efb8-4b4c-9d6e-79423327815d" providerId="ADAL" clId="{5589F57F-978D-406B-98CD-E0A905E493FC}" dt="2021-10-16T21:27:30.628" v="2430" actId="20577"/>
          <ac:spMkLst>
            <pc:docMk/>
            <pc:sldMk cId="2299530733" sldId="291"/>
            <ac:spMk id="2" creationId="{C113A8EB-52ED-450F-844F-A676A98DA0F7}"/>
          </ac:spMkLst>
        </pc:spChg>
        <pc:spChg chg="add mod">
          <ac:chgData name="Alistair Bissell" userId="6bc097de-efb8-4b4c-9d6e-79423327815d" providerId="ADAL" clId="{5589F57F-978D-406B-98CD-E0A905E493FC}" dt="2021-10-16T21:27:24.891" v="2429" actId="1076"/>
          <ac:spMkLst>
            <pc:docMk/>
            <pc:sldMk cId="2299530733" sldId="291"/>
            <ac:spMk id="6" creationId="{73A0210B-207D-4124-B422-A975DDEF049B}"/>
          </ac:spMkLst>
        </pc:spChg>
        <pc:spChg chg="add mod">
          <ac:chgData name="Alistair Bissell" userId="6bc097de-efb8-4b4c-9d6e-79423327815d" providerId="ADAL" clId="{5589F57F-978D-406B-98CD-E0A905E493FC}" dt="2021-10-16T21:31:21.359" v="2462" actId="164"/>
          <ac:spMkLst>
            <pc:docMk/>
            <pc:sldMk cId="2299530733" sldId="291"/>
            <ac:spMk id="9" creationId="{26DB0A6B-AFE1-454E-83F7-40A1635E0118}"/>
          </ac:spMkLst>
        </pc:spChg>
        <pc:spChg chg="add mod">
          <ac:chgData name="Alistair Bissell" userId="6bc097de-efb8-4b4c-9d6e-79423327815d" providerId="ADAL" clId="{5589F57F-978D-406B-98CD-E0A905E493FC}" dt="2021-10-16T21:31:27.666" v="2463" actId="164"/>
          <ac:spMkLst>
            <pc:docMk/>
            <pc:sldMk cId="2299530733" sldId="291"/>
            <ac:spMk id="10" creationId="{9C877EA8-BC8B-46E2-A966-CB1905BF61A4}"/>
          </ac:spMkLst>
        </pc:spChg>
        <pc:spChg chg="add mod">
          <ac:chgData name="Alistair Bissell" userId="6bc097de-efb8-4b4c-9d6e-79423327815d" providerId="ADAL" clId="{5589F57F-978D-406B-98CD-E0A905E493FC}" dt="2021-10-17T20:45:22.303" v="4115" actId="164"/>
          <ac:spMkLst>
            <pc:docMk/>
            <pc:sldMk cId="2299530733" sldId="291"/>
            <ac:spMk id="13" creationId="{1CA1A357-35D6-43AD-A8BE-531AAC0984EC}"/>
          </ac:spMkLst>
        </pc:spChg>
        <pc:grpChg chg="add mod">
          <ac:chgData name="Alistair Bissell" userId="6bc097de-efb8-4b4c-9d6e-79423327815d" providerId="ADAL" clId="{5589F57F-978D-406B-98CD-E0A905E493FC}" dt="2021-10-17T20:44:48.564" v="4109" actId="1076"/>
          <ac:grpSpMkLst>
            <pc:docMk/>
            <pc:sldMk cId="2299530733" sldId="291"/>
            <ac:grpSpMk id="11" creationId="{13F0CAEA-FB13-4727-BF9D-F020D779FBC9}"/>
          </ac:grpSpMkLst>
        </pc:grpChg>
        <pc:grpChg chg="add mod">
          <ac:chgData name="Alistair Bissell" userId="6bc097de-efb8-4b4c-9d6e-79423327815d" providerId="ADAL" clId="{5589F57F-978D-406B-98CD-E0A905E493FC}" dt="2021-10-17T20:44:59.758" v="4112" actId="1076"/>
          <ac:grpSpMkLst>
            <pc:docMk/>
            <pc:sldMk cId="2299530733" sldId="291"/>
            <ac:grpSpMk id="12" creationId="{59ED71E6-A189-40C1-B021-10EC01041055}"/>
          </ac:grpSpMkLst>
        </pc:grpChg>
        <pc:grpChg chg="add mod">
          <ac:chgData name="Alistair Bissell" userId="6bc097de-efb8-4b4c-9d6e-79423327815d" providerId="ADAL" clId="{5589F57F-978D-406B-98CD-E0A905E493FC}" dt="2021-10-17T20:45:22.303" v="4115" actId="164"/>
          <ac:grpSpMkLst>
            <pc:docMk/>
            <pc:sldMk cId="2299530733" sldId="291"/>
            <ac:grpSpMk id="16" creationId="{49439EF8-F2A1-43F8-8951-0457FFF827D3}"/>
          </ac:grpSpMkLst>
        </pc:grpChg>
        <pc:picChg chg="add mod">
          <ac:chgData name="Alistair Bissell" userId="6bc097de-efb8-4b4c-9d6e-79423327815d" providerId="ADAL" clId="{5589F57F-978D-406B-98CD-E0A905E493FC}" dt="2021-10-16T21:31:27.666" v="2463" actId="164"/>
          <ac:picMkLst>
            <pc:docMk/>
            <pc:sldMk cId="2299530733" sldId="291"/>
            <ac:picMk id="4" creationId="{7BDEE297-4571-4ADE-82C8-DAD43504E4C4}"/>
          </ac:picMkLst>
        </pc:picChg>
        <pc:picChg chg="add mod">
          <ac:chgData name="Alistair Bissell" userId="6bc097de-efb8-4b4c-9d6e-79423327815d" providerId="ADAL" clId="{5589F57F-978D-406B-98CD-E0A905E493FC}" dt="2021-10-16T21:31:21.359" v="2462" actId="164"/>
          <ac:picMkLst>
            <pc:docMk/>
            <pc:sldMk cId="2299530733" sldId="291"/>
            <ac:picMk id="8" creationId="{457A67CE-9F10-401B-8644-907991E4E187}"/>
          </ac:picMkLst>
        </pc:picChg>
        <pc:picChg chg="add mod ord">
          <ac:chgData name="Alistair Bissell" userId="6bc097de-efb8-4b4c-9d6e-79423327815d" providerId="ADAL" clId="{5589F57F-978D-406B-98CD-E0A905E493FC}" dt="2021-10-17T20:45:22.303" v="4115" actId="164"/>
          <ac:picMkLst>
            <pc:docMk/>
            <pc:sldMk cId="2299530733" sldId="291"/>
            <ac:picMk id="15" creationId="{56978526-70EB-49D2-94E2-85E8BB1CA735}"/>
          </ac:picMkLst>
        </pc:picChg>
      </pc:sldChg>
      <pc:sldChg chg="modSp mod">
        <pc:chgData name="Alistair Bissell" userId="6bc097de-efb8-4b4c-9d6e-79423327815d" providerId="ADAL" clId="{5589F57F-978D-406B-98CD-E0A905E493FC}" dt="2021-10-16T22:34:35.140" v="4083" actId="313"/>
        <pc:sldMkLst>
          <pc:docMk/>
          <pc:sldMk cId="1846356873" sldId="293"/>
        </pc:sldMkLst>
        <pc:spChg chg="mod">
          <ac:chgData name="Alistair Bissell" userId="6bc097de-efb8-4b4c-9d6e-79423327815d" providerId="ADAL" clId="{5589F57F-978D-406B-98CD-E0A905E493FC}" dt="2021-10-16T22:34:35.140" v="4083" actId="313"/>
          <ac:spMkLst>
            <pc:docMk/>
            <pc:sldMk cId="1846356873" sldId="293"/>
            <ac:spMk id="2" creationId="{C113A8EB-52ED-450F-844F-A676A98DA0F7}"/>
          </ac:spMkLst>
        </pc:spChg>
      </pc:sldChg>
      <pc:sldChg chg="modSp add mod modNotesTx">
        <pc:chgData name="Alistair Bissell" userId="6bc097de-efb8-4b4c-9d6e-79423327815d" providerId="ADAL" clId="{5589F57F-978D-406B-98CD-E0A905E493FC}" dt="2021-10-16T20:28:18.144" v="1467" actId="20577"/>
        <pc:sldMkLst>
          <pc:docMk/>
          <pc:sldMk cId="3398209071" sldId="294"/>
        </pc:sldMkLst>
        <pc:graphicFrameChg chg="modGraphic">
          <ac:chgData name="Alistair Bissell" userId="6bc097de-efb8-4b4c-9d6e-79423327815d" providerId="ADAL" clId="{5589F57F-978D-406B-98CD-E0A905E493FC}" dt="2021-10-16T19:46:50.609" v="27" actId="242"/>
          <ac:graphicFrameMkLst>
            <pc:docMk/>
            <pc:sldMk cId="3398209071" sldId="294"/>
            <ac:graphicFrameMk id="4" creationId="{190FC0EA-5491-46A9-AD66-A56AF9A63378}"/>
          </ac:graphicFrameMkLst>
        </pc:graphicFrameChg>
      </pc:sldChg>
      <pc:sldChg chg="modSp add mod modNotesTx">
        <pc:chgData name="Alistair Bissell" userId="6bc097de-efb8-4b4c-9d6e-79423327815d" providerId="ADAL" clId="{5589F57F-978D-406B-98CD-E0A905E493FC}" dt="2021-10-16T20:01:11.583" v="450" actId="20577"/>
        <pc:sldMkLst>
          <pc:docMk/>
          <pc:sldMk cId="3902401895" sldId="295"/>
        </pc:sldMkLst>
        <pc:graphicFrameChg chg="mod modGraphic">
          <ac:chgData name="Alistair Bissell" userId="6bc097de-efb8-4b4c-9d6e-79423327815d" providerId="ADAL" clId="{5589F57F-978D-406B-98CD-E0A905E493FC}" dt="2021-10-16T19:46:40.390" v="26" actId="242"/>
          <ac:graphicFrameMkLst>
            <pc:docMk/>
            <pc:sldMk cId="3902401895" sldId="295"/>
            <ac:graphicFrameMk id="4" creationId="{190FC0EA-5491-46A9-AD66-A56AF9A63378}"/>
          </ac:graphicFrameMkLst>
        </pc:graphicFrameChg>
      </pc:sldChg>
      <pc:sldChg chg="modSp mod">
        <pc:chgData name="Alistair Bissell" userId="6bc097de-efb8-4b4c-9d6e-79423327815d" providerId="ADAL" clId="{5589F57F-978D-406B-98CD-E0A905E493FC}" dt="2021-10-18T16:18:42.051" v="4692" actId="6549"/>
        <pc:sldMkLst>
          <pc:docMk/>
          <pc:sldMk cId="4112257260" sldId="300"/>
        </pc:sldMkLst>
        <pc:spChg chg="mod">
          <ac:chgData name="Alistair Bissell" userId="6bc097de-efb8-4b4c-9d6e-79423327815d" providerId="ADAL" clId="{5589F57F-978D-406B-98CD-E0A905E493FC}" dt="2021-10-18T16:18:42.051" v="4692" actId="6549"/>
          <ac:spMkLst>
            <pc:docMk/>
            <pc:sldMk cId="4112257260" sldId="300"/>
            <ac:spMk id="3" creationId="{B43B5E3D-6836-4BA2-9692-726749CD4ACE}"/>
          </ac:spMkLst>
        </pc:spChg>
      </pc:sldChg>
      <pc:sldChg chg="modSp add mod">
        <pc:chgData name="Alistair Bissell" userId="6bc097de-efb8-4b4c-9d6e-79423327815d" providerId="ADAL" clId="{5589F57F-978D-406B-98CD-E0A905E493FC}" dt="2021-10-18T16:20:37.852" v="4704" actId="6549"/>
        <pc:sldMkLst>
          <pc:docMk/>
          <pc:sldMk cId="1277517151" sldId="302"/>
        </pc:sldMkLst>
        <pc:spChg chg="mod">
          <ac:chgData name="Alistair Bissell" userId="6bc097de-efb8-4b4c-9d6e-79423327815d" providerId="ADAL" clId="{5589F57F-978D-406B-98CD-E0A905E493FC}" dt="2021-10-18T16:20:37.852" v="4704" actId="6549"/>
          <ac:spMkLst>
            <pc:docMk/>
            <pc:sldMk cId="1277517151" sldId="302"/>
            <ac:spMk id="3" creationId="{B43B5E3D-6836-4BA2-9692-726749CD4ACE}"/>
          </ac:spMkLst>
        </pc:spChg>
      </pc:sldChg>
    </pc:docChg>
  </pc:docChgLst>
  <pc:docChgLst>
    <pc:chgData name="Alistair Bissell" userId="6bc097de-efb8-4b4c-9d6e-79423327815d" providerId="ADAL" clId="{1E601CB6-A239-45A3-8748-D9E23E99E859}"/>
    <pc:docChg chg="undo custSel addSld delSld modSld sldOrd">
      <pc:chgData name="Alistair Bissell" userId="6bc097de-efb8-4b4c-9d6e-79423327815d" providerId="ADAL" clId="{1E601CB6-A239-45A3-8748-D9E23E99E859}" dt="2021-08-05T15:06:51.046" v="5539" actId="47"/>
      <pc:docMkLst>
        <pc:docMk/>
      </pc:docMkLst>
      <pc:sldChg chg="modSp mod modNotesTx">
        <pc:chgData name="Alistair Bissell" userId="6bc097de-efb8-4b4c-9d6e-79423327815d" providerId="ADAL" clId="{1E601CB6-A239-45A3-8748-D9E23E99E859}" dt="2021-07-21T13:32:58.940" v="5391" actId="20577"/>
        <pc:sldMkLst>
          <pc:docMk/>
          <pc:sldMk cId="1779749011" sldId="271"/>
        </pc:sldMkLst>
        <pc:spChg chg="mod">
          <ac:chgData name="Alistair Bissell" userId="6bc097de-efb8-4b4c-9d6e-79423327815d" providerId="ADAL" clId="{1E601CB6-A239-45A3-8748-D9E23E99E859}" dt="2021-07-19T21:33:25.624" v="2606" actId="20577"/>
          <ac:spMkLst>
            <pc:docMk/>
            <pc:sldMk cId="1779749011" sldId="271"/>
            <ac:spMk id="2" creationId="{00000000-0000-0000-0000-000000000000}"/>
          </ac:spMkLst>
        </pc:spChg>
        <pc:spChg chg="mod">
          <ac:chgData name="Alistair Bissell" userId="6bc097de-efb8-4b4c-9d6e-79423327815d" providerId="ADAL" clId="{1E601CB6-A239-45A3-8748-D9E23E99E859}" dt="2021-07-19T21:51:39.534" v="3479" actId="5793"/>
          <ac:spMkLst>
            <pc:docMk/>
            <pc:sldMk cId="1779749011" sldId="271"/>
            <ac:spMk id="3" creationId="{00000000-0000-0000-0000-000000000000}"/>
          </ac:spMkLst>
        </pc:spChg>
      </pc:sldChg>
      <pc:sldChg chg="addSp delSp modSp add mod modClrScheme chgLayout modNotesTx">
        <pc:chgData name="Alistair Bissell" userId="6bc097de-efb8-4b4c-9d6e-79423327815d" providerId="ADAL" clId="{1E601CB6-A239-45A3-8748-D9E23E99E859}" dt="2021-07-19T22:05:13.613" v="3876" actId="20577"/>
        <pc:sldMkLst>
          <pc:docMk/>
          <pc:sldMk cId="1762851674" sldId="272"/>
        </pc:sldMkLst>
        <pc:spChg chg="mod ord">
          <ac:chgData name="Alistair Bissell" userId="6bc097de-efb8-4b4c-9d6e-79423327815d" providerId="ADAL" clId="{1E601CB6-A239-45A3-8748-D9E23E99E859}" dt="2021-07-15T13:41:25.418" v="363" actId="255"/>
          <ac:spMkLst>
            <pc:docMk/>
            <pc:sldMk cId="1762851674" sldId="272"/>
            <ac:spMk id="2" creationId="{00000000-0000-0000-0000-000000000000}"/>
          </ac:spMkLst>
        </pc:spChg>
        <pc:spChg chg="del mod">
          <ac:chgData name="Alistair Bissell" userId="6bc097de-efb8-4b4c-9d6e-79423327815d" providerId="ADAL" clId="{1E601CB6-A239-45A3-8748-D9E23E99E859}" dt="2021-07-15T13:24:37.335" v="103" actId="931"/>
          <ac:spMkLst>
            <pc:docMk/>
            <pc:sldMk cId="1762851674" sldId="272"/>
            <ac:spMk id="3" creationId="{00000000-0000-0000-0000-000000000000}"/>
          </ac:spMkLst>
        </pc:spChg>
        <pc:spChg chg="add del mod">
          <ac:chgData name="Alistair Bissell" userId="6bc097de-efb8-4b4c-9d6e-79423327815d" providerId="ADAL" clId="{1E601CB6-A239-45A3-8748-D9E23E99E859}" dt="2021-07-15T13:25:08.835" v="111" actId="26606"/>
          <ac:spMkLst>
            <pc:docMk/>
            <pc:sldMk cId="1762851674" sldId="272"/>
            <ac:spMk id="7" creationId="{DEAFF22A-9D15-41AA-AE05-D64AF9830528}"/>
          </ac:spMkLst>
        </pc:spChg>
        <pc:spChg chg="add mod">
          <ac:chgData name="Alistair Bissell" userId="6bc097de-efb8-4b4c-9d6e-79423327815d" providerId="ADAL" clId="{1E601CB6-A239-45A3-8748-D9E23E99E859}" dt="2021-07-15T13:50:17.421" v="504" actId="6549"/>
          <ac:spMkLst>
            <pc:docMk/>
            <pc:sldMk cId="1762851674" sldId="272"/>
            <ac:spMk id="9" creationId="{1BB9AAD7-3168-4EA3-9A8B-C04D865F3EB7}"/>
          </ac:spMkLst>
        </pc:spChg>
        <pc:spChg chg="add del mod">
          <ac:chgData name="Alistair Bissell" userId="6bc097de-efb8-4b4c-9d6e-79423327815d" providerId="ADAL" clId="{1E601CB6-A239-45A3-8748-D9E23E99E859}" dt="2021-07-15T13:25:01.209" v="107" actId="26606"/>
          <ac:spMkLst>
            <pc:docMk/>
            <pc:sldMk cId="1762851674" sldId="272"/>
            <ac:spMk id="10" creationId="{1BB9AAD7-3168-4EA3-9A8B-C04D865F3EB7}"/>
          </ac:spMkLst>
        </pc:spChg>
        <pc:spChg chg="add mod">
          <ac:chgData name="Alistair Bissell" userId="6bc097de-efb8-4b4c-9d6e-79423327815d" providerId="ADAL" clId="{1E601CB6-A239-45A3-8748-D9E23E99E859}" dt="2021-07-19T21:39:52.841" v="3077" actId="14100"/>
          <ac:spMkLst>
            <pc:docMk/>
            <pc:sldMk cId="1762851674" sldId="272"/>
            <ac:spMk id="11" creationId="{181B7DB6-CCC7-4205-9F20-D1C4FACB2F35}"/>
          </ac:spMkLst>
        </pc:spChg>
        <pc:picChg chg="add mod">
          <ac:chgData name="Alistair Bissell" userId="6bc097de-efb8-4b4c-9d6e-79423327815d" providerId="ADAL" clId="{1E601CB6-A239-45A3-8748-D9E23E99E859}" dt="2021-07-15T13:40:57.770" v="355" actId="1076"/>
          <ac:picMkLst>
            <pc:docMk/>
            <pc:sldMk cId="1762851674" sldId="272"/>
            <ac:picMk id="5" creationId="{4114BC2E-B6C7-467E-9899-07EECC8F6427}"/>
          </ac:picMkLst>
        </pc:picChg>
      </pc:sldChg>
      <pc:sldChg chg="addSp delSp modSp add mod modNotesTx">
        <pc:chgData name="Alistair Bissell" userId="6bc097de-efb8-4b4c-9d6e-79423327815d" providerId="ADAL" clId="{1E601CB6-A239-45A3-8748-D9E23E99E859}" dt="2021-07-15T15:57:07.936" v="2477" actId="20577"/>
        <pc:sldMkLst>
          <pc:docMk/>
          <pc:sldMk cId="3364562764" sldId="273"/>
        </pc:sldMkLst>
        <pc:spChg chg="mod">
          <ac:chgData name="Alistair Bissell" userId="6bc097de-efb8-4b4c-9d6e-79423327815d" providerId="ADAL" clId="{1E601CB6-A239-45A3-8748-D9E23E99E859}" dt="2021-07-15T13:42:50.740" v="396" actId="20577"/>
          <ac:spMkLst>
            <pc:docMk/>
            <pc:sldMk cId="3364562764" sldId="273"/>
            <ac:spMk id="2" creationId="{00000000-0000-0000-0000-000000000000}"/>
          </ac:spMkLst>
        </pc:spChg>
        <pc:spChg chg="del mod">
          <ac:chgData name="Alistair Bissell" userId="6bc097de-efb8-4b4c-9d6e-79423327815d" providerId="ADAL" clId="{1E601CB6-A239-45A3-8748-D9E23E99E859}" dt="2021-07-15T13:43:57.482" v="457" actId="478"/>
          <ac:spMkLst>
            <pc:docMk/>
            <pc:sldMk cId="3364562764" sldId="273"/>
            <ac:spMk id="3" creationId="{00000000-0000-0000-0000-000000000000}"/>
          </ac:spMkLst>
        </pc:spChg>
        <pc:spChg chg="add mod">
          <ac:chgData name="Alistair Bissell" userId="6bc097de-efb8-4b4c-9d6e-79423327815d" providerId="ADAL" clId="{1E601CB6-A239-45A3-8748-D9E23E99E859}" dt="2021-07-15T13:43:29.643" v="454" actId="20577"/>
          <ac:spMkLst>
            <pc:docMk/>
            <pc:sldMk cId="3364562764" sldId="273"/>
            <ac:spMk id="4" creationId="{75FFDA26-5225-4538-9F27-ADAFDC9CD8BF}"/>
          </ac:spMkLst>
        </pc:spChg>
        <pc:grpChg chg="add mod">
          <ac:chgData name="Alistair Bissell" userId="6bc097de-efb8-4b4c-9d6e-79423327815d" providerId="ADAL" clId="{1E601CB6-A239-45A3-8748-D9E23E99E859}" dt="2021-07-15T13:53:54.386" v="529" actId="1076"/>
          <ac:grpSpMkLst>
            <pc:docMk/>
            <pc:sldMk cId="3364562764" sldId="273"/>
            <ac:grpSpMk id="15" creationId="{18F8AA03-CCCD-4632-9845-CFCD9E1B8419}"/>
          </ac:grpSpMkLst>
        </pc:grpChg>
        <pc:grpChg chg="add del mod">
          <ac:chgData name="Alistair Bissell" userId="6bc097de-efb8-4b4c-9d6e-79423327815d" providerId="ADAL" clId="{1E601CB6-A239-45A3-8748-D9E23E99E859}" dt="2021-07-15T13:54:59.525" v="537" actId="478"/>
          <ac:grpSpMkLst>
            <pc:docMk/>
            <pc:sldMk cId="3364562764" sldId="273"/>
            <ac:grpSpMk id="16" creationId="{399B94BA-CBEA-47D8-BA0E-ABBD165413CC}"/>
          </ac:grpSpMkLst>
        </pc:grpChg>
        <pc:picChg chg="add mod">
          <ac:chgData name="Alistair Bissell" userId="6bc097de-efb8-4b4c-9d6e-79423327815d" providerId="ADAL" clId="{1E601CB6-A239-45A3-8748-D9E23E99E859}" dt="2021-07-15T13:54:24.378" v="533" actId="164"/>
          <ac:picMkLst>
            <pc:docMk/>
            <pc:sldMk cId="3364562764" sldId="273"/>
            <ac:picMk id="6" creationId="{2419391C-B028-41F7-B30E-FAC0541D4FBA}"/>
          </ac:picMkLst>
        </pc:picChg>
        <pc:picChg chg="add mod">
          <ac:chgData name="Alistair Bissell" userId="6bc097de-efb8-4b4c-9d6e-79423327815d" providerId="ADAL" clId="{1E601CB6-A239-45A3-8748-D9E23E99E859}" dt="2021-07-15T13:54:24.378" v="533" actId="164"/>
          <ac:picMkLst>
            <pc:docMk/>
            <pc:sldMk cId="3364562764" sldId="273"/>
            <ac:picMk id="8" creationId="{E67EA36B-D187-4F99-B581-780EFC2247E9}"/>
          </ac:picMkLst>
        </pc:picChg>
        <pc:picChg chg="add del mod">
          <ac:chgData name="Alistair Bissell" userId="6bc097de-efb8-4b4c-9d6e-79423327815d" providerId="ADAL" clId="{1E601CB6-A239-45A3-8748-D9E23E99E859}" dt="2021-07-15T13:54:52.450" v="535" actId="478"/>
          <ac:picMkLst>
            <pc:docMk/>
            <pc:sldMk cId="3364562764" sldId="273"/>
            <ac:picMk id="10" creationId="{104BEAAE-5DB2-407A-A85F-618D8C56867F}"/>
          </ac:picMkLst>
        </pc:picChg>
        <pc:picChg chg="add mod">
          <ac:chgData name="Alistair Bissell" userId="6bc097de-efb8-4b4c-9d6e-79423327815d" providerId="ADAL" clId="{1E601CB6-A239-45A3-8748-D9E23E99E859}" dt="2021-07-15T13:53:49.052" v="528" actId="164"/>
          <ac:picMkLst>
            <pc:docMk/>
            <pc:sldMk cId="3364562764" sldId="273"/>
            <ac:picMk id="12" creationId="{86575CAE-026C-46C2-B0E9-F0639BAAAFA7}"/>
          </ac:picMkLst>
        </pc:picChg>
        <pc:picChg chg="add mod">
          <ac:chgData name="Alistair Bissell" userId="6bc097de-efb8-4b4c-9d6e-79423327815d" providerId="ADAL" clId="{1E601CB6-A239-45A3-8748-D9E23E99E859}" dt="2021-07-15T13:53:49.052" v="528" actId="164"/>
          <ac:picMkLst>
            <pc:docMk/>
            <pc:sldMk cId="3364562764" sldId="273"/>
            <ac:picMk id="14" creationId="{CF5633A6-B1ED-4255-A790-44EDE1A03FC9}"/>
          </ac:picMkLst>
        </pc:picChg>
        <pc:picChg chg="add mod">
          <ac:chgData name="Alistair Bissell" userId="6bc097de-efb8-4b4c-9d6e-79423327815d" providerId="ADAL" clId="{1E601CB6-A239-45A3-8748-D9E23E99E859}" dt="2021-07-15T13:55:14.553" v="544" actId="1076"/>
          <ac:picMkLst>
            <pc:docMk/>
            <pc:sldMk cId="3364562764" sldId="273"/>
            <ac:picMk id="18" creationId="{2F3117A0-9771-41C2-94CF-A1CB4FCA0A7A}"/>
          </ac:picMkLst>
        </pc:picChg>
        <pc:picChg chg="add mod">
          <ac:chgData name="Alistair Bissell" userId="6bc097de-efb8-4b4c-9d6e-79423327815d" providerId="ADAL" clId="{1E601CB6-A239-45A3-8748-D9E23E99E859}" dt="2021-07-15T13:55:22.730" v="546" actId="1076"/>
          <ac:picMkLst>
            <pc:docMk/>
            <pc:sldMk cId="3364562764" sldId="273"/>
            <ac:picMk id="20" creationId="{8BF17376-503D-47D8-9534-2C1C1AB2541E}"/>
          </ac:picMkLst>
        </pc:picChg>
      </pc:sldChg>
      <pc:sldChg chg="modSp add del mod modNotesTx">
        <pc:chgData name="Alistair Bissell" userId="6bc097de-efb8-4b4c-9d6e-79423327815d" providerId="ADAL" clId="{1E601CB6-A239-45A3-8748-D9E23E99E859}" dt="2021-08-05T15:06:51.046" v="5539" actId="47"/>
        <pc:sldMkLst>
          <pc:docMk/>
          <pc:sldMk cId="2125101468" sldId="274"/>
        </pc:sldMkLst>
        <pc:spChg chg="mod">
          <ac:chgData name="Alistair Bissell" userId="6bc097de-efb8-4b4c-9d6e-79423327815d" providerId="ADAL" clId="{1E601CB6-A239-45A3-8748-D9E23E99E859}" dt="2021-07-19T22:13:17.794" v="3881" actId="404"/>
          <ac:spMkLst>
            <pc:docMk/>
            <pc:sldMk cId="2125101468" sldId="274"/>
            <ac:spMk id="2" creationId="{00000000-0000-0000-0000-000000000000}"/>
          </ac:spMkLst>
        </pc:spChg>
        <pc:spChg chg="mod">
          <ac:chgData name="Alistair Bissell" userId="6bc097de-efb8-4b4c-9d6e-79423327815d" providerId="ADAL" clId="{1E601CB6-A239-45A3-8748-D9E23E99E859}" dt="2021-07-21T14:45:15.277" v="5538" actId="20577"/>
          <ac:spMkLst>
            <pc:docMk/>
            <pc:sldMk cId="2125101468" sldId="274"/>
            <ac:spMk id="3" creationId="{00000000-0000-0000-0000-000000000000}"/>
          </ac:spMkLst>
        </pc:spChg>
      </pc:sldChg>
      <pc:sldChg chg="addSp modSp new mod modAnim">
        <pc:chgData name="Alistair Bissell" userId="6bc097de-efb8-4b4c-9d6e-79423327815d" providerId="ADAL" clId="{1E601CB6-A239-45A3-8748-D9E23E99E859}" dt="2021-07-21T13:24:08.840" v="4288" actId="1076"/>
        <pc:sldMkLst>
          <pc:docMk/>
          <pc:sldMk cId="3271106796" sldId="275"/>
        </pc:sldMkLst>
        <pc:spChg chg="mod">
          <ac:chgData name="Alistair Bissell" userId="6bc097de-efb8-4b4c-9d6e-79423327815d" providerId="ADAL" clId="{1E601CB6-A239-45A3-8748-D9E23E99E859}" dt="2021-07-19T21:37:47.341" v="2936" actId="20577"/>
          <ac:spMkLst>
            <pc:docMk/>
            <pc:sldMk cId="3271106796" sldId="275"/>
            <ac:spMk id="2" creationId="{C113A8EB-52ED-450F-844F-A676A98DA0F7}"/>
          </ac:spMkLst>
        </pc:spChg>
        <pc:spChg chg="mod">
          <ac:chgData name="Alistair Bissell" userId="6bc097de-efb8-4b4c-9d6e-79423327815d" providerId="ADAL" clId="{1E601CB6-A239-45A3-8748-D9E23E99E859}" dt="2021-07-21T13:24:08.840" v="4288" actId="1076"/>
          <ac:spMkLst>
            <pc:docMk/>
            <pc:sldMk cId="3271106796" sldId="275"/>
            <ac:spMk id="3" creationId="{B43B5E3D-6836-4BA2-9692-726749CD4ACE}"/>
          </ac:spMkLst>
        </pc:spChg>
        <pc:spChg chg="add mod">
          <ac:chgData name="Alistair Bissell" userId="6bc097de-efb8-4b4c-9d6e-79423327815d" providerId="ADAL" clId="{1E601CB6-A239-45A3-8748-D9E23E99E859}" dt="2021-07-19T21:39:28.492" v="3075" actId="1076"/>
          <ac:spMkLst>
            <pc:docMk/>
            <pc:sldMk cId="3271106796" sldId="275"/>
            <ac:spMk id="5" creationId="{D9FDE1EA-BE04-457F-9D53-EF442EF0BB1C}"/>
          </ac:spMkLst>
        </pc:spChg>
      </pc:sldChg>
      <pc:sldChg chg="delSp modSp add mod ord delAnim modNotesTx">
        <pc:chgData name="Alistair Bissell" userId="6bc097de-efb8-4b4c-9d6e-79423327815d" providerId="ADAL" clId="{1E601CB6-A239-45A3-8748-D9E23E99E859}" dt="2021-07-21T13:30:00.578" v="5298" actId="20577"/>
        <pc:sldMkLst>
          <pc:docMk/>
          <pc:sldMk cId="4083647472" sldId="276"/>
        </pc:sldMkLst>
        <pc:spChg chg="mod">
          <ac:chgData name="Alistair Bissell" userId="6bc097de-efb8-4b4c-9d6e-79423327815d" providerId="ADAL" clId="{1E601CB6-A239-45A3-8748-D9E23E99E859}" dt="2021-07-19T21:43:02.234" v="3107" actId="20577"/>
          <ac:spMkLst>
            <pc:docMk/>
            <pc:sldMk cId="4083647472" sldId="276"/>
            <ac:spMk id="2" creationId="{C113A8EB-52ED-450F-844F-A676A98DA0F7}"/>
          </ac:spMkLst>
        </pc:spChg>
        <pc:spChg chg="mod">
          <ac:chgData name="Alistair Bissell" userId="6bc097de-efb8-4b4c-9d6e-79423327815d" providerId="ADAL" clId="{1E601CB6-A239-45A3-8748-D9E23E99E859}" dt="2021-07-19T21:46:44.986" v="3328" actId="6549"/>
          <ac:spMkLst>
            <pc:docMk/>
            <pc:sldMk cId="4083647472" sldId="276"/>
            <ac:spMk id="3" creationId="{B43B5E3D-6836-4BA2-9692-726749CD4ACE}"/>
          </ac:spMkLst>
        </pc:spChg>
        <pc:spChg chg="del">
          <ac:chgData name="Alistair Bissell" userId="6bc097de-efb8-4b4c-9d6e-79423327815d" providerId="ADAL" clId="{1E601CB6-A239-45A3-8748-D9E23E99E859}" dt="2021-07-19T21:44:14.819" v="3110" actId="478"/>
          <ac:spMkLst>
            <pc:docMk/>
            <pc:sldMk cId="4083647472" sldId="276"/>
            <ac:spMk id="5" creationId="{D9FDE1EA-BE04-457F-9D53-EF442EF0BB1C}"/>
          </ac:spMkLst>
        </pc:spChg>
      </pc:sldChg>
      <pc:sldChg chg="addSp modSp add mod modAnim">
        <pc:chgData name="Alistair Bissell" userId="6bc097de-efb8-4b4c-9d6e-79423327815d" providerId="ADAL" clId="{1E601CB6-A239-45A3-8748-D9E23E99E859}" dt="2021-07-19T21:47:37.404" v="3421"/>
        <pc:sldMkLst>
          <pc:docMk/>
          <pc:sldMk cId="1358479436" sldId="277"/>
        </pc:sldMkLst>
        <pc:spChg chg="mod">
          <ac:chgData name="Alistair Bissell" userId="6bc097de-efb8-4b4c-9d6e-79423327815d" providerId="ADAL" clId="{1E601CB6-A239-45A3-8748-D9E23E99E859}" dt="2021-07-19T21:44:46.895" v="3113" actId="108"/>
          <ac:spMkLst>
            <pc:docMk/>
            <pc:sldMk cId="1358479436" sldId="277"/>
            <ac:spMk id="3" creationId="{B43B5E3D-6836-4BA2-9692-726749CD4ACE}"/>
          </ac:spMkLst>
        </pc:spChg>
        <pc:spChg chg="add mod">
          <ac:chgData name="Alistair Bissell" userId="6bc097de-efb8-4b4c-9d6e-79423327815d" providerId="ADAL" clId="{1E601CB6-A239-45A3-8748-D9E23E99E859}" dt="2021-07-19T21:47:35.001" v="3420" actId="1076"/>
          <ac:spMkLst>
            <pc:docMk/>
            <pc:sldMk cId="1358479436" sldId="277"/>
            <ac:spMk id="4" creationId="{70A25FD5-ECF7-4B4B-A7AB-A122A57991E1}"/>
          </ac:spMkLst>
        </pc:spChg>
      </pc:sldChg>
      <pc:sldChg chg="addSp modSp add mod modClrScheme chgLayout">
        <pc:chgData name="Alistair Bissell" userId="6bc097de-efb8-4b4c-9d6e-79423327815d" providerId="ADAL" clId="{1E601CB6-A239-45A3-8748-D9E23E99E859}" dt="2021-07-21T13:33:52.603" v="5401" actId="1076"/>
        <pc:sldMkLst>
          <pc:docMk/>
          <pc:sldMk cId="2076068061" sldId="278"/>
        </pc:sldMkLst>
        <pc:spChg chg="mod ord">
          <ac:chgData name="Alistair Bissell" userId="6bc097de-efb8-4b4c-9d6e-79423327815d" providerId="ADAL" clId="{1E601CB6-A239-45A3-8748-D9E23E99E859}" dt="2021-07-21T13:33:52.603" v="5401" actId="1076"/>
          <ac:spMkLst>
            <pc:docMk/>
            <pc:sldMk cId="2076068061" sldId="278"/>
            <ac:spMk id="2" creationId="{C113A8EB-52ED-450F-844F-A676A98DA0F7}"/>
          </ac:spMkLst>
        </pc:spChg>
        <pc:spChg chg="mod">
          <ac:chgData name="Alistair Bissell" userId="6bc097de-efb8-4b4c-9d6e-79423327815d" providerId="ADAL" clId="{1E601CB6-A239-45A3-8748-D9E23E99E859}" dt="2021-07-19T22:05:52.076" v="3880" actId="26606"/>
          <ac:spMkLst>
            <pc:docMk/>
            <pc:sldMk cId="2076068061" sldId="278"/>
            <ac:spMk id="3" creationId="{B43B5E3D-6836-4BA2-9692-726749CD4ACE}"/>
          </ac:spMkLst>
        </pc:spChg>
        <pc:picChg chg="add mod">
          <ac:chgData name="Alistair Bissell" userId="6bc097de-efb8-4b4c-9d6e-79423327815d" providerId="ADAL" clId="{1E601CB6-A239-45A3-8748-D9E23E99E859}" dt="2021-07-19T22:05:52.076" v="3880" actId="26606"/>
          <ac:picMkLst>
            <pc:docMk/>
            <pc:sldMk cId="2076068061" sldId="278"/>
            <ac:picMk id="5" creationId="{A07157A0-3EC5-4AD6-B402-AE9AE21A14F3}"/>
          </ac:picMkLst>
        </pc:picChg>
      </pc:sldChg>
      <pc:sldChg chg="modSp add mod">
        <pc:chgData name="Alistair Bissell" userId="6bc097de-efb8-4b4c-9d6e-79423327815d" providerId="ADAL" clId="{1E601CB6-A239-45A3-8748-D9E23E99E859}" dt="2021-07-19T21:49:14.636" v="3437" actId="404"/>
        <pc:sldMkLst>
          <pc:docMk/>
          <pc:sldMk cId="4194139235" sldId="279"/>
        </pc:sldMkLst>
        <pc:spChg chg="mod">
          <ac:chgData name="Alistair Bissell" userId="6bc097de-efb8-4b4c-9d6e-79423327815d" providerId="ADAL" clId="{1E601CB6-A239-45A3-8748-D9E23E99E859}" dt="2021-07-19T21:49:14.636" v="3437" actId="404"/>
          <ac:spMkLst>
            <pc:docMk/>
            <pc:sldMk cId="4194139235" sldId="279"/>
            <ac:spMk id="3" creationId="{B43B5E3D-6836-4BA2-9692-726749CD4ACE}"/>
          </ac:spMkLst>
        </pc:spChg>
      </pc:sldChg>
      <pc:sldChg chg="modSp add mod setBg">
        <pc:chgData name="Alistair Bissell" userId="6bc097de-efb8-4b4c-9d6e-79423327815d" providerId="ADAL" clId="{1E601CB6-A239-45A3-8748-D9E23E99E859}" dt="2021-07-19T21:50:32.825" v="3458" actId="20577"/>
        <pc:sldMkLst>
          <pc:docMk/>
          <pc:sldMk cId="1484851767" sldId="280"/>
        </pc:sldMkLst>
        <pc:spChg chg="mod">
          <ac:chgData name="Alistair Bissell" userId="6bc097de-efb8-4b4c-9d6e-79423327815d" providerId="ADAL" clId="{1E601CB6-A239-45A3-8748-D9E23E99E859}" dt="2021-07-19T21:49:47.578" v="3450"/>
          <ac:spMkLst>
            <pc:docMk/>
            <pc:sldMk cId="1484851767" sldId="280"/>
            <ac:spMk id="2" creationId="{C113A8EB-52ED-450F-844F-A676A98DA0F7}"/>
          </ac:spMkLst>
        </pc:spChg>
        <pc:spChg chg="mod">
          <ac:chgData name="Alistair Bissell" userId="6bc097de-efb8-4b4c-9d6e-79423327815d" providerId="ADAL" clId="{1E601CB6-A239-45A3-8748-D9E23E99E859}" dt="2021-07-19T21:50:32.825" v="3458" actId="20577"/>
          <ac:spMkLst>
            <pc:docMk/>
            <pc:sldMk cId="1484851767" sldId="280"/>
            <ac:spMk id="3" creationId="{B43B5E3D-6836-4BA2-9692-726749CD4ACE}"/>
          </ac:spMkLst>
        </pc:spChg>
      </pc:sldChg>
      <pc:sldChg chg="modSp add mod">
        <pc:chgData name="Alistair Bissell" userId="6bc097de-efb8-4b4c-9d6e-79423327815d" providerId="ADAL" clId="{1E601CB6-A239-45A3-8748-D9E23E99E859}" dt="2021-07-19T21:51:16.542" v="3464" actId="6549"/>
        <pc:sldMkLst>
          <pc:docMk/>
          <pc:sldMk cId="622518344" sldId="281"/>
        </pc:sldMkLst>
        <pc:spChg chg="mod">
          <ac:chgData name="Alistair Bissell" userId="6bc097de-efb8-4b4c-9d6e-79423327815d" providerId="ADAL" clId="{1E601CB6-A239-45A3-8748-D9E23E99E859}" dt="2021-07-19T21:51:16.542" v="3464" actId="6549"/>
          <ac:spMkLst>
            <pc:docMk/>
            <pc:sldMk cId="622518344" sldId="281"/>
            <ac:spMk id="3" creationId="{B43B5E3D-6836-4BA2-9692-726749CD4ACE}"/>
          </ac:spMkLst>
        </pc:spChg>
      </pc:sldChg>
      <pc:sldChg chg="modSp add mod">
        <pc:chgData name="Alistair Bissell" userId="6bc097de-efb8-4b4c-9d6e-79423327815d" providerId="ADAL" clId="{1E601CB6-A239-45A3-8748-D9E23E99E859}" dt="2021-07-19T22:00:06.749" v="3689" actId="947"/>
        <pc:sldMkLst>
          <pc:docMk/>
          <pc:sldMk cId="3544029095" sldId="282"/>
        </pc:sldMkLst>
        <pc:spChg chg="mod">
          <ac:chgData name="Alistair Bissell" userId="6bc097de-efb8-4b4c-9d6e-79423327815d" providerId="ADAL" clId="{1E601CB6-A239-45A3-8748-D9E23E99E859}" dt="2021-07-19T22:00:06.749" v="3689" actId="947"/>
          <ac:spMkLst>
            <pc:docMk/>
            <pc:sldMk cId="3544029095" sldId="282"/>
            <ac:spMk id="3" creationId="{B43B5E3D-6836-4BA2-9692-726749CD4ACE}"/>
          </ac:spMkLst>
        </pc:spChg>
      </pc:sldChg>
      <pc:sldChg chg="addSp modSp add mod modAnim modNotesTx">
        <pc:chgData name="Alistair Bissell" userId="6bc097de-efb8-4b4c-9d6e-79423327815d" providerId="ADAL" clId="{1E601CB6-A239-45A3-8748-D9E23E99E859}" dt="2021-07-21T14:44:24.553" v="5506" actId="20577"/>
        <pc:sldMkLst>
          <pc:docMk/>
          <pc:sldMk cId="3315589025" sldId="283"/>
        </pc:sldMkLst>
        <pc:spChg chg="mod ord">
          <ac:chgData name="Alistair Bissell" userId="6bc097de-efb8-4b4c-9d6e-79423327815d" providerId="ADAL" clId="{1E601CB6-A239-45A3-8748-D9E23E99E859}" dt="2021-07-21T13:23:02.211" v="4281" actId="1076"/>
          <ac:spMkLst>
            <pc:docMk/>
            <pc:sldMk cId="3315589025" sldId="283"/>
            <ac:spMk id="2" creationId="{C113A8EB-52ED-450F-844F-A676A98DA0F7}"/>
          </ac:spMkLst>
        </pc:spChg>
        <pc:spChg chg="mod">
          <ac:chgData name="Alistair Bissell" userId="6bc097de-efb8-4b4c-9d6e-79423327815d" providerId="ADAL" clId="{1E601CB6-A239-45A3-8748-D9E23E99E859}" dt="2021-07-21T13:24:00.340" v="4287" actId="1076"/>
          <ac:spMkLst>
            <pc:docMk/>
            <pc:sldMk cId="3315589025" sldId="283"/>
            <ac:spMk id="3" creationId="{B43B5E3D-6836-4BA2-9692-726749CD4ACE}"/>
          </ac:spMkLst>
        </pc:spChg>
        <pc:spChg chg="mod">
          <ac:chgData name="Alistair Bissell" userId="6bc097de-efb8-4b4c-9d6e-79423327815d" providerId="ADAL" clId="{1E601CB6-A239-45A3-8748-D9E23E99E859}" dt="2021-07-21T13:23:45.923" v="4285" actId="404"/>
          <ac:spMkLst>
            <pc:docMk/>
            <pc:sldMk cId="3315589025" sldId="283"/>
            <ac:spMk id="5" creationId="{D9FDE1EA-BE04-457F-9D53-EF442EF0BB1C}"/>
          </ac:spMkLst>
        </pc:spChg>
        <pc:spChg chg="add mod">
          <ac:chgData name="Alistair Bissell" userId="6bc097de-efb8-4b4c-9d6e-79423327815d" providerId="ADAL" clId="{1E601CB6-A239-45A3-8748-D9E23E99E859}" dt="2021-07-21T13:23:49.679" v="4286" actId="404"/>
          <ac:spMkLst>
            <pc:docMk/>
            <pc:sldMk cId="3315589025" sldId="283"/>
            <ac:spMk id="6" creationId="{A2584E5F-4F98-4C9D-AA2D-7370BF9109F1}"/>
          </ac:spMkLst>
        </pc:spChg>
        <pc:picChg chg="add mod modCrop">
          <ac:chgData name="Alistair Bissell" userId="6bc097de-efb8-4b4c-9d6e-79423327815d" providerId="ADAL" clId="{1E601CB6-A239-45A3-8748-D9E23E99E859}" dt="2021-07-21T13:23:32.715" v="4282" actId="1076"/>
          <ac:picMkLst>
            <pc:docMk/>
            <pc:sldMk cId="3315589025" sldId="283"/>
            <ac:picMk id="7" creationId="{6567A03F-62AB-4933-9931-273D2B941337}"/>
          </ac:picMkLst>
        </pc:picChg>
      </pc:sldChg>
      <pc:sldChg chg="addSp delSp modSp add mod ord delAnim modNotesTx">
        <pc:chgData name="Alistair Bissell" userId="6bc097de-efb8-4b4c-9d6e-79423327815d" providerId="ADAL" clId="{1E601CB6-A239-45A3-8748-D9E23E99E859}" dt="2021-07-21T13:32:35.151" v="5364"/>
        <pc:sldMkLst>
          <pc:docMk/>
          <pc:sldMk cId="494250652" sldId="284"/>
        </pc:sldMkLst>
        <pc:spChg chg="mod">
          <ac:chgData name="Alistair Bissell" userId="6bc097de-efb8-4b4c-9d6e-79423327815d" providerId="ADAL" clId="{1E601CB6-A239-45A3-8748-D9E23E99E859}" dt="2021-07-21T13:31:54.256" v="5351" actId="1076"/>
          <ac:spMkLst>
            <pc:docMk/>
            <pc:sldMk cId="494250652" sldId="284"/>
            <ac:spMk id="3" creationId="{B43B5E3D-6836-4BA2-9692-726749CD4ACE}"/>
          </ac:spMkLst>
        </pc:spChg>
        <pc:spChg chg="del">
          <ac:chgData name="Alistair Bissell" userId="6bc097de-efb8-4b4c-9d6e-79423327815d" providerId="ADAL" clId="{1E601CB6-A239-45A3-8748-D9E23E99E859}" dt="2021-07-21T13:31:25.772" v="5341" actId="478"/>
          <ac:spMkLst>
            <pc:docMk/>
            <pc:sldMk cId="494250652" sldId="284"/>
            <ac:spMk id="4" creationId="{70A25FD5-ECF7-4B4B-A7AB-A122A57991E1}"/>
          </ac:spMkLst>
        </pc:spChg>
        <pc:picChg chg="add mod">
          <ac:chgData name="Alistair Bissell" userId="6bc097de-efb8-4b4c-9d6e-79423327815d" providerId="ADAL" clId="{1E601CB6-A239-45A3-8748-D9E23E99E859}" dt="2021-07-21T13:31:50.829" v="5350" actId="1076"/>
          <ac:picMkLst>
            <pc:docMk/>
            <pc:sldMk cId="494250652" sldId="284"/>
            <ac:picMk id="6" creationId="{DA522EB7-674F-4F5F-A521-2DB2AD5139E2}"/>
          </ac:picMkLst>
        </pc:picChg>
      </pc:sldChg>
    </pc:docChg>
  </pc:docChgLst>
  <pc:docChgLst>
    <pc:chgData name="Emma Bell" userId="ca87b970-aa90-4fbd-a372-fd98626d0c59" providerId="ADAL" clId="{FAB81A96-0EED-40D2-A4F9-0B4976DA33BE}"/>
    <pc:docChg chg="addSld delSld modSld">
      <pc:chgData name="Emma Bell" userId="ca87b970-aa90-4fbd-a372-fd98626d0c59" providerId="ADAL" clId="{FAB81A96-0EED-40D2-A4F9-0B4976DA33BE}" dt="2021-12-08T15:26:29.300" v="1"/>
      <pc:docMkLst>
        <pc:docMk/>
      </pc:docMkLst>
      <pc:sldChg chg="add del">
        <pc:chgData name="Emma Bell" userId="ca87b970-aa90-4fbd-a372-fd98626d0c59" providerId="ADAL" clId="{FAB81A96-0EED-40D2-A4F9-0B4976DA33BE}" dt="2021-12-08T15:26:29.300" v="1"/>
        <pc:sldMkLst>
          <pc:docMk/>
          <pc:sldMk cId="2237289618" sldId="285"/>
        </pc:sldMkLst>
      </pc:sldChg>
      <pc:sldChg chg="add">
        <pc:chgData name="Emma Bell" userId="ca87b970-aa90-4fbd-a372-fd98626d0c59" providerId="ADAL" clId="{FAB81A96-0EED-40D2-A4F9-0B4976DA33BE}" dt="2021-12-08T15:26:29.300" v="1"/>
        <pc:sldMkLst>
          <pc:docMk/>
          <pc:sldMk cId="671651308" sldId="315"/>
        </pc:sldMkLst>
      </pc:sldChg>
    </pc:docChg>
  </pc:docChgLst>
  <pc:docChgLst>
    <pc:chgData name="Sylvia Knight" userId="893f483b-6017-44ae-a10c-e8f6ed6a85fc" providerId="ADAL" clId="{B37A26D4-8970-48C6-836F-3ED1145B53E9}"/>
    <pc:docChg chg="custSel modSld">
      <pc:chgData name="Sylvia Knight" userId="893f483b-6017-44ae-a10c-e8f6ed6a85fc" providerId="ADAL" clId="{B37A26D4-8970-48C6-836F-3ED1145B53E9}" dt="2023-11-23T09:43:38.885" v="69" actId="20577"/>
      <pc:docMkLst>
        <pc:docMk/>
      </pc:docMkLst>
      <pc:sldChg chg="modSp mod">
        <pc:chgData name="Sylvia Knight" userId="893f483b-6017-44ae-a10c-e8f6ed6a85fc" providerId="ADAL" clId="{B37A26D4-8970-48C6-836F-3ED1145B53E9}" dt="2023-11-23T09:43:38.885" v="69" actId="20577"/>
        <pc:sldMkLst>
          <pc:docMk/>
          <pc:sldMk cId="0" sldId="256"/>
        </pc:sldMkLst>
        <pc:spChg chg="mod">
          <ac:chgData name="Sylvia Knight" userId="893f483b-6017-44ae-a10c-e8f6ed6a85fc" providerId="ADAL" clId="{B37A26D4-8970-48C6-836F-3ED1145B53E9}" dt="2023-11-23T09:43:38.885" v="69" actId="20577"/>
          <ac:spMkLst>
            <pc:docMk/>
            <pc:sldMk cId="0" sldId="256"/>
            <ac:spMk id="7" creationId="{38916A31-00CF-4F31-8549-FDF9D2BBD223}"/>
          </ac:spMkLst>
        </pc:spChg>
      </pc:sldChg>
    </pc:docChg>
  </pc:docChgLst>
  <pc:docChgLst>
    <pc:chgData name="Alistair Bissell" userId="6bc097de-efb8-4b4c-9d6e-79423327815d" providerId="ADAL" clId="{DB481D15-6A39-4FAF-B774-DD8CE6F88E6E}"/>
    <pc:docChg chg="undo custSel addSld delSld modSld sldOrd">
      <pc:chgData name="Alistair Bissell" userId="6bc097de-efb8-4b4c-9d6e-79423327815d" providerId="ADAL" clId="{DB481D15-6A39-4FAF-B774-DD8CE6F88E6E}" dt="2021-09-23T18:10:44.058" v="4965" actId="20577"/>
      <pc:docMkLst>
        <pc:docMk/>
      </pc:docMkLst>
      <pc:sldChg chg="modSp mod modNotesTx">
        <pc:chgData name="Alistair Bissell" userId="6bc097de-efb8-4b4c-9d6e-79423327815d" providerId="ADAL" clId="{DB481D15-6A39-4FAF-B774-DD8CE6F88E6E}" dt="2021-09-21T00:14:27.172" v="2882" actId="20577"/>
        <pc:sldMkLst>
          <pc:docMk/>
          <pc:sldMk cId="1779749011" sldId="271"/>
        </pc:sldMkLst>
        <pc:spChg chg="mod">
          <ac:chgData name="Alistair Bissell" userId="6bc097de-efb8-4b4c-9d6e-79423327815d" providerId="ADAL" clId="{DB481D15-6A39-4FAF-B774-DD8CE6F88E6E}" dt="2021-09-20T23:32:12.300" v="1051" actId="20577"/>
          <ac:spMkLst>
            <pc:docMk/>
            <pc:sldMk cId="1779749011" sldId="271"/>
            <ac:spMk id="2" creationId="{00000000-0000-0000-0000-000000000000}"/>
          </ac:spMkLst>
        </pc:spChg>
        <pc:spChg chg="mod">
          <ac:chgData name="Alistair Bissell" userId="6bc097de-efb8-4b4c-9d6e-79423327815d" providerId="ADAL" clId="{DB481D15-6A39-4FAF-B774-DD8CE6F88E6E}" dt="2021-09-20T23:32:27.188" v="1096" actId="20577"/>
          <ac:spMkLst>
            <pc:docMk/>
            <pc:sldMk cId="1779749011" sldId="271"/>
            <ac:spMk id="3" creationId="{00000000-0000-0000-0000-000000000000}"/>
          </ac:spMkLst>
        </pc:spChg>
      </pc:sldChg>
      <pc:sldChg chg="addSp modSp mod ord modNotesTx">
        <pc:chgData name="Alistair Bissell" userId="6bc097de-efb8-4b4c-9d6e-79423327815d" providerId="ADAL" clId="{DB481D15-6A39-4FAF-B774-DD8CE6F88E6E}" dt="2021-09-21T00:19:06.308" v="3102" actId="20577"/>
        <pc:sldMkLst>
          <pc:docMk/>
          <pc:sldMk cId="4083647472" sldId="276"/>
        </pc:sldMkLst>
        <pc:spChg chg="mod">
          <ac:chgData name="Alistair Bissell" userId="6bc097de-efb8-4b4c-9d6e-79423327815d" providerId="ADAL" clId="{DB481D15-6A39-4FAF-B774-DD8CE6F88E6E}" dt="2021-09-20T23:34:01.715" v="1119" actId="20577"/>
          <ac:spMkLst>
            <pc:docMk/>
            <pc:sldMk cId="4083647472" sldId="276"/>
            <ac:spMk id="2" creationId="{C113A8EB-52ED-450F-844F-A676A98DA0F7}"/>
          </ac:spMkLst>
        </pc:spChg>
        <pc:spChg chg="mod">
          <ac:chgData name="Alistair Bissell" userId="6bc097de-efb8-4b4c-9d6e-79423327815d" providerId="ADAL" clId="{DB481D15-6A39-4FAF-B774-DD8CE6F88E6E}" dt="2021-09-21T00:19:06.308" v="3102" actId="20577"/>
          <ac:spMkLst>
            <pc:docMk/>
            <pc:sldMk cId="4083647472" sldId="276"/>
            <ac:spMk id="3" creationId="{B43B5E3D-6836-4BA2-9692-726749CD4ACE}"/>
          </ac:spMkLst>
        </pc:spChg>
        <pc:spChg chg="add mod">
          <ac:chgData name="Alistair Bissell" userId="6bc097de-efb8-4b4c-9d6e-79423327815d" providerId="ADAL" clId="{DB481D15-6A39-4FAF-B774-DD8CE6F88E6E}" dt="2021-09-20T23:41:04.811" v="1950" actId="164"/>
          <ac:spMkLst>
            <pc:docMk/>
            <pc:sldMk cId="4083647472" sldId="276"/>
            <ac:spMk id="4" creationId="{E729976B-03DB-42CF-B2B6-072287F4244A}"/>
          </ac:spMkLst>
        </pc:spChg>
        <pc:spChg chg="add mod">
          <ac:chgData name="Alistair Bissell" userId="6bc097de-efb8-4b4c-9d6e-79423327815d" providerId="ADAL" clId="{DB481D15-6A39-4FAF-B774-DD8CE6F88E6E}" dt="2021-09-20T23:41:04.811" v="1950" actId="164"/>
          <ac:spMkLst>
            <pc:docMk/>
            <pc:sldMk cId="4083647472" sldId="276"/>
            <ac:spMk id="5" creationId="{1C2F5344-87BA-4DE1-9800-B40A40235AF1}"/>
          </ac:spMkLst>
        </pc:spChg>
        <pc:spChg chg="add mod">
          <ac:chgData name="Alistair Bissell" userId="6bc097de-efb8-4b4c-9d6e-79423327815d" providerId="ADAL" clId="{DB481D15-6A39-4FAF-B774-DD8CE6F88E6E}" dt="2021-09-20T23:41:04.811" v="1950" actId="164"/>
          <ac:spMkLst>
            <pc:docMk/>
            <pc:sldMk cId="4083647472" sldId="276"/>
            <ac:spMk id="6" creationId="{F2B3B378-1A7F-4B26-9B5E-F3464DA483EB}"/>
          </ac:spMkLst>
        </pc:spChg>
        <pc:grpChg chg="add mod">
          <ac:chgData name="Alistair Bissell" userId="6bc097de-efb8-4b4c-9d6e-79423327815d" providerId="ADAL" clId="{DB481D15-6A39-4FAF-B774-DD8CE6F88E6E}" dt="2021-09-20T23:41:07.380" v="1951" actId="1076"/>
          <ac:grpSpMkLst>
            <pc:docMk/>
            <pc:sldMk cId="4083647472" sldId="276"/>
            <ac:grpSpMk id="7" creationId="{34E5E89F-08DF-477A-A3A0-B93EFBEF30C6}"/>
          </ac:grpSpMkLst>
        </pc:grpChg>
      </pc:sldChg>
      <pc:sldChg chg="modSp mod ord">
        <pc:chgData name="Alistair Bissell" userId="6bc097de-efb8-4b4c-9d6e-79423327815d" providerId="ADAL" clId="{DB481D15-6A39-4FAF-B774-DD8CE6F88E6E}" dt="2021-09-21T00:17:22.748" v="3061"/>
        <pc:sldMkLst>
          <pc:docMk/>
          <pc:sldMk cId="1358479436" sldId="277"/>
        </pc:sldMkLst>
        <pc:spChg chg="mod">
          <ac:chgData name="Alistair Bissell" userId="6bc097de-efb8-4b4c-9d6e-79423327815d" providerId="ADAL" clId="{DB481D15-6A39-4FAF-B774-DD8CE6F88E6E}" dt="2021-09-21T00:15:59.100" v="2883" actId="20577"/>
          <ac:spMkLst>
            <pc:docMk/>
            <pc:sldMk cId="1358479436" sldId="277"/>
            <ac:spMk id="3" creationId="{B43B5E3D-6836-4BA2-9692-726749CD4ACE}"/>
          </ac:spMkLst>
        </pc:spChg>
        <pc:spChg chg="mod">
          <ac:chgData name="Alistair Bissell" userId="6bc097de-efb8-4b4c-9d6e-79423327815d" providerId="ADAL" clId="{DB481D15-6A39-4FAF-B774-DD8CE6F88E6E}" dt="2021-09-21T00:16:55.628" v="3057" actId="20577"/>
          <ac:spMkLst>
            <pc:docMk/>
            <pc:sldMk cId="1358479436" sldId="277"/>
            <ac:spMk id="4" creationId="{70A25FD5-ECF7-4B4B-A7AB-A122A57991E1}"/>
          </ac:spMkLst>
        </pc:spChg>
      </pc:sldChg>
      <pc:sldChg chg="modSp mod ord modNotesTx">
        <pc:chgData name="Alistair Bissell" userId="6bc097de-efb8-4b4c-9d6e-79423327815d" providerId="ADAL" clId="{DB481D15-6A39-4FAF-B774-DD8CE6F88E6E}" dt="2021-09-20T23:45:40.773" v="2328" actId="1076"/>
        <pc:sldMkLst>
          <pc:docMk/>
          <pc:sldMk cId="2076068061" sldId="278"/>
        </pc:sldMkLst>
        <pc:spChg chg="mod">
          <ac:chgData name="Alistair Bissell" userId="6bc097de-efb8-4b4c-9d6e-79423327815d" providerId="ADAL" clId="{DB481D15-6A39-4FAF-B774-DD8CE6F88E6E}" dt="2021-09-20T23:45:40.773" v="2328" actId="1076"/>
          <ac:spMkLst>
            <pc:docMk/>
            <pc:sldMk cId="2076068061" sldId="278"/>
            <ac:spMk id="3" creationId="{B43B5E3D-6836-4BA2-9692-726749CD4ACE}"/>
          </ac:spMkLst>
        </pc:spChg>
      </pc:sldChg>
      <pc:sldChg chg="addSp delSp modSp mod modClrScheme chgLayout modNotesTx">
        <pc:chgData name="Alistair Bissell" userId="6bc097de-efb8-4b4c-9d6e-79423327815d" providerId="ADAL" clId="{DB481D15-6A39-4FAF-B774-DD8CE6F88E6E}" dt="2021-09-21T00:40:12.609" v="4343" actId="20577"/>
        <pc:sldMkLst>
          <pc:docMk/>
          <pc:sldMk cId="4194139235" sldId="279"/>
        </pc:sldMkLst>
        <pc:spChg chg="mod">
          <ac:chgData name="Alistair Bissell" userId="6bc097de-efb8-4b4c-9d6e-79423327815d" providerId="ADAL" clId="{DB481D15-6A39-4FAF-B774-DD8CE6F88E6E}" dt="2021-09-21T00:04:42.957" v="2765" actId="26606"/>
          <ac:spMkLst>
            <pc:docMk/>
            <pc:sldMk cId="4194139235" sldId="279"/>
            <ac:spMk id="2" creationId="{C113A8EB-52ED-450F-844F-A676A98DA0F7}"/>
          </ac:spMkLst>
        </pc:spChg>
        <pc:spChg chg="add del mod">
          <ac:chgData name="Alistair Bissell" userId="6bc097de-efb8-4b4c-9d6e-79423327815d" providerId="ADAL" clId="{DB481D15-6A39-4FAF-B774-DD8CE6F88E6E}" dt="2021-09-21T00:39:09.186" v="4132" actId="6549"/>
          <ac:spMkLst>
            <pc:docMk/>
            <pc:sldMk cId="4194139235" sldId="279"/>
            <ac:spMk id="3" creationId="{B43B5E3D-6836-4BA2-9692-726749CD4ACE}"/>
          </ac:spMkLst>
        </pc:spChg>
        <pc:spChg chg="add del mod">
          <ac:chgData name="Alistair Bissell" userId="6bc097de-efb8-4b4c-9d6e-79423327815d" providerId="ADAL" clId="{DB481D15-6A39-4FAF-B774-DD8CE6F88E6E}" dt="2021-09-21T00:04:42.957" v="2765" actId="26606"/>
          <ac:spMkLst>
            <pc:docMk/>
            <pc:sldMk cId="4194139235" sldId="279"/>
            <ac:spMk id="9" creationId="{DA2B75FB-D78F-4563-9A42-258BF75F5882}"/>
          </ac:spMkLst>
        </pc:spChg>
        <pc:graphicFrameChg chg="add del mod">
          <ac:chgData name="Alistair Bissell" userId="6bc097de-efb8-4b4c-9d6e-79423327815d" providerId="ADAL" clId="{DB481D15-6A39-4FAF-B774-DD8CE6F88E6E}" dt="2021-09-21T00:04:42.957" v="2765" actId="26606"/>
          <ac:graphicFrameMkLst>
            <pc:docMk/>
            <pc:sldMk cId="4194139235" sldId="279"/>
            <ac:graphicFrameMk id="5" creationId="{CA54FAC0-9B59-40A8-B7A3-B273A2CE2E1C}"/>
          </ac:graphicFrameMkLst>
        </pc:graphicFrameChg>
      </pc:sldChg>
      <pc:sldChg chg="modSp mod modNotesTx">
        <pc:chgData name="Alistair Bissell" userId="6bc097de-efb8-4b4c-9d6e-79423327815d" providerId="ADAL" clId="{DB481D15-6A39-4FAF-B774-DD8CE6F88E6E}" dt="2021-09-21T00:44:33.254" v="4677" actId="20577"/>
        <pc:sldMkLst>
          <pc:docMk/>
          <pc:sldMk cId="1484851767" sldId="280"/>
        </pc:sldMkLst>
        <pc:spChg chg="mod">
          <ac:chgData name="Alistair Bissell" userId="6bc097de-efb8-4b4c-9d6e-79423327815d" providerId="ADAL" clId="{DB481D15-6A39-4FAF-B774-DD8CE6F88E6E}" dt="2021-09-21T00:41:11.292" v="4364" actId="20577"/>
          <ac:spMkLst>
            <pc:docMk/>
            <pc:sldMk cId="1484851767" sldId="280"/>
            <ac:spMk id="2" creationId="{C113A8EB-52ED-450F-844F-A676A98DA0F7}"/>
          </ac:spMkLst>
        </pc:spChg>
        <pc:spChg chg="mod">
          <ac:chgData name="Alistair Bissell" userId="6bc097de-efb8-4b4c-9d6e-79423327815d" providerId="ADAL" clId="{DB481D15-6A39-4FAF-B774-DD8CE6F88E6E}" dt="2021-09-21T00:44:33.254" v="4677" actId="20577"/>
          <ac:spMkLst>
            <pc:docMk/>
            <pc:sldMk cId="1484851767" sldId="280"/>
            <ac:spMk id="3" creationId="{B43B5E3D-6836-4BA2-9692-726749CD4ACE}"/>
          </ac:spMkLst>
        </pc:spChg>
      </pc:sldChg>
      <pc:sldChg chg="modSp mod modNotesTx">
        <pc:chgData name="Alistair Bissell" userId="6bc097de-efb8-4b4c-9d6e-79423327815d" providerId="ADAL" clId="{DB481D15-6A39-4FAF-B774-DD8CE6F88E6E}" dt="2021-09-21T00:45:09.684" v="4679" actId="5793"/>
        <pc:sldMkLst>
          <pc:docMk/>
          <pc:sldMk cId="622518344" sldId="281"/>
        </pc:sldMkLst>
        <pc:spChg chg="mod">
          <ac:chgData name="Alistair Bissell" userId="6bc097de-efb8-4b4c-9d6e-79423327815d" providerId="ADAL" clId="{DB481D15-6A39-4FAF-B774-DD8CE6F88E6E}" dt="2021-09-21T00:45:09.684" v="4679" actId="5793"/>
          <ac:spMkLst>
            <pc:docMk/>
            <pc:sldMk cId="622518344" sldId="281"/>
            <ac:spMk id="3" creationId="{B43B5E3D-6836-4BA2-9692-726749CD4ACE}"/>
          </ac:spMkLst>
        </pc:spChg>
      </pc:sldChg>
      <pc:sldChg chg="modSp mod ord modNotesTx">
        <pc:chgData name="Alistair Bissell" userId="6bc097de-efb8-4b4c-9d6e-79423327815d" providerId="ADAL" clId="{DB481D15-6A39-4FAF-B774-DD8CE6F88E6E}" dt="2021-09-21T00:46:43.918" v="4685"/>
        <pc:sldMkLst>
          <pc:docMk/>
          <pc:sldMk cId="3544029095" sldId="282"/>
        </pc:sldMkLst>
        <pc:spChg chg="mod">
          <ac:chgData name="Alistair Bissell" userId="6bc097de-efb8-4b4c-9d6e-79423327815d" providerId="ADAL" clId="{DB481D15-6A39-4FAF-B774-DD8CE6F88E6E}" dt="2021-09-21T00:45:50.766" v="4680" actId="6549"/>
          <ac:spMkLst>
            <pc:docMk/>
            <pc:sldMk cId="3544029095" sldId="282"/>
            <ac:spMk id="3" creationId="{B43B5E3D-6836-4BA2-9692-726749CD4ACE}"/>
          </ac:spMkLst>
        </pc:spChg>
      </pc:sldChg>
      <pc:sldChg chg="delSp modSp mod delAnim modAnim">
        <pc:chgData name="Alistair Bissell" userId="6bc097de-efb8-4b4c-9d6e-79423327815d" providerId="ADAL" clId="{DB481D15-6A39-4FAF-B774-DD8CE6F88E6E}" dt="2021-09-23T18:10:44.058" v="4965" actId="20577"/>
        <pc:sldMkLst>
          <pc:docMk/>
          <pc:sldMk cId="3315589025" sldId="283"/>
        </pc:sldMkLst>
        <pc:spChg chg="mod">
          <ac:chgData name="Alistair Bissell" userId="6bc097de-efb8-4b4c-9d6e-79423327815d" providerId="ADAL" clId="{DB481D15-6A39-4FAF-B774-DD8CE6F88E6E}" dt="2021-09-23T18:10:44.058" v="4965" actId="20577"/>
          <ac:spMkLst>
            <pc:docMk/>
            <pc:sldMk cId="3315589025" sldId="283"/>
            <ac:spMk id="3" creationId="{B43B5E3D-6836-4BA2-9692-726749CD4ACE}"/>
          </ac:spMkLst>
        </pc:spChg>
        <pc:spChg chg="del mod">
          <ac:chgData name="Alistair Bissell" userId="6bc097de-efb8-4b4c-9d6e-79423327815d" providerId="ADAL" clId="{DB481D15-6A39-4FAF-B774-DD8CE6F88E6E}" dt="2021-09-23T18:10:24.666" v="4946"/>
          <ac:spMkLst>
            <pc:docMk/>
            <pc:sldMk cId="3315589025" sldId="283"/>
            <ac:spMk id="5" creationId="{D9FDE1EA-BE04-457F-9D53-EF442EF0BB1C}"/>
          </ac:spMkLst>
        </pc:spChg>
        <pc:spChg chg="mod">
          <ac:chgData name="Alistair Bissell" userId="6bc097de-efb8-4b4c-9d6e-79423327815d" providerId="ADAL" clId="{DB481D15-6A39-4FAF-B774-DD8CE6F88E6E}" dt="2021-09-23T18:10:22.222" v="4944" actId="1076"/>
          <ac:spMkLst>
            <pc:docMk/>
            <pc:sldMk cId="3315589025" sldId="283"/>
            <ac:spMk id="6" creationId="{A2584E5F-4F98-4C9D-AA2D-7370BF9109F1}"/>
          </ac:spMkLst>
        </pc:spChg>
      </pc:sldChg>
      <pc:sldChg chg="modNotesTx">
        <pc:chgData name="Alistair Bissell" userId="6bc097de-efb8-4b4c-9d6e-79423327815d" providerId="ADAL" clId="{DB481D15-6A39-4FAF-B774-DD8CE6F88E6E}" dt="2021-09-21T00:27:10.086" v="3542" actId="20577"/>
        <pc:sldMkLst>
          <pc:docMk/>
          <pc:sldMk cId="494250652" sldId="284"/>
        </pc:sldMkLst>
      </pc:sldChg>
      <pc:sldChg chg="addSp delSp modSp add mod modNotesTx">
        <pc:chgData name="Alistair Bissell" userId="6bc097de-efb8-4b4c-9d6e-79423327815d" providerId="ADAL" clId="{DB481D15-6A39-4FAF-B774-DD8CE6F88E6E}" dt="2021-09-21T00:25:56.484" v="3448" actId="20577"/>
        <pc:sldMkLst>
          <pc:docMk/>
          <pc:sldMk cId="2237289618" sldId="285"/>
        </pc:sldMkLst>
        <pc:spChg chg="del">
          <ac:chgData name="Alistair Bissell" userId="6bc097de-efb8-4b4c-9d6e-79423327815d" providerId="ADAL" clId="{DB481D15-6A39-4FAF-B774-DD8CE6F88E6E}" dt="2021-09-20T23:01:29.949" v="570" actId="478"/>
          <ac:spMkLst>
            <pc:docMk/>
            <pc:sldMk cId="2237289618" sldId="285"/>
            <ac:spMk id="3" creationId="{00000000-0000-0000-0000-000000000000}"/>
          </ac:spMkLst>
        </pc:spChg>
        <pc:spChg chg="add del mod">
          <ac:chgData name="Alistair Bissell" userId="6bc097de-efb8-4b4c-9d6e-79423327815d" providerId="ADAL" clId="{DB481D15-6A39-4FAF-B774-DD8CE6F88E6E}" dt="2021-09-20T23:01:32.044" v="571" actId="478"/>
          <ac:spMkLst>
            <pc:docMk/>
            <pc:sldMk cId="2237289618" sldId="285"/>
            <ac:spMk id="6" creationId="{90DD162A-E316-418F-B377-92443213732F}"/>
          </ac:spMkLst>
        </pc:spChg>
        <pc:graphicFrameChg chg="add mod modGraphic">
          <ac:chgData name="Alistair Bissell" userId="6bc097de-efb8-4b4c-9d6e-79423327815d" providerId="ADAL" clId="{DB481D15-6A39-4FAF-B774-DD8CE6F88E6E}" dt="2021-09-20T23:27:18.742" v="819" actId="20577"/>
          <ac:graphicFrameMkLst>
            <pc:docMk/>
            <pc:sldMk cId="2237289618" sldId="285"/>
            <ac:graphicFrameMk id="4" creationId="{190FC0EA-5491-46A9-AD66-A56AF9A63378}"/>
          </ac:graphicFrameMkLst>
        </pc:graphicFrameChg>
      </pc:sldChg>
      <pc:sldChg chg="add del">
        <pc:chgData name="Alistair Bissell" userId="6bc097de-efb8-4b4c-9d6e-79423327815d" providerId="ADAL" clId="{DB481D15-6A39-4FAF-B774-DD8CE6F88E6E}" dt="2021-09-20T23:29:22.673" v="824" actId="47"/>
        <pc:sldMkLst>
          <pc:docMk/>
          <pc:sldMk cId="1216987154" sldId="286"/>
        </pc:sldMkLst>
      </pc:sldChg>
      <pc:sldChg chg="addSp delSp modSp add mod ord delAnim modAnim modNotesTx">
        <pc:chgData name="Alistair Bissell" userId="6bc097de-efb8-4b4c-9d6e-79423327815d" providerId="ADAL" clId="{DB481D15-6A39-4FAF-B774-DD8CE6F88E6E}" dt="2021-09-20T23:30:53.741" v="1008" actId="478"/>
        <pc:sldMkLst>
          <pc:docMk/>
          <pc:sldMk cId="513315811" sldId="287"/>
        </pc:sldMkLst>
        <pc:spChg chg="mod">
          <ac:chgData name="Alistair Bissell" userId="6bc097de-efb8-4b4c-9d6e-79423327815d" providerId="ADAL" clId="{DB481D15-6A39-4FAF-B774-DD8CE6F88E6E}" dt="2021-09-20T23:29:42.093" v="856" actId="20577"/>
          <ac:spMkLst>
            <pc:docMk/>
            <pc:sldMk cId="513315811" sldId="287"/>
            <ac:spMk id="3" creationId="{B43B5E3D-6836-4BA2-9692-726749CD4ACE}"/>
          </ac:spMkLst>
        </pc:spChg>
        <pc:spChg chg="mod">
          <ac:chgData name="Alistair Bissell" userId="6bc097de-efb8-4b4c-9d6e-79423327815d" providerId="ADAL" clId="{DB481D15-6A39-4FAF-B774-DD8CE6F88E6E}" dt="2021-09-20T23:30:51.416" v="1007"/>
          <ac:spMkLst>
            <pc:docMk/>
            <pc:sldMk cId="513315811" sldId="287"/>
            <ac:spMk id="5" creationId="{D9FDE1EA-BE04-457F-9D53-EF442EF0BB1C}"/>
          </ac:spMkLst>
        </pc:spChg>
        <pc:spChg chg="add del mod">
          <ac:chgData name="Alistair Bissell" userId="6bc097de-efb8-4b4c-9d6e-79423327815d" providerId="ADAL" clId="{DB481D15-6A39-4FAF-B774-DD8CE6F88E6E}" dt="2021-09-20T23:30:46.072" v="1005" actId="478"/>
          <ac:spMkLst>
            <pc:docMk/>
            <pc:sldMk cId="513315811" sldId="287"/>
            <ac:spMk id="6" creationId="{9530F8CA-3AA2-4339-9358-E96A27DF9FB9}"/>
          </ac:spMkLst>
        </pc:spChg>
        <pc:spChg chg="add del mod">
          <ac:chgData name="Alistair Bissell" userId="6bc097de-efb8-4b4c-9d6e-79423327815d" providerId="ADAL" clId="{DB481D15-6A39-4FAF-B774-DD8CE6F88E6E}" dt="2021-09-20T23:30:53.741" v="1008" actId="478"/>
          <ac:spMkLst>
            <pc:docMk/>
            <pc:sldMk cId="513315811" sldId="287"/>
            <ac:spMk id="7" creationId="{81F4F7DA-1212-485C-A032-7966181387E8}"/>
          </ac:spMkLst>
        </pc:spChg>
      </pc:sldChg>
      <pc:sldChg chg="addSp delSp modSp add mod delAnim modNotesTx">
        <pc:chgData name="Alistair Bissell" userId="6bc097de-efb8-4b4c-9d6e-79423327815d" providerId="ADAL" clId="{DB481D15-6A39-4FAF-B774-DD8CE6F88E6E}" dt="2021-09-21T00:21:50.044" v="3205" actId="20577"/>
        <pc:sldMkLst>
          <pc:docMk/>
          <pc:sldMk cId="2524279229" sldId="288"/>
        </pc:sldMkLst>
        <pc:spChg chg="mod">
          <ac:chgData name="Alistair Bissell" userId="6bc097de-efb8-4b4c-9d6e-79423327815d" providerId="ADAL" clId="{DB481D15-6A39-4FAF-B774-DD8CE6F88E6E}" dt="2021-09-20T23:50:51.558" v="2339" actId="20577"/>
          <ac:spMkLst>
            <pc:docMk/>
            <pc:sldMk cId="2524279229" sldId="288"/>
            <ac:spMk id="2" creationId="{C113A8EB-52ED-450F-844F-A676A98DA0F7}"/>
          </ac:spMkLst>
        </pc:spChg>
        <pc:spChg chg="del mod">
          <ac:chgData name="Alistair Bissell" userId="6bc097de-efb8-4b4c-9d6e-79423327815d" providerId="ADAL" clId="{DB481D15-6A39-4FAF-B774-DD8CE6F88E6E}" dt="2021-09-20T23:51:53.606" v="2372" actId="478"/>
          <ac:spMkLst>
            <pc:docMk/>
            <pc:sldMk cId="2524279229" sldId="288"/>
            <ac:spMk id="3" creationId="{B43B5E3D-6836-4BA2-9692-726749CD4ACE}"/>
          </ac:spMkLst>
        </pc:spChg>
        <pc:spChg chg="del">
          <ac:chgData name="Alistair Bissell" userId="6bc097de-efb8-4b4c-9d6e-79423327815d" providerId="ADAL" clId="{DB481D15-6A39-4FAF-B774-DD8CE6F88E6E}" dt="2021-09-20T23:50:59.162" v="2341" actId="478"/>
          <ac:spMkLst>
            <pc:docMk/>
            <pc:sldMk cId="2524279229" sldId="288"/>
            <ac:spMk id="4" creationId="{70A25FD5-ECF7-4B4B-A7AB-A122A57991E1}"/>
          </ac:spMkLst>
        </pc:spChg>
        <pc:picChg chg="add mod">
          <ac:chgData name="Alistair Bissell" userId="6bc097de-efb8-4b4c-9d6e-79423327815d" providerId="ADAL" clId="{DB481D15-6A39-4FAF-B774-DD8CE6F88E6E}" dt="2021-09-20T23:52:01.150" v="2373" actId="1076"/>
          <ac:picMkLst>
            <pc:docMk/>
            <pc:sldMk cId="2524279229" sldId="288"/>
            <ac:picMk id="6" creationId="{77A3A3BA-AEA1-48B7-A1A1-D924FBA8989A}"/>
          </ac:picMkLst>
        </pc:picChg>
      </pc:sldChg>
      <pc:sldChg chg="addSp delSp modSp add mod">
        <pc:chgData name="Alistair Bissell" userId="6bc097de-efb8-4b4c-9d6e-79423327815d" providerId="ADAL" clId="{DB481D15-6A39-4FAF-B774-DD8CE6F88E6E}" dt="2021-09-20T23:57:20.477" v="2481" actId="1076"/>
        <pc:sldMkLst>
          <pc:docMk/>
          <pc:sldMk cId="4047992373" sldId="289"/>
        </pc:sldMkLst>
        <pc:spChg chg="mod">
          <ac:chgData name="Alistair Bissell" userId="6bc097de-efb8-4b4c-9d6e-79423327815d" providerId="ADAL" clId="{DB481D15-6A39-4FAF-B774-DD8CE6F88E6E}" dt="2021-09-20T23:51:06.462" v="2353" actId="20577"/>
          <ac:spMkLst>
            <pc:docMk/>
            <pc:sldMk cId="4047992373" sldId="289"/>
            <ac:spMk id="2" creationId="{C113A8EB-52ED-450F-844F-A676A98DA0F7}"/>
          </ac:spMkLst>
        </pc:spChg>
        <pc:spChg chg="del">
          <ac:chgData name="Alistair Bissell" userId="6bc097de-efb8-4b4c-9d6e-79423327815d" providerId="ADAL" clId="{DB481D15-6A39-4FAF-B774-DD8CE6F88E6E}" dt="2021-09-20T23:57:15.575" v="2479" actId="478"/>
          <ac:spMkLst>
            <pc:docMk/>
            <pc:sldMk cId="4047992373" sldId="289"/>
            <ac:spMk id="3" creationId="{B43B5E3D-6836-4BA2-9692-726749CD4ACE}"/>
          </ac:spMkLst>
        </pc:spChg>
        <pc:picChg chg="add mod">
          <ac:chgData name="Alistair Bissell" userId="6bc097de-efb8-4b4c-9d6e-79423327815d" providerId="ADAL" clId="{DB481D15-6A39-4FAF-B774-DD8CE6F88E6E}" dt="2021-09-20T23:57:20.477" v="2481" actId="1076"/>
          <ac:picMkLst>
            <pc:docMk/>
            <pc:sldMk cId="4047992373" sldId="289"/>
            <ac:picMk id="5" creationId="{3821EFA6-3645-4E83-B28D-06EB1AAA7B37}"/>
          </ac:picMkLst>
        </pc:picChg>
      </pc:sldChg>
      <pc:sldChg chg="addSp delSp modSp add mod">
        <pc:chgData name="Alistair Bissell" userId="6bc097de-efb8-4b4c-9d6e-79423327815d" providerId="ADAL" clId="{DB481D15-6A39-4FAF-B774-DD8CE6F88E6E}" dt="2021-09-20T23:58:53.963" v="2494" actId="1076"/>
        <pc:sldMkLst>
          <pc:docMk/>
          <pc:sldMk cId="3246882978" sldId="290"/>
        </pc:sldMkLst>
        <pc:spChg chg="mod">
          <ac:chgData name="Alistair Bissell" userId="6bc097de-efb8-4b4c-9d6e-79423327815d" providerId="ADAL" clId="{DB481D15-6A39-4FAF-B774-DD8CE6F88E6E}" dt="2021-09-20T23:57:51.182" v="2483" actId="20577"/>
          <ac:spMkLst>
            <pc:docMk/>
            <pc:sldMk cId="3246882978" sldId="290"/>
            <ac:spMk id="2" creationId="{C113A8EB-52ED-450F-844F-A676A98DA0F7}"/>
          </ac:spMkLst>
        </pc:spChg>
        <pc:spChg chg="del">
          <ac:chgData name="Alistair Bissell" userId="6bc097de-efb8-4b4c-9d6e-79423327815d" providerId="ADAL" clId="{DB481D15-6A39-4FAF-B774-DD8CE6F88E6E}" dt="2021-09-20T23:58:24.413" v="2492" actId="478"/>
          <ac:spMkLst>
            <pc:docMk/>
            <pc:sldMk cId="3246882978" sldId="290"/>
            <ac:spMk id="3" creationId="{B43B5E3D-6836-4BA2-9692-726749CD4ACE}"/>
          </ac:spMkLst>
        </pc:spChg>
        <pc:picChg chg="add mod">
          <ac:chgData name="Alistair Bissell" userId="6bc097de-efb8-4b4c-9d6e-79423327815d" providerId="ADAL" clId="{DB481D15-6A39-4FAF-B774-DD8CE6F88E6E}" dt="2021-09-20T23:58:53.963" v="2494" actId="1076"/>
          <ac:picMkLst>
            <pc:docMk/>
            <pc:sldMk cId="3246882978" sldId="290"/>
            <ac:picMk id="5" creationId="{AAD6C4E0-59FE-4D39-ACF3-ADBC1F1DE36D}"/>
          </ac:picMkLst>
        </pc:picChg>
      </pc:sldChg>
      <pc:sldChg chg="addSp delSp modSp add mod modNotesTx">
        <pc:chgData name="Alistair Bissell" userId="6bc097de-efb8-4b4c-9d6e-79423327815d" providerId="ADAL" clId="{DB481D15-6A39-4FAF-B774-DD8CE6F88E6E}" dt="2021-09-21T00:04:09.411" v="2763" actId="20577"/>
        <pc:sldMkLst>
          <pc:docMk/>
          <pc:sldMk cId="2299530733" sldId="291"/>
        </pc:sldMkLst>
        <pc:spChg chg="mod">
          <ac:chgData name="Alistair Bissell" userId="6bc097de-efb8-4b4c-9d6e-79423327815d" providerId="ADAL" clId="{DB481D15-6A39-4FAF-B774-DD8CE6F88E6E}" dt="2021-09-21T00:03:54.855" v="2709" actId="20577"/>
          <ac:spMkLst>
            <pc:docMk/>
            <pc:sldMk cId="2299530733" sldId="291"/>
            <ac:spMk id="2" creationId="{C113A8EB-52ED-450F-844F-A676A98DA0F7}"/>
          </ac:spMkLst>
        </pc:spChg>
        <pc:spChg chg="del mod">
          <ac:chgData name="Alistair Bissell" userId="6bc097de-efb8-4b4c-9d6e-79423327815d" providerId="ADAL" clId="{DB481D15-6A39-4FAF-B774-DD8CE6F88E6E}" dt="2021-09-21T00:03:01.010" v="2550" actId="478"/>
          <ac:spMkLst>
            <pc:docMk/>
            <pc:sldMk cId="2299530733" sldId="291"/>
            <ac:spMk id="3" creationId="{B43B5E3D-6836-4BA2-9692-726749CD4ACE}"/>
          </ac:spMkLst>
        </pc:spChg>
        <pc:spChg chg="add del mod">
          <ac:chgData name="Alistair Bissell" userId="6bc097de-efb8-4b4c-9d6e-79423327815d" providerId="ADAL" clId="{DB481D15-6A39-4FAF-B774-DD8CE6F88E6E}" dt="2021-09-21T00:03:05.088" v="2552" actId="478"/>
          <ac:spMkLst>
            <pc:docMk/>
            <pc:sldMk cId="2299530733" sldId="291"/>
            <ac:spMk id="4" creationId="{BDC41A21-9A48-4759-ADF1-4F0956657D25}"/>
          </ac:spMkLst>
        </pc:spChg>
        <pc:spChg chg="add del mod">
          <ac:chgData name="Alistair Bissell" userId="6bc097de-efb8-4b4c-9d6e-79423327815d" providerId="ADAL" clId="{DB481D15-6A39-4FAF-B774-DD8CE6F88E6E}" dt="2021-09-21T00:03:06.675" v="2553" actId="478"/>
          <ac:spMkLst>
            <pc:docMk/>
            <pc:sldMk cId="2299530733" sldId="291"/>
            <ac:spMk id="5" creationId="{DAF9C332-9FDA-4C5C-86D7-2AEE5CF82546}"/>
          </ac:spMkLst>
        </pc:spChg>
        <pc:spChg chg="add del mod">
          <ac:chgData name="Alistair Bissell" userId="6bc097de-efb8-4b4c-9d6e-79423327815d" providerId="ADAL" clId="{DB481D15-6A39-4FAF-B774-DD8CE6F88E6E}" dt="2021-09-21T00:03:02.963" v="2551" actId="478"/>
          <ac:spMkLst>
            <pc:docMk/>
            <pc:sldMk cId="2299530733" sldId="291"/>
            <ac:spMk id="7" creationId="{9A11E270-2AE6-4B59-ABC3-7501B6D7024E}"/>
          </ac:spMkLst>
        </pc:spChg>
      </pc:sldChg>
      <pc:sldChg chg="add">
        <pc:chgData name="Alistair Bissell" userId="6bc097de-efb8-4b4c-9d6e-79423327815d" providerId="ADAL" clId="{DB481D15-6A39-4FAF-B774-DD8CE6F88E6E}" dt="2021-09-21T00:18:10.457" v="3062"/>
        <pc:sldMkLst>
          <pc:docMk/>
          <pc:sldMk cId="404322080" sldId="292"/>
        </pc:sldMkLst>
      </pc:sldChg>
      <pc:sldChg chg="addSp delSp modSp add mod ord modNotesTx">
        <pc:chgData name="Alistair Bissell" userId="6bc097de-efb8-4b4c-9d6e-79423327815d" providerId="ADAL" clId="{DB481D15-6A39-4FAF-B774-DD8CE6F88E6E}" dt="2021-09-21T00:56:27.219" v="4889" actId="2711"/>
        <pc:sldMkLst>
          <pc:docMk/>
          <pc:sldMk cId="1846356873" sldId="293"/>
        </pc:sldMkLst>
        <pc:spChg chg="del mod">
          <ac:chgData name="Alistair Bissell" userId="6bc097de-efb8-4b4c-9d6e-79423327815d" providerId="ADAL" clId="{DB481D15-6A39-4FAF-B774-DD8CE6F88E6E}" dt="2021-09-21T00:51:10.638" v="4691" actId="478"/>
          <ac:spMkLst>
            <pc:docMk/>
            <pc:sldMk cId="1846356873" sldId="293"/>
            <ac:spMk id="3" creationId="{B43B5E3D-6836-4BA2-9692-726749CD4ACE}"/>
          </ac:spMkLst>
        </pc:spChg>
        <pc:spChg chg="add del mod">
          <ac:chgData name="Alistair Bissell" userId="6bc097de-efb8-4b4c-9d6e-79423327815d" providerId="ADAL" clId="{DB481D15-6A39-4FAF-B774-DD8CE6F88E6E}" dt="2021-09-21T00:52:03.920" v="4700" actId="22"/>
          <ac:spMkLst>
            <pc:docMk/>
            <pc:sldMk cId="1846356873" sldId="293"/>
            <ac:spMk id="7" creationId="{DA60279A-2847-4F1D-8587-F1BDE2B06F6E}"/>
          </ac:spMkLst>
        </pc:spChg>
        <pc:spChg chg="add mod">
          <ac:chgData name="Alistair Bissell" userId="6bc097de-efb8-4b4c-9d6e-79423327815d" providerId="ADAL" clId="{DB481D15-6A39-4FAF-B774-DD8CE6F88E6E}" dt="2021-09-21T00:52:15.312" v="4702" actId="1076"/>
          <ac:spMkLst>
            <pc:docMk/>
            <pc:sldMk cId="1846356873" sldId="293"/>
            <ac:spMk id="9" creationId="{9D783D54-3737-45D0-8E8C-84EA8EB3614E}"/>
          </ac:spMkLst>
        </pc:spChg>
        <pc:spChg chg="add mod">
          <ac:chgData name="Alistair Bissell" userId="6bc097de-efb8-4b4c-9d6e-79423327815d" providerId="ADAL" clId="{DB481D15-6A39-4FAF-B774-DD8CE6F88E6E}" dt="2021-09-21T00:56:27.219" v="4889" actId="2711"/>
          <ac:spMkLst>
            <pc:docMk/>
            <pc:sldMk cId="1846356873" sldId="293"/>
            <ac:spMk id="10" creationId="{313977D0-F7B6-4841-A6D3-5EB5421596B1}"/>
          </ac:spMkLst>
        </pc:spChg>
        <pc:picChg chg="add mod">
          <ac:chgData name="Alistair Bissell" userId="6bc097de-efb8-4b4c-9d6e-79423327815d" providerId="ADAL" clId="{DB481D15-6A39-4FAF-B774-DD8CE6F88E6E}" dt="2021-09-21T00:51:28.397" v="4696" actId="1076"/>
          <ac:picMkLst>
            <pc:docMk/>
            <pc:sldMk cId="1846356873" sldId="293"/>
            <ac:picMk id="5" creationId="{042351ED-EE1C-4AA8-93E8-C71223F306E2}"/>
          </ac:picMkLst>
        </pc:picChg>
      </pc:sldChg>
    </pc:docChg>
  </pc:docChgLst>
  <pc:docChgLst>
    <pc:chgData name="Emma Bell" userId="ca87b970-aa90-4fbd-a372-fd98626d0c59" providerId="ADAL" clId="{4AEFEC8C-3AED-4E13-ABEE-7E64E1B771B0}"/>
    <pc:docChg chg="modSld">
      <pc:chgData name="Emma Bell" userId="ca87b970-aa90-4fbd-a372-fd98626d0c59" providerId="ADAL" clId="{4AEFEC8C-3AED-4E13-ABEE-7E64E1B771B0}" dt="2021-12-06T10:46:14.279" v="161" actId="6549"/>
      <pc:docMkLst>
        <pc:docMk/>
      </pc:docMkLst>
      <pc:sldChg chg="addSp modSp mod">
        <pc:chgData name="Emma Bell" userId="ca87b970-aa90-4fbd-a372-fd98626d0c59" providerId="ADAL" clId="{4AEFEC8C-3AED-4E13-ABEE-7E64E1B771B0}" dt="2021-12-06T10:37:35.903" v="19" actId="6549"/>
        <pc:sldMkLst>
          <pc:docMk/>
          <pc:sldMk cId="3315589025" sldId="283"/>
        </pc:sldMkLst>
        <pc:spChg chg="add mod">
          <ac:chgData name="Emma Bell" userId="ca87b970-aa90-4fbd-a372-fd98626d0c59" providerId="ADAL" clId="{4AEFEC8C-3AED-4E13-ABEE-7E64E1B771B0}" dt="2021-12-06T10:37:35.903" v="19" actId="6549"/>
          <ac:spMkLst>
            <pc:docMk/>
            <pc:sldMk cId="3315589025" sldId="283"/>
            <ac:spMk id="8" creationId="{B87DECE5-396D-43E5-B752-448F8D2D9C89}"/>
          </ac:spMkLst>
        </pc:spChg>
      </pc:sldChg>
      <pc:sldChg chg="modNotesTx">
        <pc:chgData name="Emma Bell" userId="ca87b970-aa90-4fbd-a372-fd98626d0c59" providerId="ADAL" clId="{4AEFEC8C-3AED-4E13-ABEE-7E64E1B771B0}" dt="2021-12-06T10:46:14.279" v="161" actId="6549"/>
        <pc:sldMkLst>
          <pc:docMk/>
          <pc:sldMk cId="3246882978" sldId="290"/>
        </pc:sldMkLst>
      </pc:sldChg>
    </pc:docChg>
  </pc:docChgLst>
  <pc:docChgLst>
    <pc:chgData name="Alistair Bissell" userId="6bc097de-efb8-4b4c-9d6e-79423327815d" providerId="ADAL" clId="{0E7FC383-80A3-458B-BC0B-F319F75781BC}"/>
    <pc:docChg chg="delSld modSld sldOrd">
      <pc:chgData name="Alistair Bissell" userId="6bc097de-efb8-4b4c-9d6e-79423327815d" providerId="ADAL" clId="{0E7FC383-80A3-458B-BC0B-F319F75781BC}" dt="2021-07-15T13:19:50.272" v="31" actId="20577"/>
      <pc:docMkLst>
        <pc:docMk/>
      </pc:docMkLst>
      <pc:sldChg chg="del">
        <pc:chgData name="Alistair Bissell" userId="6bc097de-efb8-4b4c-9d6e-79423327815d" providerId="ADAL" clId="{0E7FC383-80A3-458B-BC0B-F319F75781BC}" dt="2021-07-15T13:19:37.098" v="2" actId="47"/>
        <pc:sldMkLst>
          <pc:docMk/>
          <pc:sldMk cId="0" sldId="264"/>
        </pc:sldMkLst>
      </pc:sldChg>
      <pc:sldChg chg="del">
        <pc:chgData name="Alistair Bissell" userId="6bc097de-efb8-4b4c-9d6e-79423327815d" providerId="ADAL" clId="{0E7FC383-80A3-458B-BC0B-F319F75781BC}" dt="2021-07-15T13:19:37.098" v="2" actId="47"/>
        <pc:sldMkLst>
          <pc:docMk/>
          <pc:sldMk cId="713258168" sldId="265"/>
        </pc:sldMkLst>
      </pc:sldChg>
      <pc:sldChg chg="del">
        <pc:chgData name="Alistair Bissell" userId="6bc097de-efb8-4b4c-9d6e-79423327815d" providerId="ADAL" clId="{0E7FC383-80A3-458B-BC0B-F319F75781BC}" dt="2021-07-15T13:19:37.098" v="2" actId="47"/>
        <pc:sldMkLst>
          <pc:docMk/>
          <pc:sldMk cId="2312247082" sldId="266"/>
        </pc:sldMkLst>
      </pc:sldChg>
      <pc:sldChg chg="del">
        <pc:chgData name="Alistair Bissell" userId="6bc097de-efb8-4b4c-9d6e-79423327815d" providerId="ADAL" clId="{0E7FC383-80A3-458B-BC0B-F319F75781BC}" dt="2021-07-15T13:19:37.098" v="2" actId="47"/>
        <pc:sldMkLst>
          <pc:docMk/>
          <pc:sldMk cId="2097313376" sldId="267"/>
        </pc:sldMkLst>
      </pc:sldChg>
      <pc:sldChg chg="del">
        <pc:chgData name="Alistair Bissell" userId="6bc097de-efb8-4b4c-9d6e-79423327815d" providerId="ADAL" clId="{0E7FC383-80A3-458B-BC0B-F319F75781BC}" dt="2021-07-15T13:19:37.098" v="2" actId="47"/>
        <pc:sldMkLst>
          <pc:docMk/>
          <pc:sldMk cId="3493833179" sldId="268"/>
        </pc:sldMkLst>
      </pc:sldChg>
      <pc:sldChg chg="del">
        <pc:chgData name="Alistair Bissell" userId="6bc097de-efb8-4b4c-9d6e-79423327815d" providerId="ADAL" clId="{0E7FC383-80A3-458B-BC0B-F319F75781BC}" dt="2021-07-15T13:19:37.098" v="2" actId="47"/>
        <pc:sldMkLst>
          <pc:docMk/>
          <pc:sldMk cId="4074669135" sldId="269"/>
        </pc:sldMkLst>
      </pc:sldChg>
      <pc:sldChg chg="del">
        <pc:chgData name="Alistair Bissell" userId="6bc097de-efb8-4b4c-9d6e-79423327815d" providerId="ADAL" clId="{0E7FC383-80A3-458B-BC0B-F319F75781BC}" dt="2021-07-15T13:19:37.098" v="2" actId="47"/>
        <pc:sldMkLst>
          <pc:docMk/>
          <pc:sldMk cId="2315843601" sldId="270"/>
        </pc:sldMkLst>
      </pc:sldChg>
      <pc:sldChg chg="modSp mod ord">
        <pc:chgData name="Alistair Bissell" userId="6bc097de-efb8-4b4c-9d6e-79423327815d" providerId="ADAL" clId="{0E7FC383-80A3-458B-BC0B-F319F75781BC}" dt="2021-07-15T13:19:50.272" v="31" actId="20577"/>
        <pc:sldMkLst>
          <pc:docMk/>
          <pc:sldMk cId="1779749011" sldId="271"/>
        </pc:sldMkLst>
        <pc:spChg chg="mod">
          <ac:chgData name="Alistair Bissell" userId="6bc097de-efb8-4b4c-9d6e-79423327815d" providerId="ADAL" clId="{0E7FC383-80A3-458B-BC0B-F319F75781BC}" dt="2021-07-15T13:19:44.917" v="15" actId="20577"/>
          <ac:spMkLst>
            <pc:docMk/>
            <pc:sldMk cId="1779749011" sldId="271"/>
            <ac:spMk id="2" creationId="{00000000-0000-0000-0000-000000000000}"/>
          </ac:spMkLst>
        </pc:spChg>
        <pc:spChg chg="mod">
          <ac:chgData name="Alistair Bissell" userId="6bc097de-efb8-4b4c-9d6e-79423327815d" providerId="ADAL" clId="{0E7FC383-80A3-458B-BC0B-F319F75781BC}" dt="2021-07-15T13:19:50.272" v="31" actId="20577"/>
          <ac:spMkLst>
            <pc:docMk/>
            <pc:sldMk cId="1779749011" sldId="271"/>
            <ac:spMk id="3" creationId="{00000000-0000-0000-0000-000000000000}"/>
          </ac:spMkLst>
        </pc:spChg>
      </pc:sldChg>
      <pc:sldChg chg="del">
        <pc:chgData name="Alistair Bissell" userId="6bc097de-efb8-4b4c-9d6e-79423327815d" providerId="ADAL" clId="{0E7FC383-80A3-458B-BC0B-F319F75781BC}" dt="2021-07-15T13:19:37.098" v="2" actId="47"/>
        <pc:sldMkLst>
          <pc:docMk/>
          <pc:sldMk cId="32766488" sldId="272"/>
        </pc:sldMkLst>
      </pc:sldChg>
      <pc:sldChg chg="del">
        <pc:chgData name="Alistair Bissell" userId="6bc097de-efb8-4b4c-9d6e-79423327815d" providerId="ADAL" clId="{0E7FC383-80A3-458B-BC0B-F319F75781BC}" dt="2021-07-15T13:19:37.098" v="2" actId="47"/>
        <pc:sldMkLst>
          <pc:docMk/>
          <pc:sldMk cId="3967799314" sldId="2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E6D207C4-F1C5-46D6-B0F0-58965E34A68D}" type="datetimeFigureOut">
              <a:rPr lang="en-US"/>
              <a:pPr>
                <a:defRPr/>
              </a:pPr>
              <a:t>11/23/2023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D8435711-A4FE-4B0D-8EAC-05E1780A8E64}" type="slidenum">
              <a:rPr lang="en-US"/>
              <a:pPr>
                <a:defRPr/>
              </a:pPr>
              <a:t>‹#›</a:t>
            </a:fld>
            <a:endParaRPr lang="en-US"/>
          </a:p>
        </p:txBody>
      </p:sp>
    </p:spTree>
    <p:extLst>
      <p:ext uri="{BB962C8B-B14F-4D97-AF65-F5344CB8AC3E}">
        <p14:creationId xmlns:p14="http://schemas.microsoft.com/office/powerpoint/2010/main" val="45940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24CC7B08-0227-40A0-93E0-F1542D752734}" type="datetimeFigureOut">
              <a:rPr lang="en-US"/>
              <a:pPr>
                <a:defRPr/>
              </a:pPr>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86AAEC0A-556C-4808-8664-FAF36CE6DC85}" type="slidenum">
              <a:rPr lang="en-US"/>
              <a:pPr>
                <a:defRPr/>
              </a:pPr>
              <a:t>‹#›</a:t>
            </a:fld>
            <a:endParaRPr lang="en-US"/>
          </a:p>
        </p:txBody>
      </p:sp>
    </p:spTree>
    <p:extLst>
      <p:ext uri="{BB962C8B-B14F-4D97-AF65-F5344CB8AC3E}">
        <p14:creationId xmlns:p14="http://schemas.microsoft.com/office/powerpoint/2010/main" val="1180371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ata.gov.uk/dataset/f316113c-acdf-445b-8576-2bd87e81bf17/national-forest-inventory-woodland-gb-201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spn.co.uk/football/austria/story/3936111/soccer-stadium-pitch-becomes-300-tree-fore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reeconomics.co.uk/projects/barchamcarbonperformanceproject/A"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barcham.co.uk/stor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reesforlife.org.uk/into-the-forest/habitats-and-ecology/ecolog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ciencedirect.com/science/article/pii/S136403211630605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reesforlife.org.uk/into-the-forest/habitats-and-ecology/ecolog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ciencedirect.com/science/article/pii/S136403211630605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searchbriefings.files.parliament.uk/documents/CBP-9084/CBP-9084.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Watch the video twice:</a:t>
            </a:r>
          </a:p>
          <a:p>
            <a:r>
              <a:rPr lang="en-GB"/>
              <a:t>On first viewing, ask students how it makes them feel. Do students agree or disagree with the statement: “What you do counts”?</a:t>
            </a:r>
          </a:p>
          <a:p>
            <a:r>
              <a:rPr lang="en-GB"/>
              <a:t>On second viewing, ask students to make a note of any facts or statistics they find interesting or surprising.</a:t>
            </a:r>
          </a:p>
          <a:p>
            <a:r>
              <a:rPr lang="en-GB"/>
              <a:t>Tropical forests are being cut down at a rate of 30 football pitches per minute – what does this mean? How many trees is this? How significant is the carbon stored by a tree? What does this mean for CO</a:t>
            </a:r>
            <a:r>
              <a:rPr lang="en-GB" baseline="-25000"/>
              <a:t>2</a:t>
            </a:r>
            <a:r>
              <a:rPr lang="en-GB"/>
              <a:t> in the atmosphere? How does this compare to the numbers of trees being planted around the World? We will explore these questions in this session.</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a:t>
            </a:fld>
            <a:endParaRPr lang="en-US"/>
          </a:p>
        </p:txBody>
      </p:sp>
    </p:spTree>
    <p:extLst>
      <p:ext uri="{BB962C8B-B14F-4D97-AF65-F5344CB8AC3E}">
        <p14:creationId xmlns:p14="http://schemas.microsoft.com/office/powerpoint/2010/main" val="298151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11</a:t>
            </a:fld>
            <a:endParaRPr lang="en-US"/>
          </a:p>
        </p:txBody>
      </p:sp>
    </p:spTree>
    <p:extLst>
      <p:ext uri="{BB962C8B-B14F-4D97-AF65-F5344CB8AC3E}">
        <p14:creationId xmlns:p14="http://schemas.microsoft.com/office/powerpoint/2010/main" val="1756381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Students often make mistakes when converting between km</a:t>
            </a:r>
            <a:r>
              <a:rPr lang="en-GB" baseline="30000"/>
              <a:t>2</a:t>
            </a:r>
            <a:r>
              <a:rPr lang="en-GB"/>
              <a:t> and m</a:t>
            </a:r>
            <a:r>
              <a:rPr lang="en-GB" baseline="30000"/>
              <a:t>2</a:t>
            </a:r>
            <a:r>
              <a:rPr lang="en-GB"/>
              <a:t>. Given that 1km = 1000m, 1km</a:t>
            </a:r>
            <a:r>
              <a:rPr lang="en-GB" baseline="30000"/>
              <a:t>2</a:t>
            </a:r>
            <a:r>
              <a:rPr lang="en-GB"/>
              <a:t> = 1000000m</a:t>
            </a:r>
            <a:r>
              <a:rPr lang="en-GB" baseline="30000"/>
              <a:t>2</a:t>
            </a:r>
            <a:r>
              <a:rPr lang="en-GB"/>
              <a:t>.</a:t>
            </a:r>
          </a:p>
          <a:p>
            <a:r>
              <a:rPr lang="en-GB"/>
              <a:t>This diagram offers an indication of the density of trees in different regions of the UK, but it is far from obvious how it works. Students could discuss its limitations.</a:t>
            </a:r>
          </a:p>
          <a:p>
            <a:r>
              <a:rPr lang="en-GB"/>
              <a:t>Students are unlikely to have a sense of the affect these trees might have on levels of CO</a:t>
            </a:r>
            <a:r>
              <a:rPr lang="en-GB" baseline="-25000"/>
              <a:t>2</a:t>
            </a:r>
            <a:r>
              <a:rPr lang="en-GB"/>
              <a:t> at this stage in the lesson, but it may be worth collecting some intuitive (and possibly naïve) responses at this stage, in order to revisit them later in the lesson.</a:t>
            </a:r>
          </a:p>
          <a:p>
            <a:endParaRPr lang="en-GB"/>
          </a:p>
          <a:p>
            <a:r>
              <a:rPr lang="en-GB"/>
              <a:t>Image info: </a:t>
            </a:r>
            <a:r>
              <a:rPr lang="en-GB" b="0" i="0">
                <a:solidFill>
                  <a:srgbClr val="333333"/>
                </a:solidFill>
                <a:effectLst/>
                <a:latin typeface="PT Sans"/>
              </a:rPr>
              <a:t>Woodland cover in Great Britain in 2018. The definition of woodland used here is a minimum area of 0.5 hectares under stands of trees with, or with the potential to achieve, tree crown cover of more than 20% of the ground. Source: </a:t>
            </a:r>
            <a:r>
              <a:rPr lang="en-GB" b="0" i="0" u="none" strike="noStrike">
                <a:solidFill>
                  <a:srgbClr val="2F8FCE"/>
                </a:solidFill>
                <a:effectLst/>
                <a:latin typeface="PT Sans"/>
                <a:hlinkClick r:id="rId3"/>
              </a:rPr>
              <a:t>National Forest Inventory</a:t>
            </a:r>
            <a:r>
              <a:rPr lang="en-GB" b="0" i="0">
                <a:solidFill>
                  <a:srgbClr val="333333"/>
                </a:solidFill>
                <a:effectLst/>
                <a:latin typeface="PT Sans"/>
              </a:rPr>
              <a:t>. Graphic by Carbon Brief. Available from: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800">
                <a:effectLst/>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12</a:t>
            </a:fld>
            <a:endParaRPr lang="en-US"/>
          </a:p>
        </p:txBody>
      </p:sp>
    </p:spTree>
    <p:extLst>
      <p:ext uri="{BB962C8B-B14F-4D97-AF65-F5344CB8AC3E}">
        <p14:creationId xmlns:p14="http://schemas.microsoft.com/office/powerpoint/2010/main" val="1918451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Note that, 50 million trees is how many the Woodland Trust are proposing to plant by 2025. According to the initial video, 30 football pitches is how much tropical forest is being cut down every minute.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This website may give students a starting point for their estimate: </a:t>
            </a:r>
            <a:r>
              <a:rPr lang="en-GB" b="0" i="0">
                <a:effectLst/>
                <a:latin typeface="Segoe UI" panose="020B0502040204020203" pitchFamily="34" charset="0"/>
                <a:hlinkClick r:id="rId3" tooltip="https://www.espn.co.uk/football/austria/story/3936111/soccer-stadium-pitch-becomes-300-tree-forest"/>
              </a:rPr>
              <a:t>https://www.espn.co.uk/football/austria/story/3936111/soccer-stadium-pitch-becomes-300-tree-forest</a:t>
            </a:r>
            <a:endParaRPr lang="en-US"/>
          </a:p>
          <a:p>
            <a:endParaRPr lang="en-US"/>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13</a:t>
            </a:fld>
            <a:endParaRPr lang="en-US"/>
          </a:p>
        </p:txBody>
      </p:sp>
    </p:spTree>
    <p:extLst>
      <p:ext uri="{BB962C8B-B14F-4D97-AF65-F5344CB8AC3E}">
        <p14:creationId xmlns:p14="http://schemas.microsoft.com/office/powerpoint/2010/main" val="387288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In order to consider this question we need to investigate how trees absorb CO</a:t>
            </a:r>
            <a:r>
              <a:rPr lang="en-GB" baseline="-25000"/>
              <a:t>2</a:t>
            </a:r>
            <a:r>
              <a:rPr lang="en-GB"/>
              <a:t> from the atmosphere and how this changes over the lifespan of a tree.</a:t>
            </a:r>
          </a:p>
          <a:p>
            <a:r>
              <a:rPr lang="en-GB"/>
              <a:t>If appropriate for the class (you may want to avoid making students who have flown feel bad), it may be worth raising a social justice issue: Is it okay for people to continue to fly regularly if they can afford to pay for their carbon emissions to be offset? Or, in other words, should people with more money be able to buy themselves a bigger carbon footprint?</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14</a:t>
            </a:fld>
            <a:endParaRPr lang="en-US"/>
          </a:p>
        </p:txBody>
      </p:sp>
    </p:spTree>
    <p:extLst>
      <p:ext uri="{BB962C8B-B14F-4D97-AF65-F5344CB8AC3E}">
        <p14:creationId xmlns:p14="http://schemas.microsoft.com/office/powerpoint/2010/main" val="3321227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Image taken from: https://www.sciencedirect.com/science/article/pii/S1364032116306050</a:t>
            </a:r>
          </a:p>
          <a:p>
            <a:r>
              <a:rPr lang="en-US" b="0" i="0">
                <a:solidFill>
                  <a:srgbClr val="323232"/>
                </a:solidFill>
                <a:effectLst/>
                <a:latin typeface="NexusSerif"/>
              </a:rPr>
              <a:t>Schematic illustration of the carbon cycle within a mature unmanaged forest. The width of the arrows indicate the approximate relative scale of the carbon exchanges based on the values of Broadmeadow and Matthews </a:t>
            </a:r>
            <a:r>
              <a:rPr lang="en-US" b="0" i="0" u="none" strike="noStrike">
                <a:solidFill>
                  <a:srgbClr val="0C7DBB"/>
                </a:solidFill>
                <a:effectLst/>
                <a:latin typeface="NexusSerif"/>
              </a:rPr>
              <a:t>[reference available in article linked above]</a:t>
            </a:r>
            <a:r>
              <a:rPr lang="en-US" b="0" i="0">
                <a:solidFill>
                  <a:srgbClr val="323232"/>
                </a:solidFill>
                <a:effectLst/>
                <a:latin typeface="NexusSerif"/>
              </a:rPr>
              <a:t>. We note that sustainable harvesting of forestry timber (with suitable usage, e.g. in construction) would add a significant pathway </a:t>
            </a:r>
            <a:r>
              <a:rPr lang="en-US" sz="1200" b="0" i="0" kern="1200">
                <a:solidFill>
                  <a:srgbClr val="323232"/>
                </a:solidFill>
                <a:effectLst/>
                <a:latin typeface="NexusSerif"/>
                <a:ea typeface="+mn-ea"/>
                <a:cs typeface="+mn-cs"/>
              </a:rPr>
              <a:t>to carbon sequestration in addition to </a:t>
            </a:r>
            <a:r>
              <a:rPr lang="en-US" b="0" i="0">
                <a:solidFill>
                  <a:srgbClr val="323232"/>
                </a:solidFill>
                <a:effectLst/>
                <a:latin typeface="NexusSerif"/>
              </a:rPr>
              <a:t>those shown in the illustration.</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15</a:t>
            </a:fld>
            <a:endParaRPr lang="en-US"/>
          </a:p>
        </p:txBody>
      </p:sp>
    </p:spTree>
    <p:extLst>
      <p:ext uri="{BB962C8B-B14F-4D97-AF65-F5344CB8AC3E}">
        <p14:creationId xmlns:p14="http://schemas.microsoft.com/office/powerpoint/2010/main" val="146406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Graphs taken from: https://gml.noaa.gov/ccgg/trends/mlo.html</a:t>
            </a:r>
          </a:p>
          <a:p>
            <a:r>
              <a:rPr lang="en-US" b="0" i="0">
                <a:solidFill>
                  <a:srgbClr val="212529"/>
                </a:solidFill>
                <a:effectLst/>
                <a:latin typeface="Roboto" panose="02000000000000000000" pitchFamily="2" charset="0"/>
              </a:rPr>
              <a:t>The graphs show monthly mean carbon dioxide measured at Mauna Loa Observatory, Hawaii. </a:t>
            </a:r>
          </a:p>
          <a:p>
            <a:r>
              <a:rPr lang="en-US" b="0" i="0">
                <a:solidFill>
                  <a:srgbClr val="212529"/>
                </a:solidFill>
                <a:effectLst/>
                <a:latin typeface="Roboto" panose="02000000000000000000" pitchFamily="2" charset="0"/>
              </a:rPr>
              <a:t>The </a:t>
            </a:r>
            <a:r>
              <a:rPr lang="en-US" b="1" i="0">
                <a:solidFill>
                  <a:srgbClr val="FF0000"/>
                </a:solidFill>
                <a:effectLst/>
                <a:latin typeface="Roboto" panose="02000000000000000000" pitchFamily="2" charset="0"/>
              </a:rPr>
              <a:t>red</a:t>
            </a:r>
            <a:r>
              <a:rPr lang="en-US" b="0" i="0">
                <a:solidFill>
                  <a:srgbClr val="212529"/>
                </a:solidFill>
                <a:effectLst/>
                <a:latin typeface="Roboto" panose="02000000000000000000" pitchFamily="2" charset="0"/>
              </a:rPr>
              <a:t> lines and symbols represent the monthly mean values, centered on the middle of each month. The </a:t>
            </a:r>
            <a:r>
              <a:rPr lang="en-US" b="1" i="0">
                <a:solidFill>
                  <a:srgbClr val="212529"/>
                </a:solidFill>
                <a:effectLst/>
                <a:latin typeface="Roboto" panose="02000000000000000000" pitchFamily="2" charset="0"/>
              </a:rPr>
              <a:t>black</a:t>
            </a:r>
            <a:r>
              <a:rPr lang="en-US" b="0" i="0">
                <a:solidFill>
                  <a:srgbClr val="212529"/>
                </a:solidFill>
                <a:effectLst/>
                <a:latin typeface="Roboto" panose="02000000000000000000" pitchFamily="2" charset="0"/>
              </a:rPr>
              <a:t> lines and symbols represent the same, after correction for the average seasonal cycle. Note that the red lines demonstrate that trees absorb CO</a:t>
            </a:r>
            <a:r>
              <a:rPr lang="en-US" b="0" i="0" baseline="-25000">
                <a:solidFill>
                  <a:srgbClr val="212529"/>
                </a:solidFill>
                <a:effectLst/>
                <a:latin typeface="Roboto" panose="02000000000000000000" pitchFamily="2" charset="0"/>
              </a:rPr>
              <a:t>2</a:t>
            </a:r>
            <a:r>
              <a:rPr lang="en-US" b="0" i="0">
                <a:solidFill>
                  <a:srgbClr val="212529"/>
                </a:solidFill>
                <a:effectLst/>
                <a:latin typeface="Roboto" panose="02000000000000000000" pitchFamily="2" charset="0"/>
              </a:rPr>
              <a:t> from the atmosphere in Spring and use it to grow leaves, but in the Autumn they shed the leaves, which decay and release CO</a:t>
            </a:r>
            <a:r>
              <a:rPr lang="en-US" b="0" i="0" baseline="-25000">
                <a:solidFill>
                  <a:srgbClr val="212529"/>
                </a:solidFill>
                <a:effectLst/>
                <a:latin typeface="Roboto" panose="02000000000000000000" pitchFamily="2" charset="0"/>
              </a:rPr>
              <a:t>2</a:t>
            </a:r>
            <a:r>
              <a:rPr lang="en-US" b="0" i="0">
                <a:solidFill>
                  <a:srgbClr val="212529"/>
                </a:solidFill>
                <a:effectLst/>
                <a:latin typeface="Roboto" panose="02000000000000000000" pitchFamily="2" charset="0"/>
              </a:rPr>
              <a:t> back into the atmosphere.</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16</a:t>
            </a:fld>
            <a:endParaRPr lang="en-US"/>
          </a:p>
        </p:txBody>
      </p:sp>
    </p:spTree>
    <p:extLst>
      <p:ext uri="{BB962C8B-B14F-4D97-AF65-F5344CB8AC3E}">
        <p14:creationId xmlns:p14="http://schemas.microsoft.com/office/powerpoint/2010/main" val="280547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kern="1200"/>
              <a:t>The Great Divide classroom activity. Set up one side of the classroom as Untamed Woodlands. Set up the opposite side as Trees for Production Purposes. Ask your students to stand and move to where they think represents their view of the kinds of trees that should be planted. When they have all decided, ask individual students to explain why they are stood where they are. Allow students to change their position as they hear different students’ justifications. If you feel that your students will be influenced too much by each others’ views then there are websites and apps available that allow students’ views to be offered anonymously. For example, </a:t>
            </a:r>
            <a:r>
              <a:rPr lang="en-GB" kern="1200" err="1"/>
              <a:t>Plickers</a:t>
            </a:r>
            <a:r>
              <a:rPr lang="en-GB" kern="1200"/>
              <a:t> (see: https://get.plickers.com/) or </a:t>
            </a:r>
            <a:r>
              <a:rPr lang="en-GB" kern="1200" err="1"/>
              <a:t>Mentimeter</a:t>
            </a:r>
            <a:r>
              <a:rPr lang="en-GB" kern="1200"/>
              <a:t> (see: https://www.mentimeter.com/).</a:t>
            </a:r>
          </a:p>
          <a:p>
            <a:endParaRPr lang="en-GB" kern="1200"/>
          </a:p>
          <a:p>
            <a:r>
              <a:rPr lang="en-GB" kern="1200"/>
              <a:t>Untamed woodlands would be planted without any intention of cutting the trees down. There would typically be a variety of species.</a:t>
            </a:r>
          </a:p>
          <a:p>
            <a:r>
              <a:rPr lang="en-GB" kern="1200"/>
              <a:t>Trees for production purposes would typically be one species of fast-growing trees, planted with the intention of cutting them down once they are past their fastest rate of growing. The wood produced might be used as building material, fuel, or to produce paper or cardboard. Note that 83% of UK forests are managed for production purposes.</a:t>
            </a:r>
          </a:p>
          <a:p>
            <a:endParaRPr lang="en-GB" kern="1200"/>
          </a:p>
          <a:p>
            <a:r>
              <a:rPr lang="en-GB" kern="1200"/>
              <a:t>Reasons for untamed woodlands include protecting habitats for animals and encouraging diversity. Reasons for production purposes are that mature woodland actually emits as much carbon dioxide as it absorbs, but newly growing woodlands absorb more than they emit. When trees are used for building then the carbon they contain is then locked out of the atmosphere. These reasons will be explored further throughout this activity.</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17</a:t>
            </a:fld>
            <a:endParaRPr lang="en-US"/>
          </a:p>
        </p:txBody>
      </p:sp>
    </p:spTree>
    <p:extLst>
      <p:ext uri="{BB962C8B-B14F-4D97-AF65-F5344CB8AC3E}">
        <p14:creationId xmlns:p14="http://schemas.microsoft.com/office/powerpoint/2010/main" val="7868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Slides 15-18 show how three species of tree store carbon over their lifespan. We will use this information to help us decide how many trees are needed to offset a flight from London to New York, and whether it matters what kind of tree you plant.</a:t>
            </a:r>
          </a:p>
          <a:p>
            <a:r>
              <a:rPr lang="en-US"/>
              <a:t>What do you notice about the scale on these graphs?</a:t>
            </a:r>
          </a:p>
          <a:p>
            <a:endParaRPr lang="en-US"/>
          </a:p>
          <a:p>
            <a:r>
              <a:rPr lang="en-US"/>
              <a:t>Information about how this data was collected is available here: </a:t>
            </a:r>
            <a:r>
              <a:rPr lang="en-US" b="0" i="0" u="none" strike="noStrike">
                <a:solidFill>
                  <a:srgbClr val="6264A7"/>
                </a:solidFill>
                <a:effectLst/>
                <a:latin typeface="+mn-lt"/>
                <a:hlinkClick r:id="rId3" tooltip="https://www.treeconomics.co.uk/projects/barchamcarbonperformanceproject/a"/>
              </a:rPr>
              <a:t>https://www.treeconomics.co.uk/projects/barchamcarbonperformanceproject/</a:t>
            </a:r>
            <a:r>
              <a:rPr lang="en-US" b="0" i="0" u="none" strike="noStrike">
                <a:solidFill>
                  <a:srgbClr val="242424"/>
                </a:solidFill>
                <a:effectLst/>
                <a:latin typeface="+mn-lt"/>
              </a:rPr>
              <a:t> </a:t>
            </a:r>
            <a:r>
              <a:rPr lang="en-US" b="0" i="0">
                <a:solidFill>
                  <a:srgbClr val="FDC030"/>
                </a:solidFill>
                <a:effectLst/>
                <a:latin typeface="+mn-lt"/>
              </a:rPr>
              <a:t>and here:</a:t>
            </a:r>
            <a:r>
              <a:rPr lang="en-US" b="0" i="0">
                <a:solidFill>
                  <a:srgbClr val="242424"/>
                </a:solidFill>
                <a:effectLst/>
                <a:latin typeface="+mn-lt"/>
              </a:rPr>
              <a:t> </a:t>
            </a:r>
            <a:r>
              <a:rPr lang="en-US" b="0" i="0" u="none" strike="noStrike">
                <a:solidFill>
                  <a:srgbClr val="6264A7"/>
                </a:solidFill>
                <a:effectLst/>
                <a:latin typeface="+mn-lt"/>
                <a:hlinkClick r:id="rId4" tooltip="https://www.barcham.co.uk/store/"/>
              </a:rPr>
              <a:t>https://www.barcham.co.uk/store/</a:t>
            </a:r>
            <a:r>
              <a:rPr lang="en-US" b="0" i="0" u="none" strike="noStrike">
                <a:solidFill>
                  <a:srgbClr val="6264A7"/>
                </a:solidFill>
                <a:effectLst/>
                <a:latin typeface="+mn-lt"/>
              </a:rPr>
              <a:t>.</a:t>
            </a:r>
            <a:r>
              <a:rPr lang="en-US" b="0" i="0">
                <a:solidFill>
                  <a:srgbClr val="242424"/>
                </a:solidFill>
                <a:effectLst/>
                <a:latin typeface="+mn-lt"/>
              </a:rPr>
              <a:t> </a:t>
            </a:r>
            <a:r>
              <a:rPr lang="en-US" b="0" i="0">
                <a:solidFill>
                  <a:srgbClr val="FDC030"/>
                </a:solidFill>
                <a:effectLst/>
                <a:latin typeface="+mn-lt"/>
              </a:rPr>
              <a:t>Each tree in the </a:t>
            </a:r>
            <a:r>
              <a:rPr lang="en-US" b="0" i="0" err="1">
                <a:solidFill>
                  <a:srgbClr val="FDC030"/>
                </a:solidFill>
                <a:effectLst/>
                <a:latin typeface="+mn-lt"/>
              </a:rPr>
              <a:t>Barcham</a:t>
            </a:r>
            <a:r>
              <a:rPr lang="en-US" b="0" i="0">
                <a:solidFill>
                  <a:srgbClr val="FDC030"/>
                </a:solidFill>
                <a:effectLst/>
                <a:latin typeface="+mn-lt"/>
              </a:rPr>
              <a:t> shop has a certificate. The negative carbon storage in the first few years of each graph are explained by taking into account the carbon emissions in driving to collect the tree before planting it.</a:t>
            </a:r>
            <a:endParaRPr lang="en-US" i="0">
              <a:latin typeface="+mn-lt"/>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18</a:t>
            </a:fld>
            <a:endParaRPr lang="en-US"/>
          </a:p>
        </p:txBody>
      </p:sp>
    </p:spTree>
    <p:extLst>
      <p:ext uri="{BB962C8B-B14F-4D97-AF65-F5344CB8AC3E}">
        <p14:creationId xmlns:p14="http://schemas.microsoft.com/office/powerpoint/2010/main" val="504799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Norway Spruce is a common variety of Christmas Tree.</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20</a:t>
            </a:fld>
            <a:endParaRPr lang="en-US"/>
          </a:p>
        </p:txBody>
      </p:sp>
    </p:spTree>
    <p:extLst>
      <p:ext uri="{BB962C8B-B14F-4D97-AF65-F5344CB8AC3E}">
        <p14:creationId xmlns:p14="http://schemas.microsoft.com/office/powerpoint/2010/main" val="434174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It is difficult to compare these graphs in this form – can your students say why? What do they notice about these graphs?</a:t>
            </a:r>
          </a:p>
          <a:p>
            <a:endParaRPr lang="en-US"/>
          </a:p>
          <a:p>
            <a:r>
              <a:rPr lang="en-US"/>
              <a:t>One problem is that the axes are different for each graph. Not only that, but the scales for Age are not linear – the intervals on the x axes vary. Invite students to explain what they would need to do in order to compare these graphs effectively.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21</a:t>
            </a:fld>
            <a:endParaRPr lang="en-US"/>
          </a:p>
        </p:txBody>
      </p:sp>
    </p:spTree>
    <p:extLst>
      <p:ext uri="{BB962C8B-B14F-4D97-AF65-F5344CB8AC3E}">
        <p14:creationId xmlns:p14="http://schemas.microsoft.com/office/powerpoint/2010/main" val="281046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Positive ways forward and potential ways for students to contribute.</a:t>
            </a:r>
          </a:p>
          <a:p>
            <a:r>
              <a:rPr lang="en-US"/>
              <a:t>It might be worth exploring with students how 50 million trees compares with 30 football pitches of forest. This is explicitly mentioned on slide 10.</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a:t>
            </a:fld>
            <a:endParaRPr lang="en-US"/>
          </a:p>
        </p:txBody>
      </p:sp>
    </p:spTree>
    <p:extLst>
      <p:ext uri="{BB962C8B-B14F-4D97-AF65-F5344CB8AC3E}">
        <p14:creationId xmlns:p14="http://schemas.microsoft.com/office/powerpoint/2010/main" val="4172499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Here are the three sets of data plotted on the same set of axes, in Desmos: </a:t>
            </a:r>
            <a:r>
              <a:rPr lang="en-GB" sz="1800" u="sng">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Some more data students might use is the Yield Class of trees, the volume (in m</a:t>
            </a:r>
            <a:r>
              <a:rPr lang="en-US" baseline="30000"/>
              <a:t>3</a:t>
            </a:r>
            <a:r>
              <a:rPr lang="en-US"/>
              <a:t>) of wood produced per hectare per year. </a:t>
            </a:r>
            <a:r>
              <a:rPr lang="en-GB" sz="1800" b="0" i="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a:solidFill>
                  <a:srgbClr val="2F8FCE"/>
                </a:solidFill>
                <a:effectLst/>
                <a:latin typeface="PT Serif" panose="020B0604020202020204" pitchFamily="18" charset="0"/>
              </a:rPr>
              <a:t>at around</a:t>
            </a:r>
            <a:r>
              <a:rPr lang="en-GB" sz="1800" b="0" i="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a:solidFill>
                  <a:srgbClr val="333333"/>
                </a:solidFill>
                <a:effectLst/>
                <a:latin typeface="PT Serif" panose="020B0604020202020204" pitchFamily="18" charset="0"/>
              </a:rPr>
              <a:t>For more information on Yield Class, see: </a:t>
            </a:r>
            <a:r>
              <a:rPr lang="en-GB"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22</a:t>
            </a:fld>
            <a:endParaRPr lang="en-US"/>
          </a:p>
        </p:txBody>
      </p:sp>
    </p:spTree>
    <p:extLst>
      <p:ext uri="{BB962C8B-B14F-4D97-AF65-F5344CB8AC3E}">
        <p14:creationId xmlns:p14="http://schemas.microsoft.com/office/powerpoint/2010/main" val="4091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Here are the three sets of data plotted on the same set of axes, in Desmos: </a:t>
            </a:r>
            <a:r>
              <a:rPr lang="en-GB" sz="1800" u="sng">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23</a:t>
            </a:fld>
            <a:endParaRPr lang="en-US"/>
          </a:p>
        </p:txBody>
      </p:sp>
    </p:spTree>
    <p:extLst>
      <p:ext uri="{BB962C8B-B14F-4D97-AF65-F5344CB8AC3E}">
        <p14:creationId xmlns:p14="http://schemas.microsoft.com/office/powerpoint/2010/main" val="796986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Here are the three sets of data plotted on the same set of axes, in Desmos: </a:t>
            </a:r>
            <a:r>
              <a:rPr lang="en-GB" sz="1800" u="sng">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Some more data students might use is the Yield Class of trees, the volume (in m</a:t>
            </a:r>
            <a:r>
              <a:rPr lang="en-US" baseline="30000"/>
              <a:t>3</a:t>
            </a:r>
            <a:r>
              <a:rPr lang="en-US"/>
              <a:t>) of wood produced per hectare per year. </a:t>
            </a:r>
            <a:r>
              <a:rPr lang="en-GB" sz="1800" b="0" i="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a:solidFill>
                  <a:srgbClr val="2F8FCE"/>
                </a:solidFill>
                <a:effectLst/>
                <a:latin typeface="PT Serif" panose="020B0604020202020204" pitchFamily="18" charset="0"/>
              </a:rPr>
              <a:t>at around</a:t>
            </a:r>
            <a:r>
              <a:rPr lang="en-GB" sz="1800" b="0" i="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a:solidFill>
                  <a:srgbClr val="333333"/>
                </a:solidFill>
                <a:effectLst/>
                <a:latin typeface="PT Serif" panose="020B0604020202020204" pitchFamily="18" charset="0"/>
              </a:rPr>
              <a:t>For more information on Yield Class, see: </a:t>
            </a:r>
            <a:r>
              <a:rPr lang="en-GB"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24</a:t>
            </a:fld>
            <a:endParaRPr lang="en-US"/>
          </a:p>
        </p:txBody>
      </p:sp>
    </p:spTree>
    <p:extLst>
      <p:ext uri="{BB962C8B-B14F-4D97-AF65-F5344CB8AC3E}">
        <p14:creationId xmlns:p14="http://schemas.microsoft.com/office/powerpoint/2010/main" val="86960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Here are the three sets of data plotted on the same set of axes, in Desmos: </a:t>
            </a:r>
            <a:r>
              <a:rPr lang="en-GB" sz="1800" u="sng">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Some more data students might use is the Yield Class of trees, the volume (in m</a:t>
            </a:r>
            <a:r>
              <a:rPr lang="en-US" baseline="30000"/>
              <a:t>3</a:t>
            </a:r>
            <a:r>
              <a:rPr lang="en-US"/>
              <a:t>) of wood produced per hectare per year. </a:t>
            </a:r>
            <a:r>
              <a:rPr lang="en-GB" sz="1800" b="0" i="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a:solidFill>
                  <a:srgbClr val="2F8FCE"/>
                </a:solidFill>
                <a:effectLst/>
                <a:latin typeface="PT Serif" panose="020B0604020202020204" pitchFamily="18" charset="0"/>
              </a:rPr>
              <a:t>at around</a:t>
            </a:r>
            <a:r>
              <a:rPr lang="en-GB" sz="1800" b="0" i="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a:solidFill>
                  <a:srgbClr val="333333"/>
                </a:solidFill>
                <a:effectLst/>
                <a:latin typeface="PT Serif" panose="020B0604020202020204" pitchFamily="18" charset="0"/>
              </a:rPr>
              <a:t>For more information on Yield Class, see: </a:t>
            </a:r>
            <a:r>
              <a:rPr lang="en-GB"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25</a:t>
            </a:fld>
            <a:endParaRPr lang="en-US"/>
          </a:p>
        </p:txBody>
      </p:sp>
    </p:spTree>
    <p:extLst>
      <p:ext uri="{BB962C8B-B14F-4D97-AF65-F5344CB8AC3E}">
        <p14:creationId xmlns:p14="http://schemas.microsoft.com/office/powerpoint/2010/main" val="372334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https://www.ted.com/talks/kristen_bell_giant_ant_what_is_net_zero#t-40608</a:t>
            </a:r>
          </a:p>
          <a:p>
            <a:endParaRPr lang="en-GB"/>
          </a:p>
          <a:p>
            <a:r>
              <a:rPr lang="en-GB"/>
              <a:t>‘Net Zero’ is introduced here in order to allow us to consider the contribution planting trees might make towards achieving Net Zero.</a:t>
            </a:r>
          </a:p>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26</a:t>
            </a:fld>
            <a:endParaRPr lang="en-US"/>
          </a:p>
        </p:txBody>
      </p:sp>
    </p:spTree>
    <p:extLst>
      <p:ext uri="{BB962C8B-B14F-4D97-AF65-F5344CB8AC3E}">
        <p14:creationId xmlns:p14="http://schemas.microsoft.com/office/powerpoint/2010/main" val="179743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Note that it would take around 40 years for any of these tree species to absorb the 0.6 </a:t>
            </a:r>
            <a:r>
              <a:rPr lang="en-US" err="1"/>
              <a:t>tonnes</a:t>
            </a:r>
            <a:r>
              <a:rPr lang="en-US"/>
              <a:t> of carbon emissions for a single passenger to fly from London to New York.</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27</a:t>
            </a:fld>
            <a:endParaRPr lang="en-US"/>
          </a:p>
        </p:txBody>
      </p:sp>
    </p:spTree>
    <p:extLst>
      <p:ext uri="{BB962C8B-B14F-4D97-AF65-F5344CB8AC3E}">
        <p14:creationId xmlns:p14="http://schemas.microsoft.com/office/powerpoint/2010/main" val="1809875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kern="1200"/>
              <a:t>Collect students’ initial and intuitive responses to the title question first.</a:t>
            </a:r>
          </a:p>
          <a:p>
            <a:r>
              <a:rPr lang="en-GB" kern="1200"/>
              <a:t>The Trees for Life website (</a:t>
            </a:r>
            <a:r>
              <a:rPr lang="en-GB" kern="1200">
                <a:hlinkClick r:id="rId3"/>
              </a:rPr>
              <a:t>https://treesforlife.org.uk/into-the-forest/habitats-and-ecology/ecology/</a:t>
            </a:r>
            <a:r>
              <a:rPr lang="en-GB" kern="1200"/>
              <a:t>) has much information about decomposition and decay of trees, as well as information about the importance of dead wood. It suggests that it might take around 40 years for a dead tree to completely decompose, whereas the leaves a tree drops will decompose completely within a year.</a:t>
            </a:r>
          </a:p>
          <a:p>
            <a:r>
              <a:rPr lang="en-GB" kern="1200"/>
              <a:t>This article from Science Direct: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https://www.sciencedirect.com/science/article/pii/S1364032116306050</a:t>
            </a:r>
            <a:r>
              <a:rPr lang="en-GB" kern="1200"/>
              <a:t> has much information about trees being used to produce timber for construction.</a:t>
            </a:r>
          </a:p>
          <a:p>
            <a:r>
              <a:rPr lang="en-GB" kern="1200"/>
              <a:t>Trees being burned quickly released carbon back into the atmosphere. Trees rotting slowly releases some of the carbon into the atmosphere, but some would be absorbed into the ground. Using trees for for building effectively ‘locks’ the carbon out of the atmosphere, provided the product built remains intact.</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28</a:t>
            </a:fld>
            <a:endParaRPr lang="en-US"/>
          </a:p>
        </p:txBody>
      </p:sp>
    </p:spTree>
    <p:extLst>
      <p:ext uri="{BB962C8B-B14F-4D97-AF65-F5344CB8AC3E}">
        <p14:creationId xmlns:p14="http://schemas.microsoft.com/office/powerpoint/2010/main" val="81572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Ask your students to explain the key parts of this graph. What do they think the tree was used for after it died?</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29</a:t>
            </a:fld>
            <a:endParaRPr lang="en-US"/>
          </a:p>
        </p:txBody>
      </p:sp>
    </p:spTree>
    <p:extLst>
      <p:ext uri="{BB962C8B-B14F-4D97-AF65-F5344CB8AC3E}">
        <p14:creationId xmlns:p14="http://schemas.microsoft.com/office/powerpoint/2010/main" val="1895757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It is worth noting here that even a tree that is used for production purposes is likely to only sequester carbon for a limited period. Over time, the products deteriorate and so the wood is burned or rots, returning the CO</a:t>
            </a:r>
            <a:r>
              <a:rPr lang="en-US" baseline="-25000"/>
              <a:t>2</a:t>
            </a:r>
            <a:r>
              <a:rPr lang="en-US"/>
              <a:t> to the atmosphere. It’s worth considering whether this can be avoided. Some tree litter from dead trees may get covered and preserved, or continue to sequester carbon as soil.</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30</a:t>
            </a:fld>
            <a:endParaRPr lang="en-US"/>
          </a:p>
        </p:txBody>
      </p:sp>
    </p:spTree>
    <p:extLst>
      <p:ext uri="{BB962C8B-B14F-4D97-AF65-F5344CB8AC3E}">
        <p14:creationId xmlns:p14="http://schemas.microsoft.com/office/powerpoint/2010/main" val="3113680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kern="1200"/>
              <a:t>The Trees for Life website (</a:t>
            </a:r>
            <a:r>
              <a:rPr lang="en-GB" kern="1200">
                <a:hlinkClick r:id="rId3"/>
              </a:rPr>
              <a:t>https://treesforlife.org.uk/into-the-forest/habitats-and-ecology/ecology/</a:t>
            </a:r>
            <a:r>
              <a:rPr lang="en-GB" kern="1200"/>
              <a:t>) has much information about decomposition and decay of trees, as well as information about the importance of dead wood.</a:t>
            </a:r>
          </a:p>
          <a:p>
            <a:r>
              <a:rPr lang="en-GB" kern="1200"/>
              <a:t>This article from Science Direct: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https://www.sciencedirect.com/science/article/pii/S1364032116306050</a:t>
            </a:r>
            <a:r>
              <a:rPr lang="en-GB" kern="1200"/>
              <a:t> has much information about trees being used to produce timber for construction.</a:t>
            </a:r>
          </a:p>
          <a:p>
            <a:r>
              <a:rPr lang="en-GB" kern="1200"/>
              <a:t>Trees being burned immediately releases carbon back into the atmosphere. Trees rotting slowly releases some of the carbon into the atmosphere (over approximately 40 years), but some (approx. 30%) would be absorbed more permanently into the ground. Using trees for for building effectively ‘locks’ the carbon out of the atmosphere, but only while the building products remain intact.</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31</a:t>
            </a:fld>
            <a:endParaRPr lang="en-US"/>
          </a:p>
        </p:txBody>
      </p:sp>
    </p:spTree>
    <p:extLst>
      <p:ext uri="{BB962C8B-B14F-4D97-AF65-F5344CB8AC3E}">
        <p14:creationId xmlns:p14="http://schemas.microsoft.com/office/powerpoint/2010/main" val="273903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a:t>Answers: UK Household 17.1 tonnes, Flight London to New York (per passenger) 0.6 tonnes Driving 1000 miles 0.22 tonnes.</a:t>
            </a:r>
          </a:p>
          <a:p>
            <a:r>
              <a:rPr lang="en-GB"/>
              <a:t>It would be worth discussing whether students are surprised by any of these and how they compare.</a:t>
            </a:r>
          </a:p>
          <a:p>
            <a:r>
              <a:rPr lang="en-GB"/>
              <a:t>One implication of this is that what we do as individuals, and within our households, can have a big impact on our environment.</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4</a:t>
            </a:fld>
            <a:endParaRPr lang="en-US"/>
          </a:p>
        </p:txBody>
      </p:sp>
    </p:spTree>
    <p:extLst>
      <p:ext uri="{BB962C8B-B14F-4D97-AF65-F5344CB8AC3E}">
        <p14:creationId xmlns:p14="http://schemas.microsoft.com/office/powerpoint/2010/main" val="16804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For the graph shown on this slide, a new tree would need to be planted when the first is around 100 years old. This would allow the second tree to have stored around 50% of its carbon when the first tree loses 50%. This process would need to keep being repeated.</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32</a:t>
            </a:fld>
            <a:endParaRPr lang="en-US"/>
          </a:p>
        </p:txBody>
      </p:sp>
    </p:spTree>
    <p:extLst>
      <p:ext uri="{BB962C8B-B14F-4D97-AF65-F5344CB8AC3E}">
        <p14:creationId xmlns:p14="http://schemas.microsoft.com/office/powerpoint/2010/main" val="2880223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Arial" panose="020B0604020202020204" pitchFamily="34" charset="0"/>
                <a:ea typeface="Calibri" panose="020F0502020204030204" pitchFamily="34" charset="0"/>
              </a:rPr>
              <a:t>The conclusion that should be reached is that, to offset one flight, you need to keep replacing the tree that you planted. It may be worth also considering the implications for land use if planting trees is going to be used to offset ongoing carbon emissions.</a:t>
            </a:r>
            <a:endParaRPr lang="en-GB" kern="1200"/>
          </a:p>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33</a:t>
            </a:fld>
            <a:endParaRPr lang="en-US"/>
          </a:p>
        </p:txBody>
      </p:sp>
    </p:spTree>
    <p:extLst>
      <p:ext uri="{BB962C8B-B14F-4D97-AF65-F5344CB8AC3E}">
        <p14:creationId xmlns:p14="http://schemas.microsoft.com/office/powerpoint/2010/main" val="11030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kern="1200"/>
              <a:t>It is worth considering how trees that die can be replaced with new trees, so that the carbon sequestered by the planting of trees doesn’t reduce when they die. In forests managed for production purposes, more trees are typically planted when trees are cut down. In untamed woodlands, tree saplings may grow naturally. </a:t>
            </a:r>
            <a:r>
              <a:rPr lang="en-GB" sz="1200">
                <a:effectLst/>
                <a:latin typeface="Arial" panose="020B0604020202020204" pitchFamily="34" charset="0"/>
                <a:ea typeface="Calibri" panose="020F0502020204030204" pitchFamily="34" charset="0"/>
              </a:rPr>
              <a:t>It may be worth considering the implications for land use if planting trees is going to be used to offset ongoing carbon emissions and achieve Net Zero.</a:t>
            </a:r>
            <a:endParaRPr lang="en-GB" kern="1200"/>
          </a:p>
          <a:p>
            <a:endParaRPr lang="en-GB" kern="1200"/>
          </a:p>
          <a:p>
            <a:r>
              <a:rPr lang="en-GB" kern="1200"/>
              <a:t>Note that 83% of UK forests are managed for production purposes.</a:t>
            </a:r>
          </a:p>
          <a:p>
            <a:endParaRPr lang="en-GB" kern="1200"/>
          </a:p>
          <a:p>
            <a:r>
              <a:rPr lang="en-GB" kern="1200"/>
              <a:t>Reasons for untamed woodlands include protecting habitats for animals and encouraging diversity. Reasons for production purposes are that mature woodland actually emits as much carbon dioxide as it absorbs, but newly growing woodlands absorb more than they emit. When trees are used for building then some of the carbon they contain is then locked out of the atmosphere for longer.</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34</a:t>
            </a:fld>
            <a:endParaRPr lang="en-US"/>
          </a:p>
        </p:txBody>
      </p:sp>
    </p:spTree>
    <p:extLst>
      <p:ext uri="{BB962C8B-B14F-4D97-AF65-F5344CB8AC3E}">
        <p14:creationId xmlns:p14="http://schemas.microsoft.com/office/powerpoint/2010/main" val="71768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Image from: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https://researchbriefings.files.parliament.uk/documents/CBP-9084/CBP-9084.pdf</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a:p>
          <a:p>
            <a:r>
              <a:rPr lang="en-GB"/>
              <a:t>Note that England planted many more trees in the 90’s and 00’s than they are doing now. It is also worth noting that 2700-3000 conifer trees are typically planted per hectare, but when conifer trees are mature, the density is more like 300 trees per hectare. </a:t>
            </a:r>
            <a:r>
              <a:rPr lang="en-GB" b="0" i="0" u="none" strike="noStrike">
                <a:solidFill>
                  <a:srgbClr val="002147"/>
                </a:solidFill>
                <a:effectLst/>
                <a:latin typeface="Arial" panose="020B0604020202020204" pitchFamily="34" charset="0"/>
              </a:rPr>
              <a:t>See: </a:t>
            </a:r>
            <a:r>
              <a:rPr lang="en-GB" b="0" i="0" u="sng" strike="noStrike">
                <a:solidFill>
                  <a:srgbClr val="009FDA"/>
                </a:solidFill>
                <a:effectLst/>
                <a:latin typeface="Arial" panose="020B0604020202020204" pitchFamily="34" charset="0"/>
                <a:hlinkClick r:id="rId4"/>
              </a:rPr>
              <a:t>https://www.carbonbrief.org/in-depth-qa-how-will-tree-planting-help-the-uk-meet-its-climate-goals</a:t>
            </a:r>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35</a:t>
            </a:fld>
            <a:endParaRPr lang="en-US"/>
          </a:p>
        </p:txBody>
      </p:sp>
    </p:spTree>
    <p:extLst>
      <p:ext uri="{BB962C8B-B14F-4D97-AF65-F5344CB8AC3E}">
        <p14:creationId xmlns:p14="http://schemas.microsoft.com/office/powerpoint/2010/main" val="3746892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Students may want to explore the links between CO</a:t>
            </a:r>
            <a:r>
              <a:rPr lang="en-US" baseline="-25000"/>
              <a:t>2</a:t>
            </a:r>
            <a:r>
              <a:rPr lang="en-US"/>
              <a:t> concentration on Earth and the location of rainforests by playing with the following websites: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effectLst/>
                <a:latin typeface="Segoe UI" panose="020B0502040204020203" pitchFamily="34" charset="0"/>
                <a:hlinkClick r:id="rId3" tooltip="https://earth.nullschool.net/"/>
              </a:rPr>
              <a:t>https://earth.nullschool.net/</a:t>
            </a:r>
            <a:endParaRPr lang="en-GB" b="0" i="0">
              <a:effectLst/>
              <a:latin typeface="Segoe UI" panose="020B0502040204020203" pitchFamily="34" charset="0"/>
            </a:endParaRPr>
          </a:p>
          <a:p>
            <a:r>
              <a:rPr lang="en-US"/>
              <a:t>https://earth.google.com/web/</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36</a:t>
            </a:fld>
            <a:endParaRPr lang="en-US"/>
          </a:p>
        </p:txBody>
      </p:sp>
    </p:spTree>
    <p:extLst>
      <p:ext uri="{BB962C8B-B14F-4D97-AF65-F5344CB8AC3E}">
        <p14:creationId xmlns:p14="http://schemas.microsoft.com/office/powerpoint/2010/main" val="2939777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37</a:t>
            </a:fld>
            <a:endParaRPr lang="en-US"/>
          </a:p>
        </p:txBody>
      </p:sp>
    </p:spTree>
    <p:extLst>
      <p:ext uri="{BB962C8B-B14F-4D97-AF65-F5344CB8AC3E}">
        <p14:creationId xmlns:p14="http://schemas.microsoft.com/office/powerpoint/2010/main" val="421934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4813" y="862013"/>
            <a:ext cx="4132262" cy="2324100"/>
          </a:xfrm>
        </p:spPr>
      </p:sp>
      <p:sp>
        <p:nvSpPr>
          <p:cNvPr id="3" name="Notes Placeholder 2"/>
          <p:cNvSpPr>
            <a:spLocks noGrp="1"/>
          </p:cNvSpPr>
          <p:nvPr>
            <p:ph type="body" idx="1"/>
          </p:nvPr>
        </p:nvSpPr>
        <p:spPr/>
        <p:txBody>
          <a:bodyPr/>
          <a:lstStyle/>
          <a:p>
            <a:pPr defTabSz="966338">
              <a:defRPr/>
            </a:pPr>
            <a:r>
              <a:rPr lang="en-GB"/>
              <a:t>Answers: UK Household 17.1 tonnes, Flight London to New York (per passenger) 0.6 tonnes Driving 1000 miles 0.22 tonnes.</a:t>
            </a:r>
          </a:p>
          <a:p>
            <a:r>
              <a:rPr lang="en-GB"/>
              <a:t>It would be worth discussing whether students are surprised by any of these and how they compare.</a:t>
            </a:r>
          </a:p>
          <a:p>
            <a:r>
              <a:rPr lang="en-GB"/>
              <a:t>One implication of this is that what we do as individuals, and within our households, can have a big impact on our environment.</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5</a:t>
            </a:fld>
            <a:endParaRPr lang="en-US"/>
          </a:p>
        </p:txBody>
      </p:sp>
    </p:spTree>
    <p:extLst>
      <p:ext uri="{BB962C8B-B14F-4D97-AF65-F5344CB8AC3E}">
        <p14:creationId xmlns:p14="http://schemas.microsoft.com/office/powerpoint/2010/main" val="118532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It would be worth discussing whether students are surprised by any of these and how they compare.</a:t>
            </a:r>
          </a:p>
          <a:p>
            <a:r>
              <a:rPr lang="en-GB"/>
              <a:t>This session is on trees, so this allows students to compare the CO</a:t>
            </a:r>
            <a:r>
              <a:rPr lang="en-GB" baseline="-25000"/>
              <a:t>2</a:t>
            </a:r>
            <a:r>
              <a:rPr lang="en-GB"/>
              <a:t> stored by a tree with some other more meaningful and imaginable scenarios. One implication is that trees can potentially have a significant impact on the CO</a:t>
            </a:r>
            <a:r>
              <a:rPr lang="en-GB" baseline="-25000"/>
              <a:t>2</a:t>
            </a:r>
            <a:r>
              <a:rPr lang="en-GB"/>
              <a:t> in our atmosphere, but we will find out more about this throughout this lesson.</a:t>
            </a:r>
          </a:p>
          <a:p>
            <a:r>
              <a:rPr lang="en-GB"/>
              <a:t>This potentially sets up a question later in the session about whether it’s okay to fly if the CO</a:t>
            </a:r>
            <a:r>
              <a:rPr lang="en-GB" baseline="-25000"/>
              <a:t>2</a:t>
            </a:r>
            <a:r>
              <a:rPr lang="en-GB"/>
              <a:t> is offset by planting trees.</a:t>
            </a:r>
          </a:p>
          <a:p>
            <a:r>
              <a:rPr lang="en-GB"/>
              <a:t>Answers: UK Household 17.1 tonnes, Driving 1000 miles 0.22 tonnes, Oak tree 7.5 tonnes, Flight London to New York (per passenger) 0.6 tonnes, 1 cow 0.6 tonnes.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6</a:t>
            </a:fld>
            <a:endParaRPr lang="en-US"/>
          </a:p>
        </p:txBody>
      </p:sp>
    </p:spTree>
    <p:extLst>
      <p:ext uri="{BB962C8B-B14F-4D97-AF65-F5344CB8AC3E}">
        <p14:creationId xmlns:p14="http://schemas.microsoft.com/office/powerpoint/2010/main" val="276704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Answers: UK Household 17.1 tonnes, Driving 1000 miles 0.22 tonnes, Oak tree 7.5 tonnes, Flight London to New York (per passenger) 0.6 tonnes, 1 cow 0.6 tonnes.</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7</a:t>
            </a:fld>
            <a:endParaRPr lang="en-US"/>
          </a:p>
        </p:txBody>
      </p:sp>
    </p:spTree>
    <p:extLst>
      <p:ext uri="{BB962C8B-B14F-4D97-AF65-F5344CB8AC3E}">
        <p14:creationId xmlns:p14="http://schemas.microsoft.com/office/powerpoint/2010/main" val="410048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Some things to consider or try: Bring up Google Maps or Google Street View. Consider how many trees might be within 100 metres of the classroom. Can this be scaled up? What’s the area of the town? It might be that it helps to look this up. Are there any parts of the town which have lots of trees? How densely are they planted?</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8</a:t>
            </a:fld>
            <a:endParaRPr lang="en-US"/>
          </a:p>
        </p:txBody>
      </p:sp>
    </p:spTree>
    <p:extLst>
      <p:ext uri="{BB962C8B-B14F-4D97-AF65-F5344CB8AC3E}">
        <p14:creationId xmlns:p14="http://schemas.microsoft.com/office/powerpoint/2010/main" val="392417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9</a:t>
            </a:fld>
            <a:endParaRPr lang="en-US"/>
          </a:p>
        </p:txBody>
      </p:sp>
    </p:spTree>
    <p:extLst>
      <p:ext uri="{BB962C8B-B14F-4D97-AF65-F5344CB8AC3E}">
        <p14:creationId xmlns:p14="http://schemas.microsoft.com/office/powerpoint/2010/main" val="287267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10</a:t>
            </a:fld>
            <a:endParaRPr lang="en-US"/>
          </a:p>
        </p:txBody>
      </p:sp>
    </p:spTree>
    <p:extLst>
      <p:ext uri="{BB962C8B-B14F-4D97-AF65-F5344CB8AC3E}">
        <p14:creationId xmlns:p14="http://schemas.microsoft.com/office/powerpoint/2010/main" val="1119093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D6638-3690-49D6-8150-2114B48F05E8}"/>
              </a:ext>
            </a:extLst>
          </p:cNvPr>
          <p:cNvPicPr>
            <a:picLocks noChangeAspect="1"/>
          </p:cNvPicPr>
          <p:nvPr userDrawn="1"/>
        </p:nvPicPr>
        <p:blipFill>
          <a:blip r:embed="rId2"/>
          <a:stretch>
            <a:fillRect/>
          </a:stretch>
        </p:blipFill>
        <p:spPr>
          <a:xfrm>
            <a:off x="0" y="0"/>
            <a:ext cx="12192000" cy="6860032"/>
          </a:xfrm>
          <a:prstGeom prst="rect">
            <a:avLst/>
          </a:prstGeom>
        </p:spPr>
      </p:pic>
      <p:grpSp>
        <p:nvGrpSpPr>
          <p:cNvPr id="5" name="Group 4">
            <a:extLst>
              <a:ext uri="{FF2B5EF4-FFF2-40B4-BE49-F238E27FC236}">
                <a16:creationId xmlns:a16="http://schemas.microsoft.com/office/drawing/2014/main" id="{A9F8F00A-5E5E-4C2F-82E9-657D56E68F93}"/>
              </a:ext>
            </a:extLst>
          </p:cNvPr>
          <p:cNvGrpSpPr/>
          <p:nvPr userDrawn="1"/>
        </p:nvGrpSpPr>
        <p:grpSpPr>
          <a:xfrm>
            <a:off x="623392" y="2529830"/>
            <a:ext cx="2808312" cy="783715"/>
            <a:chOff x="6816080" y="2564904"/>
            <a:chExt cx="3096344" cy="864096"/>
          </a:xfrm>
        </p:grpSpPr>
        <p:sp>
          <p:nvSpPr>
            <p:cNvPr id="6" name="Rectangle 5">
              <a:extLst>
                <a:ext uri="{FF2B5EF4-FFF2-40B4-BE49-F238E27FC236}">
                  <a16:creationId xmlns:a16="http://schemas.microsoft.com/office/drawing/2014/main" id="{EDFE0EC6-DF40-4DC0-9016-1B42DD3E7F41}"/>
                </a:ext>
              </a:extLst>
            </p:cNvPr>
            <p:cNvSpPr/>
            <p:nvPr/>
          </p:nvSpPr>
          <p:spPr bwMode="auto">
            <a:xfrm>
              <a:off x="6816080" y="2564904"/>
              <a:ext cx="3096344"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7" name="Picture 1" descr="Mathematics &#10;Education ">
              <a:extLst>
                <a:ext uri="{FF2B5EF4-FFF2-40B4-BE49-F238E27FC236}">
                  <a16:creationId xmlns:a16="http://schemas.microsoft.com/office/drawing/2014/main" id="{E71F6584-373B-4B0F-9509-BB0D2D706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90" y="2749302"/>
              <a:ext cx="2752725" cy="4953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703C04D-FCAE-4DA3-B594-1CF468BA96C8}"/>
              </a:ext>
            </a:extLst>
          </p:cNvPr>
          <p:cNvSpPr txBox="1"/>
          <p:nvPr userDrawn="1"/>
        </p:nvSpPr>
        <p:spPr>
          <a:xfrm>
            <a:off x="557600" y="2068165"/>
            <a:ext cx="3129047" cy="461665"/>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in collaboration with:</a:t>
            </a:r>
          </a:p>
        </p:txBody>
      </p:sp>
      <p:sp>
        <p:nvSpPr>
          <p:cNvPr id="14" name="Title 13">
            <a:extLst>
              <a:ext uri="{FF2B5EF4-FFF2-40B4-BE49-F238E27FC236}">
                <a16:creationId xmlns:a16="http://schemas.microsoft.com/office/drawing/2014/main" id="{3F32B938-A345-499C-B137-1491A665EED0}"/>
              </a:ext>
            </a:extLst>
          </p:cNvPr>
          <p:cNvSpPr>
            <a:spLocks noGrp="1"/>
          </p:cNvSpPr>
          <p:nvPr>
            <p:ph type="title"/>
          </p:nvPr>
        </p:nvSpPr>
        <p:spPr>
          <a:xfrm>
            <a:off x="5082686" y="1934869"/>
            <a:ext cx="6376131" cy="1973635"/>
          </a:xfrm>
          <a:prstGeom prst="rect">
            <a:avLst/>
          </a:prstGeom>
        </p:spPr>
        <p:txBody>
          <a:bodyPr>
            <a:noAutofit/>
          </a:bodyPr>
          <a:lstStyle>
            <a:lvl1pP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6" name="Text Placeholder 15">
            <a:extLst>
              <a:ext uri="{FF2B5EF4-FFF2-40B4-BE49-F238E27FC236}">
                <a16:creationId xmlns:a16="http://schemas.microsoft.com/office/drawing/2014/main" id="{12E733AF-50AB-4754-8DA6-655CD5F44033}"/>
              </a:ext>
            </a:extLst>
          </p:cNvPr>
          <p:cNvSpPr>
            <a:spLocks noGrp="1"/>
          </p:cNvSpPr>
          <p:nvPr>
            <p:ph type="body" sz="quarter" idx="10" hasCustomPrompt="1"/>
          </p:nvPr>
        </p:nvSpPr>
        <p:spPr>
          <a:xfrm>
            <a:off x="5265613" y="4086486"/>
            <a:ext cx="6010275" cy="865188"/>
          </a:xfrm>
          <a:prstGeom prst="rect">
            <a:avLst/>
          </a:prstGeom>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GB"/>
              <a:t>Click to edit subtitle</a:t>
            </a:r>
          </a:p>
        </p:txBody>
      </p:sp>
    </p:spTree>
    <p:extLst>
      <p:ext uri="{BB962C8B-B14F-4D97-AF65-F5344CB8AC3E}">
        <p14:creationId xmlns:p14="http://schemas.microsoft.com/office/powerpoint/2010/main" val="411487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0">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2389717" y="836712"/>
            <a:ext cx="7315200" cy="3890863"/>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1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marL="3429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05403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6712"/>
            <a:ext cx="2743200" cy="5289451"/>
          </a:xfrm>
          <a:prstGeom prst="rect">
            <a:avLst/>
          </a:prstGeom>
        </p:spPr>
        <p:txBody>
          <a:bodyPr vert="eaVert"/>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609600" y="836712"/>
            <a:ext cx="8026400" cy="5289451"/>
          </a:xfrm>
          <a:prstGeom prst="rect">
            <a:avLst/>
          </a:prstGeom>
        </p:spPr>
        <p:txBody>
          <a:bodyPr vert="eaVert"/>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177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7051" y="1196975"/>
            <a:ext cx="4993216"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a:p>
        </p:txBody>
      </p:sp>
      <p:sp>
        <p:nvSpPr>
          <p:cNvPr id="9" name="Title 1"/>
          <p:cNvSpPr>
            <a:spLocks noGrp="1"/>
          </p:cNvSpPr>
          <p:nvPr>
            <p:ph type="title"/>
          </p:nvPr>
        </p:nvSpPr>
        <p:spPr>
          <a:xfrm>
            <a:off x="5903979" y="1196975"/>
            <a:ext cx="5692213" cy="580926"/>
          </a:xfrm>
          <a:prstGeom prst="rect">
            <a:avLst/>
          </a:prstGeom>
        </p:spPr>
        <p:txBody>
          <a:bodyPr vert="horz"/>
          <a:lstStyle>
            <a:lvl1pPr algn="l">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614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2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marL="4572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9144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2573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7145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1717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2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0" cap="all">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220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vert="horz"/>
          <a:lstStyle>
            <a:lvl1pPr marL="342900" indent="-342900">
              <a:buClr>
                <a:srgbClr val="4D1C74"/>
              </a:buClr>
              <a:buFont typeface="Wingdings" panose="05000000000000000000" pitchFamily="2" charset="2"/>
              <a:buChar char="§"/>
              <a:defRPr sz="2800">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67326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7535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6951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6712"/>
            <a:ext cx="4011084" cy="598388"/>
          </a:xfrm>
          <a:prstGeom prst="rect">
            <a:avLst/>
          </a:prstGeom>
        </p:spPr>
        <p:txBody>
          <a:bodyPr vert="horz" anchor="t"/>
          <a:lstStyle>
            <a:lvl1pPr algn="l">
              <a:defRPr sz="2400" b="0">
                <a:solidFill>
                  <a:srgbClr val="4D1C74"/>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766733" y="836712"/>
            <a:ext cx="6815667" cy="5289451"/>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53935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984125-05CA-4BB0-94CA-53A8F221D840}"/>
              </a:ext>
            </a:extLst>
          </p:cNvPr>
          <p:cNvSpPr/>
          <p:nvPr userDrawn="1"/>
        </p:nvSpPr>
        <p:spPr bwMode="auto">
          <a:xfrm>
            <a:off x="-23303" y="609998"/>
            <a:ext cx="648072" cy="6237312"/>
          </a:xfrm>
          <a:prstGeom prst="rect">
            <a:avLst/>
          </a:prstGeom>
          <a:gradFill>
            <a:gsLst>
              <a:gs pos="100000">
                <a:schemeClr val="bg1"/>
              </a:gs>
              <a:gs pos="0">
                <a:srgbClr val="4D1C74"/>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5" name="Rectangle 14">
            <a:extLst>
              <a:ext uri="{FF2B5EF4-FFF2-40B4-BE49-F238E27FC236}">
                <a16:creationId xmlns:a16="http://schemas.microsoft.com/office/drawing/2014/main" id="{B1A501BF-B2D7-4B30-ACD2-58F9F24423AD}"/>
              </a:ext>
            </a:extLst>
          </p:cNvPr>
          <p:cNvSpPr/>
          <p:nvPr userDrawn="1"/>
        </p:nvSpPr>
        <p:spPr bwMode="auto">
          <a:xfrm>
            <a:off x="11567231" y="609998"/>
            <a:ext cx="648072" cy="6237312"/>
          </a:xfrm>
          <a:prstGeom prst="rect">
            <a:avLst/>
          </a:prstGeom>
          <a:gradFill>
            <a:gsLst>
              <a:gs pos="0">
                <a:schemeClr val="bg1"/>
              </a:gs>
              <a:gs pos="100000">
                <a:srgbClr val="002D61"/>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5" name="Picture 4" descr="A picture containing chart&#10;&#10;Description automatically generated">
            <a:extLst>
              <a:ext uri="{FF2B5EF4-FFF2-40B4-BE49-F238E27FC236}">
                <a16:creationId xmlns:a16="http://schemas.microsoft.com/office/drawing/2014/main" id="{6F3E97A0-FD38-4673-8C9C-492912CDC3E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028" t="9684" r="4372" b="16499"/>
          <a:stretch/>
        </p:blipFill>
        <p:spPr>
          <a:xfrm>
            <a:off x="10145587" y="86311"/>
            <a:ext cx="2016224" cy="428400"/>
          </a:xfrm>
          <a:prstGeom prst="rect">
            <a:avLst/>
          </a:prstGeom>
        </p:spPr>
      </p:pic>
      <p:pic>
        <p:nvPicPr>
          <p:cNvPr id="6" name="Picture 5" descr="Logo&#10;&#10;Description automatically generated">
            <a:extLst>
              <a:ext uri="{FF2B5EF4-FFF2-40B4-BE49-F238E27FC236}">
                <a16:creationId xmlns:a16="http://schemas.microsoft.com/office/drawing/2014/main" id="{5AD9294C-47D7-4D05-98BB-55D0A557FC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692" y="86130"/>
            <a:ext cx="1654233" cy="428581"/>
          </a:xfrm>
          <a:prstGeom prst="rect">
            <a:avLst/>
          </a:prstGeom>
        </p:spPr>
      </p:pic>
      <p:sp>
        <p:nvSpPr>
          <p:cNvPr id="12" name="Rectangle 11">
            <a:extLst>
              <a:ext uri="{FF2B5EF4-FFF2-40B4-BE49-F238E27FC236}">
                <a16:creationId xmlns:a16="http://schemas.microsoft.com/office/drawing/2014/main" id="{0161DD60-D04B-41D6-9BE0-6E05C0532E9C}"/>
              </a:ext>
            </a:extLst>
          </p:cNvPr>
          <p:cNvSpPr/>
          <p:nvPr userDrawn="1"/>
        </p:nvSpPr>
        <p:spPr bwMode="auto">
          <a:xfrm rot="10800000">
            <a:off x="-12340" y="6802505"/>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Rectangle 12">
            <a:extLst>
              <a:ext uri="{FF2B5EF4-FFF2-40B4-BE49-F238E27FC236}">
                <a16:creationId xmlns:a16="http://schemas.microsoft.com/office/drawing/2014/main" id="{DAE8D341-A4D5-4C6A-AFC4-55BCA8F7E681}"/>
              </a:ext>
            </a:extLst>
          </p:cNvPr>
          <p:cNvSpPr/>
          <p:nvPr userDrawn="1"/>
        </p:nvSpPr>
        <p:spPr bwMode="auto">
          <a:xfrm rot="10800000">
            <a:off x="-6170" y="599481"/>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9" name="Title Placeholder 8">
            <a:extLst>
              <a:ext uri="{FF2B5EF4-FFF2-40B4-BE49-F238E27FC236}">
                <a16:creationId xmlns:a16="http://schemas.microsoft.com/office/drawing/2014/main" id="{25603C9B-7046-4CAA-8745-5C3CD11AA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731" r:id="rId1"/>
    <p:sldLayoutId id="2147483726" r:id="rId2"/>
    <p:sldLayoutId id="2147483732" r:id="rId3"/>
    <p:sldLayoutId id="2147483721" r:id="rId4"/>
    <p:sldLayoutId id="2147483722" r:id="rId5"/>
    <p:sldLayoutId id="2147483723" r:id="rId6"/>
    <p:sldLayoutId id="2147483724" r:id="rId7"/>
    <p:sldLayoutId id="2147483725"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defRPr>
      </a:lvl5pPr>
      <a:lvl6pPr marL="457200" algn="ctr" rtl="0" fontAlgn="base">
        <a:spcBef>
          <a:spcPct val="0"/>
        </a:spcBef>
        <a:spcAft>
          <a:spcPct val="0"/>
        </a:spcAft>
        <a:defRPr sz="4400">
          <a:solidFill>
            <a:schemeClr val="tx2"/>
          </a:solidFill>
          <a:latin typeface="Times" charset="0"/>
          <a:ea typeface="ヒラギノ角ゴ Pro W3" charset="0"/>
        </a:defRPr>
      </a:lvl6pPr>
      <a:lvl7pPr marL="914400" algn="ctr" rtl="0" fontAlgn="base">
        <a:spcBef>
          <a:spcPct val="0"/>
        </a:spcBef>
        <a:spcAft>
          <a:spcPct val="0"/>
        </a:spcAft>
        <a:defRPr sz="4400">
          <a:solidFill>
            <a:schemeClr val="tx2"/>
          </a:solidFill>
          <a:latin typeface="Times" charset="0"/>
          <a:ea typeface="ヒラギノ角ゴ Pro W3" charset="0"/>
        </a:defRPr>
      </a:lvl7pPr>
      <a:lvl8pPr marL="1371600" algn="ctr" rtl="0" fontAlgn="base">
        <a:spcBef>
          <a:spcPct val="0"/>
        </a:spcBef>
        <a:spcAft>
          <a:spcPct val="0"/>
        </a:spcAft>
        <a:defRPr sz="4400">
          <a:solidFill>
            <a:schemeClr val="tx2"/>
          </a:solidFill>
          <a:latin typeface="Times" charset="0"/>
          <a:ea typeface="ヒラギノ角ゴ Pro W3" charset="0"/>
        </a:defRPr>
      </a:lvl8pPr>
      <a:lvl9pPr marL="1828800" algn="ctr" rtl="0" fontAlgn="base">
        <a:spcBef>
          <a:spcPct val="0"/>
        </a:spcBef>
        <a:spcAft>
          <a:spcPct val="0"/>
        </a:spcAft>
        <a:defRPr sz="4400">
          <a:solidFill>
            <a:schemeClr val="tx2"/>
          </a:solidFill>
          <a:latin typeface="Times" charset="0"/>
          <a:ea typeface="ヒラギノ角ゴ Pro W3" charset="0"/>
        </a:defRPr>
      </a:lvl9pPr>
    </p:titleStyle>
    <p:body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Q0xUXo2zE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4.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4.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www.desmos.com/calculator/rci87lp05w" TargetMode="External"/><Relationship Id="rId5" Type="http://schemas.openxmlformats.org/officeDocument/2006/relationships/image" Target="../media/image24.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hyperlink" Target="https://www.ted.com/talks/kristen_bell_giant_ant_what_is_net_zero#t-40608"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hyperlink" Target="https://www.nationaltrust.org.uk/features/plant-a-tree?campid=PPC_Central_Fundraising_Google_AWPlantATreeBrand&amp;gclid=CjwKCAjwt8uGBhBAEiwAayu_9dTrOUs0sRQHkYSBi_QN-4ZZBF3UhNA7M7NH5y36N6kOcLt-uD9EbhoCpt0QAvD_BwE&amp;gclsrc=aw.ds" TargetMode="External"/><Relationship Id="rId4" Type="http://schemas.openxmlformats.org/officeDocument/2006/relationships/hyperlink" Target="https://www.woodlandtrust.org.uk/press-centre/2020/10/50-million-trees-to-tackle-climate-chang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news/science-environment-41551296"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ourworldindata.org/grapher/number-of-trees-per-k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125F60-7C74-430F-983B-430265903269}"/>
              </a:ext>
            </a:extLst>
          </p:cNvPr>
          <p:cNvSpPr>
            <a:spLocks noGrp="1"/>
          </p:cNvSpPr>
          <p:nvPr>
            <p:ph type="title"/>
          </p:nvPr>
        </p:nvSpPr>
        <p:spPr>
          <a:xfrm>
            <a:off x="5082686" y="1934869"/>
            <a:ext cx="6485922" cy="1973635"/>
          </a:xfrm>
        </p:spPr>
        <p:txBody>
          <a:bodyPr/>
          <a:lstStyle/>
          <a:p>
            <a:r>
              <a:rPr lang="en-GB"/>
              <a:t>Trees for Net Zero</a:t>
            </a:r>
          </a:p>
        </p:txBody>
      </p:sp>
      <p:sp>
        <p:nvSpPr>
          <p:cNvPr id="7" name="Text Placeholder 6">
            <a:extLst>
              <a:ext uri="{FF2B5EF4-FFF2-40B4-BE49-F238E27FC236}">
                <a16:creationId xmlns:a16="http://schemas.microsoft.com/office/drawing/2014/main" id="{38916A31-00CF-4F31-8549-FDF9D2BBD223}"/>
              </a:ext>
            </a:extLst>
          </p:cNvPr>
          <p:cNvSpPr>
            <a:spLocks noGrp="1"/>
          </p:cNvSpPr>
          <p:nvPr>
            <p:ph type="body" sz="quarter" idx="10"/>
          </p:nvPr>
        </p:nvSpPr>
        <p:spPr/>
        <p:txBody>
          <a:bodyPr/>
          <a:lstStyle/>
          <a:p>
            <a:r>
              <a:rPr lang="en-GB"/>
              <a:t>Scotland’s Curriculum National </a:t>
            </a:r>
            <a:r>
              <a:rPr lang="en-GB" dirty="0"/>
              <a:t>5 Applications of Mathematics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Estimate – possible response 2</a:t>
            </a:r>
          </a:p>
        </p:txBody>
      </p:sp>
      <p:pic>
        <p:nvPicPr>
          <p:cNvPr id="8" name="Picture 7" descr="Text, letter&#10;&#10;Description automatically generated">
            <a:extLst>
              <a:ext uri="{FF2B5EF4-FFF2-40B4-BE49-F238E27FC236}">
                <a16:creationId xmlns:a16="http://schemas.microsoft.com/office/drawing/2014/main" id="{D300AE0C-2B56-45CC-87C9-723DA0F48D42}"/>
              </a:ext>
            </a:extLst>
          </p:cNvPr>
          <p:cNvPicPr>
            <a:picLocks noChangeAspect="1"/>
          </p:cNvPicPr>
          <p:nvPr/>
        </p:nvPicPr>
        <p:blipFill>
          <a:blip r:embed="rId3"/>
          <a:stretch>
            <a:fillRect/>
          </a:stretch>
        </p:blipFill>
        <p:spPr>
          <a:xfrm>
            <a:off x="4367808" y="1844824"/>
            <a:ext cx="3020690" cy="4027586"/>
          </a:xfrm>
          <a:prstGeom prst="rect">
            <a:avLst/>
          </a:prstGeom>
        </p:spPr>
      </p:pic>
    </p:spTree>
    <p:extLst>
      <p:ext uri="{BB962C8B-B14F-4D97-AF65-F5344CB8AC3E}">
        <p14:creationId xmlns:p14="http://schemas.microsoft.com/office/powerpoint/2010/main" val="3531191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Estimate – possible response 3</a:t>
            </a:r>
          </a:p>
        </p:txBody>
      </p:sp>
      <p:pic>
        <p:nvPicPr>
          <p:cNvPr id="10" name="Picture 9">
            <a:extLst>
              <a:ext uri="{FF2B5EF4-FFF2-40B4-BE49-F238E27FC236}">
                <a16:creationId xmlns:a16="http://schemas.microsoft.com/office/drawing/2014/main" id="{D8FB0549-FA0E-4E68-86F7-2DC27F535CC6}"/>
              </a:ext>
            </a:extLst>
          </p:cNvPr>
          <p:cNvPicPr>
            <a:picLocks noChangeAspect="1"/>
          </p:cNvPicPr>
          <p:nvPr/>
        </p:nvPicPr>
        <p:blipFill>
          <a:blip r:embed="rId3"/>
          <a:stretch>
            <a:fillRect/>
          </a:stretch>
        </p:blipFill>
        <p:spPr>
          <a:xfrm>
            <a:off x="113878" y="1556941"/>
            <a:ext cx="4315024" cy="3244379"/>
          </a:xfrm>
          <a:prstGeom prst="rect">
            <a:avLst/>
          </a:prstGeom>
        </p:spPr>
      </p:pic>
      <p:pic>
        <p:nvPicPr>
          <p:cNvPr id="12" name="Picture 11">
            <a:extLst>
              <a:ext uri="{FF2B5EF4-FFF2-40B4-BE49-F238E27FC236}">
                <a16:creationId xmlns:a16="http://schemas.microsoft.com/office/drawing/2014/main" id="{D74AC179-D325-4EFA-8913-7C9A0E6BBB01}"/>
              </a:ext>
            </a:extLst>
          </p:cNvPr>
          <p:cNvPicPr>
            <a:picLocks noChangeAspect="1"/>
          </p:cNvPicPr>
          <p:nvPr/>
        </p:nvPicPr>
        <p:blipFill>
          <a:blip r:embed="rId4"/>
          <a:stretch>
            <a:fillRect/>
          </a:stretch>
        </p:blipFill>
        <p:spPr>
          <a:xfrm>
            <a:off x="3582925" y="2166094"/>
            <a:ext cx="5015234" cy="3109735"/>
          </a:xfrm>
          <a:prstGeom prst="rect">
            <a:avLst/>
          </a:prstGeom>
        </p:spPr>
      </p:pic>
      <p:pic>
        <p:nvPicPr>
          <p:cNvPr id="14" name="Picture 13">
            <a:extLst>
              <a:ext uri="{FF2B5EF4-FFF2-40B4-BE49-F238E27FC236}">
                <a16:creationId xmlns:a16="http://schemas.microsoft.com/office/drawing/2014/main" id="{479F2296-60B3-4C9E-934A-20E4EF4369E1}"/>
              </a:ext>
            </a:extLst>
          </p:cNvPr>
          <p:cNvPicPr>
            <a:picLocks noChangeAspect="1"/>
          </p:cNvPicPr>
          <p:nvPr/>
        </p:nvPicPr>
        <p:blipFill>
          <a:blip r:embed="rId5"/>
          <a:stretch>
            <a:fillRect/>
          </a:stretch>
        </p:blipFill>
        <p:spPr>
          <a:xfrm>
            <a:off x="7752184" y="1556792"/>
            <a:ext cx="4353641" cy="5191919"/>
          </a:xfrm>
          <a:prstGeom prst="rect">
            <a:avLst/>
          </a:prstGeom>
        </p:spPr>
      </p:pic>
    </p:spTree>
    <p:extLst>
      <p:ext uri="{BB962C8B-B14F-4D97-AF65-F5344CB8AC3E}">
        <p14:creationId xmlns:p14="http://schemas.microsoft.com/office/powerpoint/2010/main" val="401688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805470"/>
            <a:ext cx="4906888" cy="1108720"/>
          </a:xfrm>
        </p:spPr>
        <p:txBody>
          <a:bodyPr/>
          <a:lstStyle/>
          <a:p>
            <a:pPr marL="0" indent="0">
              <a:buNone/>
            </a:pPr>
            <a:r>
              <a:rPr lang="en-GB"/>
              <a:t>The area of the UK is 242,495km</a:t>
            </a:r>
            <a:r>
              <a:rPr lang="en-GB" baseline="30000"/>
              <a:t>2</a:t>
            </a:r>
            <a:r>
              <a:rPr lang="en-GB"/>
              <a:t>.</a:t>
            </a:r>
          </a:p>
          <a:p>
            <a:pPr marL="0" indent="0">
              <a:buNone/>
            </a:pPr>
            <a:endParaRPr lang="en-GB"/>
          </a:p>
          <a:p>
            <a:r>
              <a:rPr lang="en-GB"/>
              <a:t>Estimate how many trees there are in the UK.</a:t>
            </a:r>
          </a:p>
        </p:txBody>
      </p:sp>
      <p:sp>
        <p:nvSpPr>
          <p:cNvPr id="6" name="TextBox 5">
            <a:extLst>
              <a:ext uri="{FF2B5EF4-FFF2-40B4-BE49-F238E27FC236}">
                <a16:creationId xmlns:a16="http://schemas.microsoft.com/office/drawing/2014/main" id="{A2584E5F-4F98-4C9D-AA2D-7370BF9109F1}"/>
              </a:ext>
            </a:extLst>
          </p:cNvPr>
          <p:cNvSpPr txBox="1"/>
          <p:nvPr/>
        </p:nvSpPr>
        <p:spPr>
          <a:xfrm>
            <a:off x="1981200" y="4437112"/>
            <a:ext cx="4546848" cy="1815882"/>
          </a:xfrm>
          <a:prstGeom prst="rect">
            <a:avLst/>
          </a:prstGeom>
          <a:noFill/>
        </p:spPr>
        <p:txBody>
          <a:bodyPr wrap="square">
            <a:spAutoFit/>
          </a:bodyPr>
          <a:lstStyle/>
          <a:p>
            <a:pPr marL="457200" indent="-457200">
              <a:spcBef>
                <a:spcPct val="20000"/>
              </a:spcBef>
              <a:buClr>
                <a:srgbClr val="4D1C74"/>
              </a:buClr>
              <a:buFont typeface="Wingdings" panose="05000000000000000000" pitchFamily="2" charset="2"/>
              <a:buChar char="§"/>
            </a:pPr>
            <a:r>
              <a:rPr lang="en-GB" sz="2800">
                <a:solidFill>
                  <a:schemeClr val="tx2"/>
                </a:solidFill>
                <a:latin typeface="Arial" panose="020B0604020202020204" pitchFamily="34" charset="0"/>
                <a:ea typeface="+mn-ea"/>
                <a:cs typeface="Arial" panose="020B0604020202020204" pitchFamily="34" charset="0"/>
              </a:rPr>
              <a:t>What affect do all of these trees have on the levels of CO</a:t>
            </a:r>
            <a:r>
              <a:rPr lang="en-GB" sz="2800" baseline="-25000">
                <a:solidFill>
                  <a:schemeClr val="tx2"/>
                </a:solidFill>
                <a:latin typeface="Arial" panose="020B0604020202020204" pitchFamily="34" charset="0"/>
                <a:ea typeface="+mn-ea"/>
                <a:cs typeface="Arial" panose="020B0604020202020204" pitchFamily="34" charset="0"/>
              </a:rPr>
              <a:t>2</a:t>
            </a:r>
            <a:r>
              <a:rPr lang="en-GB" sz="2800">
                <a:solidFill>
                  <a:schemeClr val="tx2"/>
                </a:solidFill>
                <a:latin typeface="Arial" panose="020B0604020202020204" pitchFamily="34" charset="0"/>
                <a:ea typeface="+mn-ea"/>
                <a:cs typeface="Arial" panose="020B0604020202020204" pitchFamily="34" charset="0"/>
              </a:rPr>
              <a:t> in the atmosphere?</a:t>
            </a:r>
          </a:p>
        </p:txBody>
      </p:sp>
      <p:pic>
        <p:nvPicPr>
          <p:cNvPr id="7" name="Picture 6" descr="Map&#10;&#10;Description automatically generated">
            <a:extLst>
              <a:ext uri="{FF2B5EF4-FFF2-40B4-BE49-F238E27FC236}">
                <a16:creationId xmlns:a16="http://schemas.microsoft.com/office/drawing/2014/main" id="{6567A03F-62AB-4933-9931-273D2B941337}"/>
              </a:ext>
            </a:extLst>
          </p:cNvPr>
          <p:cNvPicPr>
            <a:picLocks noChangeAspect="1"/>
          </p:cNvPicPr>
          <p:nvPr/>
        </p:nvPicPr>
        <p:blipFill rotWithShape="1">
          <a:blip r:embed="rId3"/>
          <a:srcRect l="5015" r="8053" b="3156"/>
          <a:stretch/>
        </p:blipFill>
        <p:spPr>
          <a:xfrm>
            <a:off x="6875859" y="1176600"/>
            <a:ext cx="3538735" cy="5534422"/>
          </a:xfrm>
          <a:prstGeom prst="rect">
            <a:avLst/>
          </a:prstGeom>
        </p:spPr>
      </p:pic>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4902696" y="836712"/>
            <a:ext cx="2386608" cy="580926"/>
          </a:xfrm>
        </p:spPr>
        <p:txBody>
          <a:bodyPr>
            <a:normAutofit fontScale="90000"/>
          </a:bodyPr>
          <a:lstStyle/>
          <a:p>
            <a:r>
              <a:rPr lang="en-GB"/>
              <a:t>Estimate</a:t>
            </a:r>
          </a:p>
        </p:txBody>
      </p:sp>
      <p:sp>
        <p:nvSpPr>
          <p:cNvPr id="8" name="TextBox 7">
            <a:extLst>
              <a:ext uri="{FF2B5EF4-FFF2-40B4-BE49-F238E27FC236}">
                <a16:creationId xmlns:a16="http://schemas.microsoft.com/office/drawing/2014/main" id="{B87DECE5-396D-43E5-B752-448F8D2D9C89}"/>
              </a:ext>
            </a:extLst>
          </p:cNvPr>
          <p:cNvSpPr txBox="1"/>
          <p:nvPr/>
        </p:nvSpPr>
        <p:spPr>
          <a:xfrm>
            <a:off x="9993981" y="3943811"/>
            <a:ext cx="1536848" cy="646331"/>
          </a:xfrm>
          <a:prstGeom prst="rect">
            <a:avLst/>
          </a:prstGeom>
          <a:noFill/>
        </p:spPr>
        <p:txBody>
          <a:bodyPr wrap="square">
            <a:spAutoFit/>
          </a:bodyPr>
          <a:lstStyle/>
          <a:p>
            <a:r>
              <a:rPr lang="en-GB" sz="1200">
                <a:solidFill>
                  <a:schemeClr val="tx2"/>
                </a:solidFill>
                <a:latin typeface="Arial" panose="020B0604020202020204" pitchFamily="34" charset="0"/>
                <a:ea typeface="+mn-ea"/>
                <a:cs typeface="Arial" panose="020B0604020202020204" pitchFamily="34" charset="0"/>
              </a:rPr>
              <a:t>Woodland cover in Great Britain in 2018</a:t>
            </a:r>
          </a:p>
        </p:txBody>
      </p:sp>
    </p:spTree>
    <p:extLst>
      <p:ext uri="{BB962C8B-B14F-4D97-AF65-F5344CB8AC3E}">
        <p14:creationId xmlns:p14="http://schemas.microsoft.com/office/powerpoint/2010/main" val="331558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Estimate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844824"/>
            <a:ext cx="8229600" cy="4320480"/>
          </a:xfrm>
        </p:spPr>
        <p:txBody>
          <a:bodyPr/>
          <a:lstStyle/>
          <a:p>
            <a:r>
              <a:rPr lang="en-GB"/>
              <a:t>How does 50 million trees compare with the number of trees in 30 football pitches of forest?</a:t>
            </a:r>
          </a:p>
          <a:p>
            <a:endParaRPr lang="en-GB"/>
          </a:p>
          <a:p>
            <a:endParaRPr lang="en-GB"/>
          </a:p>
          <a:p>
            <a:r>
              <a:rPr lang="en-GB"/>
              <a:t>Estimate the number of trees you could fit in 30 football pitches</a:t>
            </a:r>
          </a:p>
          <a:p>
            <a:r>
              <a:rPr lang="en-GB"/>
              <a:t>Estimate the land required to plant 50 million trees.</a:t>
            </a:r>
          </a:p>
          <a:p>
            <a:endParaRPr lang="en-GB"/>
          </a:p>
        </p:txBody>
      </p:sp>
    </p:spTree>
    <p:extLst>
      <p:ext uri="{BB962C8B-B14F-4D97-AF65-F5344CB8AC3E}">
        <p14:creationId xmlns:p14="http://schemas.microsoft.com/office/powerpoint/2010/main" val="513315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Carbon offsetting</a:t>
            </a:r>
          </a:p>
        </p:txBody>
      </p:sp>
      <p:sp>
        <p:nvSpPr>
          <p:cNvPr id="4" name="Content Placeholder 2">
            <a:extLst>
              <a:ext uri="{FF2B5EF4-FFF2-40B4-BE49-F238E27FC236}">
                <a16:creationId xmlns:a16="http://schemas.microsoft.com/office/drawing/2014/main" id="{75FFDA26-5225-4538-9F27-ADAFDC9CD8BF}"/>
              </a:ext>
            </a:extLst>
          </p:cNvPr>
          <p:cNvSpPr txBox="1">
            <a:spLocks/>
          </p:cNvSpPr>
          <p:nvPr/>
        </p:nvSpPr>
        <p:spPr>
          <a:xfrm>
            <a:off x="1981200" y="4655859"/>
            <a:ext cx="8686800" cy="2592288"/>
          </a:xfrm>
          <a:prstGeom prst="rect">
            <a:avLst/>
          </a:prstGeom>
        </p:spPr>
        <p:txBody>
          <a:bodyPr vert="horz"/>
          <a:lstStyle>
            <a:lvl1pPr marL="342900" indent="-3429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800">
                <a:solidFill>
                  <a:srgbClr val="002350"/>
                </a:solidFill>
                <a:latin typeface="+mn-lt"/>
                <a:ea typeface="+mn-ea"/>
              </a:defRPr>
            </a:lvl6pPr>
            <a:lvl7pPr marL="2971800" indent="-228600" algn="l" rtl="0" fontAlgn="base">
              <a:spcBef>
                <a:spcPct val="20000"/>
              </a:spcBef>
              <a:spcAft>
                <a:spcPct val="0"/>
              </a:spcAft>
              <a:buChar char="»"/>
              <a:defRPr sz="1800">
                <a:solidFill>
                  <a:srgbClr val="002350"/>
                </a:solidFill>
                <a:latin typeface="+mn-lt"/>
                <a:ea typeface="+mn-ea"/>
              </a:defRPr>
            </a:lvl7pPr>
            <a:lvl8pPr marL="3429000" indent="-228600" algn="l" rtl="0" fontAlgn="base">
              <a:spcBef>
                <a:spcPct val="20000"/>
              </a:spcBef>
              <a:spcAft>
                <a:spcPct val="0"/>
              </a:spcAft>
              <a:buChar char="»"/>
              <a:defRPr sz="1800">
                <a:solidFill>
                  <a:srgbClr val="002350"/>
                </a:solidFill>
                <a:latin typeface="+mn-lt"/>
                <a:ea typeface="+mn-ea"/>
              </a:defRPr>
            </a:lvl8pPr>
            <a:lvl9pPr marL="3886200" indent="-228600" algn="l" rtl="0" fontAlgn="base">
              <a:spcBef>
                <a:spcPct val="20000"/>
              </a:spcBef>
              <a:spcAft>
                <a:spcPct val="0"/>
              </a:spcAft>
              <a:buChar char="»"/>
              <a:defRPr sz="1800">
                <a:solidFill>
                  <a:srgbClr val="002350"/>
                </a:solidFill>
                <a:latin typeface="+mn-lt"/>
                <a:ea typeface="+mn-ea"/>
              </a:defRPr>
            </a:lvl9pPr>
          </a:lstStyle>
          <a:p>
            <a:pPr marL="0" indent="0">
              <a:buNone/>
            </a:pPr>
            <a:r>
              <a:rPr lang="en-US"/>
              <a:t>Some airlines offer to offset the carbon emissions of their flights.</a:t>
            </a:r>
          </a:p>
          <a:p>
            <a:pPr marL="0" indent="0">
              <a:buNone/>
            </a:pPr>
            <a:r>
              <a:rPr lang="en-US"/>
              <a:t>How many trees need to be planted to offset a flight from London to New York?</a:t>
            </a:r>
          </a:p>
        </p:txBody>
      </p:sp>
      <p:grpSp>
        <p:nvGrpSpPr>
          <p:cNvPr id="15" name="Group 14">
            <a:extLst>
              <a:ext uri="{FF2B5EF4-FFF2-40B4-BE49-F238E27FC236}">
                <a16:creationId xmlns:a16="http://schemas.microsoft.com/office/drawing/2014/main" id="{18F8AA03-CCCD-4632-9845-CFCD9E1B8419}"/>
              </a:ext>
            </a:extLst>
          </p:cNvPr>
          <p:cNvGrpSpPr/>
          <p:nvPr/>
        </p:nvGrpSpPr>
        <p:grpSpPr>
          <a:xfrm>
            <a:off x="6112559" y="1584120"/>
            <a:ext cx="3878088" cy="2592288"/>
            <a:chOff x="4386305" y="1714161"/>
            <a:chExt cx="4300495" cy="2818404"/>
          </a:xfrm>
        </p:grpSpPr>
        <p:pic>
          <p:nvPicPr>
            <p:cNvPr id="12" name="Picture 11" descr="Graphical user interface&#10;&#10;Description automatically generated">
              <a:extLst>
                <a:ext uri="{FF2B5EF4-FFF2-40B4-BE49-F238E27FC236}">
                  <a16:creationId xmlns:a16="http://schemas.microsoft.com/office/drawing/2014/main" id="{86575CAE-026C-46C2-B0E9-F0639BAAAFA7}"/>
                </a:ext>
              </a:extLst>
            </p:cNvPr>
            <p:cNvPicPr>
              <a:picLocks noChangeAspect="1"/>
            </p:cNvPicPr>
            <p:nvPr/>
          </p:nvPicPr>
          <p:blipFill>
            <a:blip r:embed="rId3"/>
            <a:stretch>
              <a:fillRect/>
            </a:stretch>
          </p:blipFill>
          <p:spPr>
            <a:xfrm>
              <a:off x="4386305" y="1714161"/>
              <a:ext cx="4300495" cy="2818404"/>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CF5633A6-B1ED-4255-A790-44EDE1A03FC9}"/>
                </a:ext>
              </a:extLst>
            </p:cNvPr>
            <p:cNvPicPr>
              <a:picLocks noChangeAspect="1"/>
            </p:cNvPicPr>
            <p:nvPr/>
          </p:nvPicPr>
          <p:blipFill>
            <a:blip r:embed="rId4"/>
            <a:stretch>
              <a:fillRect/>
            </a:stretch>
          </p:blipFill>
          <p:spPr>
            <a:xfrm>
              <a:off x="4386305" y="1714161"/>
              <a:ext cx="2237844" cy="696425"/>
            </a:xfrm>
            <a:prstGeom prst="rect">
              <a:avLst/>
            </a:prstGeom>
          </p:spPr>
        </p:pic>
      </p:grpSp>
      <p:grpSp>
        <p:nvGrpSpPr>
          <p:cNvPr id="3" name="Group 2">
            <a:extLst>
              <a:ext uri="{FF2B5EF4-FFF2-40B4-BE49-F238E27FC236}">
                <a16:creationId xmlns:a16="http://schemas.microsoft.com/office/drawing/2014/main" id="{2BD304F1-EA4E-4819-9F01-195AE361EC1A}"/>
              </a:ext>
            </a:extLst>
          </p:cNvPr>
          <p:cNvGrpSpPr/>
          <p:nvPr/>
        </p:nvGrpSpPr>
        <p:grpSpPr>
          <a:xfrm>
            <a:off x="2567608" y="1584120"/>
            <a:ext cx="2937708" cy="2997008"/>
            <a:chOff x="325071" y="1578928"/>
            <a:chExt cx="3421076" cy="3428481"/>
          </a:xfrm>
        </p:grpSpPr>
        <p:pic>
          <p:nvPicPr>
            <p:cNvPr id="18" name="Picture 17" descr="Logo, company name&#10;&#10;Description automatically generated">
              <a:extLst>
                <a:ext uri="{FF2B5EF4-FFF2-40B4-BE49-F238E27FC236}">
                  <a16:creationId xmlns:a16="http://schemas.microsoft.com/office/drawing/2014/main" id="{2F3117A0-9771-41C2-94CF-A1CB4FCA0A7A}"/>
                </a:ext>
              </a:extLst>
            </p:cNvPr>
            <p:cNvPicPr>
              <a:picLocks noChangeAspect="1"/>
            </p:cNvPicPr>
            <p:nvPr/>
          </p:nvPicPr>
          <p:blipFill>
            <a:blip r:embed="rId5"/>
            <a:stretch>
              <a:fillRect/>
            </a:stretch>
          </p:blipFill>
          <p:spPr>
            <a:xfrm>
              <a:off x="325071" y="1578928"/>
              <a:ext cx="3421076" cy="3428481"/>
            </a:xfrm>
            <a:prstGeom prst="rect">
              <a:avLst/>
            </a:prstGeom>
          </p:spPr>
        </p:pic>
        <p:pic>
          <p:nvPicPr>
            <p:cNvPr id="20" name="Picture 19">
              <a:extLst>
                <a:ext uri="{FF2B5EF4-FFF2-40B4-BE49-F238E27FC236}">
                  <a16:creationId xmlns:a16="http://schemas.microsoft.com/office/drawing/2014/main" id="{8BF17376-503D-47D8-9534-2C1C1AB2541E}"/>
                </a:ext>
              </a:extLst>
            </p:cNvPr>
            <p:cNvPicPr>
              <a:picLocks noChangeAspect="1"/>
            </p:cNvPicPr>
            <p:nvPr/>
          </p:nvPicPr>
          <p:blipFill>
            <a:blip r:embed="rId6"/>
            <a:stretch>
              <a:fillRect/>
            </a:stretch>
          </p:blipFill>
          <p:spPr>
            <a:xfrm>
              <a:off x="325071" y="1578928"/>
              <a:ext cx="1238423" cy="447737"/>
            </a:xfrm>
            <a:prstGeom prst="rect">
              <a:avLst/>
            </a:prstGeom>
          </p:spPr>
        </p:pic>
      </p:grpSp>
    </p:spTree>
    <p:extLst>
      <p:ext uri="{BB962C8B-B14F-4D97-AF65-F5344CB8AC3E}">
        <p14:creationId xmlns:p14="http://schemas.microsoft.com/office/powerpoint/2010/main" val="336456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sz="half" idx="1"/>
          </p:nvPr>
        </p:nvSpPr>
        <p:spPr>
          <a:xfrm>
            <a:off x="1808935" y="1772817"/>
            <a:ext cx="4689316" cy="4661141"/>
          </a:xfrm>
        </p:spPr>
        <p:txBody>
          <a:bodyPr>
            <a:normAutofit fontScale="92500" lnSpcReduction="10000"/>
          </a:bodyPr>
          <a:lstStyle/>
          <a:p>
            <a:pPr marL="0" indent="0">
              <a:buNone/>
            </a:pPr>
            <a:r>
              <a:rPr lang="en-GB" sz="2400" b="1" kern="1200"/>
              <a:t>Carbon sequestration </a:t>
            </a:r>
            <a:r>
              <a:rPr lang="en-GB" sz="2400" kern="1200"/>
              <a:t>is the process of capture and long-term storage of atmospheric carbon dioxide.</a:t>
            </a:r>
          </a:p>
          <a:p>
            <a:pPr marL="0" indent="0">
              <a:buNone/>
            </a:pPr>
            <a:r>
              <a:rPr lang="en-GB" sz="2400" kern="1200"/>
              <a:t>All of the CO</a:t>
            </a:r>
            <a:r>
              <a:rPr lang="en-GB" sz="2400" kern="1200" baseline="-25000"/>
              <a:t>2</a:t>
            </a:r>
            <a:r>
              <a:rPr lang="en-GB" sz="2400" kern="1200"/>
              <a:t> absorbed by trees is converted into sugar by a process of </a:t>
            </a:r>
            <a:r>
              <a:rPr lang="en-GB" sz="2400" b="1" kern="1200"/>
              <a:t>photosynthesis</a:t>
            </a:r>
            <a:r>
              <a:rPr lang="en-GB" sz="2400" kern="1200"/>
              <a:t>.</a:t>
            </a:r>
          </a:p>
          <a:p>
            <a:pPr marL="0" indent="0">
              <a:buNone/>
            </a:pPr>
            <a:r>
              <a:rPr lang="en-GB" sz="2400" kern="1200"/>
              <a:t>This sugar is used by trees either to grow leaves, or to grow wood.</a:t>
            </a:r>
          </a:p>
          <a:p>
            <a:pPr marL="0" indent="0">
              <a:buNone/>
            </a:pPr>
            <a:r>
              <a:rPr lang="en-GB" sz="2400" b="1" kern="1200"/>
              <a:t>If a tree is fully grown, it sheds as much carbon in Autumn as it absorbs in Spring.</a:t>
            </a:r>
          </a:p>
          <a:p>
            <a:pPr marL="0" indent="0">
              <a:buNone/>
            </a:pPr>
            <a:r>
              <a:rPr lang="en-GB" sz="2400" b="1" kern="1200"/>
              <a:t>A tree is only increasing the carbon it stores if it is growing.</a:t>
            </a:r>
          </a:p>
        </p:txBody>
      </p:sp>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2999656" y="832257"/>
            <a:ext cx="6192688" cy="580926"/>
          </a:xfrm>
        </p:spPr>
        <p:txBody>
          <a:bodyPr>
            <a:noAutofit/>
          </a:bodyPr>
          <a:lstStyle/>
          <a:p>
            <a:pPr>
              <a:lnSpc>
                <a:spcPct val="90000"/>
              </a:lnSpc>
            </a:pPr>
            <a:r>
              <a:rPr lang="en-GB"/>
              <a:t>Carbon sequestration</a:t>
            </a:r>
          </a:p>
        </p:txBody>
      </p:sp>
      <p:pic>
        <p:nvPicPr>
          <p:cNvPr id="12" name="Picture 11" descr="Diagram&#10;&#10;Description automatically generated">
            <a:extLst>
              <a:ext uri="{FF2B5EF4-FFF2-40B4-BE49-F238E27FC236}">
                <a16:creationId xmlns:a16="http://schemas.microsoft.com/office/drawing/2014/main" id="{6574D6BB-FF0A-4933-A60D-35F7655D3BF9}"/>
              </a:ext>
            </a:extLst>
          </p:cNvPr>
          <p:cNvPicPr>
            <a:picLocks noChangeAspect="1"/>
          </p:cNvPicPr>
          <p:nvPr/>
        </p:nvPicPr>
        <p:blipFill>
          <a:blip r:embed="rId3"/>
          <a:stretch>
            <a:fillRect/>
          </a:stretch>
        </p:blipFill>
        <p:spPr>
          <a:xfrm>
            <a:off x="6600057" y="1916832"/>
            <a:ext cx="3783009" cy="3818448"/>
          </a:xfrm>
          <a:prstGeom prst="rect">
            <a:avLst/>
          </a:prstGeom>
        </p:spPr>
      </p:pic>
    </p:spTree>
    <p:extLst>
      <p:ext uri="{BB962C8B-B14F-4D97-AF65-F5344CB8AC3E}">
        <p14:creationId xmlns:p14="http://schemas.microsoft.com/office/powerpoint/2010/main" val="207606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981200" y="908720"/>
            <a:ext cx="8229600" cy="580926"/>
          </a:xfrm>
        </p:spPr>
        <p:txBody>
          <a:bodyPr>
            <a:noAutofit/>
          </a:bodyPr>
          <a:lstStyle/>
          <a:p>
            <a:pPr algn="l">
              <a:lnSpc>
                <a:spcPct val="90000"/>
              </a:lnSpc>
            </a:pPr>
            <a:r>
              <a:rPr lang="en-GB"/>
              <a:t>What do these graphs show?</a:t>
            </a:r>
          </a:p>
        </p:txBody>
      </p:sp>
      <p:pic>
        <p:nvPicPr>
          <p:cNvPr id="17" name="Picture 16" descr="Chart&#10;&#10;Description automatically generated">
            <a:extLst>
              <a:ext uri="{FF2B5EF4-FFF2-40B4-BE49-F238E27FC236}">
                <a16:creationId xmlns:a16="http://schemas.microsoft.com/office/drawing/2014/main" id="{2FCEFE2A-3549-463E-8531-69AED369D930}"/>
              </a:ext>
            </a:extLst>
          </p:cNvPr>
          <p:cNvPicPr>
            <a:picLocks noChangeAspect="1"/>
          </p:cNvPicPr>
          <p:nvPr/>
        </p:nvPicPr>
        <p:blipFill>
          <a:blip r:embed="rId3"/>
          <a:stretch>
            <a:fillRect/>
          </a:stretch>
        </p:blipFill>
        <p:spPr>
          <a:xfrm>
            <a:off x="6110686" y="1914457"/>
            <a:ext cx="4493674" cy="3383550"/>
          </a:xfrm>
          <a:prstGeom prst="rect">
            <a:avLst/>
          </a:prstGeom>
        </p:spPr>
      </p:pic>
      <p:pic>
        <p:nvPicPr>
          <p:cNvPr id="19" name="Picture 18" descr="Chart, line chart&#10;&#10;Description automatically generated">
            <a:extLst>
              <a:ext uri="{FF2B5EF4-FFF2-40B4-BE49-F238E27FC236}">
                <a16:creationId xmlns:a16="http://schemas.microsoft.com/office/drawing/2014/main" id="{AB4D7760-7BD4-433A-ABB7-475B24530D94}"/>
              </a:ext>
            </a:extLst>
          </p:cNvPr>
          <p:cNvPicPr>
            <a:picLocks noChangeAspect="1"/>
          </p:cNvPicPr>
          <p:nvPr/>
        </p:nvPicPr>
        <p:blipFill>
          <a:blip r:embed="rId4"/>
          <a:stretch>
            <a:fillRect/>
          </a:stretch>
        </p:blipFill>
        <p:spPr>
          <a:xfrm>
            <a:off x="1530753" y="1916832"/>
            <a:ext cx="4528015" cy="3384376"/>
          </a:xfrm>
          <a:prstGeom prst="rect">
            <a:avLst/>
          </a:prstGeom>
        </p:spPr>
      </p:pic>
    </p:spTree>
    <p:extLst>
      <p:ext uri="{BB962C8B-B14F-4D97-AF65-F5344CB8AC3E}">
        <p14:creationId xmlns:p14="http://schemas.microsoft.com/office/powerpoint/2010/main" val="170567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The Great Divide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776844"/>
            <a:ext cx="8229600" cy="1108720"/>
          </a:xfrm>
        </p:spPr>
        <p:txBody>
          <a:bodyPr/>
          <a:lstStyle/>
          <a:p>
            <a:pPr marL="0" indent="0">
              <a:buNone/>
            </a:pPr>
            <a:r>
              <a:rPr lang="en-GB" kern="1200"/>
              <a:t>What kinds of trees should we be planting?</a:t>
            </a:r>
          </a:p>
          <a:p>
            <a:pPr marL="0" indent="0">
              <a:buNone/>
            </a:pPr>
            <a:endParaRPr lang="en-GB" kern="1200"/>
          </a:p>
          <a:p>
            <a:pPr marL="0" indent="0">
              <a:buNone/>
            </a:pPr>
            <a:r>
              <a:rPr lang="en-GB" kern="1200"/>
              <a:t>Stand where best represents your view.</a:t>
            </a:r>
          </a:p>
        </p:txBody>
      </p:sp>
      <p:grpSp>
        <p:nvGrpSpPr>
          <p:cNvPr id="7" name="Group 6">
            <a:extLst>
              <a:ext uri="{FF2B5EF4-FFF2-40B4-BE49-F238E27FC236}">
                <a16:creationId xmlns:a16="http://schemas.microsoft.com/office/drawing/2014/main" id="{34E5E89F-08DF-477A-A3A0-B93EFBEF30C6}"/>
              </a:ext>
            </a:extLst>
          </p:cNvPr>
          <p:cNvGrpSpPr/>
          <p:nvPr/>
        </p:nvGrpSpPr>
        <p:grpSpPr>
          <a:xfrm>
            <a:off x="1981201" y="3972437"/>
            <a:ext cx="8146755" cy="1569660"/>
            <a:chOff x="457200" y="4365104"/>
            <a:chExt cx="8146755" cy="1569660"/>
          </a:xfrm>
        </p:grpSpPr>
        <p:sp>
          <p:nvSpPr>
            <p:cNvPr id="4" name="TextBox 3">
              <a:extLst>
                <a:ext uri="{FF2B5EF4-FFF2-40B4-BE49-F238E27FC236}">
                  <a16:creationId xmlns:a16="http://schemas.microsoft.com/office/drawing/2014/main" id="{E729976B-03DB-42CF-B2B6-072287F4244A}"/>
                </a:ext>
              </a:extLst>
            </p:cNvPr>
            <p:cNvSpPr txBox="1"/>
            <p:nvPr/>
          </p:nvSpPr>
          <p:spPr>
            <a:xfrm>
              <a:off x="457200" y="4611325"/>
              <a:ext cx="2530623" cy="1077218"/>
            </a:xfrm>
            <a:prstGeom prst="rect">
              <a:avLst/>
            </a:prstGeom>
            <a:solidFill>
              <a:schemeClr val="tx2">
                <a:lumMod val="10000"/>
                <a:lumOff val="90000"/>
              </a:schemeClr>
            </a:solidFill>
            <a:ln>
              <a:solidFill>
                <a:srgbClr val="00B0F0"/>
              </a:solidFill>
            </a:ln>
          </p:spPr>
          <p:txBody>
            <a:bodyPr wrap="square" rtlCol="0">
              <a:spAutoFit/>
            </a:bodyPr>
            <a:lstStyle/>
            <a:p>
              <a:pPr algn="ctr"/>
              <a:r>
                <a:rPr lang="en-US" sz="3200">
                  <a:solidFill>
                    <a:schemeClr val="tx2"/>
                  </a:solidFill>
                  <a:latin typeface="Arial" panose="020B0604020202020204" pitchFamily="34" charset="0"/>
                  <a:ea typeface="+mn-ea"/>
                  <a:cs typeface="Arial" panose="020B0604020202020204" pitchFamily="34" charset="0"/>
                </a:rPr>
                <a:t>Untamed Woodlands</a:t>
              </a:r>
              <a:endParaRPr lang="en-GB" sz="3200">
                <a:solidFill>
                  <a:schemeClr val="tx2"/>
                </a:solidFill>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C2F5344-87BA-4DE1-9800-B40A40235AF1}"/>
                </a:ext>
              </a:extLst>
            </p:cNvPr>
            <p:cNvSpPr txBox="1"/>
            <p:nvPr/>
          </p:nvSpPr>
          <p:spPr>
            <a:xfrm>
              <a:off x="6073332" y="4365104"/>
              <a:ext cx="2530623" cy="1569660"/>
            </a:xfrm>
            <a:prstGeom prst="rect">
              <a:avLst/>
            </a:prstGeom>
            <a:solidFill>
              <a:schemeClr val="tx2">
                <a:lumMod val="10000"/>
                <a:lumOff val="90000"/>
              </a:schemeClr>
            </a:solidFill>
            <a:ln>
              <a:solidFill>
                <a:srgbClr val="00B0F0"/>
              </a:solidFill>
            </a:ln>
          </p:spPr>
          <p:txBody>
            <a:bodyPr wrap="square" rtlCol="0">
              <a:spAutoFit/>
            </a:bodyPr>
            <a:lstStyle/>
            <a:p>
              <a:pPr algn="ctr"/>
              <a:r>
                <a:rPr lang="en-US" sz="3200">
                  <a:solidFill>
                    <a:schemeClr val="tx2"/>
                  </a:solidFill>
                  <a:latin typeface="Arial" panose="020B0604020202020204" pitchFamily="34" charset="0"/>
                  <a:ea typeface="+mn-ea"/>
                  <a:cs typeface="Arial" panose="020B0604020202020204" pitchFamily="34" charset="0"/>
                </a:rPr>
                <a:t>Trees for production purposes</a:t>
              </a:r>
              <a:endParaRPr lang="en-GB" sz="3200">
                <a:solidFill>
                  <a:schemeClr val="tx2"/>
                </a:solidFill>
                <a:latin typeface="Arial" panose="020B0604020202020204" pitchFamily="34" charset="0"/>
                <a:ea typeface="+mn-ea"/>
                <a:cs typeface="Arial" panose="020B0604020202020204" pitchFamily="34" charset="0"/>
              </a:endParaRPr>
            </a:p>
          </p:txBody>
        </p:sp>
        <p:sp>
          <p:nvSpPr>
            <p:cNvPr id="6" name="Arrow: Left-Right 5">
              <a:extLst>
                <a:ext uri="{FF2B5EF4-FFF2-40B4-BE49-F238E27FC236}">
                  <a16:creationId xmlns:a16="http://schemas.microsoft.com/office/drawing/2014/main" id="{F2B3B378-1A7F-4B26-9B5E-F3464DA483EB}"/>
                </a:ext>
              </a:extLst>
            </p:cNvPr>
            <p:cNvSpPr/>
            <p:nvPr/>
          </p:nvSpPr>
          <p:spPr bwMode="auto">
            <a:xfrm>
              <a:off x="3275856" y="4869160"/>
              <a:ext cx="2530622" cy="504056"/>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latin typeface="Times" charset="0"/>
                <a:ea typeface="ヒラギノ角ゴ Pro W3" charset="0"/>
              </a:endParaRPr>
            </a:p>
          </p:txBody>
        </p:sp>
      </p:grpSp>
    </p:spTree>
    <p:extLst>
      <p:ext uri="{BB962C8B-B14F-4D97-AF65-F5344CB8AC3E}">
        <p14:creationId xmlns:p14="http://schemas.microsoft.com/office/powerpoint/2010/main" val="4083647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English Oak</a:t>
            </a:r>
          </a:p>
        </p:txBody>
      </p:sp>
      <p:grpSp>
        <p:nvGrpSpPr>
          <p:cNvPr id="3" name="Group 2">
            <a:extLst>
              <a:ext uri="{FF2B5EF4-FFF2-40B4-BE49-F238E27FC236}">
                <a16:creationId xmlns:a16="http://schemas.microsoft.com/office/drawing/2014/main" id="{876326EE-B631-4925-8A66-E9EF9F4FF1BE}"/>
              </a:ext>
            </a:extLst>
          </p:cNvPr>
          <p:cNvGrpSpPr/>
          <p:nvPr/>
        </p:nvGrpSpPr>
        <p:grpSpPr>
          <a:xfrm>
            <a:off x="1998039" y="1665460"/>
            <a:ext cx="8070694" cy="4943475"/>
            <a:chOff x="474039" y="1665459"/>
            <a:chExt cx="8070694" cy="4943475"/>
          </a:xfrm>
        </p:grpSpPr>
        <p:pic>
          <p:nvPicPr>
            <p:cNvPr id="6" name="Picture 5">
              <a:extLst>
                <a:ext uri="{FF2B5EF4-FFF2-40B4-BE49-F238E27FC236}">
                  <a16:creationId xmlns:a16="http://schemas.microsoft.com/office/drawing/2014/main" id="{77A3A3BA-AEA1-48B7-A1A1-D924FBA8989A}"/>
                </a:ext>
              </a:extLst>
            </p:cNvPr>
            <p:cNvPicPr>
              <a:picLocks noChangeAspect="1"/>
            </p:cNvPicPr>
            <p:nvPr/>
          </p:nvPicPr>
          <p:blipFill>
            <a:blip r:embed="rId3"/>
            <a:stretch>
              <a:fillRect/>
            </a:stretch>
          </p:blipFill>
          <p:spPr>
            <a:xfrm>
              <a:off x="474039" y="1665459"/>
              <a:ext cx="7524750" cy="4943475"/>
            </a:xfrm>
            <a:prstGeom prst="rect">
              <a:avLst/>
            </a:prstGeom>
          </p:spPr>
        </p:pic>
        <p:grpSp>
          <p:nvGrpSpPr>
            <p:cNvPr id="4" name="Group 3">
              <a:extLst>
                <a:ext uri="{FF2B5EF4-FFF2-40B4-BE49-F238E27FC236}">
                  <a16:creationId xmlns:a16="http://schemas.microsoft.com/office/drawing/2014/main" id="{A5DC83AD-323B-47CE-8F9D-3D12C9952842}"/>
                </a:ext>
              </a:extLst>
            </p:cNvPr>
            <p:cNvGrpSpPr/>
            <p:nvPr/>
          </p:nvGrpSpPr>
          <p:grpSpPr>
            <a:xfrm>
              <a:off x="5940152" y="1665459"/>
              <a:ext cx="2604581" cy="3645024"/>
              <a:chOff x="390258" y="1824943"/>
              <a:chExt cx="2604581" cy="3645024"/>
            </a:xfrm>
          </p:grpSpPr>
          <p:pic>
            <p:nvPicPr>
              <p:cNvPr id="5" name="Picture 4" descr="A picture containing tree, outdoor, plant, poplar&#10;&#10;Description automatically generated">
                <a:extLst>
                  <a:ext uri="{FF2B5EF4-FFF2-40B4-BE49-F238E27FC236}">
                    <a16:creationId xmlns:a16="http://schemas.microsoft.com/office/drawing/2014/main" id="{5EBA3752-1B26-4E77-8D7A-A3D6A34BC1BA}"/>
                  </a:ext>
                </a:extLst>
              </p:cNvPr>
              <p:cNvPicPr>
                <a:picLocks noChangeAspect="1"/>
              </p:cNvPicPr>
              <p:nvPr/>
            </p:nvPicPr>
            <p:blipFill>
              <a:blip r:embed="rId4"/>
              <a:stretch>
                <a:fillRect/>
              </a:stretch>
            </p:blipFill>
            <p:spPr>
              <a:xfrm>
                <a:off x="390258" y="1824943"/>
                <a:ext cx="2604581" cy="3645024"/>
              </a:xfrm>
              <a:prstGeom prst="rect">
                <a:avLst/>
              </a:prstGeom>
            </p:spPr>
          </p:pic>
          <p:sp>
            <p:nvSpPr>
              <p:cNvPr id="7" name="TextBox 6">
                <a:extLst>
                  <a:ext uri="{FF2B5EF4-FFF2-40B4-BE49-F238E27FC236}">
                    <a16:creationId xmlns:a16="http://schemas.microsoft.com/office/drawing/2014/main" id="{0DC85330-4F85-4C98-B0A1-AD9316D151C8}"/>
                  </a:ext>
                </a:extLst>
              </p:cNvPr>
              <p:cNvSpPr txBox="1"/>
              <p:nvPr/>
            </p:nvSpPr>
            <p:spPr>
              <a:xfrm>
                <a:off x="1111299" y="4762081"/>
                <a:ext cx="1162498" cy="707886"/>
              </a:xfrm>
              <a:prstGeom prst="rect">
                <a:avLst/>
              </a:prstGeom>
              <a:noFill/>
            </p:spPr>
            <p:txBody>
              <a:bodyPr wrap="none" rtlCol="0">
                <a:spAutoFit/>
              </a:bodyPr>
              <a:lstStyle/>
              <a:p>
                <a:r>
                  <a:rPr lang="en-GB" sz="4000">
                    <a:solidFill>
                      <a:schemeClr val="bg1"/>
                    </a:solidFill>
                    <a:latin typeface="+mn-lt"/>
                  </a:rPr>
                  <a:t>Oak</a:t>
                </a:r>
              </a:p>
            </p:txBody>
          </p:sp>
        </p:grpSp>
      </p:grpSp>
    </p:spTree>
    <p:extLst>
      <p:ext uri="{BB962C8B-B14F-4D97-AF65-F5344CB8AC3E}">
        <p14:creationId xmlns:p14="http://schemas.microsoft.com/office/powerpoint/2010/main" val="2524279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Wild Cherry</a:t>
            </a:r>
          </a:p>
        </p:txBody>
      </p:sp>
      <p:grpSp>
        <p:nvGrpSpPr>
          <p:cNvPr id="3" name="Group 2">
            <a:extLst>
              <a:ext uri="{FF2B5EF4-FFF2-40B4-BE49-F238E27FC236}">
                <a16:creationId xmlns:a16="http://schemas.microsoft.com/office/drawing/2014/main" id="{CB29AE3D-C6BB-4D83-825A-DA24CB38988F}"/>
              </a:ext>
            </a:extLst>
          </p:cNvPr>
          <p:cNvGrpSpPr/>
          <p:nvPr/>
        </p:nvGrpSpPr>
        <p:grpSpPr>
          <a:xfrm>
            <a:off x="1993496" y="1670966"/>
            <a:ext cx="8217305" cy="4924425"/>
            <a:chOff x="469495" y="1670965"/>
            <a:chExt cx="8217305" cy="4924425"/>
          </a:xfrm>
        </p:grpSpPr>
        <p:pic>
          <p:nvPicPr>
            <p:cNvPr id="5" name="Picture 4">
              <a:extLst>
                <a:ext uri="{FF2B5EF4-FFF2-40B4-BE49-F238E27FC236}">
                  <a16:creationId xmlns:a16="http://schemas.microsoft.com/office/drawing/2014/main" id="{3821EFA6-3645-4E83-B28D-06EB1AAA7B37}"/>
                </a:ext>
              </a:extLst>
            </p:cNvPr>
            <p:cNvPicPr>
              <a:picLocks noChangeAspect="1"/>
            </p:cNvPicPr>
            <p:nvPr/>
          </p:nvPicPr>
          <p:blipFill>
            <a:blip r:embed="rId2"/>
            <a:stretch>
              <a:fillRect/>
            </a:stretch>
          </p:blipFill>
          <p:spPr>
            <a:xfrm>
              <a:off x="469495" y="1670965"/>
              <a:ext cx="7534275" cy="4924425"/>
            </a:xfrm>
            <a:prstGeom prst="rect">
              <a:avLst/>
            </a:prstGeom>
          </p:spPr>
        </p:pic>
        <p:grpSp>
          <p:nvGrpSpPr>
            <p:cNvPr id="4" name="Group 3">
              <a:extLst>
                <a:ext uri="{FF2B5EF4-FFF2-40B4-BE49-F238E27FC236}">
                  <a16:creationId xmlns:a16="http://schemas.microsoft.com/office/drawing/2014/main" id="{676B5F06-DAD0-4A92-86E6-E654EA0B8453}"/>
                </a:ext>
              </a:extLst>
            </p:cNvPr>
            <p:cNvGrpSpPr/>
            <p:nvPr/>
          </p:nvGrpSpPr>
          <p:grpSpPr>
            <a:xfrm>
              <a:off x="5953469" y="1702545"/>
              <a:ext cx="2733331" cy="3645024"/>
              <a:chOff x="3205334" y="1824943"/>
              <a:chExt cx="2733331" cy="3645024"/>
            </a:xfrm>
          </p:grpSpPr>
          <p:pic>
            <p:nvPicPr>
              <p:cNvPr id="6" name="Picture 5" descr="A picture containing tree, outdoor, plant, oak&#10;&#10;Description automatically generated">
                <a:extLst>
                  <a:ext uri="{FF2B5EF4-FFF2-40B4-BE49-F238E27FC236}">
                    <a16:creationId xmlns:a16="http://schemas.microsoft.com/office/drawing/2014/main" id="{8BBCEE60-6634-45CB-A3E0-77459C749B82}"/>
                  </a:ext>
                </a:extLst>
              </p:cNvPr>
              <p:cNvPicPr>
                <a:picLocks noChangeAspect="1"/>
              </p:cNvPicPr>
              <p:nvPr/>
            </p:nvPicPr>
            <p:blipFill>
              <a:blip r:embed="rId3"/>
              <a:stretch>
                <a:fillRect/>
              </a:stretch>
            </p:blipFill>
            <p:spPr>
              <a:xfrm>
                <a:off x="3205334" y="1824943"/>
                <a:ext cx="2733331" cy="3645024"/>
              </a:xfrm>
              <a:prstGeom prst="rect">
                <a:avLst/>
              </a:prstGeom>
            </p:spPr>
          </p:pic>
          <p:sp>
            <p:nvSpPr>
              <p:cNvPr id="7" name="TextBox 6">
                <a:extLst>
                  <a:ext uri="{FF2B5EF4-FFF2-40B4-BE49-F238E27FC236}">
                    <a16:creationId xmlns:a16="http://schemas.microsoft.com/office/drawing/2014/main" id="{59F678AB-E9C4-49D7-9562-839E90EDB6A1}"/>
                  </a:ext>
                </a:extLst>
              </p:cNvPr>
              <p:cNvSpPr txBox="1"/>
              <p:nvPr/>
            </p:nvSpPr>
            <p:spPr>
              <a:xfrm>
                <a:off x="3626323" y="4762081"/>
                <a:ext cx="1891352" cy="707886"/>
              </a:xfrm>
              <a:prstGeom prst="rect">
                <a:avLst/>
              </a:prstGeom>
              <a:noFill/>
            </p:spPr>
            <p:txBody>
              <a:bodyPr wrap="none" rtlCol="0">
                <a:spAutoFit/>
              </a:bodyPr>
              <a:lstStyle/>
              <a:p>
                <a:r>
                  <a:rPr lang="en-GB" sz="4000">
                    <a:solidFill>
                      <a:schemeClr val="bg1"/>
                    </a:solidFill>
                    <a:latin typeface="+mn-lt"/>
                  </a:rPr>
                  <a:t>Cherry</a:t>
                </a:r>
              </a:p>
            </p:txBody>
          </p:sp>
        </p:grpSp>
      </p:grpSp>
    </p:spTree>
    <p:extLst>
      <p:ext uri="{BB962C8B-B14F-4D97-AF65-F5344CB8AC3E}">
        <p14:creationId xmlns:p14="http://schemas.microsoft.com/office/powerpoint/2010/main" val="404799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Trees for ‘Net Zero’</a:t>
            </a:r>
            <a:endParaRPr lang="en-GB"/>
          </a:p>
        </p:txBody>
      </p:sp>
      <p:sp>
        <p:nvSpPr>
          <p:cNvPr id="3" name="Content Placeholder 2"/>
          <p:cNvSpPr>
            <a:spLocks noGrp="1"/>
          </p:cNvSpPr>
          <p:nvPr>
            <p:ph idx="1"/>
          </p:nvPr>
        </p:nvSpPr>
        <p:spPr/>
        <p:txBody>
          <a:bodyPr/>
          <a:lstStyle/>
          <a:p>
            <a:pPr marL="0" indent="0">
              <a:buNone/>
            </a:pPr>
            <a:r>
              <a:rPr lang="en-GB"/>
              <a:t>Watch this video:</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r>
              <a:rPr lang="en-GB"/>
              <a:t>What do you notice?</a:t>
            </a:r>
          </a:p>
          <a:p>
            <a:pPr marL="0" indent="0">
              <a:buNone/>
            </a:pPr>
            <a:r>
              <a:rPr lang="en-GB"/>
              <a:t>What do you wonder?</a:t>
            </a:r>
          </a:p>
        </p:txBody>
      </p:sp>
      <p:pic>
        <p:nvPicPr>
          <p:cNvPr id="5" name="Picture 4" descr="A picture containing text, person&#10;&#10;Description automatically generated">
            <a:hlinkClick r:id="rId3"/>
            <a:extLst>
              <a:ext uri="{FF2B5EF4-FFF2-40B4-BE49-F238E27FC236}">
                <a16:creationId xmlns:a16="http://schemas.microsoft.com/office/drawing/2014/main" id="{18409A04-05E6-4D9C-BA3F-7C18EAEF45E6}"/>
              </a:ext>
            </a:extLst>
          </p:cNvPr>
          <p:cNvPicPr>
            <a:picLocks noChangeAspect="1"/>
          </p:cNvPicPr>
          <p:nvPr/>
        </p:nvPicPr>
        <p:blipFill>
          <a:blip r:embed="rId4"/>
          <a:stretch>
            <a:fillRect/>
          </a:stretch>
        </p:blipFill>
        <p:spPr>
          <a:xfrm>
            <a:off x="3143250" y="2276872"/>
            <a:ext cx="5905500" cy="3333750"/>
          </a:xfrm>
          <a:prstGeom prst="rect">
            <a:avLst/>
          </a:prstGeom>
        </p:spPr>
      </p:pic>
    </p:spTree>
    <p:extLst>
      <p:ext uri="{BB962C8B-B14F-4D97-AF65-F5344CB8AC3E}">
        <p14:creationId xmlns:p14="http://schemas.microsoft.com/office/powerpoint/2010/main" val="1779749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Norway Spruce</a:t>
            </a:r>
          </a:p>
        </p:txBody>
      </p:sp>
      <p:grpSp>
        <p:nvGrpSpPr>
          <p:cNvPr id="3" name="Group 2">
            <a:extLst>
              <a:ext uri="{FF2B5EF4-FFF2-40B4-BE49-F238E27FC236}">
                <a16:creationId xmlns:a16="http://schemas.microsoft.com/office/drawing/2014/main" id="{A76FD10A-B3A8-456E-846B-DFB2787339A5}"/>
              </a:ext>
            </a:extLst>
          </p:cNvPr>
          <p:cNvGrpSpPr/>
          <p:nvPr/>
        </p:nvGrpSpPr>
        <p:grpSpPr>
          <a:xfrm>
            <a:off x="1981200" y="1700809"/>
            <a:ext cx="8250342" cy="4905375"/>
            <a:chOff x="457200" y="1700808"/>
            <a:chExt cx="8250342" cy="4905375"/>
          </a:xfrm>
        </p:grpSpPr>
        <p:pic>
          <p:nvPicPr>
            <p:cNvPr id="5" name="Picture 4">
              <a:extLst>
                <a:ext uri="{FF2B5EF4-FFF2-40B4-BE49-F238E27FC236}">
                  <a16:creationId xmlns:a16="http://schemas.microsoft.com/office/drawing/2014/main" id="{AAD6C4E0-59FE-4D39-ACF3-ADBC1F1DE36D}"/>
                </a:ext>
              </a:extLst>
            </p:cNvPr>
            <p:cNvPicPr>
              <a:picLocks noChangeAspect="1"/>
            </p:cNvPicPr>
            <p:nvPr/>
          </p:nvPicPr>
          <p:blipFill>
            <a:blip r:embed="rId3"/>
            <a:stretch>
              <a:fillRect/>
            </a:stretch>
          </p:blipFill>
          <p:spPr>
            <a:xfrm>
              <a:off x="457200" y="1700808"/>
              <a:ext cx="7524750" cy="4905375"/>
            </a:xfrm>
            <a:prstGeom prst="rect">
              <a:avLst/>
            </a:prstGeom>
          </p:spPr>
        </p:pic>
        <p:grpSp>
          <p:nvGrpSpPr>
            <p:cNvPr id="4" name="Group 3">
              <a:extLst>
                <a:ext uri="{FF2B5EF4-FFF2-40B4-BE49-F238E27FC236}">
                  <a16:creationId xmlns:a16="http://schemas.microsoft.com/office/drawing/2014/main" id="{A2E31DC2-581A-4EE8-A00B-795F0CCC1647}"/>
                </a:ext>
              </a:extLst>
            </p:cNvPr>
            <p:cNvGrpSpPr/>
            <p:nvPr/>
          </p:nvGrpSpPr>
          <p:grpSpPr>
            <a:xfrm>
              <a:off x="5856653" y="1700808"/>
              <a:ext cx="2850889" cy="3645024"/>
              <a:chOff x="6021100" y="1824943"/>
              <a:chExt cx="2850889" cy="3645024"/>
            </a:xfrm>
          </p:grpSpPr>
          <p:pic>
            <p:nvPicPr>
              <p:cNvPr id="6" name="Picture 5" descr="A tall tree in a yard&#10;&#10;Description automatically generated with low confidence">
                <a:extLst>
                  <a:ext uri="{FF2B5EF4-FFF2-40B4-BE49-F238E27FC236}">
                    <a16:creationId xmlns:a16="http://schemas.microsoft.com/office/drawing/2014/main" id="{A0F08012-0B46-4934-B593-D1E4742E3ECA}"/>
                  </a:ext>
                </a:extLst>
              </p:cNvPr>
              <p:cNvPicPr>
                <a:picLocks noChangeAspect="1"/>
              </p:cNvPicPr>
              <p:nvPr/>
            </p:nvPicPr>
            <p:blipFill>
              <a:blip r:embed="rId4"/>
              <a:stretch>
                <a:fillRect/>
              </a:stretch>
            </p:blipFill>
            <p:spPr>
              <a:xfrm>
                <a:off x="6021100" y="1824943"/>
                <a:ext cx="2850889" cy="3645024"/>
              </a:xfrm>
              <a:prstGeom prst="rect">
                <a:avLst/>
              </a:prstGeom>
            </p:spPr>
          </p:pic>
          <p:sp>
            <p:nvSpPr>
              <p:cNvPr id="7" name="TextBox 6">
                <a:extLst>
                  <a:ext uri="{FF2B5EF4-FFF2-40B4-BE49-F238E27FC236}">
                    <a16:creationId xmlns:a16="http://schemas.microsoft.com/office/drawing/2014/main" id="{40472DA5-8AFC-4CFD-894F-06F16810E043}"/>
                  </a:ext>
                </a:extLst>
              </p:cNvPr>
              <p:cNvSpPr txBox="1"/>
              <p:nvPr/>
            </p:nvSpPr>
            <p:spPr>
              <a:xfrm>
                <a:off x="6522381" y="4762081"/>
                <a:ext cx="1848326" cy="707886"/>
              </a:xfrm>
              <a:prstGeom prst="rect">
                <a:avLst/>
              </a:prstGeom>
              <a:noFill/>
            </p:spPr>
            <p:txBody>
              <a:bodyPr wrap="none" rtlCol="0">
                <a:spAutoFit/>
              </a:bodyPr>
              <a:lstStyle/>
              <a:p>
                <a:r>
                  <a:rPr lang="en-GB" sz="4000">
                    <a:solidFill>
                      <a:schemeClr val="bg1"/>
                    </a:solidFill>
                    <a:latin typeface="+mn-lt"/>
                  </a:rPr>
                  <a:t>Spruce</a:t>
                </a:r>
              </a:p>
            </p:txBody>
          </p:sp>
        </p:grpSp>
      </p:grpSp>
    </p:spTree>
    <p:extLst>
      <p:ext uri="{BB962C8B-B14F-4D97-AF65-F5344CB8AC3E}">
        <p14:creationId xmlns:p14="http://schemas.microsoft.com/office/powerpoint/2010/main" val="324688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4012"/>
            <a:ext cx="10972800" cy="580926"/>
          </a:xfrm>
        </p:spPr>
        <p:txBody>
          <a:bodyPr>
            <a:normAutofit fontScale="90000"/>
          </a:bodyPr>
          <a:lstStyle/>
          <a:p>
            <a:r>
              <a:rPr lang="en-US"/>
              <a:t>H</a:t>
            </a:r>
            <a:r>
              <a:rPr lang="en-GB"/>
              <a:t>ow do they compare?</a:t>
            </a:r>
            <a:br>
              <a:rPr lang="en-GB"/>
            </a:br>
            <a:endParaRPr lang="en-GB"/>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3512" y="1738423"/>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793512" y="450912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8400257" y="1984678"/>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a:solidFill>
                    <a:schemeClr val="bg1"/>
                  </a:solidFill>
                  <a:latin typeface="+mn-lt"/>
                </a:rPr>
                <a:t>Spruce</a:t>
              </a:r>
            </a:p>
          </p:txBody>
        </p:sp>
      </p:grpSp>
      <p:pic>
        <p:nvPicPr>
          <p:cNvPr id="14" name="Picture 13">
            <a:extLst>
              <a:ext uri="{FF2B5EF4-FFF2-40B4-BE49-F238E27FC236}">
                <a16:creationId xmlns:a16="http://schemas.microsoft.com/office/drawing/2014/main" id="{39462017-06CC-4398-9F9C-A554A39A1BB5}"/>
              </a:ext>
            </a:extLst>
          </p:cNvPr>
          <p:cNvPicPr>
            <a:picLocks noChangeAspect="1"/>
          </p:cNvPicPr>
          <p:nvPr/>
        </p:nvPicPr>
        <p:blipFill>
          <a:blip r:embed="rId6"/>
          <a:stretch>
            <a:fillRect/>
          </a:stretch>
        </p:blipFill>
        <p:spPr>
          <a:xfrm>
            <a:off x="3244898" y="1530045"/>
            <a:ext cx="3112492" cy="2416563"/>
          </a:xfrm>
          <a:prstGeom prst="rect">
            <a:avLst/>
          </a:prstGeom>
        </p:spPr>
      </p:pic>
      <p:pic>
        <p:nvPicPr>
          <p:cNvPr id="17" name="Picture 16">
            <a:extLst>
              <a:ext uri="{FF2B5EF4-FFF2-40B4-BE49-F238E27FC236}">
                <a16:creationId xmlns:a16="http://schemas.microsoft.com/office/drawing/2014/main" id="{F28C42CC-8E51-42BB-BB12-458E783FB19B}"/>
              </a:ext>
            </a:extLst>
          </p:cNvPr>
          <p:cNvPicPr>
            <a:picLocks noChangeAspect="1"/>
          </p:cNvPicPr>
          <p:nvPr/>
        </p:nvPicPr>
        <p:blipFill>
          <a:blip r:embed="rId7"/>
          <a:stretch>
            <a:fillRect/>
          </a:stretch>
        </p:blipFill>
        <p:spPr>
          <a:xfrm>
            <a:off x="3244898" y="4277908"/>
            <a:ext cx="3151174" cy="2416563"/>
          </a:xfrm>
          <a:prstGeom prst="rect">
            <a:avLst/>
          </a:prstGeom>
        </p:spPr>
      </p:pic>
      <p:pic>
        <p:nvPicPr>
          <p:cNvPr id="18" name="Picture 17">
            <a:extLst>
              <a:ext uri="{FF2B5EF4-FFF2-40B4-BE49-F238E27FC236}">
                <a16:creationId xmlns:a16="http://schemas.microsoft.com/office/drawing/2014/main" id="{4F0A4350-2ADF-4A11-8364-AF73F364CF03}"/>
              </a:ext>
            </a:extLst>
          </p:cNvPr>
          <p:cNvPicPr>
            <a:picLocks noChangeAspect="1"/>
          </p:cNvPicPr>
          <p:nvPr/>
        </p:nvPicPr>
        <p:blipFill>
          <a:blip r:embed="rId8"/>
          <a:stretch>
            <a:fillRect/>
          </a:stretch>
        </p:blipFill>
        <p:spPr>
          <a:xfrm>
            <a:off x="7319370" y="3753629"/>
            <a:ext cx="3079119" cy="2416563"/>
          </a:xfrm>
          <a:prstGeom prst="rect">
            <a:avLst/>
          </a:prstGeom>
        </p:spPr>
      </p:pic>
      <p:cxnSp>
        <p:nvCxnSpPr>
          <p:cNvPr id="5" name="Straight Connector 4">
            <a:extLst>
              <a:ext uri="{FF2B5EF4-FFF2-40B4-BE49-F238E27FC236}">
                <a16:creationId xmlns:a16="http://schemas.microsoft.com/office/drawing/2014/main" id="{7EC1B2B4-8BAD-446A-A010-F45CCF7C23F8}"/>
              </a:ext>
            </a:extLst>
          </p:cNvPr>
          <p:cNvCxnSpPr/>
          <p:nvPr/>
        </p:nvCxnSpPr>
        <p:spPr bwMode="auto">
          <a:xfrm>
            <a:off x="7032104" y="1984678"/>
            <a:ext cx="0" cy="4270833"/>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00327CA-1256-4FF8-8DE3-9E72D2FC5122}"/>
              </a:ext>
            </a:extLst>
          </p:cNvPr>
          <p:cNvCxnSpPr/>
          <p:nvPr/>
        </p:nvCxnSpPr>
        <p:spPr bwMode="auto">
          <a:xfrm flipH="1">
            <a:off x="1981201" y="4120093"/>
            <a:ext cx="5042825"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99530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40470"/>
            <a:ext cx="7067128" cy="580926"/>
          </a:xfrm>
        </p:spPr>
        <p:txBody>
          <a:bodyPr>
            <a:normAutofit fontScale="90000"/>
          </a:bodyPr>
          <a:lstStyle/>
          <a:p>
            <a:r>
              <a:rPr lang="en-US"/>
              <a:t>H</a:t>
            </a:r>
            <a:r>
              <a:rPr lang="en-GB"/>
              <a:t>ow do they compare?</a:t>
            </a:r>
            <a:br>
              <a:rPr lang="en-GB"/>
            </a:br>
            <a:endParaRPr lang="en-GB"/>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a:solidFill>
                    <a:schemeClr val="bg1"/>
                  </a:solidFill>
                  <a:latin typeface="+mn-lt"/>
                </a:rPr>
                <a:t>Spruce</a:t>
              </a:r>
            </a:p>
          </p:txBody>
        </p:sp>
      </p:grpSp>
      <p:sp>
        <p:nvSpPr>
          <p:cNvPr id="20" name="Content Placeholder 2">
            <a:extLst>
              <a:ext uri="{FF2B5EF4-FFF2-40B4-BE49-F238E27FC236}">
                <a16:creationId xmlns:a16="http://schemas.microsoft.com/office/drawing/2014/main" id="{40F9F648-CE9B-4C66-AF39-90DDE13C7647}"/>
              </a:ext>
            </a:extLst>
          </p:cNvPr>
          <p:cNvSpPr>
            <a:spLocks noGrp="1"/>
          </p:cNvSpPr>
          <p:nvPr>
            <p:ph idx="1"/>
          </p:nvPr>
        </p:nvSpPr>
        <p:spPr>
          <a:xfrm>
            <a:off x="3284294" y="1556792"/>
            <a:ext cx="7136584" cy="1108720"/>
          </a:xfrm>
        </p:spPr>
        <p:txBody>
          <a:bodyPr/>
          <a:lstStyle/>
          <a:p>
            <a:pPr marL="0" indent="0">
              <a:buNone/>
            </a:pPr>
            <a:r>
              <a:rPr lang="en-GB" kern="1200"/>
              <a:t>Use the graphs to record the carbon stored by each of the tree species. Then re-draw these graphs on one set of axes.</a:t>
            </a:r>
          </a:p>
        </p:txBody>
      </p:sp>
      <p:pic>
        <p:nvPicPr>
          <p:cNvPr id="6" name="Picture 5">
            <a:extLst>
              <a:ext uri="{FF2B5EF4-FFF2-40B4-BE49-F238E27FC236}">
                <a16:creationId xmlns:a16="http://schemas.microsoft.com/office/drawing/2014/main" id="{DAA0B2EE-BEB7-4E9A-90BA-98B52F22004C}"/>
              </a:ext>
            </a:extLst>
          </p:cNvPr>
          <p:cNvPicPr>
            <a:picLocks noChangeAspect="1"/>
          </p:cNvPicPr>
          <p:nvPr/>
        </p:nvPicPr>
        <p:blipFill>
          <a:blip r:embed="rId6"/>
          <a:stretch>
            <a:fillRect/>
          </a:stretch>
        </p:blipFill>
        <p:spPr>
          <a:xfrm>
            <a:off x="3299553" y="3000301"/>
            <a:ext cx="2840039" cy="3743931"/>
          </a:xfrm>
          <a:prstGeom prst="rect">
            <a:avLst/>
          </a:prstGeom>
          <a:ln>
            <a:solidFill>
              <a:schemeClr val="tx1"/>
            </a:solidFill>
          </a:ln>
        </p:spPr>
      </p:pic>
      <p:pic>
        <p:nvPicPr>
          <p:cNvPr id="21" name="Picture 20" descr="A picture containing text, receipt&#10;&#10;Description automatically generated">
            <a:extLst>
              <a:ext uri="{FF2B5EF4-FFF2-40B4-BE49-F238E27FC236}">
                <a16:creationId xmlns:a16="http://schemas.microsoft.com/office/drawing/2014/main" id="{023A1BDD-D808-46B5-B409-DC6CF72F93FC}"/>
              </a:ext>
            </a:extLst>
          </p:cNvPr>
          <p:cNvPicPr>
            <a:picLocks noChangeAspect="1"/>
          </p:cNvPicPr>
          <p:nvPr/>
        </p:nvPicPr>
        <p:blipFill rotWithShape="1">
          <a:blip r:embed="rId7"/>
          <a:srcRect l="9823"/>
          <a:stretch/>
        </p:blipFill>
        <p:spPr>
          <a:xfrm>
            <a:off x="6463991" y="3429671"/>
            <a:ext cx="3923187" cy="2900350"/>
          </a:xfrm>
          <a:prstGeom prst="rect">
            <a:avLst/>
          </a:prstGeom>
          <a:ln>
            <a:solidFill>
              <a:schemeClr val="tx1"/>
            </a:solidFill>
          </a:ln>
        </p:spPr>
      </p:pic>
    </p:spTree>
    <p:extLst>
      <p:ext uri="{BB962C8B-B14F-4D97-AF65-F5344CB8AC3E}">
        <p14:creationId xmlns:p14="http://schemas.microsoft.com/office/powerpoint/2010/main" val="2340161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29358"/>
            <a:ext cx="7067128" cy="580926"/>
          </a:xfrm>
        </p:spPr>
        <p:txBody>
          <a:bodyPr>
            <a:normAutofit fontScale="90000"/>
          </a:bodyPr>
          <a:lstStyle/>
          <a:p>
            <a:r>
              <a:rPr lang="en-US"/>
              <a:t>Possible approach</a:t>
            </a:r>
            <a:br>
              <a:rPr lang="en-GB"/>
            </a:br>
            <a:endParaRPr lang="en-GB"/>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a:solidFill>
                    <a:schemeClr val="bg1"/>
                  </a:solidFill>
                  <a:latin typeface="+mn-lt"/>
                </a:rPr>
                <a:t>Spruce</a:t>
              </a:r>
            </a:p>
          </p:txBody>
        </p:sp>
      </p:grpSp>
      <p:pic>
        <p:nvPicPr>
          <p:cNvPr id="14" name="Picture 13" descr="Chart, histogram&#10;&#10;Description automatically generated">
            <a:extLst>
              <a:ext uri="{FF2B5EF4-FFF2-40B4-BE49-F238E27FC236}">
                <a16:creationId xmlns:a16="http://schemas.microsoft.com/office/drawing/2014/main" id="{14662915-48EA-42CD-B353-F62273479E56}"/>
              </a:ext>
            </a:extLst>
          </p:cNvPr>
          <p:cNvPicPr>
            <a:picLocks noChangeAspect="1"/>
          </p:cNvPicPr>
          <p:nvPr/>
        </p:nvPicPr>
        <p:blipFill>
          <a:blip r:embed="rId6"/>
          <a:stretch>
            <a:fillRect/>
          </a:stretch>
        </p:blipFill>
        <p:spPr>
          <a:xfrm>
            <a:off x="3143672" y="1516733"/>
            <a:ext cx="4003308" cy="5310786"/>
          </a:xfrm>
          <a:prstGeom prst="rect">
            <a:avLst/>
          </a:prstGeom>
        </p:spPr>
      </p:pic>
      <p:graphicFrame>
        <p:nvGraphicFramePr>
          <p:cNvPr id="17" name="Table 16">
            <a:extLst>
              <a:ext uri="{FF2B5EF4-FFF2-40B4-BE49-F238E27FC236}">
                <a16:creationId xmlns:a16="http://schemas.microsoft.com/office/drawing/2014/main" id="{A1FEE54E-929F-43C0-86B7-6C2506C40DD9}"/>
              </a:ext>
            </a:extLst>
          </p:cNvPr>
          <p:cNvGraphicFramePr>
            <a:graphicFrameLocks noGrp="1"/>
          </p:cNvGraphicFramePr>
          <p:nvPr>
            <p:extLst>
              <p:ext uri="{D42A27DB-BD31-4B8C-83A1-F6EECF244321}">
                <p14:modId xmlns:p14="http://schemas.microsoft.com/office/powerpoint/2010/main" val="2119793617"/>
              </p:ext>
            </p:extLst>
          </p:nvPr>
        </p:nvGraphicFramePr>
        <p:xfrm>
          <a:off x="7359504" y="1988841"/>
          <a:ext cx="3124010" cy="4172549"/>
        </p:xfrm>
        <a:graphic>
          <a:graphicData uri="http://schemas.openxmlformats.org/drawingml/2006/table">
            <a:tbl>
              <a:tblPr firstRow="1" firstCol="1" bandRow="1"/>
              <a:tblGrid>
                <a:gridCol w="659665">
                  <a:extLst>
                    <a:ext uri="{9D8B030D-6E8A-4147-A177-3AD203B41FA5}">
                      <a16:colId xmlns:a16="http://schemas.microsoft.com/office/drawing/2014/main" val="2793123454"/>
                    </a:ext>
                  </a:extLst>
                </a:gridCol>
                <a:gridCol w="302774">
                  <a:extLst>
                    <a:ext uri="{9D8B030D-6E8A-4147-A177-3AD203B41FA5}">
                      <a16:colId xmlns:a16="http://schemas.microsoft.com/office/drawing/2014/main" val="468195556"/>
                    </a:ext>
                  </a:extLst>
                </a:gridCol>
                <a:gridCol w="607541">
                  <a:extLst>
                    <a:ext uri="{9D8B030D-6E8A-4147-A177-3AD203B41FA5}">
                      <a16:colId xmlns:a16="http://schemas.microsoft.com/office/drawing/2014/main" val="1513905815"/>
                    </a:ext>
                  </a:extLst>
                </a:gridCol>
                <a:gridCol w="777015">
                  <a:extLst>
                    <a:ext uri="{9D8B030D-6E8A-4147-A177-3AD203B41FA5}">
                      <a16:colId xmlns:a16="http://schemas.microsoft.com/office/drawing/2014/main" val="4060284479"/>
                    </a:ext>
                  </a:extLst>
                </a:gridCol>
                <a:gridCol w="777015">
                  <a:extLst>
                    <a:ext uri="{9D8B030D-6E8A-4147-A177-3AD203B41FA5}">
                      <a16:colId xmlns:a16="http://schemas.microsoft.com/office/drawing/2014/main" val="3084928742"/>
                    </a:ext>
                  </a:extLst>
                </a:gridCol>
              </a:tblGrid>
              <a:tr h="175166">
                <a:tc rowSpan="2">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of tree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Carbon stored, in kg, by: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6263746"/>
                  </a:ext>
                </a:extLst>
              </a:tr>
              <a:tr h="295259">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English Oak</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Wild Cherry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Norway Spruce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1422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354730"/>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078777"/>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2770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27101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2507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3827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13289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25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37022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52313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5738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49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5563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70692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1684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840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879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991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986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97260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7500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054408"/>
                  </a:ext>
                </a:extLst>
              </a:tr>
            </a:tbl>
          </a:graphicData>
        </a:graphic>
      </p:graphicFrame>
    </p:spTree>
    <p:extLst>
      <p:ext uri="{BB962C8B-B14F-4D97-AF65-F5344CB8AC3E}">
        <p14:creationId xmlns:p14="http://schemas.microsoft.com/office/powerpoint/2010/main" val="3199867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215680" y="980728"/>
            <a:ext cx="7067128" cy="580926"/>
          </a:xfrm>
        </p:spPr>
        <p:txBody>
          <a:bodyPr>
            <a:normAutofit fontScale="90000"/>
          </a:bodyPr>
          <a:lstStyle/>
          <a:p>
            <a:r>
              <a:rPr lang="en-US"/>
              <a:t>H</a:t>
            </a:r>
            <a:r>
              <a:rPr lang="en-GB"/>
              <a:t>ow do they compare?</a:t>
            </a:r>
            <a:br>
              <a:rPr lang="en-GB"/>
            </a:br>
            <a:endParaRPr lang="en-GB"/>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a:solidFill>
                    <a:schemeClr val="bg1"/>
                  </a:solidFill>
                  <a:latin typeface="+mn-lt"/>
                </a:rPr>
                <a:t>Spruce</a:t>
              </a:r>
            </a:p>
          </p:txBody>
        </p:sp>
      </p:grpSp>
      <p:pic>
        <p:nvPicPr>
          <p:cNvPr id="14" name="Picture 13" descr="Chart, line chart&#10;&#10;Description automatically generated">
            <a:hlinkClick r:id="rId6"/>
            <a:extLst>
              <a:ext uri="{FF2B5EF4-FFF2-40B4-BE49-F238E27FC236}">
                <a16:creationId xmlns:a16="http://schemas.microsoft.com/office/drawing/2014/main" id="{34424BAC-2B16-4D8B-AE00-12B4090856EF}"/>
              </a:ext>
            </a:extLst>
          </p:cNvPr>
          <p:cNvPicPr>
            <a:picLocks noChangeAspect="1"/>
          </p:cNvPicPr>
          <p:nvPr/>
        </p:nvPicPr>
        <p:blipFill rotWithShape="1">
          <a:blip r:embed="rId7"/>
          <a:srcRect l="10625"/>
          <a:stretch/>
        </p:blipFill>
        <p:spPr>
          <a:xfrm>
            <a:off x="3619726" y="1844825"/>
            <a:ext cx="6084168" cy="4538335"/>
          </a:xfrm>
          <a:prstGeom prst="rect">
            <a:avLst/>
          </a:prstGeom>
        </p:spPr>
      </p:pic>
    </p:spTree>
    <p:extLst>
      <p:ext uri="{BB962C8B-B14F-4D97-AF65-F5344CB8AC3E}">
        <p14:creationId xmlns:p14="http://schemas.microsoft.com/office/powerpoint/2010/main" val="41820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0728"/>
            <a:ext cx="10972800" cy="580926"/>
          </a:xfrm>
        </p:spPr>
        <p:txBody>
          <a:bodyPr>
            <a:normAutofit fontScale="90000"/>
          </a:bodyPr>
          <a:lstStyle/>
          <a:p>
            <a:r>
              <a:rPr lang="en-US"/>
              <a:t>H</a:t>
            </a:r>
            <a:r>
              <a:rPr lang="en-GB"/>
              <a:t>ow do they compare?</a:t>
            </a:r>
            <a:br>
              <a:rPr lang="en-GB"/>
            </a:br>
            <a:endParaRPr lang="en-GB"/>
          </a:p>
        </p:txBody>
      </p:sp>
      <p:sp>
        <p:nvSpPr>
          <p:cNvPr id="6" name="TextBox 5">
            <a:extLst>
              <a:ext uri="{FF2B5EF4-FFF2-40B4-BE49-F238E27FC236}">
                <a16:creationId xmlns:a16="http://schemas.microsoft.com/office/drawing/2014/main" id="{73A0210B-207D-4124-B422-A975DDEF049B}"/>
              </a:ext>
            </a:extLst>
          </p:cNvPr>
          <p:cNvSpPr txBox="1"/>
          <p:nvPr/>
        </p:nvSpPr>
        <p:spPr>
          <a:xfrm>
            <a:off x="2408840" y="5877273"/>
            <a:ext cx="8229599" cy="769441"/>
          </a:xfrm>
          <a:prstGeom prst="rect">
            <a:avLst/>
          </a:prstGeom>
          <a:noFill/>
        </p:spPr>
        <p:txBody>
          <a:bodyPr wrap="square">
            <a:spAutoFit/>
          </a:bodyPr>
          <a:lstStyle/>
          <a:p>
            <a:r>
              <a:rPr lang="en-GB" sz="4400">
                <a:solidFill>
                  <a:srgbClr val="4D1C74"/>
                </a:solidFill>
                <a:latin typeface="Arial" panose="020B0604020202020204" pitchFamily="34" charset="0"/>
                <a:ea typeface="+mj-ea"/>
                <a:cs typeface="Arial" panose="020B0604020202020204" pitchFamily="34" charset="0"/>
              </a:rPr>
              <a:t>Which trees would you plant?</a:t>
            </a:r>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6012" y="1824943"/>
            <a:ext cx="2604581" cy="3645024"/>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9" y="4762081"/>
              <a:ext cx="1162498" cy="707886"/>
            </a:xfrm>
            <a:prstGeom prst="rect">
              <a:avLst/>
            </a:prstGeom>
            <a:noFill/>
          </p:spPr>
          <p:txBody>
            <a:bodyPr wrap="none" rtlCol="0">
              <a:spAutoFit/>
            </a:bodyPr>
            <a:lstStyle/>
            <a:p>
              <a:r>
                <a:rPr lang="en-GB" sz="400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4606181" y="1824943"/>
            <a:ext cx="2733331" cy="3645024"/>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3" y="4762081"/>
              <a:ext cx="1891352" cy="707886"/>
            </a:xfrm>
            <a:prstGeom prst="rect">
              <a:avLst/>
            </a:prstGeom>
            <a:noFill/>
          </p:spPr>
          <p:txBody>
            <a:bodyPr wrap="none" rtlCol="0">
              <a:spAutoFit/>
            </a:bodyPr>
            <a:lstStyle/>
            <a:p>
              <a:r>
                <a:rPr lang="en-GB" sz="400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7545101" y="1824943"/>
            <a:ext cx="2850889" cy="3645024"/>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1"/>
              <a:ext cx="1848326" cy="707886"/>
            </a:xfrm>
            <a:prstGeom prst="rect">
              <a:avLst/>
            </a:prstGeom>
            <a:noFill/>
          </p:spPr>
          <p:txBody>
            <a:bodyPr wrap="none" rtlCol="0">
              <a:spAutoFit/>
            </a:bodyPr>
            <a:lstStyle/>
            <a:p>
              <a:r>
                <a:rPr lang="en-GB" sz="4000">
                  <a:solidFill>
                    <a:schemeClr val="bg1"/>
                  </a:solidFill>
                  <a:latin typeface="+mn-lt"/>
                </a:rPr>
                <a:t>Spruce</a:t>
              </a:r>
            </a:p>
          </p:txBody>
        </p:sp>
      </p:grpSp>
    </p:spTree>
    <p:extLst>
      <p:ext uri="{BB962C8B-B14F-4D97-AF65-F5344CB8AC3E}">
        <p14:creationId xmlns:p14="http://schemas.microsoft.com/office/powerpoint/2010/main" val="2110757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1809674"/>
            <a:ext cx="8363272" cy="1475310"/>
          </a:xfrm>
        </p:spPr>
        <p:txBody>
          <a:bodyPr/>
          <a:lstStyle/>
          <a:p>
            <a:pPr marL="0" indent="0">
              <a:buNone/>
            </a:pPr>
            <a:r>
              <a:rPr lang="en-GB" kern="1200"/>
              <a:t>Watch this short video that explains what ‘Net Zero’ means:</a:t>
            </a:r>
          </a:p>
        </p:txBody>
      </p:sp>
      <p:pic>
        <p:nvPicPr>
          <p:cNvPr id="6" name="Picture 5">
            <a:hlinkClick r:id="rId3"/>
            <a:extLst>
              <a:ext uri="{FF2B5EF4-FFF2-40B4-BE49-F238E27FC236}">
                <a16:creationId xmlns:a16="http://schemas.microsoft.com/office/drawing/2014/main" id="{ECD333DC-74A0-405D-9617-FF193E9ECB3F}"/>
              </a:ext>
            </a:extLst>
          </p:cNvPr>
          <p:cNvPicPr>
            <a:picLocks noChangeAspect="1"/>
          </p:cNvPicPr>
          <p:nvPr/>
        </p:nvPicPr>
        <p:blipFill>
          <a:blip r:embed="rId4"/>
          <a:stretch>
            <a:fillRect/>
          </a:stretch>
        </p:blipFill>
        <p:spPr>
          <a:xfrm>
            <a:off x="3197932" y="2780928"/>
            <a:ext cx="5796136" cy="3687928"/>
          </a:xfrm>
          <a:prstGeom prst="rect">
            <a:avLst/>
          </a:prstGeom>
        </p:spPr>
      </p:pic>
    </p:spTree>
    <p:extLst>
      <p:ext uri="{BB962C8B-B14F-4D97-AF65-F5344CB8AC3E}">
        <p14:creationId xmlns:p14="http://schemas.microsoft.com/office/powerpoint/2010/main" val="1358479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1809674"/>
            <a:ext cx="4248472" cy="2260848"/>
          </a:xfrm>
        </p:spPr>
        <p:txBody>
          <a:bodyPr/>
          <a:lstStyle/>
          <a:p>
            <a:pPr marL="0" indent="0">
              <a:buNone/>
            </a:pPr>
            <a:r>
              <a:rPr lang="en-GB" kern="1200"/>
              <a:t>How long does each type of tree take to remove 2 tonnes of carbon from the atmosphere?</a:t>
            </a:r>
          </a:p>
        </p:txBody>
      </p:sp>
      <p:sp>
        <p:nvSpPr>
          <p:cNvPr id="4" name="Content Placeholder 2">
            <a:extLst>
              <a:ext uri="{FF2B5EF4-FFF2-40B4-BE49-F238E27FC236}">
                <a16:creationId xmlns:a16="http://schemas.microsoft.com/office/drawing/2014/main" id="{70A25FD5-ECF7-4B4B-A7AB-A122A57991E1}"/>
              </a:ext>
            </a:extLst>
          </p:cNvPr>
          <p:cNvSpPr txBox="1">
            <a:spLocks/>
          </p:cNvSpPr>
          <p:nvPr/>
        </p:nvSpPr>
        <p:spPr>
          <a:xfrm>
            <a:off x="5171256" y="4365104"/>
            <a:ext cx="4741168" cy="1944216"/>
          </a:xfrm>
          <a:prstGeom prst="rect">
            <a:avLst/>
          </a:prstGeom>
        </p:spPr>
        <p:txBody>
          <a:bodyPr vert="horz"/>
          <a:lstStyle>
            <a:lvl1pPr marL="4572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1pPr>
            <a:lvl2pPr marL="9144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2pPr>
            <a:lvl3pPr marL="1257300" indent="-342900" algn="l" rtl="0" eaLnBrk="0" fontAlgn="base" hangingPunct="0">
              <a:spcBef>
                <a:spcPct val="20000"/>
              </a:spcBef>
              <a:spcAft>
                <a:spcPct val="0"/>
              </a:spcAft>
              <a:buClr>
                <a:schemeClr val="bg2"/>
              </a:buClr>
              <a:buFont typeface="Wingdings" panose="05000000000000000000" pitchFamily="2" charset="2"/>
              <a:buChar char="§"/>
              <a:defRPr sz="2400">
                <a:solidFill>
                  <a:schemeClr val="tx2"/>
                </a:solidFill>
                <a:latin typeface="Arial" panose="020B0604020202020204" pitchFamily="34" charset="0"/>
                <a:ea typeface="+mn-ea"/>
                <a:cs typeface="Arial" panose="020B0604020202020204" pitchFamily="34" charset="0"/>
              </a:defRPr>
            </a:lvl3pPr>
            <a:lvl4pPr marL="17145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4pPr>
            <a:lvl5pPr marL="21717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a:lstStyle>
          <a:p>
            <a:pPr marL="0" indent="0">
              <a:buNone/>
            </a:pPr>
            <a:r>
              <a:rPr lang="en-GB"/>
              <a:t>How does this compare with the time taken to remove the carbon emissions for a flight from London to New York, for a single passenger?</a:t>
            </a:r>
          </a:p>
        </p:txBody>
      </p:sp>
      <p:grpSp>
        <p:nvGrpSpPr>
          <p:cNvPr id="13" name="Group 12">
            <a:extLst>
              <a:ext uri="{FF2B5EF4-FFF2-40B4-BE49-F238E27FC236}">
                <a16:creationId xmlns:a16="http://schemas.microsoft.com/office/drawing/2014/main" id="{77BE0379-59FF-4232-A759-0CDC07D9D572}"/>
              </a:ext>
            </a:extLst>
          </p:cNvPr>
          <p:cNvGrpSpPr/>
          <p:nvPr/>
        </p:nvGrpSpPr>
        <p:grpSpPr>
          <a:xfrm>
            <a:off x="2387811" y="3917902"/>
            <a:ext cx="1788998" cy="2495694"/>
            <a:chOff x="390258" y="1824943"/>
            <a:chExt cx="2604581" cy="3716247"/>
          </a:xfrm>
        </p:grpSpPr>
        <p:pic>
          <p:nvPicPr>
            <p:cNvPr id="14" name="Picture 13" descr="A picture containing tree, outdoor, plant, poplar&#10;&#10;Description automatically generated">
              <a:extLst>
                <a:ext uri="{FF2B5EF4-FFF2-40B4-BE49-F238E27FC236}">
                  <a16:creationId xmlns:a16="http://schemas.microsoft.com/office/drawing/2014/main" id="{C9247951-D14D-4759-9D63-4D7A64BE6519}"/>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15" name="TextBox 14">
              <a:extLst>
                <a:ext uri="{FF2B5EF4-FFF2-40B4-BE49-F238E27FC236}">
                  <a16:creationId xmlns:a16="http://schemas.microsoft.com/office/drawing/2014/main" id="{85E3AE65-0854-4405-BC0F-44B57AA6AEE1}"/>
                </a:ext>
              </a:extLst>
            </p:cNvPr>
            <p:cNvSpPr txBox="1"/>
            <p:nvPr/>
          </p:nvSpPr>
          <p:spPr>
            <a:xfrm>
              <a:off x="1111300" y="4762082"/>
              <a:ext cx="1265384" cy="779108"/>
            </a:xfrm>
            <a:prstGeom prst="rect">
              <a:avLst/>
            </a:prstGeom>
            <a:noFill/>
          </p:spPr>
          <p:txBody>
            <a:bodyPr wrap="none" rtlCol="0">
              <a:spAutoFit/>
            </a:bodyPr>
            <a:lstStyle/>
            <a:p>
              <a:r>
                <a:rPr lang="en-GB" sz="2800">
                  <a:solidFill>
                    <a:schemeClr val="bg1"/>
                  </a:solidFill>
                  <a:latin typeface="+mn-lt"/>
                </a:rPr>
                <a:t>Oak</a:t>
              </a:r>
            </a:p>
          </p:txBody>
        </p:sp>
      </p:grpSp>
      <p:grpSp>
        <p:nvGrpSpPr>
          <p:cNvPr id="16" name="Group 15">
            <a:extLst>
              <a:ext uri="{FF2B5EF4-FFF2-40B4-BE49-F238E27FC236}">
                <a16:creationId xmlns:a16="http://schemas.microsoft.com/office/drawing/2014/main" id="{3C1C9BC2-249B-4FF0-884F-832AD453F0B1}"/>
              </a:ext>
            </a:extLst>
          </p:cNvPr>
          <p:cNvGrpSpPr/>
          <p:nvPr/>
        </p:nvGrpSpPr>
        <p:grpSpPr>
          <a:xfrm>
            <a:off x="8555474" y="1772817"/>
            <a:ext cx="1788998" cy="2497903"/>
            <a:chOff x="3336231" y="1833036"/>
            <a:chExt cx="2733331" cy="3705138"/>
          </a:xfrm>
        </p:grpSpPr>
        <p:pic>
          <p:nvPicPr>
            <p:cNvPr id="17" name="Picture 16" descr="A picture containing tree, outdoor, plant, oak&#10;&#10;Description automatically generated">
              <a:extLst>
                <a:ext uri="{FF2B5EF4-FFF2-40B4-BE49-F238E27FC236}">
                  <a16:creationId xmlns:a16="http://schemas.microsoft.com/office/drawing/2014/main" id="{3B3AD28A-1106-4091-9FDE-8FCD2BC696ED}"/>
                </a:ext>
              </a:extLst>
            </p:cNvPr>
            <p:cNvPicPr>
              <a:picLocks noChangeAspect="1"/>
            </p:cNvPicPr>
            <p:nvPr/>
          </p:nvPicPr>
          <p:blipFill>
            <a:blip r:embed="rId4"/>
            <a:stretch>
              <a:fillRect/>
            </a:stretch>
          </p:blipFill>
          <p:spPr>
            <a:xfrm>
              <a:off x="3336231" y="1833036"/>
              <a:ext cx="2733331" cy="3645024"/>
            </a:xfrm>
            <a:prstGeom prst="rect">
              <a:avLst/>
            </a:prstGeom>
          </p:spPr>
        </p:pic>
        <p:sp>
          <p:nvSpPr>
            <p:cNvPr id="18" name="TextBox 17">
              <a:extLst>
                <a:ext uri="{FF2B5EF4-FFF2-40B4-BE49-F238E27FC236}">
                  <a16:creationId xmlns:a16="http://schemas.microsoft.com/office/drawing/2014/main" id="{8E8EA6E5-4C02-483F-94BD-F46C156554EC}"/>
                </a:ext>
              </a:extLst>
            </p:cNvPr>
            <p:cNvSpPr txBox="1"/>
            <p:nvPr/>
          </p:nvSpPr>
          <p:spPr>
            <a:xfrm>
              <a:off x="3626323" y="4762082"/>
              <a:ext cx="2106276" cy="776092"/>
            </a:xfrm>
            <a:prstGeom prst="rect">
              <a:avLst/>
            </a:prstGeom>
            <a:noFill/>
          </p:spPr>
          <p:txBody>
            <a:bodyPr wrap="none" rtlCol="0">
              <a:spAutoFit/>
            </a:bodyPr>
            <a:lstStyle/>
            <a:p>
              <a:r>
                <a:rPr lang="en-GB" sz="2800">
                  <a:solidFill>
                    <a:schemeClr val="bg1"/>
                  </a:solidFill>
                  <a:latin typeface="+mn-lt"/>
                </a:rPr>
                <a:t>Cherry</a:t>
              </a:r>
            </a:p>
          </p:txBody>
        </p:sp>
      </p:grpSp>
      <p:grpSp>
        <p:nvGrpSpPr>
          <p:cNvPr id="19" name="Group 18">
            <a:extLst>
              <a:ext uri="{FF2B5EF4-FFF2-40B4-BE49-F238E27FC236}">
                <a16:creationId xmlns:a16="http://schemas.microsoft.com/office/drawing/2014/main" id="{15A27F51-E8B9-4D33-A8CC-ACD24C765C0F}"/>
              </a:ext>
            </a:extLst>
          </p:cNvPr>
          <p:cNvGrpSpPr/>
          <p:nvPr/>
        </p:nvGrpSpPr>
        <p:grpSpPr>
          <a:xfrm>
            <a:off x="6566580" y="1772817"/>
            <a:ext cx="1788998" cy="2503359"/>
            <a:chOff x="6021100" y="1824943"/>
            <a:chExt cx="2850889" cy="3713231"/>
          </a:xfrm>
        </p:grpSpPr>
        <p:pic>
          <p:nvPicPr>
            <p:cNvPr id="20" name="Picture 19" descr="A tall tree in a yard&#10;&#10;Description automatically generated with low confidence">
              <a:extLst>
                <a:ext uri="{FF2B5EF4-FFF2-40B4-BE49-F238E27FC236}">
                  <a16:creationId xmlns:a16="http://schemas.microsoft.com/office/drawing/2014/main" id="{A61A91BB-7788-465D-BB2D-003D49D689E2}"/>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21" name="TextBox 20">
              <a:extLst>
                <a:ext uri="{FF2B5EF4-FFF2-40B4-BE49-F238E27FC236}">
                  <a16:creationId xmlns:a16="http://schemas.microsoft.com/office/drawing/2014/main" id="{34EFE3A8-46B5-489E-977A-3A728FC6A806}"/>
                </a:ext>
              </a:extLst>
            </p:cNvPr>
            <p:cNvSpPr txBox="1"/>
            <p:nvPr/>
          </p:nvSpPr>
          <p:spPr>
            <a:xfrm>
              <a:off x="6522381" y="4762082"/>
              <a:ext cx="2149861" cy="776092"/>
            </a:xfrm>
            <a:prstGeom prst="rect">
              <a:avLst/>
            </a:prstGeom>
            <a:noFill/>
          </p:spPr>
          <p:txBody>
            <a:bodyPr wrap="none" rtlCol="0">
              <a:spAutoFit/>
            </a:bodyPr>
            <a:lstStyle/>
            <a:p>
              <a:r>
                <a:rPr lang="en-GB" sz="2800">
                  <a:solidFill>
                    <a:schemeClr val="bg1"/>
                  </a:solidFill>
                  <a:latin typeface="+mn-lt"/>
                </a:rPr>
                <a:t>Spruce</a:t>
              </a:r>
            </a:p>
          </p:txBody>
        </p:sp>
      </p:grpSp>
    </p:spTree>
    <p:extLst>
      <p:ext uri="{BB962C8B-B14F-4D97-AF65-F5344CB8AC3E}">
        <p14:creationId xmlns:p14="http://schemas.microsoft.com/office/powerpoint/2010/main" val="5976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1019275"/>
            <a:ext cx="10972800" cy="580926"/>
          </a:xfrm>
        </p:spPr>
        <p:txBody>
          <a:bodyPr>
            <a:normAutofit fontScale="90000"/>
          </a:bodyPr>
          <a:lstStyle/>
          <a:p>
            <a:r>
              <a:rPr lang="en-GB"/>
              <a:t>What happens to trees and their carbon after they die?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600201"/>
            <a:ext cx="8229600" cy="1108720"/>
          </a:xfrm>
        </p:spPr>
        <p:txBody>
          <a:bodyPr/>
          <a:lstStyle/>
          <a:p>
            <a:pPr marL="0" indent="0">
              <a:lnSpc>
                <a:spcPct val="107000"/>
              </a:lnSpc>
              <a:spcAft>
                <a:spcPts val="800"/>
              </a:spcAft>
              <a:buNone/>
            </a:pPr>
            <a:endParaRPr lang="en-GB" kern="1200"/>
          </a:p>
          <a:p>
            <a:pPr>
              <a:lnSpc>
                <a:spcPct val="107000"/>
              </a:lnSpc>
              <a:spcAft>
                <a:spcPts val="800"/>
              </a:spcAft>
            </a:pPr>
            <a:r>
              <a:rPr lang="en-GB" kern="1200"/>
              <a:t>Trees are burned</a:t>
            </a:r>
          </a:p>
          <a:p>
            <a:pPr>
              <a:lnSpc>
                <a:spcPct val="107000"/>
              </a:lnSpc>
              <a:spcAft>
                <a:spcPts val="800"/>
              </a:spcAft>
            </a:pPr>
            <a:r>
              <a:rPr lang="en-GB" kern="1200"/>
              <a:t>Trees rot naturally</a:t>
            </a:r>
          </a:p>
          <a:p>
            <a:pPr>
              <a:lnSpc>
                <a:spcPct val="107000"/>
              </a:lnSpc>
              <a:spcAft>
                <a:spcPts val="800"/>
              </a:spcAft>
            </a:pPr>
            <a:r>
              <a:rPr lang="en-GB" kern="1200"/>
              <a:t>Trees are cut down and used, for example, for timber, or to make cardboard</a:t>
            </a:r>
          </a:p>
          <a:p>
            <a:pPr marL="0" indent="0">
              <a:lnSpc>
                <a:spcPct val="107000"/>
              </a:lnSpc>
              <a:spcAft>
                <a:spcPts val="800"/>
              </a:spcAft>
              <a:buNone/>
            </a:pPr>
            <a:endParaRPr lang="en-GB" kern="1200"/>
          </a:p>
          <a:p>
            <a:pPr marL="0" indent="0">
              <a:lnSpc>
                <a:spcPct val="107000"/>
              </a:lnSpc>
              <a:spcAft>
                <a:spcPts val="800"/>
              </a:spcAft>
              <a:buNone/>
            </a:pPr>
            <a:r>
              <a:rPr lang="en-GB" kern="1200"/>
              <a:t>What is the effect of these different possibilities on the carbon sequestered from the atmosphere?</a:t>
            </a:r>
          </a:p>
        </p:txBody>
      </p:sp>
    </p:spTree>
    <p:extLst>
      <p:ext uri="{BB962C8B-B14F-4D97-AF65-F5344CB8AC3E}">
        <p14:creationId xmlns:p14="http://schemas.microsoft.com/office/powerpoint/2010/main" val="10215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842356" y="980728"/>
            <a:ext cx="8507288" cy="580926"/>
          </a:xfrm>
        </p:spPr>
        <p:txBody>
          <a:bodyPr>
            <a:normAutofit fontScale="90000"/>
          </a:bodyPr>
          <a:lstStyle/>
          <a:p>
            <a:r>
              <a:rPr lang="en-GB"/>
              <a:t>What happened to the carbon sequestered by this tree?</a:t>
            </a:r>
          </a:p>
        </p:txBody>
      </p:sp>
      <p:pic>
        <p:nvPicPr>
          <p:cNvPr id="7" name="Picture 6" descr="Chart, line chart&#10;&#10;Description automatically generated">
            <a:extLst>
              <a:ext uri="{FF2B5EF4-FFF2-40B4-BE49-F238E27FC236}">
                <a16:creationId xmlns:a16="http://schemas.microsoft.com/office/drawing/2014/main" id="{92BF8166-61E7-47A8-A262-C500F1F6BC7C}"/>
              </a:ext>
            </a:extLst>
          </p:cNvPr>
          <p:cNvPicPr>
            <a:picLocks noChangeAspect="1"/>
          </p:cNvPicPr>
          <p:nvPr/>
        </p:nvPicPr>
        <p:blipFill rotWithShape="1">
          <a:blip r:embed="rId3"/>
          <a:srcRect t="6619"/>
          <a:stretch/>
        </p:blipFill>
        <p:spPr>
          <a:xfrm>
            <a:off x="2423592" y="2492897"/>
            <a:ext cx="6020322" cy="4063365"/>
          </a:xfrm>
          <a:prstGeom prst="rect">
            <a:avLst/>
          </a:prstGeom>
        </p:spPr>
      </p:pic>
    </p:spTree>
    <p:extLst>
      <p:ext uri="{BB962C8B-B14F-4D97-AF65-F5344CB8AC3E}">
        <p14:creationId xmlns:p14="http://schemas.microsoft.com/office/powerpoint/2010/main" val="97509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 planting pledges</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4168099"/>
            <a:ext cx="8229600" cy="1108720"/>
          </a:xfrm>
        </p:spPr>
        <p:txBody>
          <a:bodyPr/>
          <a:lstStyle/>
          <a:p>
            <a:pPr>
              <a:lnSpc>
                <a:spcPct val="107000"/>
              </a:lnSpc>
              <a:spcAft>
                <a:spcPts val="800"/>
              </a:spcAft>
            </a:pPr>
            <a:r>
              <a:rPr lang="en-GB" kern="1200"/>
              <a:t>The </a:t>
            </a:r>
            <a:r>
              <a:rPr lang="en-GB" kern="1200">
                <a:hlinkClick r:id="rId4"/>
              </a:rPr>
              <a:t>Woodland Trust</a:t>
            </a:r>
            <a:r>
              <a:rPr lang="en-GB" kern="1200"/>
              <a:t> plan to plant 50 million trees by 2025.</a:t>
            </a:r>
          </a:p>
          <a:p>
            <a:pPr>
              <a:lnSpc>
                <a:spcPct val="107000"/>
              </a:lnSpc>
              <a:spcAft>
                <a:spcPts val="800"/>
              </a:spcAft>
            </a:pPr>
            <a:r>
              <a:rPr lang="en-GB" kern="1200"/>
              <a:t>The </a:t>
            </a:r>
            <a:r>
              <a:rPr lang="en-GB" kern="1200">
                <a:hlinkClick r:id="rId5"/>
              </a:rPr>
              <a:t>National Trust</a:t>
            </a:r>
            <a:r>
              <a:rPr lang="en-GB" kern="1200"/>
              <a:t> plan to plant 20 million trees by 2030.</a:t>
            </a:r>
          </a:p>
        </p:txBody>
      </p:sp>
      <p:pic>
        <p:nvPicPr>
          <p:cNvPr id="7" name="Picture 6">
            <a:extLst>
              <a:ext uri="{FF2B5EF4-FFF2-40B4-BE49-F238E27FC236}">
                <a16:creationId xmlns:a16="http://schemas.microsoft.com/office/drawing/2014/main" id="{9CA3C2FB-4589-4E0E-A07A-A9A494E228D5}"/>
              </a:ext>
            </a:extLst>
          </p:cNvPr>
          <p:cNvPicPr>
            <a:picLocks noChangeAspect="1"/>
          </p:cNvPicPr>
          <p:nvPr/>
        </p:nvPicPr>
        <p:blipFill>
          <a:blip r:embed="rId6"/>
          <a:stretch>
            <a:fillRect/>
          </a:stretch>
        </p:blipFill>
        <p:spPr>
          <a:xfrm>
            <a:off x="1766888" y="1702257"/>
            <a:ext cx="8658225" cy="2181225"/>
          </a:xfrm>
          <a:prstGeom prst="rect">
            <a:avLst/>
          </a:prstGeom>
        </p:spPr>
      </p:pic>
    </p:spTree>
    <p:extLst>
      <p:ext uri="{BB962C8B-B14F-4D97-AF65-F5344CB8AC3E}">
        <p14:creationId xmlns:p14="http://schemas.microsoft.com/office/powerpoint/2010/main" val="148485176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842356" y="1018126"/>
            <a:ext cx="8507288" cy="580926"/>
          </a:xfrm>
        </p:spPr>
        <p:txBody>
          <a:bodyPr>
            <a:normAutofit fontScale="90000"/>
          </a:bodyPr>
          <a:lstStyle/>
          <a:p>
            <a:r>
              <a:rPr lang="en-GB"/>
              <a:t>What happened to the carbon sequestered by this tree?</a:t>
            </a:r>
          </a:p>
        </p:txBody>
      </p:sp>
      <p:pic>
        <p:nvPicPr>
          <p:cNvPr id="7" name="Picture 6" descr="Chart, line chart&#10;&#10;Description automatically generated">
            <a:extLst>
              <a:ext uri="{FF2B5EF4-FFF2-40B4-BE49-F238E27FC236}">
                <a16:creationId xmlns:a16="http://schemas.microsoft.com/office/drawing/2014/main" id="{92BF8166-61E7-47A8-A262-C500F1F6BC7C}"/>
              </a:ext>
            </a:extLst>
          </p:cNvPr>
          <p:cNvPicPr>
            <a:picLocks noChangeAspect="1"/>
          </p:cNvPicPr>
          <p:nvPr/>
        </p:nvPicPr>
        <p:blipFill rotWithShape="1">
          <a:blip r:embed="rId3"/>
          <a:srcRect t="6619"/>
          <a:stretch/>
        </p:blipFill>
        <p:spPr>
          <a:xfrm>
            <a:off x="2423592" y="2492897"/>
            <a:ext cx="6020322" cy="4063365"/>
          </a:xfrm>
          <a:prstGeom prst="rect">
            <a:avLst/>
          </a:prstGeom>
        </p:spPr>
      </p:pic>
      <p:sp>
        <p:nvSpPr>
          <p:cNvPr id="3" name="TextBox 2">
            <a:extLst>
              <a:ext uri="{FF2B5EF4-FFF2-40B4-BE49-F238E27FC236}">
                <a16:creationId xmlns:a16="http://schemas.microsoft.com/office/drawing/2014/main" id="{D97FCD61-A4F8-4261-8AE6-4E2EC3712A1C}"/>
              </a:ext>
            </a:extLst>
          </p:cNvPr>
          <p:cNvSpPr txBox="1"/>
          <p:nvPr/>
        </p:nvSpPr>
        <p:spPr>
          <a:xfrm>
            <a:off x="5159896" y="2330945"/>
            <a:ext cx="4032449" cy="163121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a:t>Approximately 50% of a tree can be turned into usable timber. The rest might be used as biofuel and burned, releasing CO2 back into the atmosphere.</a:t>
            </a:r>
            <a:endParaRPr lang="en-GB" sz="2000"/>
          </a:p>
        </p:txBody>
      </p:sp>
      <p:sp>
        <p:nvSpPr>
          <p:cNvPr id="5" name="TextBox 4">
            <a:extLst>
              <a:ext uri="{FF2B5EF4-FFF2-40B4-BE49-F238E27FC236}">
                <a16:creationId xmlns:a16="http://schemas.microsoft.com/office/drawing/2014/main" id="{2B317972-E793-4529-BCFA-4937804C0F1E}"/>
              </a:ext>
            </a:extLst>
          </p:cNvPr>
          <p:cNvSpPr txBox="1"/>
          <p:nvPr/>
        </p:nvSpPr>
        <p:spPr>
          <a:xfrm>
            <a:off x="5891179" y="4089266"/>
            <a:ext cx="4237269"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a:t>The usable timber might be made into furniture, which stores carbon.</a:t>
            </a:r>
            <a:endParaRPr lang="en-GB" sz="2000"/>
          </a:p>
        </p:txBody>
      </p:sp>
      <p:sp>
        <p:nvSpPr>
          <p:cNvPr id="6" name="TextBox 5">
            <a:extLst>
              <a:ext uri="{FF2B5EF4-FFF2-40B4-BE49-F238E27FC236}">
                <a16:creationId xmlns:a16="http://schemas.microsoft.com/office/drawing/2014/main" id="{C66D0AAA-CA38-48F9-A36E-49F07C30A024}"/>
              </a:ext>
            </a:extLst>
          </p:cNvPr>
          <p:cNvSpPr txBox="1"/>
          <p:nvPr/>
        </p:nvSpPr>
        <p:spPr>
          <a:xfrm>
            <a:off x="6973953" y="4931511"/>
            <a:ext cx="309634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a:t>Over time, furniture deteriorates and is thrown away or burned.</a:t>
            </a:r>
            <a:endParaRPr lang="en-GB" sz="2000"/>
          </a:p>
        </p:txBody>
      </p:sp>
      <p:cxnSp>
        <p:nvCxnSpPr>
          <p:cNvPr id="8" name="Straight Arrow Connector 7">
            <a:extLst>
              <a:ext uri="{FF2B5EF4-FFF2-40B4-BE49-F238E27FC236}">
                <a16:creationId xmlns:a16="http://schemas.microsoft.com/office/drawing/2014/main" id="{4CDEFCF2-E60A-4574-A837-327D4CD5CB4F}"/>
              </a:ext>
            </a:extLst>
          </p:cNvPr>
          <p:cNvCxnSpPr/>
          <p:nvPr/>
        </p:nvCxnSpPr>
        <p:spPr bwMode="auto">
          <a:xfrm flipH="1">
            <a:off x="5152721" y="3962161"/>
            <a:ext cx="288032" cy="35767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B36AC54D-E0A0-402C-9591-F556A9A6344D}"/>
              </a:ext>
            </a:extLst>
          </p:cNvPr>
          <p:cNvCxnSpPr>
            <a:cxnSpLocks/>
            <a:stCxn id="5" idx="1"/>
          </p:cNvCxnSpPr>
          <p:nvPr/>
        </p:nvCxnSpPr>
        <p:spPr bwMode="auto">
          <a:xfrm flipH="1">
            <a:off x="5300942" y="4443210"/>
            <a:ext cx="590236" cy="4444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826361EC-0D8A-4838-B9DB-F4EEC14647FF}"/>
              </a:ext>
            </a:extLst>
          </p:cNvPr>
          <p:cNvCxnSpPr/>
          <p:nvPr/>
        </p:nvCxnSpPr>
        <p:spPr bwMode="auto">
          <a:xfrm flipH="1">
            <a:off x="6134659" y="5532121"/>
            <a:ext cx="839295" cy="2082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77735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1052736"/>
            <a:ext cx="10972800" cy="580926"/>
          </a:xfrm>
        </p:spPr>
        <p:txBody>
          <a:bodyPr>
            <a:normAutofit fontScale="90000"/>
          </a:bodyPr>
          <a:lstStyle/>
          <a:p>
            <a:r>
              <a:rPr lang="en-GB"/>
              <a:t>What happens to trees and their carbon after they die?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2293000"/>
            <a:ext cx="8229600" cy="1108720"/>
          </a:xfrm>
        </p:spPr>
        <p:txBody>
          <a:bodyPr/>
          <a:lstStyle/>
          <a:p>
            <a:pPr marL="0" indent="0">
              <a:spcAft>
                <a:spcPts val="800"/>
              </a:spcAft>
              <a:buNone/>
            </a:pPr>
            <a:r>
              <a:rPr lang="en-GB" kern="1200"/>
              <a:t>Continue your graphs to show how much of the carbon stored by trees remains sequestered from the atmosphere after they die, in each of these cases:</a:t>
            </a:r>
          </a:p>
          <a:p>
            <a:pPr>
              <a:spcAft>
                <a:spcPts val="800"/>
              </a:spcAft>
            </a:pPr>
            <a:r>
              <a:rPr lang="en-GB" kern="1200"/>
              <a:t>The tree is left to rot naturally</a:t>
            </a:r>
          </a:p>
          <a:p>
            <a:pPr>
              <a:spcAft>
                <a:spcPts val="800"/>
              </a:spcAft>
            </a:pPr>
            <a:r>
              <a:rPr lang="en-GB" kern="1200"/>
              <a:t>The tree is used for construction</a:t>
            </a:r>
          </a:p>
          <a:p>
            <a:pPr>
              <a:spcAft>
                <a:spcPts val="800"/>
              </a:spcAft>
            </a:pPr>
            <a:r>
              <a:rPr lang="en-GB" kern="1200"/>
              <a:t>The tree is used to make paper</a:t>
            </a:r>
          </a:p>
          <a:p>
            <a:pPr marL="0" indent="0">
              <a:spcAft>
                <a:spcPts val="800"/>
              </a:spcAft>
              <a:buNone/>
            </a:pPr>
            <a:r>
              <a:rPr lang="en-GB" kern="1200"/>
              <a:t>What assumptions did you make?</a:t>
            </a:r>
          </a:p>
        </p:txBody>
      </p:sp>
    </p:spTree>
    <p:extLst>
      <p:ext uri="{BB962C8B-B14F-4D97-AF65-F5344CB8AC3E}">
        <p14:creationId xmlns:p14="http://schemas.microsoft.com/office/powerpoint/2010/main" val="4112257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1036721"/>
            <a:ext cx="10972800" cy="580926"/>
          </a:xfrm>
        </p:spPr>
        <p:txBody>
          <a:bodyPr>
            <a:normAutofit fontScale="90000"/>
          </a:bodyPr>
          <a:lstStyle/>
          <a:p>
            <a:r>
              <a:rPr lang="en-GB"/>
              <a:t>What happens to trees and their carbon after they die?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2293000"/>
            <a:ext cx="8229600" cy="1108720"/>
          </a:xfrm>
        </p:spPr>
        <p:txBody>
          <a:bodyPr/>
          <a:lstStyle/>
          <a:p>
            <a:pPr marL="0" indent="0">
              <a:spcAft>
                <a:spcPts val="800"/>
              </a:spcAft>
              <a:buNone/>
            </a:pPr>
            <a:r>
              <a:rPr lang="en-GB" kern="1200"/>
              <a:t>For each of your graphs:</a:t>
            </a:r>
          </a:p>
          <a:p>
            <a:pPr marL="0" indent="0">
              <a:spcAft>
                <a:spcPts val="800"/>
              </a:spcAft>
              <a:buNone/>
            </a:pPr>
            <a:r>
              <a:rPr lang="en-GB" kern="1200"/>
              <a:t>When would a new tree need to be planted in order to maintain the maximum amount of carbon stored by that tree?</a:t>
            </a:r>
          </a:p>
        </p:txBody>
      </p:sp>
      <p:pic>
        <p:nvPicPr>
          <p:cNvPr id="4" name="Picture 3" descr="Chart, line chart&#10;&#10;Description automatically generated">
            <a:extLst>
              <a:ext uri="{FF2B5EF4-FFF2-40B4-BE49-F238E27FC236}">
                <a16:creationId xmlns:a16="http://schemas.microsoft.com/office/drawing/2014/main" id="{5F05F12F-702A-46BC-90BB-D6E0436D1C80}"/>
              </a:ext>
            </a:extLst>
          </p:cNvPr>
          <p:cNvPicPr>
            <a:picLocks noChangeAspect="1"/>
          </p:cNvPicPr>
          <p:nvPr/>
        </p:nvPicPr>
        <p:blipFill rotWithShape="1">
          <a:blip r:embed="rId3"/>
          <a:srcRect t="6619"/>
          <a:stretch/>
        </p:blipFill>
        <p:spPr>
          <a:xfrm>
            <a:off x="5735961" y="4077073"/>
            <a:ext cx="3886567" cy="2623205"/>
          </a:xfrm>
          <a:prstGeom prst="rect">
            <a:avLst/>
          </a:prstGeom>
        </p:spPr>
      </p:pic>
    </p:spTree>
    <p:extLst>
      <p:ext uri="{BB962C8B-B14F-4D97-AF65-F5344CB8AC3E}">
        <p14:creationId xmlns:p14="http://schemas.microsoft.com/office/powerpoint/2010/main" val="4258486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1981200" y="836712"/>
            <a:ext cx="5987008" cy="580926"/>
          </a:xfrm>
        </p:spPr>
        <p:txBody>
          <a:bodyPr>
            <a:normAutofit fontScale="90000"/>
          </a:bodyPr>
          <a:lstStyle/>
          <a:p>
            <a:r>
              <a:rPr lang="en-GB"/>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1706690"/>
            <a:ext cx="5987008" cy="2260848"/>
          </a:xfrm>
        </p:spPr>
        <p:txBody>
          <a:bodyPr/>
          <a:lstStyle/>
          <a:p>
            <a:pPr marL="0" indent="0">
              <a:buNone/>
            </a:pPr>
            <a:r>
              <a:rPr lang="en-GB" kern="1200"/>
              <a:t>The majority of carbon sequestered by trees eventually returns to the atmosphere as CO</a:t>
            </a:r>
            <a:r>
              <a:rPr lang="en-GB" kern="1200" baseline="-25000"/>
              <a:t>2</a:t>
            </a:r>
          </a:p>
        </p:txBody>
      </p:sp>
      <p:sp>
        <p:nvSpPr>
          <p:cNvPr id="4" name="Content Placeholder 2">
            <a:extLst>
              <a:ext uri="{FF2B5EF4-FFF2-40B4-BE49-F238E27FC236}">
                <a16:creationId xmlns:a16="http://schemas.microsoft.com/office/drawing/2014/main" id="{70A25FD5-ECF7-4B4B-A7AB-A122A57991E1}"/>
              </a:ext>
            </a:extLst>
          </p:cNvPr>
          <p:cNvSpPr txBox="1">
            <a:spLocks/>
          </p:cNvSpPr>
          <p:nvPr/>
        </p:nvSpPr>
        <p:spPr>
          <a:xfrm>
            <a:off x="5042930" y="4365104"/>
            <a:ext cx="5074279" cy="1944216"/>
          </a:xfrm>
          <a:prstGeom prst="rect">
            <a:avLst/>
          </a:prstGeom>
        </p:spPr>
        <p:txBody>
          <a:bodyPr vert="horz"/>
          <a:lstStyle>
            <a:lvl1pPr marL="4572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1pPr>
            <a:lvl2pPr marL="914400" indent="-457200" algn="l" rtl="0" eaLnBrk="0" fontAlgn="base" hangingPunct="0">
              <a:spcBef>
                <a:spcPct val="20000"/>
              </a:spcBef>
              <a:spcAft>
                <a:spcPct val="0"/>
              </a:spcAft>
              <a:buClr>
                <a:schemeClr val="bg2"/>
              </a:buClr>
              <a:buFont typeface="Wingdings" panose="05000000000000000000" pitchFamily="2" charset="2"/>
              <a:buChar char="§"/>
              <a:defRPr sz="2800">
                <a:solidFill>
                  <a:schemeClr val="tx2"/>
                </a:solidFill>
                <a:latin typeface="Arial" panose="020B0604020202020204" pitchFamily="34" charset="0"/>
                <a:ea typeface="+mn-ea"/>
                <a:cs typeface="Arial" panose="020B0604020202020204" pitchFamily="34" charset="0"/>
              </a:defRPr>
            </a:lvl2pPr>
            <a:lvl3pPr marL="1257300" indent="-342900" algn="l" rtl="0" eaLnBrk="0" fontAlgn="base" hangingPunct="0">
              <a:spcBef>
                <a:spcPct val="20000"/>
              </a:spcBef>
              <a:spcAft>
                <a:spcPct val="0"/>
              </a:spcAft>
              <a:buClr>
                <a:schemeClr val="bg2"/>
              </a:buClr>
              <a:buFont typeface="Wingdings" panose="05000000000000000000" pitchFamily="2" charset="2"/>
              <a:buChar char="§"/>
              <a:defRPr sz="2400">
                <a:solidFill>
                  <a:schemeClr val="tx2"/>
                </a:solidFill>
                <a:latin typeface="Arial" panose="020B0604020202020204" pitchFamily="34" charset="0"/>
                <a:ea typeface="+mn-ea"/>
                <a:cs typeface="Arial" panose="020B0604020202020204" pitchFamily="34" charset="0"/>
              </a:defRPr>
            </a:lvl3pPr>
            <a:lvl4pPr marL="17145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4pPr>
            <a:lvl5pPr marL="2171700" indent="-342900" algn="l" rtl="0" eaLnBrk="0" fontAlgn="base" hangingPunct="0">
              <a:spcBef>
                <a:spcPct val="20000"/>
              </a:spcBef>
              <a:spcAft>
                <a:spcPct val="0"/>
              </a:spcAft>
              <a:buClr>
                <a:schemeClr val="bg2"/>
              </a:buClr>
              <a:buFont typeface="Wingdings" panose="05000000000000000000" pitchFamily="2" charset="2"/>
              <a:buChar char="§"/>
              <a:defRPr sz="2000">
                <a:solidFill>
                  <a:schemeClr val="tx2"/>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a:lstStyle>
          <a:p>
            <a:pPr marL="0" indent="0">
              <a:buNone/>
            </a:pPr>
            <a:r>
              <a:rPr lang="en-GB"/>
              <a:t>Discuss: To what extent can planting trees offset the carbon emissions for a flight from London to New York?</a:t>
            </a:r>
          </a:p>
        </p:txBody>
      </p:sp>
      <p:grpSp>
        <p:nvGrpSpPr>
          <p:cNvPr id="22" name="Group 21">
            <a:extLst>
              <a:ext uri="{FF2B5EF4-FFF2-40B4-BE49-F238E27FC236}">
                <a16:creationId xmlns:a16="http://schemas.microsoft.com/office/drawing/2014/main" id="{DF9C36F4-4401-4B75-8B50-41D3EE1B3298}"/>
              </a:ext>
            </a:extLst>
          </p:cNvPr>
          <p:cNvGrpSpPr/>
          <p:nvPr/>
        </p:nvGrpSpPr>
        <p:grpSpPr>
          <a:xfrm>
            <a:off x="8195471" y="858224"/>
            <a:ext cx="1921738" cy="3093291"/>
            <a:chOff x="1362344" y="3592395"/>
            <a:chExt cx="1944217" cy="3129594"/>
          </a:xfrm>
        </p:grpSpPr>
        <p:pic>
          <p:nvPicPr>
            <p:cNvPr id="23" name="Picture 22" descr="A group of trees&#10;&#10;Description automatically generated with low confidence">
              <a:extLst>
                <a:ext uri="{FF2B5EF4-FFF2-40B4-BE49-F238E27FC236}">
                  <a16:creationId xmlns:a16="http://schemas.microsoft.com/office/drawing/2014/main" id="{430C0732-282A-41DA-8935-0583DB6BCF36}"/>
                </a:ext>
              </a:extLst>
            </p:cNvPr>
            <p:cNvPicPr>
              <a:picLocks noChangeAspect="1"/>
            </p:cNvPicPr>
            <p:nvPr/>
          </p:nvPicPr>
          <p:blipFill>
            <a:blip r:embed="rId3"/>
            <a:stretch>
              <a:fillRect/>
            </a:stretch>
          </p:blipFill>
          <p:spPr>
            <a:xfrm>
              <a:off x="1362344" y="3592395"/>
              <a:ext cx="1944217" cy="3129594"/>
            </a:xfrm>
            <a:prstGeom prst="rect">
              <a:avLst/>
            </a:prstGeom>
          </p:spPr>
        </p:pic>
        <p:sp>
          <p:nvSpPr>
            <p:cNvPr id="24" name="TextBox 23">
              <a:extLst>
                <a:ext uri="{FF2B5EF4-FFF2-40B4-BE49-F238E27FC236}">
                  <a16:creationId xmlns:a16="http://schemas.microsoft.com/office/drawing/2014/main" id="{906B4B20-D4F4-4014-95B1-1E2E3B85CDD0}"/>
                </a:ext>
              </a:extLst>
            </p:cNvPr>
            <p:cNvSpPr txBox="1"/>
            <p:nvPr/>
          </p:nvSpPr>
          <p:spPr>
            <a:xfrm>
              <a:off x="1362344" y="5845211"/>
              <a:ext cx="1409628" cy="840750"/>
            </a:xfrm>
            <a:prstGeom prst="rect">
              <a:avLst/>
            </a:prstGeom>
            <a:noFill/>
          </p:spPr>
          <p:txBody>
            <a:bodyPr wrap="none" rtlCol="0">
              <a:spAutoFit/>
            </a:bodyPr>
            <a:lstStyle/>
            <a:p>
              <a:r>
                <a:rPr lang="en-GB">
                  <a:solidFill>
                    <a:schemeClr val="bg1"/>
                  </a:solidFill>
                  <a:latin typeface="+mn-lt"/>
                </a:rPr>
                <a:t>Cherry</a:t>
              </a:r>
            </a:p>
            <a:p>
              <a:r>
                <a:rPr lang="en-GB">
                  <a:solidFill>
                    <a:schemeClr val="bg1"/>
                  </a:solidFill>
                  <a:latin typeface="+mn-lt"/>
                </a:rPr>
                <a:t>Saplings</a:t>
              </a:r>
            </a:p>
          </p:txBody>
        </p:sp>
      </p:grpSp>
      <p:grpSp>
        <p:nvGrpSpPr>
          <p:cNvPr id="25" name="Group 24">
            <a:extLst>
              <a:ext uri="{FF2B5EF4-FFF2-40B4-BE49-F238E27FC236}">
                <a16:creationId xmlns:a16="http://schemas.microsoft.com/office/drawing/2014/main" id="{4B0CB565-A358-4DB8-834F-797AFE279EB6}"/>
              </a:ext>
            </a:extLst>
          </p:cNvPr>
          <p:cNvGrpSpPr/>
          <p:nvPr/>
        </p:nvGrpSpPr>
        <p:grpSpPr>
          <a:xfrm>
            <a:off x="2351584" y="3585204"/>
            <a:ext cx="2043274" cy="2724117"/>
            <a:chOff x="5706308" y="1700807"/>
            <a:chExt cx="2043274" cy="2724117"/>
          </a:xfrm>
        </p:grpSpPr>
        <p:pic>
          <p:nvPicPr>
            <p:cNvPr id="26" name="Picture 25" descr="A picture containing tree, plant, green, forest&#10;&#10;Description automatically generated">
              <a:extLst>
                <a:ext uri="{FF2B5EF4-FFF2-40B4-BE49-F238E27FC236}">
                  <a16:creationId xmlns:a16="http://schemas.microsoft.com/office/drawing/2014/main" id="{17720FE6-EEF6-4E70-B5C5-44A2BC7D0B07}"/>
                </a:ext>
              </a:extLst>
            </p:cNvPr>
            <p:cNvPicPr>
              <a:picLocks noChangeAspect="1"/>
            </p:cNvPicPr>
            <p:nvPr/>
          </p:nvPicPr>
          <p:blipFill>
            <a:blip r:embed="rId4"/>
            <a:stretch>
              <a:fillRect/>
            </a:stretch>
          </p:blipFill>
          <p:spPr>
            <a:xfrm>
              <a:off x="5706308" y="1700807"/>
              <a:ext cx="2043274" cy="2724117"/>
            </a:xfrm>
            <a:prstGeom prst="rect">
              <a:avLst/>
            </a:prstGeom>
          </p:spPr>
        </p:pic>
        <p:sp>
          <p:nvSpPr>
            <p:cNvPr id="27" name="TextBox 26">
              <a:extLst>
                <a:ext uri="{FF2B5EF4-FFF2-40B4-BE49-F238E27FC236}">
                  <a16:creationId xmlns:a16="http://schemas.microsoft.com/office/drawing/2014/main" id="{7697A3E1-4055-4939-8AE0-0824BEC7F312}"/>
                </a:ext>
              </a:extLst>
            </p:cNvPr>
            <p:cNvSpPr txBox="1"/>
            <p:nvPr/>
          </p:nvSpPr>
          <p:spPr>
            <a:xfrm>
              <a:off x="5706308" y="3546156"/>
              <a:ext cx="1385972" cy="830997"/>
            </a:xfrm>
            <a:prstGeom prst="rect">
              <a:avLst/>
            </a:prstGeom>
            <a:noFill/>
          </p:spPr>
          <p:txBody>
            <a:bodyPr wrap="square" rtlCol="0">
              <a:spAutoFit/>
            </a:bodyPr>
            <a:lstStyle/>
            <a:p>
              <a:r>
                <a:rPr lang="en-GB">
                  <a:solidFill>
                    <a:schemeClr val="bg1"/>
                  </a:solidFill>
                  <a:latin typeface="+mn-lt"/>
                </a:rPr>
                <a:t>Oak Sapling</a:t>
              </a:r>
            </a:p>
          </p:txBody>
        </p:sp>
      </p:grpSp>
    </p:spTree>
    <p:extLst>
      <p:ext uri="{BB962C8B-B14F-4D97-AF65-F5344CB8AC3E}">
        <p14:creationId xmlns:p14="http://schemas.microsoft.com/office/powerpoint/2010/main" val="751014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The Great Divide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776844"/>
            <a:ext cx="8229600" cy="1108720"/>
          </a:xfrm>
        </p:spPr>
        <p:txBody>
          <a:bodyPr/>
          <a:lstStyle/>
          <a:p>
            <a:pPr marL="0" indent="0">
              <a:buNone/>
            </a:pPr>
            <a:r>
              <a:rPr lang="en-GB" kern="1200"/>
              <a:t>What kinds of trees should we be planting?</a:t>
            </a:r>
          </a:p>
          <a:p>
            <a:pPr marL="0" indent="0">
              <a:buNone/>
            </a:pPr>
            <a:endParaRPr lang="en-GB" kern="1200"/>
          </a:p>
          <a:p>
            <a:pPr marL="0" indent="0">
              <a:buNone/>
            </a:pPr>
            <a:r>
              <a:rPr lang="en-GB" kern="1200"/>
              <a:t>How have your views changed?</a:t>
            </a:r>
          </a:p>
          <a:p>
            <a:pPr marL="0" indent="0">
              <a:buNone/>
            </a:pPr>
            <a:endParaRPr lang="en-GB" kern="1200"/>
          </a:p>
          <a:p>
            <a:pPr marL="0" indent="0">
              <a:buNone/>
            </a:pPr>
            <a:endParaRPr lang="en-GB" kern="1200"/>
          </a:p>
          <a:p>
            <a:pPr marL="0" indent="0">
              <a:buNone/>
            </a:pPr>
            <a:endParaRPr lang="en-GB" kern="1200"/>
          </a:p>
          <a:p>
            <a:pPr marL="0" indent="0">
              <a:buNone/>
            </a:pPr>
            <a:endParaRPr lang="en-GB" kern="1200"/>
          </a:p>
          <a:p>
            <a:pPr marL="0" indent="0">
              <a:buNone/>
            </a:pPr>
            <a:endParaRPr lang="en-GB" kern="1200"/>
          </a:p>
          <a:p>
            <a:pPr marL="0" indent="0">
              <a:buNone/>
            </a:pPr>
            <a:r>
              <a:rPr lang="en-GB" kern="1200"/>
              <a:t>Can trees be used to achieve ‘Net Zero’?</a:t>
            </a:r>
          </a:p>
        </p:txBody>
      </p:sp>
      <p:grpSp>
        <p:nvGrpSpPr>
          <p:cNvPr id="7" name="Group 6">
            <a:extLst>
              <a:ext uri="{FF2B5EF4-FFF2-40B4-BE49-F238E27FC236}">
                <a16:creationId xmlns:a16="http://schemas.microsoft.com/office/drawing/2014/main" id="{34E5E89F-08DF-477A-A3A0-B93EFBEF30C6}"/>
              </a:ext>
            </a:extLst>
          </p:cNvPr>
          <p:cNvGrpSpPr/>
          <p:nvPr/>
        </p:nvGrpSpPr>
        <p:grpSpPr>
          <a:xfrm>
            <a:off x="1981201" y="3972437"/>
            <a:ext cx="8146755" cy="1569660"/>
            <a:chOff x="457200" y="4365104"/>
            <a:chExt cx="8146755" cy="1569660"/>
          </a:xfrm>
        </p:grpSpPr>
        <p:sp>
          <p:nvSpPr>
            <p:cNvPr id="4" name="TextBox 3">
              <a:extLst>
                <a:ext uri="{FF2B5EF4-FFF2-40B4-BE49-F238E27FC236}">
                  <a16:creationId xmlns:a16="http://schemas.microsoft.com/office/drawing/2014/main" id="{E729976B-03DB-42CF-B2B6-072287F4244A}"/>
                </a:ext>
              </a:extLst>
            </p:cNvPr>
            <p:cNvSpPr txBox="1"/>
            <p:nvPr/>
          </p:nvSpPr>
          <p:spPr>
            <a:xfrm>
              <a:off x="457200" y="4611325"/>
              <a:ext cx="2530623" cy="1077218"/>
            </a:xfrm>
            <a:prstGeom prst="rect">
              <a:avLst/>
            </a:prstGeom>
            <a:solidFill>
              <a:schemeClr val="tx2">
                <a:lumMod val="10000"/>
                <a:lumOff val="90000"/>
              </a:schemeClr>
            </a:solidFill>
            <a:ln>
              <a:solidFill>
                <a:srgbClr val="00B0F0"/>
              </a:solidFill>
            </a:ln>
          </p:spPr>
          <p:txBody>
            <a:bodyPr wrap="square" rtlCol="0">
              <a:spAutoFit/>
            </a:bodyPr>
            <a:lstStyle/>
            <a:p>
              <a:pPr algn="ctr"/>
              <a:r>
                <a:rPr lang="en-US" sz="3200">
                  <a:solidFill>
                    <a:schemeClr val="tx2"/>
                  </a:solidFill>
                  <a:latin typeface="Arial" panose="020B0604020202020204" pitchFamily="34" charset="0"/>
                  <a:ea typeface="+mn-ea"/>
                  <a:cs typeface="Arial" panose="020B0604020202020204" pitchFamily="34" charset="0"/>
                </a:rPr>
                <a:t>Untamed Woodlands</a:t>
              </a:r>
              <a:endParaRPr lang="en-GB" sz="3200">
                <a:solidFill>
                  <a:schemeClr val="tx2"/>
                </a:solidFill>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C2F5344-87BA-4DE1-9800-B40A40235AF1}"/>
                </a:ext>
              </a:extLst>
            </p:cNvPr>
            <p:cNvSpPr txBox="1"/>
            <p:nvPr/>
          </p:nvSpPr>
          <p:spPr>
            <a:xfrm>
              <a:off x="6073332" y="4365104"/>
              <a:ext cx="2530623" cy="1569660"/>
            </a:xfrm>
            <a:prstGeom prst="rect">
              <a:avLst/>
            </a:prstGeom>
            <a:solidFill>
              <a:schemeClr val="tx2">
                <a:lumMod val="10000"/>
                <a:lumOff val="90000"/>
              </a:schemeClr>
            </a:solidFill>
            <a:ln>
              <a:solidFill>
                <a:srgbClr val="00B0F0"/>
              </a:solidFill>
            </a:ln>
          </p:spPr>
          <p:txBody>
            <a:bodyPr wrap="square" rtlCol="0">
              <a:spAutoFit/>
            </a:bodyPr>
            <a:lstStyle/>
            <a:p>
              <a:pPr algn="ctr"/>
              <a:r>
                <a:rPr lang="en-US" sz="3200">
                  <a:solidFill>
                    <a:schemeClr val="tx2"/>
                  </a:solidFill>
                  <a:latin typeface="Arial" panose="020B0604020202020204" pitchFamily="34" charset="0"/>
                  <a:ea typeface="+mn-ea"/>
                  <a:cs typeface="Arial" panose="020B0604020202020204" pitchFamily="34" charset="0"/>
                </a:rPr>
                <a:t>Trees for production purposes</a:t>
              </a:r>
              <a:endParaRPr lang="en-GB" sz="3200">
                <a:solidFill>
                  <a:schemeClr val="tx2"/>
                </a:solidFill>
                <a:latin typeface="Arial" panose="020B0604020202020204" pitchFamily="34" charset="0"/>
                <a:ea typeface="+mn-ea"/>
                <a:cs typeface="Arial" panose="020B0604020202020204" pitchFamily="34" charset="0"/>
              </a:endParaRPr>
            </a:p>
          </p:txBody>
        </p:sp>
        <p:sp>
          <p:nvSpPr>
            <p:cNvPr id="6" name="Arrow: Left-Right 5">
              <a:extLst>
                <a:ext uri="{FF2B5EF4-FFF2-40B4-BE49-F238E27FC236}">
                  <a16:creationId xmlns:a16="http://schemas.microsoft.com/office/drawing/2014/main" id="{F2B3B378-1A7F-4B26-9B5E-F3464DA483EB}"/>
                </a:ext>
              </a:extLst>
            </p:cNvPr>
            <p:cNvSpPr/>
            <p:nvPr/>
          </p:nvSpPr>
          <p:spPr bwMode="auto">
            <a:xfrm>
              <a:off x="3275856" y="4869160"/>
              <a:ext cx="2530622" cy="504056"/>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latin typeface="Times" charset="0"/>
                <a:ea typeface="ヒラギノ角ゴ Pro W3" charset="0"/>
              </a:endParaRPr>
            </a:p>
          </p:txBody>
        </p:sp>
      </p:grpSp>
    </p:spTree>
    <p:extLst>
      <p:ext uri="{BB962C8B-B14F-4D97-AF65-F5344CB8AC3E}">
        <p14:creationId xmlns:p14="http://schemas.microsoft.com/office/powerpoint/2010/main" val="404322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847528" y="5659509"/>
            <a:ext cx="8229600" cy="1108720"/>
          </a:xfrm>
        </p:spPr>
        <p:txBody>
          <a:bodyPr/>
          <a:lstStyle/>
          <a:p>
            <a:r>
              <a:rPr lang="en-GB" kern="1200"/>
              <a:t>What do you notice?</a:t>
            </a:r>
          </a:p>
          <a:p>
            <a:r>
              <a:rPr lang="en-GB" kern="1200"/>
              <a:t>What do you wonder?</a:t>
            </a:r>
          </a:p>
        </p:txBody>
      </p:sp>
      <p:pic>
        <p:nvPicPr>
          <p:cNvPr id="5" name="Picture 4" descr="Chart, histogram&#10;&#10;Description automatically generated">
            <a:extLst>
              <a:ext uri="{FF2B5EF4-FFF2-40B4-BE49-F238E27FC236}">
                <a16:creationId xmlns:a16="http://schemas.microsoft.com/office/drawing/2014/main" id="{E3B556F8-8F9F-410E-9958-C4050A54F034}"/>
              </a:ext>
            </a:extLst>
          </p:cNvPr>
          <p:cNvPicPr>
            <a:picLocks noChangeAspect="1"/>
          </p:cNvPicPr>
          <p:nvPr/>
        </p:nvPicPr>
        <p:blipFill>
          <a:blip r:embed="rId3"/>
          <a:stretch>
            <a:fillRect/>
          </a:stretch>
        </p:blipFill>
        <p:spPr>
          <a:xfrm>
            <a:off x="2592967" y="1567539"/>
            <a:ext cx="7006066" cy="4091971"/>
          </a:xfrm>
          <a:prstGeom prst="rect">
            <a:avLst/>
          </a:prstGeom>
        </p:spPr>
      </p:pic>
    </p:spTree>
    <p:extLst>
      <p:ext uri="{BB962C8B-B14F-4D97-AF65-F5344CB8AC3E}">
        <p14:creationId xmlns:p14="http://schemas.microsoft.com/office/powerpoint/2010/main" val="494250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Trees for ‘Net Zero’</a:t>
            </a:r>
          </a:p>
        </p:txBody>
      </p:sp>
      <p:pic>
        <p:nvPicPr>
          <p:cNvPr id="5" name="Picture 4" descr="A screenshot of the earth&#10;&#10;Description automatically generated with low confidence">
            <a:extLst>
              <a:ext uri="{FF2B5EF4-FFF2-40B4-BE49-F238E27FC236}">
                <a16:creationId xmlns:a16="http://schemas.microsoft.com/office/drawing/2014/main" id="{042351ED-EE1C-4AA8-93E8-C71223F306E2}"/>
              </a:ext>
            </a:extLst>
          </p:cNvPr>
          <p:cNvPicPr>
            <a:picLocks noChangeAspect="1"/>
          </p:cNvPicPr>
          <p:nvPr/>
        </p:nvPicPr>
        <p:blipFill>
          <a:blip r:embed="rId3"/>
          <a:stretch>
            <a:fillRect/>
          </a:stretch>
        </p:blipFill>
        <p:spPr>
          <a:xfrm>
            <a:off x="1752600" y="1417638"/>
            <a:ext cx="8686800" cy="4198469"/>
          </a:xfrm>
          <a:prstGeom prst="rect">
            <a:avLst/>
          </a:prstGeom>
        </p:spPr>
      </p:pic>
      <p:sp>
        <p:nvSpPr>
          <p:cNvPr id="9" name="TextBox 8">
            <a:extLst>
              <a:ext uri="{FF2B5EF4-FFF2-40B4-BE49-F238E27FC236}">
                <a16:creationId xmlns:a16="http://schemas.microsoft.com/office/drawing/2014/main" id="{9D783D54-3737-45D0-8E8C-84EA8EB3614E}"/>
              </a:ext>
            </a:extLst>
          </p:cNvPr>
          <p:cNvSpPr txBox="1"/>
          <p:nvPr/>
        </p:nvSpPr>
        <p:spPr>
          <a:xfrm>
            <a:off x="2063552" y="5676890"/>
            <a:ext cx="4572000" cy="1040285"/>
          </a:xfrm>
          <a:prstGeom prst="rect">
            <a:avLst/>
          </a:prstGeom>
          <a:noFill/>
        </p:spPr>
        <p:txBody>
          <a:bodyPr wrap="square">
            <a:spAutoFit/>
          </a:bodyPr>
          <a:lstStyle/>
          <a:p>
            <a:pPr marL="457200" indent="-457200">
              <a:spcBef>
                <a:spcPct val="20000"/>
              </a:spcBef>
              <a:buClr>
                <a:srgbClr val="4D1C74"/>
              </a:buClr>
              <a:buFont typeface="Wingdings" panose="05000000000000000000" pitchFamily="2" charset="2"/>
              <a:buChar char="§"/>
              <a:defRPr/>
            </a:pPr>
            <a:r>
              <a:rPr lang="en-GB" sz="2800">
                <a:solidFill>
                  <a:srgbClr val="002147"/>
                </a:solidFill>
                <a:latin typeface="Arial" panose="020B0604020202020204" pitchFamily="34" charset="0"/>
                <a:ea typeface="ヒラギノ角ゴ Pro W3"/>
                <a:cs typeface="Arial" panose="020B0604020202020204" pitchFamily="34" charset="0"/>
              </a:rPr>
              <a:t>What do you notice?</a:t>
            </a:r>
          </a:p>
          <a:p>
            <a:pPr marL="457200" indent="-457200">
              <a:spcBef>
                <a:spcPct val="20000"/>
              </a:spcBef>
              <a:buClr>
                <a:srgbClr val="4D1C74"/>
              </a:buClr>
              <a:buFont typeface="Wingdings" panose="05000000000000000000" pitchFamily="2" charset="2"/>
              <a:buChar char="§"/>
              <a:defRPr/>
            </a:pPr>
            <a:r>
              <a:rPr lang="en-GB" sz="2800">
                <a:solidFill>
                  <a:srgbClr val="002147"/>
                </a:solidFill>
                <a:latin typeface="Arial" panose="020B0604020202020204" pitchFamily="34" charset="0"/>
                <a:ea typeface="ヒラギノ角ゴ Pro W3"/>
                <a:cs typeface="Arial" panose="020B0604020202020204" pitchFamily="34" charset="0"/>
              </a:rPr>
              <a:t>What do you wonder?</a:t>
            </a:r>
          </a:p>
        </p:txBody>
      </p:sp>
      <p:sp>
        <p:nvSpPr>
          <p:cNvPr id="10" name="TextBox 9">
            <a:extLst>
              <a:ext uri="{FF2B5EF4-FFF2-40B4-BE49-F238E27FC236}">
                <a16:creationId xmlns:a16="http://schemas.microsoft.com/office/drawing/2014/main" id="{313977D0-F7B6-4841-A6D3-5EB5421596B1}"/>
              </a:ext>
            </a:extLst>
          </p:cNvPr>
          <p:cNvSpPr txBox="1"/>
          <p:nvPr/>
        </p:nvSpPr>
        <p:spPr>
          <a:xfrm>
            <a:off x="1919537" y="1628801"/>
            <a:ext cx="2694969" cy="461665"/>
          </a:xfrm>
          <a:prstGeom prst="rect">
            <a:avLst/>
          </a:prstGeom>
          <a:noFill/>
        </p:spPr>
        <p:txBody>
          <a:bodyPr wrap="none" rtlCol="0">
            <a:spAutoFit/>
          </a:bodyPr>
          <a:lstStyle/>
          <a:p>
            <a:r>
              <a:rPr lang="en-US">
                <a:solidFill>
                  <a:schemeClr val="bg1">
                    <a:lumMod val="85000"/>
                  </a:schemeClr>
                </a:solidFill>
                <a:latin typeface="Arial" panose="020B0604020202020204" pitchFamily="34" charset="0"/>
                <a:cs typeface="Arial" panose="020B0604020202020204" pitchFamily="34" charset="0"/>
              </a:rPr>
              <a:t>CO</a:t>
            </a:r>
            <a:r>
              <a:rPr lang="en-US" baseline="-25000">
                <a:solidFill>
                  <a:schemeClr val="bg1">
                    <a:lumMod val="85000"/>
                  </a:schemeClr>
                </a:solidFill>
                <a:latin typeface="Arial" panose="020B0604020202020204" pitchFamily="34" charset="0"/>
                <a:cs typeface="Arial" panose="020B0604020202020204" pitchFamily="34" charset="0"/>
              </a:rPr>
              <a:t>2</a:t>
            </a:r>
            <a:r>
              <a:rPr lang="en-US">
                <a:solidFill>
                  <a:schemeClr val="bg1">
                    <a:lumMod val="85000"/>
                  </a:schemeClr>
                </a:solidFill>
                <a:latin typeface="Arial" panose="020B0604020202020204" pitchFamily="34" charset="0"/>
                <a:cs typeface="Arial" panose="020B0604020202020204" pitchFamily="34" charset="0"/>
              </a:rPr>
              <a:t> concentration</a:t>
            </a:r>
            <a:endParaRPr lang="en-GB">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356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Trees for ‘Net Zero’</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700808"/>
            <a:ext cx="8229600" cy="1108720"/>
          </a:xfrm>
        </p:spPr>
        <p:txBody>
          <a:bodyPr/>
          <a:lstStyle/>
          <a:p>
            <a:pPr marL="0" indent="0">
              <a:lnSpc>
                <a:spcPct val="107000"/>
              </a:lnSpc>
              <a:spcAft>
                <a:spcPts val="800"/>
              </a:spcAft>
              <a:buNone/>
            </a:pPr>
            <a:r>
              <a:rPr lang="en-GB" kern="1200"/>
              <a:t>In order to achieve ‘Net Zero’, we need to keep removing carbon from the atmosphere in order to compensate for the greenhouse gases which are still being released.</a:t>
            </a:r>
          </a:p>
          <a:p>
            <a:pPr marL="0" indent="0">
              <a:lnSpc>
                <a:spcPct val="107000"/>
              </a:lnSpc>
              <a:spcAft>
                <a:spcPts val="800"/>
              </a:spcAft>
              <a:buNone/>
            </a:pPr>
            <a:r>
              <a:rPr lang="en-GB" kern="1200"/>
              <a:t>When does a tree have the greatest rate of carbon removal from the atmosphere?</a:t>
            </a:r>
          </a:p>
          <a:p>
            <a:pPr marL="0" indent="0">
              <a:lnSpc>
                <a:spcPct val="107000"/>
              </a:lnSpc>
              <a:spcAft>
                <a:spcPts val="800"/>
              </a:spcAft>
              <a:buNone/>
            </a:pPr>
            <a:r>
              <a:rPr lang="en-GB" kern="1200"/>
              <a:t>When would you need to plant another tree to maintain that rate of removal or more? </a:t>
            </a:r>
          </a:p>
        </p:txBody>
      </p:sp>
    </p:spTree>
    <p:extLst>
      <p:ext uri="{BB962C8B-B14F-4D97-AF65-F5344CB8AC3E}">
        <p14:creationId xmlns:p14="http://schemas.microsoft.com/office/powerpoint/2010/main" val="62251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580926"/>
          </a:xfrm>
        </p:spPr>
        <p:txBody>
          <a:bodyPr>
            <a:normAutofit fontScale="90000"/>
          </a:bodyPr>
          <a:lstStyle/>
          <a:p>
            <a:r>
              <a:rPr lang="en-GB"/>
              <a:t>Put these things in order of CO</a:t>
            </a:r>
            <a:r>
              <a:rPr lang="en-GB" baseline="-25000"/>
              <a:t>2</a:t>
            </a:r>
            <a:r>
              <a:rPr lang="en-GB"/>
              <a:t> released, from highest to lowest</a:t>
            </a:r>
          </a:p>
        </p:txBody>
      </p:sp>
      <p:sp>
        <p:nvSpPr>
          <p:cNvPr id="3" name="Rectangle: Rounded Corners 2">
            <a:extLst>
              <a:ext uri="{FF2B5EF4-FFF2-40B4-BE49-F238E27FC236}">
                <a16:creationId xmlns:a16="http://schemas.microsoft.com/office/drawing/2014/main" id="{93C0EFDE-A700-4CE9-9493-857DC44E47BF}"/>
              </a:ext>
            </a:extLst>
          </p:cNvPr>
          <p:cNvSpPr/>
          <p:nvPr/>
        </p:nvSpPr>
        <p:spPr bwMode="auto">
          <a:xfrm>
            <a:off x="4399270" y="296304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Average UK household in 1 year</a:t>
            </a:r>
          </a:p>
        </p:txBody>
      </p:sp>
      <p:sp>
        <p:nvSpPr>
          <p:cNvPr id="5" name="Rectangle: Rounded Corners 4">
            <a:extLst>
              <a:ext uri="{FF2B5EF4-FFF2-40B4-BE49-F238E27FC236}">
                <a16:creationId xmlns:a16="http://schemas.microsoft.com/office/drawing/2014/main" id="{3CBBDBF7-51D2-4A07-9B23-B3A297D6C96F}"/>
              </a:ext>
            </a:extLst>
          </p:cNvPr>
          <p:cNvSpPr/>
          <p:nvPr/>
        </p:nvSpPr>
        <p:spPr bwMode="auto">
          <a:xfrm>
            <a:off x="8130030" y="296304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A flight from London to New York, per passenger</a:t>
            </a:r>
          </a:p>
        </p:txBody>
      </p:sp>
      <p:sp>
        <p:nvSpPr>
          <p:cNvPr id="6" name="Rectangle: Rounded Corners 5">
            <a:extLst>
              <a:ext uri="{FF2B5EF4-FFF2-40B4-BE49-F238E27FC236}">
                <a16:creationId xmlns:a16="http://schemas.microsoft.com/office/drawing/2014/main" id="{703627BF-5F87-439F-B676-BC7A6BC2E00A}"/>
              </a:ext>
            </a:extLst>
          </p:cNvPr>
          <p:cNvSpPr/>
          <p:nvPr/>
        </p:nvSpPr>
        <p:spPr bwMode="auto">
          <a:xfrm>
            <a:off x="609600" y="2994148"/>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Driving 1000 miles in a petrol car</a:t>
            </a:r>
          </a:p>
        </p:txBody>
      </p:sp>
    </p:spTree>
    <p:extLst>
      <p:ext uri="{BB962C8B-B14F-4D97-AF65-F5344CB8AC3E}">
        <p14:creationId xmlns:p14="http://schemas.microsoft.com/office/powerpoint/2010/main" val="223728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3C0EFDE-A700-4CE9-9493-857DC44E47BF}"/>
              </a:ext>
            </a:extLst>
          </p:cNvPr>
          <p:cNvSpPr/>
          <p:nvPr/>
        </p:nvSpPr>
        <p:spPr bwMode="auto">
          <a:xfrm>
            <a:off x="609600" y="2994148"/>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Average UK household in 1 year</a:t>
            </a:r>
          </a:p>
        </p:txBody>
      </p:sp>
      <p:sp>
        <p:nvSpPr>
          <p:cNvPr id="2" name="Title 1"/>
          <p:cNvSpPr>
            <a:spLocks noGrp="1"/>
          </p:cNvSpPr>
          <p:nvPr>
            <p:ph type="title"/>
          </p:nvPr>
        </p:nvSpPr>
        <p:spPr>
          <a:xfrm>
            <a:off x="609600" y="1124744"/>
            <a:ext cx="10972800" cy="580926"/>
          </a:xfrm>
        </p:spPr>
        <p:txBody>
          <a:bodyPr>
            <a:normAutofit fontScale="90000"/>
          </a:bodyPr>
          <a:lstStyle/>
          <a:p>
            <a:r>
              <a:rPr lang="en-GB"/>
              <a:t>Put these things in order of CO</a:t>
            </a:r>
            <a:r>
              <a:rPr lang="en-GB" baseline="-25000"/>
              <a:t>2</a:t>
            </a:r>
            <a:r>
              <a:rPr lang="en-GB"/>
              <a:t> released, from highest to lowest</a:t>
            </a:r>
          </a:p>
        </p:txBody>
      </p:sp>
      <p:sp>
        <p:nvSpPr>
          <p:cNvPr id="5" name="Rectangle: Rounded Corners 4">
            <a:extLst>
              <a:ext uri="{FF2B5EF4-FFF2-40B4-BE49-F238E27FC236}">
                <a16:creationId xmlns:a16="http://schemas.microsoft.com/office/drawing/2014/main" id="{3CBBDBF7-51D2-4A07-9B23-B3A297D6C96F}"/>
              </a:ext>
            </a:extLst>
          </p:cNvPr>
          <p:cNvSpPr/>
          <p:nvPr/>
        </p:nvSpPr>
        <p:spPr bwMode="auto">
          <a:xfrm>
            <a:off x="4386000" y="298003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A flight from London to New York, per passenger</a:t>
            </a:r>
          </a:p>
        </p:txBody>
      </p:sp>
      <p:sp>
        <p:nvSpPr>
          <p:cNvPr id="6" name="Rectangle: Rounded Corners 5">
            <a:extLst>
              <a:ext uri="{FF2B5EF4-FFF2-40B4-BE49-F238E27FC236}">
                <a16:creationId xmlns:a16="http://schemas.microsoft.com/office/drawing/2014/main" id="{703627BF-5F87-439F-B676-BC7A6BC2E00A}"/>
              </a:ext>
            </a:extLst>
          </p:cNvPr>
          <p:cNvSpPr/>
          <p:nvPr/>
        </p:nvSpPr>
        <p:spPr bwMode="auto">
          <a:xfrm>
            <a:off x="8162400" y="2980034"/>
            <a:ext cx="3420000" cy="1827584"/>
          </a:xfrm>
          <a:prstGeom prst="roundRect">
            <a:avLst/>
          </a:prstGeom>
          <a:solidFill>
            <a:schemeClr val="accent6">
              <a:lumMod val="40000"/>
              <a:lumOff val="60000"/>
            </a:schemeClr>
          </a:solidFill>
          <a:ln w="57150" cap="flat" cmpd="sng" algn="ctr">
            <a:solidFill>
              <a:srgbClr val="4D1C7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anose="020B0604020202020204" pitchFamily="34" charset="0"/>
                <a:ea typeface="ヒラギノ角ゴ Pro W3" charset="0"/>
                <a:cs typeface="Arial" panose="020B0604020202020204" pitchFamily="34" charset="0"/>
              </a:rPr>
              <a:t>Driving 1000 miles in a petrol car</a:t>
            </a:r>
          </a:p>
        </p:txBody>
      </p:sp>
    </p:spTree>
    <p:extLst>
      <p:ext uri="{BB962C8B-B14F-4D97-AF65-F5344CB8AC3E}">
        <p14:creationId xmlns:p14="http://schemas.microsoft.com/office/powerpoint/2010/main" val="67165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Which numbers go where?</a:t>
            </a:r>
          </a:p>
        </p:txBody>
      </p:sp>
      <p:graphicFrame>
        <p:nvGraphicFramePr>
          <p:cNvPr id="4" name="Table 4">
            <a:extLst>
              <a:ext uri="{FF2B5EF4-FFF2-40B4-BE49-F238E27FC236}">
                <a16:creationId xmlns:a16="http://schemas.microsoft.com/office/drawing/2014/main" id="{190FC0EA-5491-46A9-AD66-A56AF9A63378}"/>
              </a:ext>
            </a:extLst>
          </p:cNvPr>
          <p:cNvGraphicFramePr>
            <a:graphicFrameLocks noGrp="1"/>
          </p:cNvGraphicFramePr>
          <p:nvPr>
            <p:extLst>
              <p:ext uri="{D42A27DB-BD31-4B8C-83A1-F6EECF244321}">
                <p14:modId xmlns:p14="http://schemas.microsoft.com/office/powerpoint/2010/main" val="113346537"/>
              </p:ext>
            </p:extLst>
          </p:nvPr>
        </p:nvGraphicFramePr>
        <p:xfrm>
          <a:off x="1775520" y="2852936"/>
          <a:ext cx="8640960" cy="3475976"/>
        </p:xfrm>
        <a:graphic>
          <a:graphicData uri="http://schemas.openxmlformats.org/drawingml/2006/table">
            <a:tbl>
              <a:tblPr firstRow="1" bandRow="1">
                <a:tableStyleId>{93296810-A885-4BE3-A3E7-6D5BEEA58F35}</a:tableStyleId>
              </a:tblPr>
              <a:tblGrid>
                <a:gridCol w="6408712">
                  <a:extLst>
                    <a:ext uri="{9D8B030D-6E8A-4147-A177-3AD203B41FA5}">
                      <a16:colId xmlns:a16="http://schemas.microsoft.com/office/drawing/2014/main" val="3691041583"/>
                    </a:ext>
                  </a:extLst>
                </a:gridCol>
                <a:gridCol w="2232248">
                  <a:extLst>
                    <a:ext uri="{9D8B030D-6E8A-4147-A177-3AD203B41FA5}">
                      <a16:colId xmlns:a16="http://schemas.microsoft.com/office/drawing/2014/main" val="2399390469"/>
                    </a:ext>
                  </a:extLst>
                </a:gridCol>
              </a:tblGrid>
              <a:tr h="358886">
                <a:tc>
                  <a:txBody>
                    <a:bodyPr/>
                    <a:lstStyle/>
                    <a:p>
                      <a:r>
                        <a:rPr lang="en-US" sz="2000"/>
                        <a:t>Description</a:t>
                      </a:r>
                      <a:endParaRPr lang="en-GB" sz="2000">
                        <a:latin typeface="Arial" panose="020B0604020202020204" pitchFamily="34" charset="0"/>
                        <a:cs typeface="Arial" panose="020B0604020202020204" pitchFamily="34" charset="0"/>
                      </a:endParaRPr>
                    </a:p>
                  </a:txBody>
                  <a:tcPr/>
                </a:tc>
                <a:tc>
                  <a:txBody>
                    <a:bodyPr/>
                    <a:lstStyle/>
                    <a:p>
                      <a:r>
                        <a:rPr lang="en-US" sz="2000" err="1"/>
                        <a:t>Tonnes</a:t>
                      </a:r>
                      <a:endParaRPr lang="en-GB" sz="2000" baseline="-25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8145791"/>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average UK household in 1 year</a:t>
                      </a:r>
                      <a:endParaRPr lang="en-GB" sz="200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8876284"/>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driving 1000 miles in a petrol car</a:t>
                      </a:r>
                      <a:endParaRPr lang="en-GB" sz="200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5964328"/>
                  </a:ext>
                </a:extLst>
              </a:tr>
              <a:tr h="4582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stored by an oak tree in its lifetime</a:t>
                      </a:r>
                      <a:endParaRPr lang="en-GB" sz="200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6427610"/>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a flight from London to New York, per passenger</a:t>
                      </a:r>
                      <a:endParaRPr lang="en-GB" sz="200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7637918"/>
                  </a:ext>
                </a:extLst>
              </a:tr>
              <a:tr h="518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methane released by 1 cow in its lifetime</a:t>
                      </a:r>
                      <a:endParaRPr lang="en-GB" sz="2000">
                        <a:latin typeface="Arial" panose="020B0604020202020204" pitchFamily="34" charset="0"/>
                        <a:cs typeface="Arial" panose="020B0604020202020204" pitchFamily="34" charset="0"/>
                      </a:endParaRPr>
                    </a:p>
                  </a:txBody>
                  <a:tcPr anchor="ctr"/>
                </a:tc>
                <a:tc>
                  <a:txBody>
                    <a:bodyPr/>
                    <a:lstStyle/>
                    <a:p>
                      <a:endParaRPr lang="en-GB"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4781353"/>
                  </a:ext>
                </a:extLst>
              </a:tr>
            </a:tbl>
          </a:graphicData>
        </a:graphic>
      </p:graphicFrame>
      <p:sp>
        <p:nvSpPr>
          <p:cNvPr id="3" name="TextBox 2">
            <a:extLst>
              <a:ext uri="{FF2B5EF4-FFF2-40B4-BE49-F238E27FC236}">
                <a16:creationId xmlns:a16="http://schemas.microsoft.com/office/drawing/2014/main" id="{6FE241DE-502D-402D-9DFC-0AA6B4F01E08}"/>
              </a:ext>
            </a:extLst>
          </p:cNvPr>
          <p:cNvSpPr txBox="1"/>
          <p:nvPr/>
        </p:nvSpPr>
        <p:spPr>
          <a:xfrm>
            <a:off x="2135560" y="1844824"/>
            <a:ext cx="792088" cy="523220"/>
          </a:xfrm>
          <a:prstGeom prst="rect">
            <a:avLst/>
          </a:prstGeom>
          <a:noFill/>
        </p:spPr>
        <p:txBody>
          <a:bodyPr wrap="square" rtlCol="0">
            <a:spAutoFit/>
          </a:bodyPr>
          <a:lstStyle/>
          <a:p>
            <a:pPr algn="ctr"/>
            <a:r>
              <a:rPr lang="en-US" sz="2800">
                <a:latin typeface="+mn-lt"/>
              </a:rPr>
              <a:t>0.6</a:t>
            </a:r>
            <a:endParaRPr lang="en-GB" sz="2800">
              <a:latin typeface="+mn-lt"/>
            </a:endParaRPr>
          </a:p>
        </p:txBody>
      </p:sp>
      <p:sp>
        <p:nvSpPr>
          <p:cNvPr id="7" name="TextBox 6">
            <a:extLst>
              <a:ext uri="{FF2B5EF4-FFF2-40B4-BE49-F238E27FC236}">
                <a16:creationId xmlns:a16="http://schemas.microsoft.com/office/drawing/2014/main" id="{5000318A-F6CB-4ACB-BC87-175B5F7AF460}"/>
              </a:ext>
            </a:extLst>
          </p:cNvPr>
          <p:cNvSpPr txBox="1"/>
          <p:nvPr/>
        </p:nvSpPr>
        <p:spPr>
          <a:xfrm>
            <a:off x="3647729" y="1840087"/>
            <a:ext cx="920554" cy="523220"/>
          </a:xfrm>
          <a:prstGeom prst="rect">
            <a:avLst/>
          </a:prstGeom>
          <a:noFill/>
        </p:spPr>
        <p:txBody>
          <a:bodyPr wrap="square" rtlCol="0">
            <a:spAutoFit/>
          </a:bodyPr>
          <a:lstStyle/>
          <a:p>
            <a:pPr algn="ctr"/>
            <a:r>
              <a:rPr lang="en-US" sz="2800">
                <a:latin typeface="+mn-lt"/>
              </a:rPr>
              <a:t>17.1</a:t>
            </a:r>
            <a:endParaRPr lang="en-GB" sz="2800">
              <a:latin typeface="+mn-lt"/>
            </a:endParaRPr>
          </a:p>
        </p:txBody>
      </p:sp>
      <p:sp>
        <p:nvSpPr>
          <p:cNvPr id="8" name="TextBox 7">
            <a:extLst>
              <a:ext uri="{FF2B5EF4-FFF2-40B4-BE49-F238E27FC236}">
                <a16:creationId xmlns:a16="http://schemas.microsoft.com/office/drawing/2014/main" id="{D2890E29-1ED3-469D-8E12-BC6FC7A9A2F2}"/>
              </a:ext>
            </a:extLst>
          </p:cNvPr>
          <p:cNvSpPr txBox="1"/>
          <p:nvPr/>
        </p:nvSpPr>
        <p:spPr>
          <a:xfrm>
            <a:off x="5431160" y="1840087"/>
            <a:ext cx="920554" cy="523220"/>
          </a:xfrm>
          <a:prstGeom prst="rect">
            <a:avLst/>
          </a:prstGeom>
          <a:noFill/>
        </p:spPr>
        <p:txBody>
          <a:bodyPr wrap="square" rtlCol="0">
            <a:spAutoFit/>
          </a:bodyPr>
          <a:lstStyle/>
          <a:p>
            <a:pPr algn="ctr"/>
            <a:r>
              <a:rPr lang="en-US" sz="2800">
                <a:latin typeface="+mn-lt"/>
              </a:rPr>
              <a:t>0.22</a:t>
            </a:r>
            <a:endParaRPr lang="en-GB" sz="2800">
              <a:latin typeface="+mn-lt"/>
            </a:endParaRPr>
          </a:p>
        </p:txBody>
      </p:sp>
      <p:sp>
        <p:nvSpPr>
          <p:cNvPr id="9" name="TextBox 8">
            <a:extLst>
              <a:ext uri="{FF2B5EF4-FFF2-40B4-BE49-F238E27FC236}">
                <a16:creationId xmlns:a16="http://schemas.microsoft.com/office/drawing/2014/main" id="{3E11172F-7B34-48EA-8A99-216A14D7FD8A}"/>
              </a:ext>
            </a:extLst>
          </p:cNvPr>
          <p:cNvSpPr txBox="1"/>
          <p:nvPr/>
        </p:nvSpPr>
        <p:spPr>
          <a:xfrm>
            <a:off x="7142584" y="1840087"/>
            <a:ext cx="792088" cy="523220"/>
          </a:xfrm>
          <a:prstGeom prst="rect">
            <a:avLst/>
          </a:prstGeom>
          <a:noFill/>
        </p:spPr>
        <p:txBody>
          <a:bodyPr wrap="square" rtlCol="0">
            <a:spAutoFit/>
          </a:bodyPr>
          <a:lstStyle/>
          <a:p>
            <a:pPr algn="ctr"/>
            <a:r>
              <a:rPr lang="en-US" sz="2800">
                <a:latin typeface="+mn-lt"/>
              </a:rPr>
              <a:t>0.6</a:t>
            </a:r>
            <a:endParaRPr lang="en-GB" sz="2800">
              <a:latin typeface="+mn-lt"/>
            </a:endParaRPr>
          </a:p>
        </p:txBody>
      </p:sp>
      <p:sp>
        <p:nvSpPr>
          <p:cNvPr id="10" name="TextBox 9">
            <a:extLst>
              <a:ext uri="{FF2B5EF4-FFF2-40B4-BE49-F238E27FC236}">
                <a16:creationId xmlns:a16="http://schemas.microsoft.com/office/drawing/2014/main" id="{3E566DC0-D62E-4CB0-B055-61DC25283FA1}"/>
              </a:ext>
            </a:extLst>
          </p:cNvPr>
          <p:cNvSpPr txBox="1"/>
          <p:nvPr/>
        </p:nvSpPr>
        <p:spPr>
          <a:xfrm>
            <a:off x="8959552" y="1844824"/>
            <a:ext cx="792088" cy="523220"/>
          </a:xfrm>
          <a:prstGeom prst="rect">
            <a:avLst/>
          </a:prstGeom>
          <a:noFill/>
        </p:spPr>
        <p:txBody>
          <a:bodyPr wrap="square" rtlCol="0">
            <a:spAutoFit/>
          </a:bodyPr>
          <a:lstStyle/>
          <a:p>
            <a:pPr algn="ctr"/>
            <a:r>
              <a:rPr lang="en-US" sz="2800">
                <a:latin typeface="+mn-lt"/>
              </a:rPr>
              <a:t>7.5</a:t>
            </a:r>
            <a:endParaRPr lang="en-GB" sz="2800">
              <a:latin typeface="+mn-lt"/>
            </a:endParaRPr>
          </a:p>
        </p:txBody>
      </p:sp>
    </p:spTree>
    <p:extLst>
      <p:ext uri="{BB962C8B-B14F-4D97-AF65-F5344CB8AC3E}">
        <p14:creationId xmlns:p14="http://schemas.microsoft.com/office/powerpoint/2010/main" val="339820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Which numbers go where?</a:t>
            </a:r>
          </a:p>
        </p:txBody>
      </p:sp>
      <p:graphicFrame>
        <p:nvGraphicFramePr>
          <p:cNvPr id="4" name="Table 4">
            <a:extLst>
              <a:ext uri="{FF2B5EF4-FFF2-40B4-BE49-F238E27FC236}">
                <a16:creationId xmlns:a16="http://schemas.microsoft.com/office/drawing/2014/main" id="{190FC0EA-5491-46A9-AD66-A56AF9A63378}"/>
              </a:ext>
            </a:extLst>
          </p:cNvPr>
          <p:cNvGraphicFramePr>
            <a:graphicFrameLocks noGrp="1"/>
          </p:cNvGraphicFramePr>
          <p:nvPr>
            <p:extLst>
              <p:ext uri="{D42A27DB-BD31-4B8C-83A1-F6EECF244321}">
                <p14:modId xmlns:p14="http://schemas.microsoft.com/office/powerpoint/2010/main" val="1331220387"/>
              </p:ext>
            </p:extLst>
          </p:nvPr>
        </p:nvGraphicFramePr>
        <p:xfrm>
          <a:off x="1775520" y="2852936"/>
          <a:ext cx="8640960" cy="3535896"/>
        </p:xfrm>
        <a:graphic>
          <a:graphicData uri="http://schemas.openxmlformats.org/drawingml/2006/table">
            <a:tbl>
              <a:tblPr firstRow="1" bandRow="1">
                <a:tableStyleId>{93296810-A885-4BE3-A3E7-6D5BEEA58F35}</a:tableStyleId>
              </a:tblPr>
              <a:tblGrid>
                <a:gridCol w="6408712">
                  <a:extLst>
                    <a:ext uri="{9D8B030D-6E8A-4147-A177-3AD203B41FA5}">
                      <a16:colId xmlns:a16="http://schemas.microsoft.com/office/drawing/2014/main" val="3691041583"/>
                    </a:ext>
                  </a:extLst>
                </a:gridCol>
                <a:gridCol w="2232248">
                  <a:extLst>
                    <a:ext uri="{9D8B030D-6E8A-4147-A177-3AD203B41FA5}">
                      <a16:colId xmlns:a16="http://schemas.microsoft.com/office/drawing/2014/main" val="2399390469"/>
                    </a:ext>
                  </a:extLst>
                </a:gridCol>
              </a:tblGrid>
              <a:tr h="358886">
                <a:tc>
                  <a:txBody>
                    <a:bodyPr/>
                    <a:lstStyle/>
                    <a:p>
                      <a:r>
                        <a:rPr lang="en-US" sz="2000"/>
                        <a:t>Description</a:t>
                      </a:r>
                      <a:endParaRPr lang="en-GB" sz="2000">
                        <a:latin typeface="Arial" panose="020B0604020202020204" pitchFamily="34" charset="0"/>
                        <a:cs typeface="Arial" panose="020B0604020202020204" pitchFamily="34" charset="0"/>
                      </a:endParaRPr>
                    </a:p>
                  </a:txBody>
                  <a:tcPr/>
                </a:tc>
                <a:tc>
                  <a:txBody>
                    <a:bodyPr/>
                    <a:lstStyle/>
                    <a:p>
                      <a:r>
                        <a:rPr lang="en-US" sz="2000" err="1"/>
                        <a:t>Tonnes</a:t>
                      </a:r>
                      <a:endParaRPr lang="en-GB" sz="2000" baseline="-25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8145791"/>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average UK household in 1 year</a:t>
                      </a:r>
                      <a:endParaRPr lang="en-GB" sz="2000">
                        <a:latin typeface="Arial" panose="020B0604020202020204" pitchFamily="34" charset="0"/>
                        <a:cs typeface="Arial" panose="020B0604020202020204" pitchFamily="34" charset="0"/>
                      </a:endParaRPr>
                    </a:p>
                  </a:txBody>
                  <a:tcPr anchor="ctr"/>
                </a:tc>
                <a:tc>
                  <a:txBody>
                    <a:bodyPr/>
                    <a:lstStyle/>
                    <a:p>
                      <a:pPr algn="ctr"/>
                      <a:r>
                        <a:rPr lang="en-GB" sz="2800">
                          <a:latin typeface="Rockwell" panose="02060603020205020403" pitchFamily="18" charset="0"/>
                          <a:cs typeface="Arial" panose="020B0604020202020204" pitchFamily="34" charset="0"/>
                        </a:rPr>
                        <a:t>17.1</a:t>
                      </a:r>
                    </a:p>
                  </a:txBody>
                  <a:tcPr anchor="ctr"/>
                </a:tc>
                <a:extLst>
                  <a:ext uri="{0D108BD9-81ED-4DB2-BD59-A6C34878D82A}">
                    <a16:rowId xmlns:a16="http://schemas.microsoft.com/office/drawing/2014/main" val="1758876284"/>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driving 1000 miles in a petrol car</a:t>
                      </a:r>
                      <a:endParaRPr lang="en-GB" sz="2000">
                        <a:latin typeface="Arial" panose="020B0604020202020204" pitchFamily="34" charset="0"/>
                        <a:cs typeface="Arial" panose="020B0604020202020204" pitchFamily="34" charset="0"/>
                      </a:endParaRPr>
                    </a:p>
                  </a:txBody>
                  <a:tcPr anchor="ctr"/>
                </a:tc>
                <a:tc>
                  <a:txBody>
                    <a:bodyPr/>
                    <a:lstStyle/>
                    <a:p>
                      <a:pPr algn="ctr"/>
                      <a:r>
                        <a:rPr lang="en-GB" sz="2800">
                          <a:latin typeface="Rockwell" panose="02060603020205020403" pitchFamily="18" charset="0"/>
                          <a:cs typeface="Arial" panose="020B0604020202020204" pitchFamily="34" charset="0"/>
                        </a:rPr>
                        <a:t>0.22</a:t>
                      </a:r>
                    </a:p>
                  </a:txBody>
                  <a:tcPr anchor="ctr"/>
                </a:tc>
                <a:extLst>
                  <a:ext uri="{0D108BD9-81ED-4DB2-BD59-A6C34878D82A}">
                    <a16:rowId xmlns:a16="http://schemas.microsoft.com/office/drawing/2014/main" val="315964328"/>
                  </a:ext>
                </a:extLst>
              </a:tr>
              <a:tr h="4582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stored by an oak tree in its lifetime</a:t>
                      </a:r>
                      <a:endParaRPr lang="en-GB" sz="2000">
                        <a:latin typeface="Arial" panose="020B0604020202020204" pitchFamily="34" charset="0"/>
                        <a:cs typeface="Arial" panose="020B0604020202020204" pitchFamily="34" charset="0"/>
                      </a:endParaRPr>
                    </a:p>
                  </a:txBody>
                  <a:tcPr anchor="ctr"/>
                </a:tc>
                <a:tc>
                  <a:txBody>
                    <a:bodyPr/>
                    <a:lstStyle/>
                    <a:p>
                      <a:pPr algn="ctr"/>
                      <a:r>
                        <a:rPr lang="en-GB" sz="2800">
                          <a:latin typeface="Rockwell" panose="02060603020205020403" pitchFamily="18" charset="0"/>
                          <a:cs typeface="Arial" panose="020B0604020202020204" pitchFamily="34" charset="0"/>
                        </a:rPr>
                        <a:t>7.5</a:t>
                      </a:r>
                    </a:p>
                  </a:txBody>
                  <a:tcPr anchor="ctr"/>
                </a:tc>
                <a:extLst>
                  <a:ext uri="{0D108BD9-81ED-4DB2-BD59-A6C34878D82A}">
                    <a16:rowId xmlns:a16="http://schemas.microsoft.com/office/drawing/2014/main" val="886427610"/>
                  </a:ext>
                </a:extLst>
              </a:tr>
              <a:tr h="6349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CO</a:t>
                      </a:r>
                      <a:r>
                        <a:rPr lang="en-GB" sz="2000" baseline="-25000"/>
                        <a:t>2</a:t>
                      </a:r>
                      <a:r>
                        <a:rPr lang="en-GB" sz="2000"/>
                        <a:t> released by a flight from London to New York, per passenger</a:t>
                      </a:r>
                      <a:endParaRPr lang="en-GB" sz="2000">
                        <a:latin typeface="Arial" panose="020B0604020202020204" pitchFamily="34" charset="0"/>
                        <a:cs typeface="Arial" panose="020B0604020202020204" pitchFamily="34" charset="0"/>
                      </a:endParaRPr>
                    </a:p>
                  </a:txBody>
                  <a:tcPr anchor="ctr"/>
                </a:tc>
                <a:tc>
                  <a:txBody>
                    <a:bodyPr/>
                    <a:lstStyle/>
                    <a:p>
                      <a:pPr algn="ctr"/>
                      <a:r>
                        <a:rPr lang="en-GB" sz="2800">
                          <a:latin typeface="Rockwell" panose="02060603020205020403" pitchFamily="18" charset="0"/>
                          <a:cs typeface="Arial" panose="020B0604020202020204" pitchFamily="34" charset="0"/>
                        </a:rPr>
                        <a:t>0.6</a:t>
                      </a:r>
                    </a:p>
                  </a:txBody>
                  <a:tcPr anchor="ctr"/>
                </a:tc>
                <a:extLst>
                  <a:ext uri="{0D108BD9-81ED-4DB2-BD59-A6C34878D82A}">
                    <a16:rowId xmlns:a16="http://schemas.microsoft.com/office/drawing/2014/main" val="2597637918"/>
                  </a:ext>
                </a:extLst>
              </a:tr>
              <a:tr h="5183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a:t>Amount of methane released by 1 cow in its lifetime</a:t>
                      </a:r>
                      <a:endParaRPr lang="en-GB" sz="2000">
                        <a:latin typeface="Arial" panose="020B0604020202020204" pitchFamily="34" charset="0"/>
                        <a:cs typeface="Arial" panose="020B0604020202020204" pitchFamily="34" charset="0"/>
                      </a:endParaRPr>
                    </a:p>
                  </a:txBody>
                  <a:tcPr anchor="ctr"/>
                </a:tc>
                <a:tc>
                  <a:txBody>
                    <a:bodyPr/>
                    <a:lstStyle/>
                    <a:p>
                      <a:pPr algn="ctr"/>
                      <a:r>
                        <a:rPr lang="en-GB" sz="2800">
                          <a:latin typeface="Rockwell" panose="02060603020205020403" pitchFamily="18" charset="0"/>
                          <a:cs typeface="Arial" panose="020B0604020202020204" pitchFamily="34" charset="0"/>
                        </a:rPr>
                        <a:t>0.6</a:t>
                      </a:r>
                    </a:p>
                  </a:txBody>
                  <a:tcPr anchor="ctr"/>
                </a:tc>
                <a:extLst>
                  <a:ext uri="{0D108BD9-81ED-4DB2-BD59-A6C34878D82A}">
                    <a16:rowId xmlns:a16="http://schemas.microsoft.com/office/drawing/2014/main" val="2164781353"/>
                  </a:ext>
                </a:extLst>
              </a:tr>
            </a:tbl>
          </a:graphicData>
        </a:graphic>
      </p:graphicFrame>
      <p:sp>
        <p:nvSpPr>
          <p:cNvPr id="3" name="TextBox 2">
            <a:extLst>
              <a:ext uri="{FF2B5EF4-FFF2-40B4-BE49-F238E27FC236}">
                <a16:creationId xmlns:a16="http://schemas.microsoft.com/office/drawing/2014/main" id="{6FE241DE-502D-402D-9DFC-0AA6B4F01E08}"/>
              </a:ext>
            </a:extLst>
          </p:cNvPr>
          <p:cNvSpPr txBox="1"/>
          <p:nvPr/>
        </p:nvSpPr>
        <p:spPr>
          <a:xfrm>
            <a:off x="2135560" y="1844824"/>
            <a:ext cx="792088" cy="523220"/>
          </a:xfrm>
          <a:prstGeom prst="rect">
            <a:avLst/>
          </a:prstGeom>
          <a:noFill/>
        </p:spPr>
        <p:txBody>
          <a:bodyPr wrap="square" rtlCol="0">
            <a:spAutoFit/>
          </a:bodyPr>
          <a:lstStyle/>
          <a:p>
            <a:pPr algn="ctr"/>
            <a:r>
              <a:rPr lang="en-US" sz="2800">
                <a:latin typeface="+mn-lt"/>
              </a:rPr>
              <a:t>0.6</a:t>
            </a:r>
            <a:endParaRPr lang="en-GB" sz="2800">
              <a:latin typeface="+mn-lt"/>
            </a:endParaRPr>
          </a:p>
        </p:txBody>
      </p:sp>
      <p:sp>
        <p:nvSpPr>
          <p:cNvPr id="7" name="TextBox 6">
            <a:extLst>
              <a:ext uri="{FF2B5EF4-FFF2-40B4-BE49-F238E27FC236}">
                <a16:creationId xmlns:a16="http://schemas.microsoft.com/office/drawing/2014/main" id="{5000318A-F6CB-4ACB-BC87-175B5F7AF460}"/>
              </a:ext>
            </a:extLst>
          </p:cNvPr>
          <p:cNvSpPr txBox="1"/>
          <p:nvPr/>
        </p:nvSpPr>
        <p:spPr>
          <a:xfrm>
            <a:off x="3647729" y="1840087"/>
            <a:ext cx="920554" cy="523220"/>
          </a:xfrm>
          <a:prstGeom prst="rect">
            <a:avLst/>
          </a:prstGeom>
          <a:noFill/>
        </p:spPr>
        <p:txBody>
          <a:bodyPr wrap="square" rtlCol="0">
            <a:spAutoFit/>
          </a:bodyPr>
          <a:lstStyle/>
          <a:p>
            <a:pPr algn="ctr"/>
            <a:r>
              <a:rPr lang="en-US" sz="2800">
                <a:latin typeface="+mn-lt"/>
              </a:rPr>
              <a:t>17.1</a:t>
            </a:r>
            <a:endParaRPr lang="en-GB" sz="2800">
              <a:latin typeface="+mn-lt"/>
            </a:endParaRPr>
          </a:p>
        </p:txBody>
      </p:sp>
      <p:sp>
        <p:nvSpPr>
          <p:cNvPr id="8" name="TextBox 7">
            <a:extLst>
              <a:ext uri="{FF2B5EF4-FFF2-40B4-BE49-F238E27FC236}">
                <a16:creationId xmlns:a16="http://schemas.microsoft.com/office/drawing/2014/main" id="{D2890E29-1ED3-469D-8E12-BC6FC7A9A2F2}"/>
              </a:ext>
            </a:extLst>
          </p:cNvPr>
          <p:cNvSpPr txBox="1"/>
          <p:nvPr/>
        </p:nvSpPr>
        <p:spPr>
          <a:xfrm>
            <a:off x="5431160" y="1840087"/>
            <a:ext cx="920554" cy="523220"/>
          </a:xfrm>
          <a:prstGeom prst="rect">
            <a:avLst/>
          </a:prstGeom>
          <a:noFill/>
        </p:spPr>
        <p:txBody>
          <a:bodyPr wrap="square" rtlCol="0">
            <a:spAutoFit/>
          </a:bodyPr>
          <a:lstStyle/>
          <a:p>
            <a:pPr algn="ctr"/>
            <a:r>
              <a:rPr lang="en-US" sz="2800">
                <a:latin typeface="+mn-lt"/>
              </a:rPr>
              <a:t>0.22</a:t>
            </a:r>
            <a:endParaRPr lang="en-GB" sz="2800">
              <a:latin typeface="+mn-lt"/>
            </a:endParaRPr>
          </a:p>
        </p:txBody>
      </p:sp>
      <p:sp>
        <p:nvSpPr>
          <p:cNvPr id="9" name="TextBox 8">
            <a:extLst>
              <a:ext uri="{FF2B5EF4-FFF2-40B4-BE49-F238E27FC236}">
                <a16:creationId xmlns:a16="http://schemas.microsoft.com/office/drawing/2014/main" id="{3E11172F-7B34-48EA-8A99-216A14D7FD8A}"/>
              </a:ext>
            </a:extLst>
          </p:cNvPr>
          <p:cNvSpPr txBox="1"/>
          <p:nvPr/>
        </p:nvSpPr>
        <p:spPr>
          <a:xfrm>
            <a:off x="7142584" y="1840087"/>
            <a:ext cx="792088" cy="523220"/>
          </a:xfrm>
          <a:prstGeom prst="rect">
            <a:avLst/>
          </a:prstGeom>
          <a:noFill/>
        </p:spPr>
        <p:txBody>
          <a:bodyPr wrap="square" rtlCol="0">
            <a:spAutoFit/>
          </a:bodyPr>
          <a:lstStyle/>
          <a:p>
            <a:pPr algn="ctr"/>
            <a:r>
              <a:rPr lang="en-US" sz="2800">
                <a:latin typeface="+mn-lt"/>
              </a:rPr>
              <a:t>0.6</a:t>
            </a:r>
            <a:endParaRPr lang="en-GB" sz="2800">
              <a:latin typeface="+mn-lt"/>
            </a:endParaRPr>
          </a:p>
        </p:txBody>
      </p:sp>
      <p:sp>
        <p:nvSpPr>
          <p:cNvPr id="10" name="TextBox 9">
            <a:extLst>
              <a:ext uri="{FF2B5EF4-FFF2-40B4-BE49-F238E27FC236}">
                <a16:creationId xmlns:a16="http://schemas.microsoft.com/office/drawing/2014/main" id="{3E566DC0-D62E-4CB0-B055-61DC25283FA1}"/>
              </a:ext>
            </a:extLst>
          </p:cNvPr>
          <p:cNvSpPr txBox="1"/>
          <p:nvPr/>
        </p:nvSpPr>
        <p:spPr>
          <a:xfrm>
            <a:off x="8959552" y="1844824"/>
            <a:ext cx="792088" cy="523220"/>
          </a:xfrm>
          <a:prstGeom prst="rect">
            <a:avLst/>
          </a:prstGeom>
          <a:noFill/>
        </p:spPr>
        <p:txBody>
          <a:bodyPr wrap="square" rtlCol="0">
            <a:spAutoFit/>
          </a:bodyPr>
          <a:lstStyle/>
          <a:p>
            <a:pPr algn="ctr"/>
            <a:r>
              <a:rPr lang="en-US" sz="2800">
                <a:latin typeface="+mn-lt"/>
              </a:rPr>
              <a:t>7.5</a:t>
            </a:r>
            <a:endParaRPr lang="en-GB" sz="2800">
              <a:latin typeface="+mn-lt"/>
            </a:endParaRPr>
          </a:p>
        </p:txBody>
      </p:sp>
    </p:spTree>
    <p:extLst>
      <p:ext uri="{BB962C8B-B14F-4D97-AF65-F5344CB8AC3E}">
        <p14:creationId xmlns:p14="http://schemas.microsoft.com/office/powerpoint/2010/main" val="390240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Estimate</a:t>
            </a:r>
          </a:p>
        </p:txBody>
      </p:sp>
      <p:sp>
        <p:nvSpPr>
          <p:cNvPr id="3" name="Content Placeholder 2">
            <a:extLst>
              <a:ext uri="{FF2B5EF4-FFF2-40B4-BE49-F238E27FC236}">
                <a16:creationId xmlns:a16="http://schemas.microsoft.com/office/drawing/2014/main" id="{B43B5E3D-6836-4BA2-9692-726749CD4ACE}"/>
              </a:ext>
            </a:extLst>
          </p:cNvPr>
          <p:cNvSpPr>
            <a:spLocks noGrp="1"/>
          </p:cNvSpPr>
          <p:nvPr>
            <p:ph idx="1"/>
          </p:nvPr>
        </p:nvSpPr>
        <p:spPr>
          <a:xfrm>
            <a:off x="1981200" y="1844824"/>
            <a:ext cx="8229600" cy="1108720"/>
          </a:xfrm>
        </p:spPr>
        <p:txBody>
          <a:bodyPr/>
          <a:lstStyle/>
          <a:p>
            <a:r>
              <a:rPr lang="en-GB"/>
              <a:t>Estimate how many trees there are in your nearest town</a:t>
            </a:r>
          </a:p>
        </p:txBody>
      </p:sp>
      <p:sp>
        <p:nvSpPr>
          <p:cNvPr id="5" name="TextBox 4">
            <a:extLst>
              <a:ext uri="{FF2B5EF4-FFF2-40B4-BE49-F238E27FC236}">
                <a16:creationId xmlns:a16="http://schemas.microsoft.com/office/drawing/2014/main" id="{D9FDE1EA-BE04-457F-9D53-EF442EF0BB1C}"/>
              </a:ext>
            </a:extLst>
          </p:cNvPr>
          <p:cNvSpPr txBox="1"/>
          <p:nvPr/>
        </p:nvSpPr>
        <p:spPr>
          <a:xfrm>
            <a:off x="1981200" y="4780746"/>
            <a:ext cx="8229600" cy="954107"/>
          </a:xfrm>
          <a:prstGeom prst="rect">
            <a:avLst/>
          </a:prstGeom>
          <a:noFill/>
        </p:spPr>
        <p:txBody>
          <a:bodyPr wrap="square">
            <a:spAutoFit/>
          </a:bodyPr>
          <a:lstStyle/>
          <a:p>
            <a:pPr marL="457200" indent="-457200">
              <a:spcBef>
                <a:spcPct val="20000"/>
              </a:spcBef>
              <a:buClr>
                <a:schemeClr val="bg2"/>
              </a:buClr>
              <a:buFont typeface="Wingdings" panose="05000000000000000000" pitchFamily="2" charset="2"/>
              <a:buChar char="§"/>
            </a:pPr>
            <a:r>
              <a:rPr lang="en-GB" sz="2800">
                <a:solidFill>
                  <a:schemeClr val="tx2"/>
                </a:solidFill>
                <a:latin typeface="Arial" panose="020B0604020202020204" pitchFamily="34" charset="0"/>
                <a:ea typeface="+mn-ea"/>
                <a:cs typeface="Arial" panose="020B0604020202020204" pitchFamily="34" charset="0"/>
              </a:rPr>
              <a:t>What assumptions did you make in your estimation?</a:t>
            </a:r>
          </a:p>
        </p:txBody>
      </p:sp>
    </p:spTree>
    <p:extLst>
      <p:ext uri="{BB962C8B-B14F-4D97-AF65-F5344CB8AC3E}">
        <p14:creationId xmlns:p14="http://schemas.microsoft.com/office/powerpoint/2010/main" val="32711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a:t>Estimate – possible response 1</a:t>
            </a:r>
          </a:p>
        </p:txBody>
      </p:sp>
      <p:sp>
        <p:nvSpPr>
          <p:cNvPr id="6" name="Content Placeholder 5">
            <a:extLst>
              <a:ext uri="{FF2B5EF4-FFF2-40B4-BE49-F238E27FC236}">
                <a16:creationId xmlns:a16="http://schemas.microsoft.com/office/drawing/2014/main" id="{6A093E4F-323A-4DC4-B17F-BA8D30B99B52}"/>
              </a:ext>
            </a:extLst>
          </p:cNvPr>
          <p:cNvSpPr>
            <a:spLocks noGrp="1"/>
          </p:cNvSpPr>
          <p:nvPr>
            <p:ph idx="1"/>
          </p:nvPr>
        </p:nvSpPr>
        <p:spPr>
          <a:xfrm>
            <a:off x="609600" y="1916832"/>
            <a:ext cx="10972800" cy="4525963"/>
          </a:xfrm>
        </p:spPr>
        <p:txBody>
          <a:bodyPr/>
          <a:lstStyle/>
          <a:p>
            <a:pPr marL="0" indent="0">
              <a:buNone/>
            </a:pPr>
            <a:r>
              <a:rPr lang="en-GB" sz="1800">
                <a:effectLst/>
                <a:latin typeface="Calibri" panose="020F0502020204030204" pitchFamily="34" charset="0"/>
                <a:ea typeface="Calibri" panose="020F0502020204030204" pitchFamily="34" charset="0"/>
              </a:rPr>
              <a:t>According to </a:t>
            </a:r>
            <a:r>
              <a:rPr lang="en-GB" sz="1800" u="sng">
                <a:solidFill>
                  <a:srgbClr val="0563C1"/>
                </a:solidFill>
                <a:effectLst/>
                <a:latin typeface="Calibri" panose="020F0502020204030204" pitchFamily="34" charset="0"/>
                <a:ea typeface="Calibri" panose="020F0502020204030204" pitchFamily="34" charset="0"/>
                <a:hlinkClick r:id="rId3"/>
              </a:rPr>
              <a:t>https://www.bbc.co.uk/news/science-environment-41551296</a:t>
            </a:r>
            <a:r>
              <a:rPr lang="en-GB" sz="1800">
                <a:effectLst/>
                <a:latin typeface="Calibri" panose="020F0502020204030204" pitchFamily="34" charset="0"/>
                <a:ea typeface="Calibri" panose="020F0502020204030204" pitchFamily="34" charset="0"/>
              </a:rPr>
              <a:t> 13% of UK is covered by trees</a:t>
            </a:r>
          </a:p>
          <a:p>
            <a:pPr marL="0" indent="0">
              <a:buNone/>
            </a:pPr>
            <a:r>
              <a:rPr lang="en-GB" sz="1800">
                <a:effectLst/>
                <a:latin typeface="Calibri" panose="020F0502020204030204" pitchFamily="34" charset="0"/>
                <a:ea typeface="Calibri" panose="020F0502020204030204" pitchFamily="34" charset="0"/>
              </a:rPr>
              <a:t> </a:t>
            </a:r>
          </a:p>
          <a:p>
            <a:pPr marL="0" indent="0">
              <a:buNone/>
            </a:pPr>
            <a:r>
              <a:rPr lang="en-GB" sz="1800">
                <a:effectLst/>
                <a:latin typeface="Calibri" panose="020F0502020204030204" pitchFamily="34" charset="0"/>
                <a:ea typeface="Calibri" panose="020F0502020204030204" pitchFamily="34" charset="0"/>
              </a:rPr>
              <a:t>Nearest city Sheffield is about 400 square km (google)</a:t>
            </a:r>
          </a:p>
          <a:p>
            <a:pPr marL="0" indent="0">
              <a:buNone/>
            </a:pPr>
            <a:r>
              <a:rPr lang="en-GB" sz="1800">
                <a:effectLst/>
                <a:latin typeface="Calibri" panose="020F0502020204030204" pitchFamily="34" charset="0"/>
                <a:ea typeface="Calibri" panose="020F0502020204030204" pitchFamily="34" charset="0"/>
              </a:rPr>
              <a:t>10% of this is 40 square km, or 40,000,000 square m</a:t>
            </a:r>
          </a:p>
          <a:p>
            <a:pPr marL="0" indent="0">
              <a:buNone/>
            </a:pPr>
            <a:r>
              <a:rPr lang="en-GB" sz="1800">
                <a:effectLst/>
                <a:latin typeface="Calibri" panose="020F0502020204030204" pitchFamily="34" charset="0"/>
                <a:ea typeface="Calibri" panose="020F0502020204030204" pitchFamily="34" charset="0"/>
              </a:rPr>
              <a:t>Assume 1 tree = 10 square m</a:t>
            </a:r>
          </a:p>
          <a:p>
            <a:pPr marL="0" indent="0">
              <a:buNone/>
            </a:pPr>
            <a:r>
              <a:rPr lang="en-GB" sz="1800">
                <a:effectLst/>
                <a:latin typeface="Calibri" panose="020F0502020204030204" pitchFamily="34" charset="0"/>
                <a:ea typeface="Calibri" panose="020F0502020204030204" pitchFamily="34" charset="0"/>
              </a:rPr>
              <a:t> </a:t>
            </a:r>
          </a:p>
          <a:p>
            <a:pPr marL="0" indent="0">
              <a:buNone/>
            </a:pPr>
            <a:r>
              <a:rPr lang="en-GB" sz="1800">
                <a:effectLst/>
                <a:latin typeface="Calibri" panose="020F0502020204030204" pitchFamily="34" charset="0"/>
                <a:ea typeface="Calibri" panose="020F0502020204030204" pitchFamily="34" charset="0"/>
              </a:rPr>
              <a:t>So about 4 million trees (40,000,000 / 10 )</a:t>
            </a:r>
          </a:p>
          <a:p>
            <a:pPr marL="0" indent="0">
              <a:buNone/>
            </a:pPr>
            <a:r>
              <a:rPr lang="en-GB" sz="1800">
                <a:effectLst/>
                <a:latin typeface="Calibri" panose="020F0502020204030204" pitchFamily="34" charset="0"/>
                <a:ea typeface="Calibri" panose="020F0502020204030204" pitchFamily="34" charset="0"/>
              </a:rPr>
              <a:t> </a:t>
            </a:r>
          </a:p>
          <a:p>
            <a:pPr marL="0" indent="0">
              <a:buNone/>
            </a:pPr>
            <a:r>
              <a:rPr lang="en-GB" sz="1800">
                <a:effectLst/>
                <a:latin typeface="Calibri" panose="020F0502020204030204" pitchFamily="34" charset="0"/>
                <a:ea typeface="Calibri" panose="020F0502020204030204" pitchFamily="34" charset="0"/>
              </a:rPr>
              <a:t>As a check I looked at </a:t>
            </a:r>
            <a:r>
              <a:rPr lang="en-GB" sz="1800" u="sng">
                <a:solidFill>
                  <a:srgbClr val="0563C1"/>
                </a:solidFill>
                <a:effectLst/>
                <a:latin typeface="Calibri" panose="020F0502020204030204" pitchFamily="34" charset="0"/>
                <a:ea typeface="Calibri" panose="020F0502020204030204" pitchFamily="34" charset="0"/>
                <a:hlinkClick r:id="rId4"/>
              </a:rPr>
              <a:t>https://ourworldindata.org/grapher/number-of-trees-per-km</a:t>
            </a:r>
            <a:endParaRPr lang="en-GB" sz="1800">
              <a:effectLst/>
              <a:latin typeface="Calibri" panose="020F0502020204030204" pitchFamily="34" charset="0"/>
              <a:ea typeface="Calibri" panose="020F0502020204030204" pitchFamily="34" charset="0"/>
            </a:endParaRPr>
          </a:p>
          <a:p>
            <a:pPr marL="0" indent="0">
              <a:buNone/>
            </a:pPr>
            <a:r>
              <a:rPr lang="en-GB" sz="1800">
                <a:effectLst/>
                <a:latin typeface="Calibri" panose="020F0502020204030204" pitchFamily="34" charset="0"/>
                <a:ea typeface="Calibri" panose="020F0502020204030204" pitchFamily="34" charset="0"/>
              </a:rPr>
              <a:t> </a:t>
            </a:r>
          </a:p>
          <a:p>
            <a:pPr marL="0" indent="0">
              <a:buNone/>
            </a:pPr>
            <a:r>
              <a:rPr lang="en-GB" sz="1800">
                <a:effectLst/>
                <a:latin typeface="Calibri" panose="020F0502020204030204" pitchFamily="34" charset="0"/>
                <a:ea typeface="Calibri" panose="020F0502020204030204" pitchFamily="34" charset="0"/>
              </a:rPr>
              <a:t>Which gives UK as 12,264 trees per square km</a:t>
            </a:r>
          </a:p>
          <a:p>
            <a:pPr marL="0" indent="0">
              <a:buNone/>
            </a:pPr>
            <a:r>
              <a:rPr lang="en-GB" sz="1800">
                <a:effectLst/>
                <a:latin typeface="Calibri" panose="020F0502020204030204" pitchFamily="34" charset="0"/>
                <a:ea typeface="Calibri" panose="020F0502020204030204" pitchFamily="34" charset="0"/>
              </a:rPr>
              <a:t>12,264 x 400 = 4,905,600  or about 5 million</a:t>
            </a:r>
          </a:p>
          <a:p>
            <a:endParaRPr lang="en-GB"/>
          </a:p>
        </p:txBody>
      </p:sp>
    </p:spTree>
    <p:extLst>
      <p:ext uri="{BB962C8B-B14F-4D97-AF65-F5344CB8AC3E}">
        <p14:creationId xmlns:p14="http://schemas.microsoft.com/office/powerpoint/2010/main" val="1624910980"/>
      </p:ext>
    </p:extLst>
  </p:cSld>
  <p:clrMapOvr>
    <a:masterClrMapping/>
  </p:clrMapOvr>
</p:sld>
</file>

<file path=ppt/theme/theme1.xml><?xml version="1.0" encoding="utf-8"?>
<a:theme xmlns:a="http://schemas.openxmlformats.org/drawingml/2006/main" name="Blank Presentation">
  <a:themeElements>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fontScheme name="Blank Presentation">
      <a:majorFont>
        <a:latin typeface="Times"/>
        <a:ea typeface="ヒラギノ角ゴ Pro W3"/>
        <a:cs typeface=""/>
      </a:majorFont>
      <a:minorFont>
        <a:latin typeface="Rockwel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E8E786DE3C014483C33800E6A3C8C3" ma:contentTypeVersion="9" ma:contentTypeDescription="Create a new document." ma:contentTypeScope="" ma:versionID="643ac29de93f0be2ec810811674aae5e">
  <xsd:schema xmlns:xsd="http://www.w3.org/2001/XMLSchema" xmlns:xs="http://www.w3.org/2001/XMLSchema" xmlns:p="http://schemas.microsoft.com/office/2006/metadata/properties" xmlns:ns2="9099de19-e57d-482e-a924-eab511dc73b9" targetNamespace="http://schemas.microsoft.com/office/2006/metadata/properties" ma:root="true" ma:fieldsID="f02848ec9652b8d04f72b3835b6f5e3e" ns2:_="">
    <xsd:import namespace="9099de19-e57d-482e-a924-eab511dc73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9de19-e57d-482e-a924-eab511dc7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F92059-798E-444F-880B-26B0EADDCF8E}">
  <ds:schemaRefs>
    <ds:schemaRef ds:uri="9099de19-e57d-482e-a924-eab511dc73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127596-3692-4F25-A89D-C47E4E44189F}">
  <ds:schemaRefs>
    <ds:schemaRef ds:uri="http://schemas.microsoft.com/sharepoint/v3/contenttype/forms"/>
  </ds:schemaRefs>
</ds:datastoreItem>
</file>

<file path=customXml/itemProps3.xml><?xml version="1.0" encoding="utf-8"?>
<ds:datastoreItem xmlns:ds="http://schemas.openxmlformats.org/officeDocument/2006/customXml" ds:itemID="{52718FFB-5661-464B-AF2C-3CAD66E93AF8}">
  <ds:schemaRefs>
    <ds:schemaRef ds:uri="2c6043a8-5548-4d49-96f0-e2b5eeae75ad"/>
    <ds:schemaRef ds:uri="98b217e4-fc1b-49b4-a59d-04b4abfcec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4496</Words>
  <Application>Microsoft Office PowerPoint</Application>
  <PresentationFormat>Widescreen</PresentationFormat>
  <Paragraphs>383</Paragraphs>
  <Slides>37</Slides>
  <Notes>35</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NexusSerif</vt:lpstr>
      <vt:lpstr>PT Sans</vt:lpstr>
      <vt:lpstr>PT Serif</vt:lpstr>
      <vt:lpstr>Roboto</vt:lpstr>
      <vt:lpstr>Rockwell</vt:lpstr>
      <vt:lpstr>Segoe UI</vt:lpstr>
      <vt:lpstr>Times</vt:lpstr>
      <vt:lpstr>Wingdings</vt:lpstr>
      <vt:lpstr>Blank Presentation</vt:lpstr>
      <vt:lpstr>Trees for Net Zero</vt:lpstr>
      <vt:lpstr>Trees for ‘Net Zero’</vt:lpstr>
      <vt:lpstr>Tree planting pledges</vt:lpstr>
      <vt:lpstr>Put these things in order of CO2 released, from highest to lowest</vt:lpstr>
      <vt:lpstr>Put these things in order of CO2 released, from highest to lowest</vt:lpstr>
      <vt:lpstr>Which numbers go where?</vt:lpstr>
      <vt:lpstr>Which numbers go where?</vt:lpstr>
      <vt:lpstr>Estimate</vt:lpstr>
      <vt:lpstr>Estimate – possible response 1</vt:lpstr>
      <vt:lpstr>Estimate – possible response 2</vt:lpstr>
      <vt:lpstr>Estimate – possible response 3</vt:lpstr>
      <vt:lpstr>Estimate</vt:lpstr>
      <vt:lpstr>Estimate</vt:lpstr>
      <vt:lpstr>Carbon offsetting</vt:lpstr>
      <vt:lpstr>Carbon sequestration</vt:lpstr>
      <vt:lpstr>What do these graphs show?</vt:lpstr>
      <vt:lpstr>The Great Divide</vt:lpstr>
      <vt:lpstr>English Oak</vt:lpstr>
      <vt:lpstr>Wild Cherry</vt:lpstr>
      <vt:lpstr>Norway Spruce</vt:lpstr>
      <vt:lpstr>How do they compare? </vt:lpstr>
      <vt:lpstr>How do they compare? </vt:lpstr>
      <vt:lpstr>Possible approach </vt:lpstr>
      <vt:lpstr>How do they compare? </vt:lpstr>
      <vt:lpstr>How do they compare? </vt:lpstr>
      <vt:lpstr>Trees for ‘Net Zero’</vt:lpstr>
      <vt:lpstr>Trees for ‘Net Zero’</vt:lpstr>
      <vt:lpstr>What happens to trees and their carbon after they die?</vt:lpstr>
      <vt:lpstr>What happened to the carbon sequestered by this tree?</vt:lpstr>
      <vt:lpstr>What happened to the carbon sequestered by this tree?</vt:lpstr>
      <vt:lpstr>What happens to trees and their carbon after they die?</vt:lpstr>
      <vt:lpstr>What happens to trees and their carbon after they die?</vt:lpstr>
      <vt:lpstr>Trees for ‘Net Zero’</vt:lpstr>
      <vt:lpstr>The Great Divide</vt:lpstr>
      <vt:lpstr>Trees for ‘Net Zero’</vt:lpstr>
      <vt:lpstr>Trees for ‘Net Zero’</vt:lpstr>
      <vt:lpstr>Trees for ‘Net Zero’</vt:lpstr>
    </vt:vector>
  </TitlesOfParts>
  <Company>Rumba Graphic Design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PowerPoint Template</dc:title>
  <dc:creator>Simon Rees</dc:creator>
  <cp:lastModifiedBy>Sylvia Knight</cp:lastModifiedBy>
  <cp:revision>1</cp:revision>
  <dcterms:created xsi:type="dcterms:W3CDTF">2012-04-23T14:18:00Z</dcterms:created>
  <dcterms:modified xsi:type="dcterms:W3CDTF">2023-11-23T09:43:40Z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0x010100ECE8E786DE3C014483C33800E6A3C8C3</vt:lpwstr>
  </property>
</Properties>
</file>