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733" r:id="rId5"/>
  </p:sldMasterIdLst>
  <p:notesMasterIdLst>
    <p:notesMasterId r:id="rId20"/>
  </p:notesMasterIdLst>
  <p:handoutMasterIdLst>
    <p:handoutMasterId r:id="rId21"/>
  </p:handoutMasterIdLst>
  <p:sldIdLst>
    <p:sldId id="256" r:id="rId6"/>
    <p:sldId id="271" r:id="rId7"/>
    <p:sldId id="258" r:id="rId8"/>
    <p:sldId id="259" r:id="rId9"/>
    <p:sldId id="262" r:id="rId10"/>
    <p:sldId id="260" r:id="rId11"/>
    <p:sldId id="263" r:id="rId12"/>
    <p:sldId id="261" r:id="rId13"/>
    <p:sldId id="264" r:id="rId14"/>
    <p:sldId id="268" r:id="rId15"/>
    <p:sldId id="270" r:id="rId16"/>
    <p:sldId id="266" r:id="rId17"/>
    <p:sldId id="272" r:id="rId18"/>
    <p:sldId id="273" r:id="rId19"/>
  </p:sldIdLst>
  <p:sldSz cx="12192000" cy="6858000"/>
  <p:notesSz cx="9144000" cy="6858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5pPr>
    <a:lvl6pPr marL="22860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6pPr>
    <a:lvl7pPr marL="27432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7pPr>
    <a:lvl8pPr marL="32004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8pPr>
    <a:lvl9pPr marL="36576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751F2B-4541-6243-AFDF-8C8712A21440}" name="Emma Bell" initials="EB" userId="S::emma.bell@mei.org.uk::ca87b970-aa90-4fbd-a372-fd98626d0c59" providerId="AD"/>
  <p188:author id="{6819C588-FB25-EF1A-544E-4031BAB993EA}" name="Tom Rainbow" initials="TR" userId="S::tom.rainbow@mei.org.uk::4321d5a4-19b1-437a-ae14-53217a5bbc9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9DDC"/>
    <a:srgbClr val="EF476F"/>
    <a:srgbClr val="06D6A0"/>
    <a:srgbClr val="FFD166"/>
    <a:srgbClr val="3E4F65"/>
    <a:srgbClr val="6DB1BF"/>
    <a:srgbClr val="4D1C74"/>
    <a:srgbClr val="002D61"/>
    <a:srgbClr val="002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EB46FB-6652-472F-A14A-28EBC1F579D1}" v="61" dt="2023-11-22T14:25:39.6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33" autoAdjust="0"/>
  </p:normalViewPr>
  <p:slideViewPr>
    <p:cSldViewPr snapToGrid="0">
      <p:cViewPr varScale="1">
        <p:scale>
          <a:sx n="66" d="100"/>
          <a:sy n="66" d="100"/>
        </p:scale>
        <p:origin x="1152" y="6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Bell" userId="ca87b970-aa90-4fbd-a372-fd98626d0c59" providerId="ADAL" clId="{D622863A-A13A-403B-99D5-4EA49FFD4FD9}"/>
    <pc:docChg chg="undo custSel addSld delSld modSld">
      <pc:chgData name="Emma Bell" userId="ca87b970-aa90-4fbd-a372-fd98626d0c59" providerId="ADAL" clId="{D622863A-A13A-403B-99D5-4EA49FFD4FD9}" dt="2022-02-16T23:34:03.412" v="266"/>
      <pc:docMkLst>
        <pc:docMk/>
      </pc:docMkLst>
      <pc:sldChg chg="modSp mod">
        <pc:chgData name="Emma Bell" userId="ca87b970-aa90-4fbd-a372-fd98626d0c59" providerId="ADAL" clId="{D622863A-A13A-403B-99D5-4EA49FFD4FD9}" dt="2022-02-16T23:15:39.066" v="18" actId="20577"/>
        <pc:sldMkLst>
          <pc:docMk/>
          <pc:sldMk cId="0" sldId="256"/>
        </pc:sldMkLst>
        <pc:spChg chg="mod">
          <ac:chgData name="Emma Bell" userId="ca87b970-aa90-4fbd-a372-fd98626d0c59" providerId="ADAL" clId="{D622863A-A13A-403B-99D5-4EA49FFD4FD9}" dt="2022-02-16T23:15:39.066" v="18" actId="20577"/>
          <ac:spMkLst>
            <pc:docMk/>
            <pc:sldMk cId="0" sldId="256"/>
            <ac:spMk id="7" creationId="{38916A31-00CF-4F31-8549-FDF9D2BBD223}"/>
          </ac:spMkLst>
        </pc:spChg>
      </pc:sldChg>
      <pc:sldChg chg="modSp mod">
        <pc:chgData name="Emma Bell" userId="ca87b970-aa90-4fbd-a372-fd98626d0c59" providerId="ADAL" clId="{D622863A-A13A-403B-99D5-4EA49FFD4FD9}" dt="2022-02-16T23:22:34.840" v="125" actId="20577"/>
        <pc:sldMkLst>
          <pc:docMk/>
          <pc:sldMk cId="4235094700" sldId="260"/>
        </pc:sldMkLst>
        <pc:graphicFrameChg chg="modGraphic">
          <ac:chgData name="Emma Bell" userId="ca87b970-aa90-4fbd-a372-fd98626d0c59" providerId="ADAL" clId="{D622863A-A13A-403B-99D5-4EA49FFD4FD9}" dt="2022-02-16T23:22:34.840" v="125" actId="20577"/>
          <ac:graphicFrameMkLst>
            <pc:docMk/>
            <pc:sldMk cId="4235094700" sldId="260"/>
            <ac:graphicFrameMk id="2" creationId="{6293F1D1-BA4D-4CE6-9C42-52FFEB4F94CE}"/>
          </ac:graphicFrameMkLst>
        </pc:graphicFrameChg>
      </pc:sldChg>
      <pc:sldChg chg="modSp mod modNotesTx">
        <pc:chgData name="Emma Bell" userId="ca87b970-aa90-4fbd-a372-fd98626d0c59" providerId="ADAL" clId="{D622863A-A13A-403B-99D5-4EA49FFD4FD9}" dt="2022-02-16T23:33:03.773" v="256" actId="20577"/>
        <pc:sldMkLst>
          <pc:docMk/>
          <pc:sldMk cId="2673708063" sldId="263"/>
        </pc:sldMkLst>
        <pc:graphicFrameChg chg="mod modGraphic">
          <ac:chgData name="Emma Bell" userId="ca87b970-aa90-4fbd-a372-fd98626d0c59" providerId="ADAL" clId="{D622863A-A13A-403B-99D5-4EA49FFD4FD9}" dt="2022-02-16T23:33:03.773" v="256" actId="20577"/>
          <ac:graphicFrameMkLst>
            <pc:docMk/>
            <pc:sldMk cId="2673708063" sldId="263"/>
            <ac:graphicFrameMk id="2" creationId="{6293F1D1-BA4D-4CE6-9C42-52FFEB4F94CE}"/>
          </ac:graphicFrameMkLst>
        </pc:graphicFrameChg>
      </pc:sldChg>
      <pc:sldChg chg="del">
        <pc:chgData name="Emma Bell" userId="ca87b970-aa90-4fbd-a372-fd98626d0c59" providerId="ADAL" clId="{D622863A-A13A-403B-99D5-4EA49FFD4FD9}" dt="2022-02-16T23:16:16.926" v="19" actId="47"/>
        <pc:sldMkLst>
          <pc:docMk/>
          <pc:sldMk cId="239510889" sldId="273"/>
        </pc:sldMkLst>
      </pc:sldChg>
      <pc:sldChg chg="addSp delSp modSp new mod">
        <pc:chgData name="Emma Bell" userId="ca87b970-aa90-4fbd-a372-fd98626d0c59" providerId="ADAL" clId="{D622863A-A13A-403B-99D5-4EA49FFD4FD9}" dt="2022-02-16T23:34:03.412" v="266"/>
        <pc:sldMkLst>
          <pc:docMk/>
          <pc:sldMk cId="3321254659" sldId="273"/>
        </pc:sldMkLst>
        <pc:graphicFrameChg chg="add del mod">
          <ac:chgData name="Emma Bell" userId="ca87b970-aa90-4fbd-a372-fd98626d0c59" providerId="ADAL" clId="{D622863A-A13A-403B-99D5-4EA49FFD4FD9}" dt="2022-02-16T23:34:01.046" v="265"/>
          <ac:graphicFrameMkLst>
            <pc:docMk/>
            <pc:sldMk cId="3321254659" sldId="273"/>
            <ac:graphicFrameMk id="3" creationId="{313FB863-C68E-433A-A417-448F6D592DE1}"/>
          </ac:graphicFrameMkLst>
        </pc:graphicFrameChg>
        <pc:picChg chg="add del">
          <ac:chgData name="Emma Bell" userId="ca87b970-aa90-4fbd-a372-fd98626d0c59" providerId="ADAL" clId="{D622863A-A13A-403B-99D5-4EA49FFD4FD9}" dt="2022-02-16T23:33:47.648" v="259" actId="478"/>
          <ac:picMkLst>
            <pc:docMk/>
            <pc:sldMk cId="3321254659" sldId="273"/>
            <ac:picMk id="2" creationId="{9226EBEC-5B46-4191-9845-98AF12E91F9B}"/>
          </ac:picMkLst>
        </pc:picChg>
        <pc:picChg chg="add">
          <ac:chgData name="Emma Bell" userId="ca87b970-aa90-4fbd-a372-fd98626d0c59" providerId="ADAL" clId="{D622863A-A13A-403B-99D5-4EA49FFD4FD9}" dt="2022-02-16T23:34:03.412" v="266"/>
          <ac:picMkLst>
            <pc:docMk/>
            <pc:sldMk cId="3321254659" sldId="273"/>
            <ac:picMk id="4" creationId="{1E6036A2-6505-46F5-88B4-3639B4BF1CC1}"/>
          </ac:picMkLst>
        </pc:picChg>
      </pc:sldChg>
      <pc:sldChg chg="del">
        <pc:chgData name="Emma Bell" userId="ca87b970-aa90-4fbd-a372-fd98626d0c59" providerId="ADAL" clId="{D622863A-A13A-403B-99D5-4EA49FFD4FD9}" dt="2022-02-16T23:16:16.926" v="19" actId="47"/>
        <pc:sldMkLst>
          <pc:docMk/>
          <pc:sldMk cId="4017463885" sldId="274"/>
        </pc:sldMkLst>
      </pc:sldChg>
      <pc:sldChg chg="add del">
        <pc:chgData name="Emma Bell" userId="ca87b970-aa90-4fbd-a372-fd98626d0c59" providerId="ADAL" clId="{D622863A-A13A-403B-99D5-4EA49FFD4FD9}" dt="2022-02-16T23:34:01.046" v="265"/>
        <pc:sldMkLst>
          <pc:docMk/>
          <pc:sldMk cId="4064838910" sldId="274"/>
        </pc:sldMkLst>
      </pc:sldChg>
      <pc:sldChg chg="del">
        <pc:chgData name="Emma Bell" userId="ca87b970-aa90-4fbd-a372-fd98626d0c59" providerId="ADAL" clId="{D622863A-A13A-403B-99D5-4EA49FFD4FD9}" dt="2022-02-16T23:16:16.926" v="19" actId="47"/>
        <pc:sldMkLst>
          <pc:docMk/>
          <pc:sldMk cId="2838071540" sldId="276"/>
        </pc:sldMkLst>
      </pc:sldChg>
      <pc:sldChg chg="del">
        <pc:chgData name="Emma Bell" userId="ca87b970-aa90-4fbd-a372-fd98626d0c59" providerId="ADAL" clId="{D622863A-A13A-403B-99D5-4EA49FFD4FD9}" dt="2022-02-16T23:16:16.926" v="19" actId="47"/>
        <pc:sldMkLst>
          <pc:docMk/>
          <pc:sldMk cId="2148489545" sldId="277"/>
        </pc:sldMkLst>
      </pc:sldChg>
    </pc:docChg>
  </pc:docChgLst>
  <pc:docChgLst>
    <pc:chgData name="Sylvia Knight" userId="893f483b-6017-44ae-a10c-e8f6ed6a85fc" providerId="ADAL" clId="{38EB46FB-6652-472F-A14A-28EBC1F579D1}"/>
    <pc:docChg chg="custSel delSld modSld">
      <pc:chgData name="Sylvia Knight" userId="893f483b-6017-44ae-a10c-e8f6ed6a85fc" providerId="ADAL" clId="{38EB46FB-6652-472F-A14A-28EBC1F579D1}" dt="2023-11-22T14:26:57.533" v="98" actId="2696"/>
      <pc:docMkLst>
        <pc:docMk/>
      </pc:docMkLst>
      <pc:sldChg chg="modSp mod">
        <pc:chgData name="Sylvia Knight" userId="893f483b-6017-44ae-a10c-e8f6ed6a85fc" providerId="ADAL" clId="{38EB46FB-6652-472F-A14A-28EBC1F579D1}" dt="2023-11-15T12:12:20.561" v="27" actId="20577"/>
        <pc:sldMkLst>
          <pc:docMk/>
          <pc:sldMk cId="0" sldId="256"/>
        </pc:sldMkLst>
        <pc:spChg chg="mod">
          <ac:chgData name="Sylvia Knight" userId="893f483b-6017-44ae-a10c-e8f6ed6a85fc" providerId="ADAL" clId="{38EB46FB-6652-472F-A14A-28EBC1F579D1}" dt="2023-11-15T12:12:20.561" v="27" actId="20577"/>
          <ac:spMkLst>
            <pc:docMk/>
            <pc:sldMk cId="0" sldId="256"/>
            <ac:spMk id="7" creationId="{38916A31-00CF-4F31-8549-FDF9D2BBD223}"/>
          </ac:spMkLst>
        </pc:spChg>
      </pc:sldChg>
      <pc:sldChg chg="addSp delSp modSp mod">
        <pc:chgData name="Sylvia Knight" userId="893f483b-6017-44ae-a10c-e8f6ed6a85fc" providerId="ADAL" clId="{38EB46FB-6652-472F-A14A-28EBC1F579D1}" dt="2023-11-22T13:44:26.949" v="89" actId="1076"/>
        <pc:sldMkLst>
          <pc:docMk/>
          <pc:sldMk cId="2139728581" sldId="258"/>
        </pc:sldMkLst>
        <pc:graphicFrameChg chg="del">
          <ac:chgData name="Sylvia Knight" userId="893f483b-6017-44ae-a10c-e8f6ed6a85fc" providerId="ADAL" clId="{38EB46FB-6652-472F-A14A-28EBC1F579D1}" dt="2023-11-22T13:43:52.516" v="86" actId="478"/>
          <ac:graphicFrameMkLst>
            <pc:docMk/>
            <pc:sldMk cId="2139728581" sldId="258"/>
            <ac:graphicFrameMk id="3" creationId="{20CEE66D-52B6-4B41-86B4-1B6535960B1F}"/>
          </ac:graphicFrameMkLst>
        </pc:graphicFrameChg>
        <pc:picChg chg="add mod">
          <ac:chgData name="Sylvia Knight" userId="893f483b-6017-44ae-a10c-e8f6ed6a85fc" providerId="ADAL" clId="{38EB46FB-6652-472F-A14A-28EBC1F579D1}" dt="2023-11-22T13:44:26.949" v="89" actId="1076"/>
          <ac:picMkLst>
            <pc:docMk/>
            <pc:sldMk cId="2139728581" sldId="258"/>
            <ac:picMk id="4" creationId="{BAC9AC6A-7912-8C03-6158-FE8FCCE1BDAB}"/>
          </ac:picMkLst>
        </pc:picChg>
      </pc:sldChg>
      <pc:sldChg chg="modSp modAnim">
        <pc:chgData name="Sylvia Knight" userId="893f483b-6017-44ae-a10c-e8f6ed6a85fc" providerId="ADAL" clId="{38EB46FB-6652-472F-A14A-28EBC1F579D1}" dt="2023-11-15T12:39:29.494" v="85" actId="20577"/>
        <pc:sldMkLst>
          <pc:docMk/>
          <pc:sldMk cId="940346419" sldId="261"/>
        </pc:sldMkLst>
        <pc:spChg chg="mod">
          <ac:chgData name="Sylvia Knight" userId="893f483b-6017-44ae-a10c-e8f6ed6a85fc" providerId="ADAL" clId="{38EB46FB-6652-472F-A14A-28EBC1F579D1}" dt="2023-11-15T12:39:29.494" v="85" actId="20577"/>
          <ac:spMkLst>
            <pc:docMk/>
            <pc:sldMk cId="940346419" sldId="261"/>
            <ac:spMk id="3" creationId="{4A54417D-2F49-425F-90A1-379E91D5E6E8}"/>
          </ac:spMkLst>
        </pc:spChg>
      </pc:sldChg>
      <pc:sldChg chg="addSp delSp modSp mod delAnim">
        <pc:chgData name="Sylvia Knight" userId="893f483b-6017-44ae-a10c-e8f6ed6a85fc" providerId="ADAL" clId="{38EB46FB-6652-472F-A14A-28EBC1F579D1}" dt="2023-11-22T14:25:15.633" v="93"/>
        <pc:sldMkLst>
          <pc:docMk/>
          <pc:sldMk cId="4159837902" sldId="264"/>
        </pc:sldMkLst>
        <pc:spChg chg="del">
          <ac:chgData name="Sylvia Knight" userId="893f483b-6017-44ae-a10c-e8f6ed6a85fc" providerId="ADAL" clId="{38EB46FB-6652-472F-A14A-28EBC1F579D1}" dt="2023-11-22T14:25:10.116" v="92" actId="478"/>
          <ac:spMkLst>
            <pc:docMk/>
            <pc:sldMk cId="4159837902" sldId="264"/>
            <ac:spMk id="4" creationId="{F812AC88-07E4-4A77-9AEE-4DFAEA1E8753}"/>
          </ac:spMkLst>
        </pc:spChg>
        <pc:spChg chg="del">
          <ac:chgData name="Sylvia Knight" userId="893f483b-6017-44ae-a10c-e8f6ed6a85fc" providerId="ADAL" clId="{38EB46FB-6652-472F-A14A-28EBC1F579D1}" dt="2023-11-22T14:25:09.343" v="91" actId="478"/>
          <ac:spMkLst>
            <pc:docMk/>
            <pc:sldMk cId="4159837902" sldId="264"/>
            <ac:spMk id="5" creationId="{F3D0CE70-0947-4F59-8713-EE8F4EB66101}"/>
          </ac:spMkLst>
        </pc:spChg>
        <pc:graphicFrameChg chg="del">
          <ac:chgData name="Sylvia Knight" userId="893f483b-6017-44ae-a10c-e8f6ed6a85fc" providerId="ADAL" clId="{38EB46FB-6652-472F-A14A-28EBC1F579D1}" dt="2023-11-22T14:25:06.466" v="90" actId="478"/>
          <ac:graphicFrameMkLst>
            <pc:docMk/>
            <pc:sldMk cId="4159837902" sldId="264"/>
            <ac:graphicFrameMk id="3" creationId="{71A6BEB6-B2B6-434B-9C1F-4DA832BE2CDF}"/>
          </ac:graphicFrameMkLst>
        </pc:graphicFrameChg>
        <pc:picChg chg="add mod">
          <ac:chgData name="Sylvia Knight" userId="893f483b-6017-44ae-a10c-e8f6ed6a85fc" providerId="ADAL" clId="{38EB46FB-6652-472F-A14A-28EBC1F579D1}" dt="2023-11-22T14:25:15.633" v="93"/>
          <ac:picMkLst>
            <pc:docMk/>
            <pc:sldMk cId="4159837902" sldId="264"/>
            <ac:picMk id="2" creationId="{A6685F26-8560-84D6-4B52-EFB702249B2D}"/>
          </ac:picMkLst>
        </pc:picChg>
      </pc:sldChg>
      <pc:sldChg chg="addSp delSp modSp mod delAnim">
        <pc:chgData name="Sylvia Knight" userId="893f483b-6017-44ae-a10c-e8f6ed6a85fc" providerId="ADAL" clId="{38EB46FB-6652-472F-A14A-28EBC1F579D1}" dt="2023-11-22T14:25:42.165" v="97" actId="14100"/>
        <pc:sldMkLst>
          <pc:docMk/>
          <pc:sldMk cId="55703398" sldId="268"/>
        </pc:sldMkLst>
        <pc:spChg chg="del">
          <ac:chgData name="Sylvia Knight" userId="893f483b-6017-44ae-a10c-e8f6ed6a85fc" providerId="ADAL" clId="{38EB46FB-6652-472F-A14A-28EBC1F579D1}" dt="2023-11-22T14:25:28.966" v="95" actId="478"/>
          <ac:spMkLst>
            <pc:docMk/>
            <pc:sldMk cId="55703398" sldId="268"/>
            <ac:spMk id="5" creationId="{F3D0CE70-0947-4F59-8713-EE8F4EB66101}"/>
          </ac:spMkLst>
        </pc:spChg>
        <pc:graphicFrameChg chg="del">
          <ac:chgData name="Sylvia Knight" userId="893f483b-6017-44ae-a10c-e8f6ed6a85fc" providerId="ADAL" clId="{38EB46FB-6652-472F-A14A-28EBC1F579D1}" dt="2023-11-22T14:25:26.883" v="94" actId="478"/>
          <ac:graphicFrameMkLst>
            <pc:docMk/>
            <pc:sldMk cId="55703398" sldId="268"/>
            <ac:graphicFrameMk id="3" creationId="{71A6BEB6-B2B6-434B-9C1F-4DA832BE2CDF}"/>
          </ac:graphicFrameMkLst>
        </pc:graphicFrameChg>
        <pc:picChg chg="add mod">
          <ac:chgData name="Sylvia Knight" userId="893f483b-6017-44ae-a10c-e8f6ed6a85fc" providerId="ADAL" clId="{38EB46FB-6652-472F-A14A-28EBC1F579D1}" dt="2023-11-22T14:25:42.165" v="97" actId="14100"/>
          <ac:picMkLst>
            <pc:docMk/>
            <pc:sldMk cId="55703398" sldId="268"/>
            <ac:picMk id="2" creationId="{8CEF6F1E-3753-4A60-9E6A-D2916E2E51DE}"/>
          </ac:picMkLst>
        </pc:picChg>
      </pc:sldChg>
      <pc:sldChg chg="del">
        <pc:chgData name="Sylvia Knight" userId="893f483b-6017-44ae-a10c-e8f6ed6a85fc" providerId="ADAL" clId="{38EB46FB-6652-472F-A14A-28EBC1F579D1}" dt="2023-11-22T14:26:57.533" v="98" actId="2696"/>
        <pc:sldMkLst>
          <pc:docMk/>
          <pc:sldMk cId="2244161962" sldId="269"/>
        </pc:sldMkLst>
      </pc:sldChg>
    </pc:docChg>
  </pc:docChgLst>
  <pc:docChgLst>
    <pc:chgData name="Sylvia Knight" userId="893f483b-6017-44ae-a10c-e8f6ed6a85fc" providerId="ADAL" clId="{357E7E5E-BAD6-4E48-B184-1A20F92682A8}"/>
    <pc:docChg chg="modSld">
      <pc:chgData name="Sylvia Knight" userId="893f483b-6017-44ae-a10c-e8f6ed6a85fc" providerId="ADAL" clId="{357E7E5E-BAD6-4E48-B184-1A20F92682A8}" dt="2023-11-22T15:18:16.038" v="17" actId="20577"/>
      <pc:docMkLst>
        <pc:docMk/>
      </pc:docMkLst>
      <pc:sldChg chg="modSp mod">
        <pc:chgData name="Sylvia Knight" userId="893f483b-6017-44ae-a10c-e8f6ed6a85fc" providerId="ADAL" clId="{357E7E5E-BAD6-4E48-B184-1A20F92682A8}" dt="2023-11-22T15:18:16.038" v="17" actId="20577"/>
        <pc:sldMkLst>
          <pc:docMk/>
          <pc:sldMk cId="0" sldId="256"/>
        </pc:sldMkLst>
        <pc:spChg chg="mod">
          <ac:chgData name="Sylvia Knight" userId="893f483b-6017-44ae-a10c-e8f6ed6a85fc" providerId="ADAL" clId="{357E7E5E-BAD6-4E48-B184-1A20F92682A8}" dt="2023-11-22T15:18:16.038" v="17" actId="20577"/>
          <ac:spMkLst>
            <pc:docMk/>
            <pc:sldMk cId="0" sldId="256"/>
            <ac:spMk id="7" creationId="{38916A31-00CF-4F31-8549-FDF9D2BBD22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2"/>
                </a:solidFill>
                <a:latin typeface="Arial" panose="020B0604020202020204" pitchFamily="34" charset="0"/>
                <a:ea typeface="+mn-ea"/>
                <a:cs typeface="Arial" panose="020B0604020202020204" pitchFamily="34" charset="0"/>
              </a:defRPr>
            </a:pPr>
            <a:r>
              <a:rPr lang="en-GB">
                <a:solidFill>
                  <a:schemeClr val="tx2"/>
                </a:solidFill>
              </a:rPr>
              <a:t>Types of Newly Registered Vehicles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stacked"/>
        <c:varyColors val="0"/>
        <c:ser>
          <c:idx val="0"/>
          <c:order val="0"/>
          <c:tx>
            <c:strRef>
              <c:f>Sheet2!$B$1</c:f>
              <c:strCache>
                <c:ptCount val="1"/>
                <c:pt idx="0">
                  <c:v>Petrol</c:v>
                </c:pt>
              </c:strCache>
            </c:strRef>
          </c:tx>
          <c:spPr>
            <a:solidFill>
              <a:schemeClr val="accent1"/>
            </a:solidFill>
            <a:ln>
              <a:noFill/>
            </a:ln>
            <a:effectLst/>
          </c:spPr>
          <c:invertIfNegative val="0"/>
          <c:dPt>
            <c:idx val="0"/>
            <c:invertIfNegative val="0"/>
            <c:bubble3D val="0"/>
            <c:spPr>
              <a:solidFill>
                <a:srgbClr val="EF476F"/>
              </a:solidFill>
              <a:ln>
                <a:noFill/>
              </a:ln>
              <a:effectLst/>
            </c:spPr>
            <c:extLst>
              <c:ext xmlns:c16="http://schemas.microsoft.com/office/drawing/2014/chart" uri="{C3380CC4-5D6E-409C-BE32-E72D297353CC}">
                <c16:uniqueId val="{00000001-C38C-46BC-A470-80335FF0376B}"/>
              </c:ext>
            </c:extLst>
          </c:dPt>
          <c:dPt>
            <c:idx val="1"/>
            <c:invertIfNegative val="0"/>
            <c:bubble3D val="0"/>
            <c:spPr>
              <a:solidFill>
                <a:srgbClr val="EF476F"/>
              </a:solidFill>
              <a:ln>
                <a:noFill/>
              </a:ln>
              <a:effectLst/>
            </c:spPr>
            <c:extLst>
              <c:ext xmlns:c16="http://schemas.microsoft.com/office/drawing/2014/chart" uri="{C3380CC4-5D6E-409C-BE32-E72D297353CC}">
                <c16:uniqueId val="{00000003-C38C-46BC-A470-80335FF0376B}"/>
              </c:ext>
            </c:extLst>
          </c:dPt>
          <c:dPt>
            <c:idx val="2"/>
            <c:invertIfNegative val="0"/>
            <c:bubble3D val="0"/>
            <c:spPr>
              <a:solidFill>
                <a:srgbClr val="EF476F"/>
              </a:solidFill>
              <a:ln>
                <a:noFill/>
              </a:ln>
              <a:effectLst/>
            </c:spPr>
            <c:extLst>
              <c:ext xmlns:c16="http://schemas.microsoft.com/office/drawing/2014/chart" uri="{C3380CC4-5D6E-409C-BE32-E72D297353CC}">
                <c16:uniqueId val="{00000005-C38C-46BC-A470-80335FF0376B}"/>
              </c:ext>
            </c:extLst>
          </c:dPt>
          <c:dPt>
            <c:idx val="3"/>
            <c:invertIfNegative val="0"/>
            <c:bubble3D val="0"/>
            <c:spPr>
              <a:solidFill>
                <a:srgbClr val="EF476F"/>
              </a:solidFill>
              <a:ln>
                <a:noFill/>
              </a:ln>
              <a:effectLst/>
            </c:spPr>
            <c:extLst>
              <c:ext xmlns:c16="http://schemas.microsoft.com/office/drawing/2014/chart" uri="{C3380CC4-5D6E-409C-BE32-E72D297353CC}">
                <c16:uniqueId val="{00000007-C38C-46BC-A470-80335FF0376B}"/>
              </c:ext>
            </c:extLst>
          </c:dPt>
          <c:cat>
            <c:numRef>
              <c:f>Sheet2!$A$2:$A$5</c:f>
              <c:numCache>
                <c:formatCode>General</c:formatCode>
                <c:ptCount val="4"/>
                <c:pt idx="0">
                  <c:v>2005</c:v>
                </c:pt>
                <c:pt idx="1">
                  <c:v>2010</c:v>
                </c:pt>
                <c:pt idx="2">
                  <c:v>2015</c:v>
                </c:pt>
                <c:pt idx="3">
                  <c:v>2020</c:v>
                </c:pt>
              </c:numCache>
            </c:numRef>
          </c:cat>
          <c:val>
            <c:numRef>
              <c:f>Sheet2!$B$2:$B$5</c:f>
              <c:numCache>
                <c:formatCode>General</c:formatCode>
                <c:ptCount val="4"/>
                <c:pt idx="0">
                  <c:v>63.17</c:v>
                </c:pt>
                <c:pt idx="1">
                  <c:v>53.14</c:v>
                </c:pt>
                <c:pt idx="2">
                  <c:v>49.04</c:v>
                </c:pt>
                <c:pt idx="3">
                  <c:v>60.92</c:v>
                </c:pt>
              </c:numCache>
            </c:numRef>
          </c:val>
          <c:extLst>
            <c:ext xmlns:c16="http://schemas.microsoft.com/office/drawing/2014/chart" uri="{C3380CC4-5D6E-409C-BE32-E72D297353CC}">
              <c16:uniqueId val="{00000008-C38C-46BC-A470-80335FF0376B}"/>
            </c:ext>
          </c:extLst>
        </c:ser>
        <c:ser>
          <c:idx val="1"/>
          <c:order val="1"/>
          <c:tx>
            <c:strRef>
              <c:f>Sheet2!$C$1</c:f>
              <c:strCache>
                <c:ptCount val="1"/>
                <c:pt idx="0">
                  <c:v>Diesel</c:v>
                </c:pt>
              </c:strCache>
            </c:strRef>
          </c:tx>
          <c:spPr>
            <a:solidFill>
              <a:srgbClr val="599DDC"/>
            </a:solidFill>
            <a:ln>
              <a:noFill/>
            </a:ln>
            <a:effectLst/>
          </c:spPr>
          <c:invertIfNegative val="0"/>
          <c:cat>
            <c:numRef>
              <c:f>Sheet2!$A$2:$A$5</c:f>
              <c:numCache>
                <c:formatCode>General</c:formatCode>
                <c:ptCount val="4"/>
                <c:pt idx="0">
                  <c:v>2005</c:v>
                </c:pt>
                <c:pt idx="1">
                  <c:v>2010</c:v>
                </c:pt>
                <c:pt idx="2">
                  <c:v>2015</c:v>
                </c:pt>
                <c:pt idx="3">
                  <c:v>2020</c:v>
                </c:pt>
              </c:numCache>
            </c:numRef>
          </c:cat>
          <c:val>
            <c:numRef>
              <c:f>Sheet2!$C$2:$C$5</c:f>
              <c:numCache>
                <c:formatCode>General</c:formatCode>
                <c:ptCount val="4"/>
                <c:pt idx="0">
                  <c:v>36.57</c:v>
                </c:pt>
                <c:pt idx="1">
                  <c:v>45.74</c:v>
                </c:pt>
                <c:pt idx="2">
                  <c:v>48.17</c:v>
                </c:pt>
                <c:pt idx="3">
                  <c:v>18.22</c:v>
                </c:pt>
              </c:numCache>
            </c:numRef>
          </c:val>
          <c:extLst>
            <c:ext xmlns:c16="http://schemas.microsoft.com/office/drawing/2014/chart" uri="{C3380CC4-5D6E-409C-BE32-E72D297353CC}">
              <c16:uniqueId val="{00000009-C38C-46BC-A470-80335FF0376B}"/>
            </c:ext>
          </c:extLst>
        </c:ser>
        <c:ser>
          <c:idx val="2"/>
          <c:order val="2"/>
          <c:tx>
            <c:strRef>
              <c:f>Sheet2!$D$1</c:f>
              <c:strCache>
                <c:ptCount val="1"/>
                <c:pt idx="0">
                  <c:v>Hybrid</c:v>
                </c:pt>
              </c:strCache>
            </c:strRef>
          </c:tx>
          <c:spPr>
            <a:solidFill>
              <a:srgbClr val="FFD166"/>
            </a:solidFill>
            <a:ln>
              <a:noFill/>
            </a:ln>
            <a:effectLst/>
          </c:spPr>
          <c:invertIfNegative val="0"/>
          <c:cat>
            <c:numRef>
              <c:f>Sheet2!$A$2:$A$5</c:f>
              <c:numCache>
                <c:formatCode>General</c:formatCode>
                <c:ptCount val="4"/>
                <c:pt idx="0">
                  <c:v>2005</c:v>
                </c:pt>
                <c:pt idx="1">
                  <c:v>2010</c:v>
                </c:pt>
                <c:pt idx="2">
                  <c:v>2015</c:v>
                </c:pt>
                <c:pt idx="3">
                  <c:v>2020</c:v>
                </c:pt>
              </c:numCache>
            </c:numRef>
          </c:cat>
          <c:val>
            <c:numRef>
              <c:f>Sheet2!$D$2:$D$5</c:f>
              <c:numCache>
                <c:formatCode>General</c:formatCode>
                <c:ptCount val="4"/>
                <c:pt idx="0">
                  <c:v>0.22</c:v>
                </c:pt>
                <c:pt idx="1">
                  <c:v>1.0900000000000001</c:v>
                </c:pt>
                <c:pt idx="2">
                  <c:v>2.34</c:v>
                </c:pt>
                <c:pt idx="3">
                  <c:v>14.22</c:v>
                </c:pt>
              </c:numCache>
            </c:numRef>
          </c:val>
          <c:extLst>
            <c:ext xmlns:c16="http://schemas.microsoft.com/office/drawing/2014/chart" uri="{C3380CC4-5D6E-409C-BE32-E72D297353CC}">
              <c16:uniqueId val="{0000000A-C38C-46BC-A470-80335FF0376B}"/>
            </c:ext>
          </c:extLst>
        </c:ser>
        <c:ser>
          <c:idx val="3"/>
          <c:order val="3"/>
          <c:tx>
            <c:strRef>
              <c:f>Sheet2!$E$1</c:f>
              <c:strCache>
                <c:ptCount val="1"/>
                <c:pt idx="0">
                  <c:v>Electric</c:v>
                </c:pt>
              </c:strCache>
            </c:strRef>
          </c:tx>
          <c:spPr>
            <a:solidFill>
              <a:srgbClr val="06D6A0"/>
            </a:solidFill>
            <a:ln>
              <a:noFill/>
            </a:ln>
            <a:effectLst/>
          </c:spPr>
          <c:invertIfNegative val="0"/>
          <c:cat>
            <c:numRef>
              <c:f>Sheet2!$A$2:$A$5</c:f>
              <c:numCache>
                <c:formatCode>General</c:formatCode>
                <c:ptCount val="4"/>
                <c:pt idx="0">
                  <c:v>2005</c:v>
                </c:pt>
                <c:pt idx="1">
                  <c:v>2010</c:v>
                </c:pt>
                <c:pt idx="2">
                  <c:v>2015</c:v>
                </c:pt>
                <c:pt idx="3">
                  <c:v>2020</c:v>
                </c:pt>
              </c:numCache>
            </c:numRef>
          </c:cat>
          <c:val>
            <c:numRef>
              <c:f>Sheet2!$E$2:$E$5</c:f>
              <c:numCache>
                <c:formatCode>General</c:formatCode>
                <c:ptCount val="4"/>
                <c:pt idx="0">
                  <c:v>0</c:v>
                </c:pt>
                <c:pt idx="1">
                  <c:v>0</c:v>
                </c:pt>
                <c:pt idx="2">
                  <c:v>0.45</c:v>
                </c:pt>
                <c:pt idx="3">
                  <c:v>6.59</c:v>
                </c:pt>
              </c:numCache>
            </c:numRef>
          </c:val>
          <c:extLst>
            <c:ext xmlns:c16="http://schemas.microsoft.com/office/drawing/2014/chart" uri="{C3380CC4-5D6E-409C-BE32-E72D297353CC}">
              <c16:uniqueId val="{0000000B-C38C-46BC-A470-80335FF0376B}"/>
            </c:ext>
          </c:extLst>
        </c:ser>
        <c:dLbls>
          <c:showLegendKey val="0"/>
          <c:showVal val="0"/>
          <c:showCatName val="0"/>
          <c:showSerName val="0"/>
          <c:showPercent val="0"/>
          <c:showBubbleSize val="0"/>
        </c:dLbls>
        <c:gapWidth val="150"/>
        <c:overlap val="100"/>
        <c:axId val="754222384"/>
        <c:axId val="754222800"/>
      </c:barChart>
      <c:catAx>
        <c:axId val="75422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754222800"/>
        <c:crosses val="autoZero"/>
        <c:auto val="1"/>
        <c:lblAlgn val="ctr"/>
        <c:lblOffset val="100"/>
        <c:noMultiLvlLbl val="0"/>
      </c:catAx>
      <c:valAx>
        <c:axId val="75422280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r>
                  <a:rPr lang="en-GB">
                    <a:solidFill>
                      <a:schemeClr val="tx2"/>
                    </a:solidFill>
                  </a:rPr>
                  <a:t>Percentage</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754222384"/>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28575">
      <a:solidFill>
        <a:schemeClr val="tx1"/>
      </a:solidFill>
    </a:ln>
    <a:effectLst/>
  </c:spPr>
  <c:txPr>
    <a:bodyPr/>
    <a:lstStyle/>
    <a:p>
      <a:pPr>
        <a:defRPr sz="2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atin typeface="Times" charset="0"/>
                <a:ea typeface="ヒラギノ角ゴ Pro W3" charset="-128"/>
              </a:defRPr>
            </a:lvl1pPr>
          </a:lstStyle>
          <a:p>
            <a:pPr>
              <a:defRPr/>
            </a:pPr>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atin typeface="Times" charset="0"/>
                <a:ea typeface="ヒラギノ角ゴ Pro W3" charset="-128"/>
              </a:defRPr>
            </a:lvl1pPr>
          </a:lstStyle>
          <a:p>
            <a:pPr>
              <a:defRPr/>
            </a:pPr>
            <a:fld id="{E6D207C4-F1C5-46D6-B0F0-58965E34A68D}" type="datetimeFigureOut">
              <a:rPr lang="en-US"/>
              <a:pPr>
                <a:defRPr/>
              </a:pPr>
              <a:t>11/22/2023</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atin typeface="Times" charset="0"/>
                <a:ea typeface="ヒラギノ角ゴ Pro W3" charset="-128"/>
              </a:defRPr>
            </a:lvl1pPr>
          </a:lstStyle>
          <a:p>
            <a:pPr>
              <a:defRPr/>
            </a:pPr>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atin typeface="Times" charset="0"/>
                <a:ea typeface="ヒラギノ角ゴ Pro W3" charset="-128"/>
              </a:defRPr>
            </a:lvl1pPr>
          </a:lstStyle>
          <a:p>
            <a:pPr>
              <a:defRPr/>
            </a:pPr>
            <a:fld id="{D8435711-A4FE-4B0D-8EAC-05E1780A8E64}" type="slidenum">
              <a:rPr lang="en-US"/>
              <a:pPr>
                <a:defRPr/>
              </a:pPr>
              <a:t>‹#›</a:t>
            </a:fld>
            <a:endParaRPr lang="en-US"/>
          </a:p>
        </p:txBody>
      </p:sp>
    </p:spTree>
    <p:extLst>
      <p:ext uri="{BB962C8B-B14F-4D97-AF65-F5344CB8AC3E}">
        <p14:creationId xmlns:p14="http://schemas.microsoft.com/office/powerpoint/2010/main" val="459400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atin typeface="Times" charset="0"/>
                <a:ea typeface="ヒラギノ角ゴ Pro W3" charset="-128"/>
              </a:defRPr>
            </a:lvl1pPr>
          </a:lstStyle>
          <a:p>
            <a:pPr>
              <a:defRPr/>
            </a:pPr>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atin typeface="Times" charset="0"/>
                <a:ea typeface="ヒラギノ角ゴ Pro W3" charset="-128"/>
              </a:defRPr>
            </a:lvl1pPr>
          </a:lstStyle>
          <a:p>
            <a:pPr>
              <a:defRPr/>
            </a:pPr>
            <a:fld id="{24CC7B08-0227-40A0-93E0-F1542D752734}" type="datetimeFigureOut">
              <a:rPr lang="en-US"/>
              <a:pPr>
                <a:defRPr/>
              </a:pPr>
              <a:t>11/22/2023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atin typeface="Times" charset="0"/>
                <a:ea typeface="ヒラギノ角ゴ Pro W3" charset="-128"/>
              </a:defRPr>
            </a:lvl1pPr>
          </a:lstStyle>
          <a:p>
            <a:pPr>
              <a:defRPr/>
            </a:pPr>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atin typeface="Times" charset="0"/>
                <a:ea typeface="ヒラギノ角ゴ Pro W3" charset="-128"/>
              </a:defRPr>
            </a:lvl1pPr>
          </a:lstStyle>
          <a:p>
            <a:pPr>
              <a:defRPr/>
            </a:pPr>
            <a:fld id="{86AAEC0A-556C-4808-8664-FAF36CE6DC85}" type="slidenum">
              <a:rPr lang="en-US"/>
              <a:pPr>
                <a:defRPr/>
              </a:pPr>
              <a:t>‹#›</a:t>
            </a:fld>
            <a:endParaRPr lang="en-US"/>
          </a:p>
        </p:txBody>
      </p:sp>
    </p:spTree>
    <p:extLst>
      <p:ext uri="{BB962C8B-B14F-4D97-AF65-F5344CB8AC3E}">
        <p14:creationId xmlns:p14="http://schemas.microsoft.com/office/powerpoint/2010/main" val="11803715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EV=electric vehicles</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1</a:t>
            </a:fld>
            <a:endParaRPr lang="en-US"/>
          </a:p>
        </p:txBody>
      </p:sp>
    </p:spTree>
    <p:extLst>
      <p:ext uri="{BB962C8B-B14F-4D97-AF65-F5344CB8AC3E}">
        <p14:creationId xmlns:p14="http://schemas.microsoft.com/office/powerpoint/2010/main" val="2382178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10</a:t>
            </a:fld>
            <a:endParaRPr lang="en-US"/>
          </a:p>
        </p:txBody>
      </p:sp>
    </p:spTree>
    <p:extLst>
      <p:ext uri="{BB962C8B-B14F-4D97-AF65-F5344CB8AC3E}">
        <p14:creationId xmlns:p14="http://schemas.microsoft.com/office/powerpoint/2010/main" val="3394673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11</a:t>
            </a:fld>
            <a:endParaRPr lang="en-US"/>
          </a:p>
        </p:txBody>
      </p:sp>
    </p:spTree>
    <p:extLst>
      <p:ext uri="{BB962C8B-B14F-4D97-AF65-F5344CB8AC3E}">
        <p14:creationId xmlns:p14="http://schemas.microsoft.com/office/powerpoint/2010/main" val="2859065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590898-4357-4551-B9D7-8B7ED345F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408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13</a:t>
            </a:fld>
            <a:endParaRPr lang="en-US"/>
          </a:p>
        </p:txBody>
      </p:sp>
    </p:spTree>
    <p:extLst>
      <p:ext uri="{BB962C8B-B14F-4D97-AF65-F5344CB8AC3E}">
        <p14:creationId xmlns:p14="http://schemas.microsoft.com/office/powerpoint/2010/main" val="2278654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590898-4357-4551-B9D7-8B7ED345F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735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3</a:t>
            </a:fld>
            <a:endParaRPr lang="en-US"/>
          </a:p>
        </p:txBody>
      </p:sp>
    </p:spTree>
    <p:extLst>
      <p:ext uri="{BB962C8B-B14F-4D97-AF65-F5344CB8AC3E}">
        <p14:creationId xmlns:p14="http://schemas.microsoft.com/office/powerpoint/2010/main" val="719908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86AAEC0A-556C-4808-8664-FAF36CE6DC85}" type="slidenum">
              <a:rPr lang="en-US"/>
              <a:pPr>
                <a:defRPr/>
              </a:pPr>
              <a:t>4</a:t>
            </a:fld>
            <a:endParaRPr lang="en-US"/>
          </a:p>
        </p:txBody>
      </p:sp>
    </p:spTree>
    <p:extLst>
      <p:ext uri="{BB962C8B-B14F-4D97-AF65-F5344CB8AC3E}">
        <p14:creationId xmlns:p14="http://schemas.microsoft.com/office/powerpoint/2010/main" val="3771453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case needed.</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5</a:t>
            </a:fld>
            <a:endParaRPr lang="en-US"/>
          </a:p>
        </p:txBody>
      </p:sp>
    </p:spTree>
    <p:extLst>
      <p:ext uri="{BB962C8B-B14F-4D97-AF65-F5344CB8AC3E}">
        <p14:creationId xmlns:p14="http://schemas.microsoft.com/office/powerpoint/2010/main" val="2942503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6</a:t>
            </a:fld>
            <a:endParaRPr lang="en-US"/>
          </a:p>
        </p:txBody>
      </p:sp>
    </p:spTree>
    <p:extLst>
      <p:ext uri="{BB962C8B-B14F-4D97-AF65-F5344CB8AC3E}">
        <p14:creationId xmlns:p14="http://schemas.microsoft.com/office/powerpoint/2010/main" val="3987278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7</a:t>
            </a:fld>
            <a:endParaRPr lang="en-US"/>
          </a:p>
        </p:txBody>
      </p:sp>
    </p:spTree>
    <p:extLst>
      <p:ext uri="{BB962C8B-B14F-4D97-AF65-F5344CB8AC3E}">
        <p14:creationId xmlns:p14="http://schemas.microsoft.com/office/powerpoint/2010/main" val="1377800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Headline taken from here: https://www.gov.uk/government/news/government-takes-historic-step-towards-net-zero-with-end-of-sale-of-new-petrol-and-diesel-cars-by-2030</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8</a:t>
            </a:fld>
            <a:endParaRPr lang="en-US"/>
          </a:p>
        </p:txBody>
      </p:sp>
    </p:spTree>
    <p:extLst>
      <p:ext uri="{BB962C8B-B14F-4D97-AF65-F5344CB8AC3E}">
        <p14:creationId xmlns:p14="http://schemas.microsoft.com/office/powerpoint/2010/main" val="2372608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9</a:t>
            </a:fld>
            <a:endParaRPr lang="en-US"/>
          </a:p>
        </p:txBody>
      </p:sp>
    </p:spTree>
    <p:extLst>
      <p:ext uri="{BB962C8B-B14F-4D97-AF65-F5344CB8AC3E}">
        <p14:creationId xmlns:p14="http://schemas.microsoft.com/office/powerpoint/2010/main" val="1441439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3D6638-3690-49D6-8150-2114B48F05E8}"/>
              </a:ext>
            </a:extLst>
          </p:cNvPr>
          <p:cNvPicPr>
            <a:picLocks noChangeAspect="1"/>
          </p:cNvPicPr>
          <p:nvPr userDrawn="1"/>
        </p:nvPicPr>
        <p:blipFill>
          <a:blip r:embed="rId2"/>
          <a:stretch>
            <a:fillRect/>
          </a:stretch>
        </p:blipFill>
        <p:spPr>
          <a:xfrm>
            <a:off x="0" y="0"/>
            <a:ext cx="12192000" cy="6860032"/>
          </a:xfrm>
          <a:prstGeom prst="rect">
            <a:avLst/>
          </a:prstGeom>
        </p:spPr>
      </p:pic>
      <p:grpSp>
        <p:nvGrpSpPr>
          <p:cNvPr id="5" name="Group 4">
            <a:extLst>
              <a:ext uri="{FF2B5EF4-FFF2-40B4-BE49-F238E27FC236}">
                <a16:creationId xmlns:a16="http://schemas.microsoft.com/office/drawing/2014/main" id="{A9F8F00A-5E5E-4C2F-82E9-657D56E68F93}"/>
              </a:ext>
            </a:extLst>
          </p:cNvPr>
          <p:cNvGrpSpPr/>
          <p:nvPr userDrawn="1"/>
        </p:nvGrpSpPr>
        <p:grpSpPr>
          <a:xfrm>
            <a:off x="623392" y="2529830"/>
            <a:ext cx="2808312" cy="783715"/>
            <a:chOff x="6816080" y="2564904"/>
            <a:chExt cx="3096344" cy="864096"/>
          </a:xfrm>
        </p:grpSpPr>
        <p:sp>
          <p:nvSpPr>
            <p:cNvPr id="6" name="Rectangle 5">
              <a:extLst>
                <a:ext uri="{FF2B5EF4-FFF2-40B4-BE49-F238E27FC236}">
                  <a16:creationId xmlns:a16="http://schemas.microsoft.com/office/drawing/2014/main" id="{EDFE0EC6-DF40-4DC0-9016-1B42DD3E7F41}"/>
                </a:ext>
              </a:extLst>
            </p:cNvPr>
            <p:cNvSpPr/>
            <p:nvPr/>
          </p:nvSpPr>
          <p:spPr bwMode="auto">
            <a:xfrm>
              <a:off x="6816080" y="2564904"/>
              <a:ext cx="3096344" cy="8640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ヒラギノ角ゴ Pro W3" charset="0"/>
              </a:endParaRPr>
            </a:p>
          </p:txBody>
        </p:sp>
        <p:pic>
          <p:nvPicPr>
            <p:cNvPr id="7" name="Picture 1" descr="Mathematics &#10;Education ">
              <a:extLst>
                <a:ext uri="{FF2B5EF4-FFF2-40B4-BE49-F238E27FC236}">
                  <a16:creationId xmlns:a16="http://schemas.microsoft.com/office/drawing/2014/main" id="{E71F6584-373B-4B0F-9509-BB0D2D706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890" y="2749302"/>
              <a:ext cx="2752725" cy="4953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D703C04D-FCAE-4DA3-B594-1CF468BA96C8}"/>
              </a:ext>
            </a:extLst>
          </p:cNvPr>
          <p:cNvSpPr txBox="1"/>
          <p:nvPr userDrawn="1"/>
        </p:nvSpPr>
        <p:spPr>
          <a:xfrm>
            <a:off x="557600" y="2068165"/>
            <a:ext cx="3129047" cy="461665"/>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in collaboration with:</a:t>
            </a:r>
          </a:p>
        </p:txBody>
      </p:sp>
      <p:sp>
        <p:nvSpPr>
          <p:cNvPr id="14" name="Title 13">
            <a:extLst>
              <a:ext uri="{FF2B5EF4-FFF2-40B4-BE49-F238E27FC236}">
                <a16:creationId xmlns:a16="http://schemas.microsoft.com/office/drawing/2014/main" id="{3F32B938-A345-499C-B137-1491A665EED0}"/>
              </a:ext>
            </a:extLst>
          </p:cNvPr>
          <p:cNvSpPr>
            <a:spLocks noGrp="1"/>
          </p:cNvSpPr>
          <p:nvPr>
            <p:ph type="title"/>
          </p:nvPr>
        </p:nvSpPr>
        <p:spPr>
          <a:xfrm>
            <a:off x="5082686" y="1934869"/>
            <a:ext cx="6376131" cy="1973635"/>
          </a:xfrm>
          <a:prstGeom prst="rect">
            <a:avLst/>
          </a:prstGeom>
        </p:spPr>
        <p:txBody>
          <a:bodyPr>
            <a:noAutofit/>
          </a:bodyPr>
          <a:lstStyle>
            <a:lvl1pPr>
              <a:defRPr sz="60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6" name="Text Placeholder 15">
            <a:extLst>
              <a:ext uri="{FF2B5EF4-FFF2-40B4-BE49-F238E27FC236}">
                <a16:creationId xmlns:a16="http://schemas.microsoft.com/office/drawing/2014/main" id="{12E733AF-50AB-4754-8DA6-655CD5F44033}"/>
              </a:ext>
            </a:extLst>
          </p:cNvPr>
          <p:cNvSpPr>
            <a:spLocks noGrp="1"/>
          </p:cNvSpPr>
          <p:nvPr>
            <p:ph type="body" sz="quarter" idx="10" hasCustomPrompt="1"/>
          </p:nvPr>
        </p:nvSpPr>
        <p:spPr>
          <a:xfrm>
            <a:off x="5265613" y="4086486"/>
            <a:ext cx="6010275" cy="865188"/>
          </a:xfrm>
          <a:prstGeom prst="rect">
            <a:avLst/>
          </a:prstGeom>
        </p:spPr>
        <p:txBody>
          <a:bodyPr anchor="ctr"/>
          <a:lstStyle>
            <a:lvl1pPr marL="0" indent="0" algn="ctr">
              <a:buNone/>
              <a:defRPr>
                <a:solidFill>
                  <a:schemeClr val="bg1"/>
                </a:solidFill>
                <a:latin typeface="Arial" panose="020B0604020202020204" pitchFamily="34" charset="0"/>
                <a:cs typeface="Arial" panose="020B0604020202020204" pitchFamily="34" charset="0"/>
              </a:defRPr>
            </a:lvl1pPr>
          </a:lstStyle>
          <a:p>
            <a:pPr lvl="0"/>
            <a:r>
              <a:rPr lang="en-GB"/>
              <a:t>Click to edit subtitle</a:t>
            </a:r>
          </a:p>
        </p:txBody>
      </p:sp>
    </p:spTree>
    <p:extLst>
      <p:ext uri="{BB962C8B-B14F-4D97-AF65-F5344CB8AC3E}">
        <p14:creationId xmlns:p14="http://schemas.microsoft.com/office/powerpoint/2010/main" val="4114874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vert="horz" anchor="b"/>
          <a:lstStyle>
            <a:lvl1pPr algn="l">
              <a:defRPr sz="2000" b="0">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Picture Placeholder 2"/>
          <p:cNvSpPr>
            <a:spLocks noGrp="1"/>
          </p:cNvSpPr>
          <p:nvPr>
            <p:ph type="pic" idx="1"/>
          </p:nvPr>
        </p:nvSpPr>
        <p:spPr>
          <a:xfrm>
            <a:off x="2389717" y="836712"/>
            <a:ext cx="7315200" cy="3890863"/>
          </a:xfrm>
          <a:prstGeom prst="rect">
            <a:avLst/>
          </a:prstGeom>
        </p:spPr>
        <p:txBody>
          <a:bodyPr vert="horz"/>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vert="horz"/>
          <a:lstStyle>
            <a:lvl1pPr marL="0" indent="0">
              <a:buNone/>
              <a:defRPr sz="1400">
                <a:solidFill>
                  <a:schemeClr val="tx2"/>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41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lvl1pPr marL="342900" indent="-3429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1pPr>
            <a:lvl2pPr marL="742950" indent="-28575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2pPr>
            <a:lvl3pPr marL="1143000" indent="-2286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3pPr>
            <a:lvl4pPr marL="1600200" indent="-2286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4pPr>
            <a:lvl5pPr marL="2057400" indent="-2286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1"/>
          <p:cNvSpPr>
            <a:spLocks noGrp="1"/>
          </p:cNvSpPr>
          <p:nvPr>
            <p:ph type="title"/>
          </p:nvPr>
        </p:nvSpPr>
        <p:spPr>
          <a:xfrm>
            <a:off x="609600" y="836712"/>
            <a:ext cx="10972800" cy="580926"/>
          </a:xfrm>
          <a:prstGeom prst="rect">
            <a:avLst/>
          </a:prstGeom>
        </p:spPr>
        <p:txBody>
          <a:bodyPr vert="horz"/>
          <a:lstStyle>
            <a:lvl1pPr>
              <a:defRPr>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4054033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836712"/>
            <a:ext cx="2743200" cy="5289451"/>
          </a:xfrm>
          <a:prstGeom prst="rect">
            <a:avLst/>
          </a:prstGeom>
        </p:spPr>
        <p:txBody>
          <a:bodyPr vert="eaVert"/>
          <a:lstStyle>
            <a:lvl1pPr>
              <a:defRPr>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609600" y="836712"/>
            <a:ext cx="8026400" cy="5289451"/>
          </a:xfrm>
          <a:prstGeom prst="rect">
            <a:avLst/>
          </a:prstGeom>
        </p:spPr>
        <p:txBody>
          <a:bodyPr vert="eaVert"/>
          <a:lstStyle>
            <a:lvl1pPr marL="342900" indent="-3429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rgbClr val="4D1C74"/>
              </a:buClr>
              <a:buFont typeface="Wingdings" panose="05000000000000000000" pitchFamily="2" charset="2"/>
              <a:buChar char="§"/>
              <a:defRPr lang="en-US" sz="2800" dirty="0">
                <a:solidFill>
                  <a:schemeClr val="tx2"/>
                </a:solidFill>
                <a:latin typeface="Arial" panose="020B0604020202020204" pitchFamily="34" charset="0"/>
                <a:ea typeface="+mn-ea"/>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17762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13AF-43D5-414B-9827-763E74148C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43C739-0C6F-4260-ACB2-B63B36B57C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C0156B5-4881-4680-81FC-681752D03591}"/>
              </a:ext>
            </a:extLst>
          </p:cNvPr>
          <p:cNvSpPr>
            <a:spLocks noGrp="1"/>
          </p:cNvSpPr>
          <p:nvPr>
            <p:ph type="dt" sz="half" idx="10"/>
          </p:nvPr>
        </p:nvSpPr>
        <p:spPr/>
        <p:txBody>
          <a:bodyPr/>
          <a:lstStyle/>
          <a:p>
            <a:fld id="{8D400E65-17B3-4FA4-99D0-2F9F002CB663}" type="datetimeFigureOut">
              <a:rPr lang="en-GB" smtClean="0"/>
              <a:t>22/11/2023</a:t>
            </a:fld>
            <a:endParaRPr lang="en-GB"/>
          </a:p>
        </p:txBody>
      </p:sp>
      <p:sp>
        <p:nvSpPr>
          <p:cNvPr id="5" name="Footer Placeholder 4">
            <a:extLst>
              <a:ext uri="{FF2B5EF4-FFF2-40B4-BE49-F238E27FC236}">
                <a16:creationId xmlns:a16="http://schemas.microsoft.com/office/drawing/2014/main" id="{A8FF415B-B35A-4906-A5A3-BDFDEEE286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95ADC8-1E46-427A-B03E-115074825726}"/>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1051643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10BA7-F2C2-4AB9-8BF2-D4D9653532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DEA8F9-EE68-46B6-9AAD-1BFC2DB500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38CF2E-D3F0-484C-875C-1EC10E8F14A8}"/>
              </a:ext>
            </a:extLst>
          </p:cNvPr>
          <p:cNvSpPr>
            <a:spLocks noGrp="1"/>
          </p:cNvSpPr>
          <p:nvPr>
            <p:ph type="dt" sz="half" idx="10"/>
          </p:nvPr>
        </p:nvSpPr>
        <p:spPr/>
        <p:txBody>
          <a:bodyPr/>
          <a:lstStyle/>
          <a:p>
            <a:fld id="{8D400E65-17B3-4FA4-99D0-2F9F002CB663}" type="datetimeFigureOut">
              <a:rPr lang="en-GB" smtClean="0"/>
              <a:t>22/11/2023</a:t>
            </a:fld>
            <a:endParaRPr lang="en-GB"/>
          </a:p>
        </p:txBody>
      </p:sp>
      <p:sp>
        <p:nvSpPr>
          <p:cNvPr id="5" name="Footer Placeholder 4">
            <a:extLst>
              <a:ext uri="{FF2B5EF4-FFF2-40B4-BE49-F238E27FC236}">
                <a16:creationId xmlns:a16="http://schemas.microsoft.com/office/drawing/2014/main" id="{EBA9226A-9AC8-4FFE-B30D-2DA636E1B5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0D431B-20DC-41BC-BF21-A9CFE911BFA0}"/>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3346051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22F96-D158-4818-8A48-CAFD943E5B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83F3AE-D3DF-472B-A558-C8984ABA9A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6B4A99-1078-4196-99A3-35E0045C103D}"/>
              </a:ext>
            </a:extLst>
          </p:cNvPr>
          <p:cNvSpPr>
            <a:spLocks noGrp="1"/>
          </p:cNvSpPr>
          <p:nvPr>
            <p:ph type="dt" sz="half" idx="10"/>
          </p:nvPr>
        </p:nvSpPr>
        <p:spPr/>
        <p:txBody>
          <a:bodyPr/>
          <a:lstStyle/>
          <a:p>
            <a:fld id="{8D400E65-17B3-4FA4-99D0-2F9F002CB663}" type="datetimeFigureOut">
              <a:rPr lang="en-GB" smtClean="0"/>
              <a:t>22/11/2023</a:t>
            </a:fld>
            <a:endParaRPr lang="en-GB"/>
          </a:p>
        </p:txBody>
      </p:sp>
      <p:sp>
        <p:nvSpPr>
          <p:cNvPr id="5" name="Footer Placeholder 4">
            <a:extLst>
              <a:ext uri="{FF2B5EF4-FFF2-40B4-BE49-F238E27FC236}">
                <a16:creationId xmlns:a16="http://schemas.microsoft.com/office/drawing/2014/main" id="{E7F6EDE1-4111-407C-816C-AD219BA920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643CF7-5592-41C0-8D05-F1F5F07D6F5E}"/>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1191418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7A1CD-3805-41F9-B1E3-B0F0E794B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7FDEE7-D7B2-42EE-9693-28D30CBE93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47FA48-6796-4E42-8682-4AEBB2CB47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4DD578-6119-43EB-A3AD-0FF14AD0C084}"/>
              </a:ext>
            </a:extLst>
          </p:cNvPr>
          <p:cNvSpPr>
            <a:spLocks noGrp="1"/>
          </p:cNvSpPr>
          <p:nvPr>
            <p:ph type="dt" sz="half" idx="10"/>
          </p:nvPr>
        </p:nvSpPr>
        <p:spPr/>
        <p:txBody>
          <a:bodyPr/>
          <a:lstStyle/>
          <a:p>
            <a:fld id="{8D400E65-17B3-4FA4-99D0-2F9F002CB663}" type="datetimeFigureOut">
              <a:rPr lang="en-GB" smtClean="0"/>
              <a:t>22/11/2023</a:t>
            </a:fld>
            <a:endParaRPr lang="en-GB"/>
          </a:p>
        </p:txBody>
      </p:sp>
      <p:sp>
        <p:nvSpPr>
          <p:cNvPr id="6" name="Footer Placeholder 5">
            <a:extLst>
              <a:ext uri="{FF2B5EF4-FFF2-40B4-BE49-F238E27FC236}">
                <a16:creationId xmlns:a16="http://schemas.microsoft.com/office/drawing/2014/main" id="{671AC106-CBE4-4979-9874-B9852D5F89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D1B18D-B8D6-4AD6-A1A7-C1D5351F2472}"/>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2589489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595A1-C5F5-4CB0-90DB-3AFE23B148C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EB535B-FEB7-46B3-9EAF-AA2420A7C9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B26242-B9D2-49A1-B88F-F5F3805ECD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483800F-896F-4AF8-BECE-4A38163F70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541E01-2949-4572-98B5-A8D41CCE35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918F4F2-64C3-47BD-B316-B63ED5A4BADD}"/>
              </a:ext>
            </a:extLst>
          </p:cNvPr>
          <p:cNvSpPr>
            <a:spLocks noGrp="1"/>
          </p:cNvSpPr>
          <p:nvPr>
            <p:ph type="dt" sz="half" idx="10"/>
          </p:nvPr>
        </p:nvSpPr>
        <p:spPr/>
        <p:txBody>
          <a:bodyPr/>
          <a:lstStyle/>
          <a:p>
            <a:fld id="{8D400E65-17B3-4FA4-99D0-2F9F002CB663}" type="datetimeFigureOut">
              <a:rPr lang="en-GB" smtClean="0"/>
              <a:t>22/11/2023</a:t>
            </a:fld>
            <a:endParaRPr lang="en-GB"/>
          </a:p>
        </p:txBody>
      </p:sp>
      <p:sp>
        <p:nvSpPr>
          <p:cNvPr id="8" name="Footer Placeholder 7">
            <a:extLst>
              <a:ext uri="{FF2B5EF4-FFF2-40B4-BE49-F238E27FC236}">
                <a16:creationId xmlns:a16="http://schemas.microsoft.com/office/drawing/2014/main" id="{3C12DB90-56D0-47DD-8662-3065D236D4F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FD5036-2AE1-4F88-9F54-F55C43643BDD}"/>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890083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B0127-D0FF-49E9-852F-DA003229031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8F89A0-6EA0-4B10-AEAB-E9F8D63808F7}"/>
              </a:ext>
            </a:extLst>
          </p:cNvPr>
          <p:cNvSpPr>
            <a:spLocks noGrp="1"/>
          </p:cNvSpPr>
          <p:nvPr>
            <p:ph type="dt" sz="half" idx="10"/>
          </p:nvPr>
        </p:nvSpPr>
        <p:spPr/>
        <p:txBody>
          <a:bodyPr/>
          <a:lstStyle/>
          <a:p>
            <a:fld id="{8D400E65-17B3-4FA4-99D0-2F9F002CB663}" type="datetimeFigureOut">
              <a:rPr lang="en-GB" smtClean="0"/>
              <a:t>22/11/2023</a:t>
            </a:fld>
            <a:endParaRPr lang="en-GB"/>
          </a:p>
        </p:txBody>
      </p:sp>
      <p:sp>
        <p:nvSpPr>
          <p:cNvPr id="4" name="Footer Placeholder 3">
            <a:extLst>
              <a:ext uri="{FF2B5EF4-FFF2-40B4-BE49-F238E27FC236}">
                <a16:creationId xmlns:a16="http://schemas.microsoft.com/office/drawing/2014/main" id="{67D71B3F-1BD5-459F-B1B4-2C221CC8D95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3B0931E-532D-43B5-9D64-BD8EB6C8A587}"/>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2869717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CF7C32-5531-41D8-9B8E-4784D06C7495}"/>
              </a:ext>
            </a:extLst>
          </p:cNvPr>
          <p:cNvSpPr>
            <a:spLocks noGrp="1"/>
          </p:cNvSpPr>
          <p:nvPr>
            <p:ph type="dt" sz="half" idx="10"/>
          </p:nvPr>
        </p:nvSpPr>
        <p:spPr/>
        <p:txBody>
          <a:bodyPr/>
          <a:lstStyle/>
          <a:p>
            <a:fld id="{8D400E65-17B3-4FA4-99D0-2F9F002CB663}" type="datetimeFigureOut">
              <a:rPr lang="en-GB" smtClean="0"/>
              <a:t>22/11/2023</a:t>
            </a:fld>
            <a:endParaRPr lang="en-GB"/>
          </a:p>
        </p:txBody>
      </p:sp>
      <p:sp>
        <p:nvSpPr>
          <p:cNvPr id="3" name="Footer Placeholder 2">
            <a:extLst>
              <a:ext uri="{FF2B5EF4-FFF2-40B4-BE49-F238E27FC236}">
                <a16:creationId xmlns:a16="http://schemas.microsoft.com/office/drawing/2014/main" id="{7C752E7C-37B0-4A47-BC2F-C7281898804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F9720B6-5A88-4958-8A01-C614481FDF36}"/>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3959577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tit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27051" y="1196975"/>
            <a:ext cx="4993216" cy="3240088"/>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endParaRPr lang="en-GB"/>
          </a:p>
        </p:txBody>
      </p:sp>
      <p:sp>
        <p:nvSpPr>
          <p:cNvPr id="9" name="Title 1"/>
          <p:cNvSpPr>
            <a:spLocks noGrp="1"/>
          </p:cNvSpPr>
          <p:nvPr>
            <p:ph type="title"/>
          </p:nvPr>
        </p:nvSpPr>
        <p:spPr>
          <a:xfrm>
            <a:off x="5903979" y="1196975"/>
            <a:ext cx="5692213" cy="580926"/>
          </a:xfrm>
          <a:prstGeom prst="rect">
            <a:avLst/>
          </a:prstGeom>
        </p:spPr>
        <p:txBody>
          <a:bodyPr vert="horz"/>
          <a:lstStyle>
            <a:lvl1pPr algn="l">
              <a:defRPr>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614196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43052-AC01-4839-9688-A12BE324F6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7BF803F-724F-4350-902F-E39DEEADFE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737DE8A-A6D6-4722-BAD0-D87680199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6CDD5-E553-4437-9FBB-1A9F23C280C1}"/>
              </a:ext>
            </a:extLst>
          </p:cNvPr>
          <p:cNvSpPr>
            <a:spLocks noGrp="1"/>
          </p:cNvSpPr>
          <p:nvPr>
            <p:ph type="dt" sz="half" idx="10"/>
          </p:nvPr>
        </p:nvSpPr>
        <p:spPr/>
        <p:txBody>
          <a:bodyPr/>
          <a:lstStyle/>
          <a:p>
            <a:fld id="{8D400E65-17B3-4FA4-99D0-2F9F002CB663}" type="datetimeFigureOut">
              <a:rPr lang="en-GB" smtClean="0"/>
              <a:t>22/11/2023</a:t>
            </a:fld>
            <a:endParaRPr lang="en-GB"/>
          </a:p>
        </p:txBody>
      </p:sp>
      <p:sp>
        <p:nvSpPr>
          <p:cNvPr id="6" name="Footer Placeholder 5">
            <a:extLst>
              <a:ext uri="{FF2B5EF4-FFF2-40B4-BE49-F238E27FC236}">
                <a16:creationId xmlns:a16="http://schemas.microsoft.com/office/drawing/2014/main" id="{2F5EBB52-90DD-4189-BACE-F860B4280C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42C21E-4EA9-4211-AC3D-BE653D16415C}"/>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1017838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7ECAB-1ECD-4498-A98F-DAE3EFAEA2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FEBE030-C635-45FE-90E9-0811EEA6D4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C0255A5-281C-4589-B64F-6B1D4BB3E5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A384CA-E9F1-419C-83ED-646635E83C4B}"/>
              </a:ext>
            </a:extLst>
          </p:cNvPr>
          <p:cNvSpPr>
            <a:spLocks noGrp="1"/>
          </p:cNvSpPr>
          <p:nvPr>
            <p:ph type="dt" sz="half" idx="10"/>
          </p:nvPr>
        </p:nvSpPr>
        <p:spPr/>
        <p:txBody>
          <a:bodyPr/>
          <a:lstStyle/>
          <a:p>
            <a:fld id="{8D400E65-17B3-4FA4-99D0-2F9F002CB663}" type="datetimeFigureOut">
              <a:rPr lang="en-GB" smtClean="0"/>
              <a:t>22/11/2023</a:t>
            </a:fld>
            <a:endParaRPr lang="en-GB"/>
          </a:p>
        </p:txBody>
      </p:sp>
      <p:sp>
        <p:nvSpPr>
          <p:cNvPr id="6" name="Footer Placeholder 5">
            <a:extLst>
              <a:ext uri="{FF2B5EF4-FFF2-40B4-BE49-F238E27FC236}">
                <a16:creationId xmlns:a16="http://schemas.microsoft.com/office/drawing/2014/main" id="{8C773D50-D79A-4F28-94DD-9345710EAD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70C205-388C-4997-948F-3AA784B13ABE}"/>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2209479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C6744-1115-4A2F-A9F1-8FC2A5BE5C4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5A192D-1F2E-45E6-AF09-A0E2827E74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C89FF1-04B4-402A-8F4D-20939A232A5A}"/>
              </a:ext>
            </a:extLst>
          </p:cNvPr>
          <p:cNvSpPr>
            <a:spLocks noGrp="1"/>
          </p:cNvSpPr>
          <p:nvPr>
            <p:ph type="dt" sz="half" idx="10"/>
          </p:nvPr>
        </p:nvSpPr>
        <p:spPr/>
        <p:txBody>
          <a:bodyPr/>
          <a:lstStyle/>
          <a:p>
            <a:fld id="{8D400E65-17B3-4FA4-99D0-2F9F002CB663}" type="datetimeFigureOut">
              <a:rPr lang="en-GB" smtClean="0"/>
              <a:t>22/11/2023</a:t>
            </a:fld>
            <a:endParaRPr lang="en-GB"/>
          </a:p>
        </p:txBody>
      </p:sp>
      <p:sp>
        <p:nvSpPr>
          <p:cNvPr id="5" name="Footer Placeholder 4">
            <a:extLst>
              <a:ext uri="{FF2B5EF4-FFF2-40B4-BE49-F238E27FC236}">
                <a16:creationId xmlns:a16="http://schemas.microsoft.com/office/drawing/2014/main" id="{3B960603-99EE-41F7-8E88-F992584AB4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0B3DBE-2DD6-47C1-A8C4-1621AEFBA832}"/>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3914336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604AEA-160A-435A-99FE-23DDC882E7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ECB856-7F7D-469A-AFB7-2709E84E15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8B85B6-0D93-4C1B-B962-87F4802D6C22}"/>
              </a:ext>
            </a:extLst>
          </p:cNvPr>
          <p:cNvSpPr>
            <a:spLocks noGrp="1"/>
          </p:cNvSpPr>
          <p:nvPr>
            <p:ph type="dt" sz="half" idx="10"/>
          </p:nvPr>
        </p:nvSpPr>
        <p:spPr/>
        <p:txBody>
          <a:bodyPr/>
          <a:lstStyle/>
          <a:p>
            <a:fld id="{8D400E65-17B3-4FA4-99D0-2F9F002CB663}" type="datetimeFigureOut">
              <a:rPr lang="en-GB" smtClean="0"/>
              <a:t>22/11/2023</a:t>
            </a:fld>
            <a:endParaRPr lang="en-GB"/>
          </a:p>
        </p:txBody>
      </p:sp>
      <p:sp>
        <p:nvSpPr>
          <p:cNvPr id="5" name="Footer Placeholder 4">
            <a:extLst>
              <a:ext uri="{FF2B5EF4-FFF2-40B4-BE49-F238E27FC236}">
                <a16:creationId xmlns:a16="http://schemas.microsoft.com/office/drawing/2014/main" id="{7854604A-44C9-4CD3-B90A-946B569C39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A8A71C-C670-4185-91C2-D6C348FFFF17}"/>
              </a:ext>
            </a:extLst>
          </p:cNvPr>
          <p:cNvSpPr>
            <a:spLocks noGrp="1"/>
          </p:cNvSpPr>
          <p:nvPr>
            <p:ph type="sldNum" sz="quarter" idx="12"/>
          </p:nvPr>
        </p:nvSpPr>
        <p:spPr/>
        <p:txBody>
          <a:bodyPr/>
          <a:lstStyle/>
          <a:p>
            <a:fld id="{376CE865-196C-4583-AE9D-95031852DD43}" type="slidenum">
              <a:rPr lang="en-GB" smtClean="0"/>
              <a:t>‹#›</a:t>
            </a:fld>
            <a:endParaRPr lang="en-GB"/>
          </a:p>
        </p:txBody>
      </p:sp>
    </p:spTree>
    <p:extLst>
      <p:ext uri="{BB962C8B-B14F-4D97-AF65-F5344CB8AC3E}">
        <p14:creationId xmlns:p14="http://schemas.microsoft.com/office/powerpoint/2010/main" val="1914184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028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36712"/>
            <a:ext cx="10972800" cy="580926"/>
          </a:xfrm>
          <a:prstGeom prst="rect">
            <a:avLst/>
          </a:prstGeom>
        </p:spPr>
        <p:txBody>
          <a:bodyPr vert="horz"/>
          <a:lstStyle>
            <a:lvl1pPr>
              <a:defRPr>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vert="horz"/>
          <a:lstStyle>
            <a:lvl1pPr marL="457200" indent="-4572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1pPr>
            <a:lvl2pPr marL="914400" indent="-4572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2pPr>
            <a:lvl3pPr marL="1257300" indent="-3429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3pPr>
            <a:lvl4pPr marL="1714500" indent="-3429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4pPr>
            <a:lvl5pPr marL="2171700" indent="-342900">
              <a:buClr>
                <a:srgbClr val="4D1C74"/>
              </a:buClr>
              <a:buFont typeface="Wingdings" panose="05000000000000000000" pitchFamily="2" charset="2"/>
              <a:buChar char="§"/>
              <a:defRPr>
                <a:solidFill>
                  <a:schemeClr val="tx2"/>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6296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vert="horz" anchor="t"/>
          <a:lstStyle>
            <a:lvl1pPr algn="l">
              <a:defRPr sz="4000" b="0" cap="all">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vert="horz" anchor="b"/>
          <a:lstStyle>
            <a:lvl1pPr marL="0" indent="0">
              <a:buNone/>
              <a:defRPr sz="2000">
                <a:solidFill>
                  <a:schemeClr val="tx2"/>
                </a:solidFill>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2206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a:prstGeom prst="rect">
            <a:avLst/>
          </a:prstGeom>
        </p:spPr>
        <p:txBody>
          <a:bodyPr vert="horz"/>
          <a:lstStyle>
            <a:lvl1pPr marL="342900" indent="-342900">
              <a:buClr>
                <a:srgbClr val="4D1C74"/>
              </a:buClr>
              <a:buFont typeface="Wingdings" panose="05000000000000000000" pitchFamily="2" charset="2"/>
              <a:buChar char="§"/>
              <a:defRPr sz="2800">
                <a:solidFill>
                  <a:schemeClr val="tx2"/>
                </a:solidFill>
                <a:latin typeface="Arial" panose="020B0604020202020204" pitchFamily="34" charset="0"/>
                <a:cs typeface="Arial" panose="020B0604020202020204" pitchFamily="34" charset="0"/>
              </a:defRPr>
            </a:lvl1pPr>
            <a:lvl2pPr marL="742950" indent="-285750">
              <a:buClr>
                <a:srgbClr val="4D1C74"/>
              </a:buClr>
              <a:buFont typeface="Wingdings" panose="05000000000000000000" pitchFamily="2" charset="2"/>
              <a:buChar char="§"/>
              <a:defRPr sz="2400">
                <a:solidFill>
                  <a:schemeClr val="tx2"/>
                </a:solidFill>
                <a:latin typeface="Arial" panose="020B0604020202020204" pitchFamily="34" charset="0"/>
                <a:cs typeface="Arial" panose="020B0604020202020204" pitchFamily="34" charset="0"/>
              </a:defRPr>
            </a:lvl2pPr>
            <a:lvl3pPr marL="1143000" indent="-228600">
              <a:buClr>
                <a:srgbClr val="4D1C74"/>
              </a:buClr>
              <a:buFont typeface="Wingdings" panose="05000000000000000000" pitchFamily="2" charset="2"/>
              <a:buChar char="§"/>
              <a:defRPr sz="2000">
                <a:solidFill>
                  <a:schemeClr val="tx2"/>
                </a:solidFill>
                <a:latin typeface="Arial" panose="020B0604020202020204" pitchFamily="34" charset="0"/>
                <a:cs typeface="Arial" panose="020B0604020202020204" pitchFamily="34" charset="0"/>
              </a:defRPr>
            </a:lvl3pPr>
            <a:lvl4pPr marL="1600200" indent="-228600">
              <a:buClr>
                <a:srgbClr val="4D1C74"/>
              </a:buClr>
              <a:buFont typeface="Wingdings" panose="05000000000000000000" pitchFamily="2" charset="2"/>
              <a:buChar char="§"/>
              <a:defRPr sz="1800">
                <a:solidFill>
                  <a:schemeClr val="tx2"/>
                </a:solidFill>
                <a:latin typeface="Arial" panose="020B0604020202020204" pitchFamily="34" charset="0"/>
                <a:cs typeface="Arial" panose="020B0604020202020204" pitchFamily="34" charset="0"/>
              </a:defRPr>
            </a:lvl4pPr>
            <a:lvl5pPr marL="2057400" indent="-228600">
              <a:buClr>
                <a:srgbClr val="4D1C74"/>
              </a:buClr>
              <a:buFont typeface="Wingdings" panose="05000000000000000000" pitchFamily="2" charset="2"/>
              <a:buChar char="§"/>
              <a:defRPr sz="1800">
                <a:solidFill>
                  <a:schemeClr val="tx2"/>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vert="horz"/>
          <a:lstStyle>
            <a:lvl1pPr marL="342900" indent="-3429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rgbClr val="4D1C74"/>
              </a:buClr>
              <a:buFont typeface="Wingdings" panose="05000000000000000000" pitchFamily="2" charset="2"/>
              <a:buChar char="§"/>
              <a:defRPr lang="en-US" sz="2800" dirty="0">
                <a:solidFill>
                  <a:schemeClr val="tx2"/>
                </a:solidFill>
                <a:latin typeface="Arial" panose="020B0604020202020204" pitchFamily="34" charset="0"/>
                <a:ea typeface="+mn-ea"/>
                <a:cs typeface="Arial" panose="020B0604020202020204"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1"/>
          <p:cNvSpPr>
            <a:spLocks noGrp="1"/>
          </p:cNvSpPr>
          <p:nvPr>
            <p:ph type="title"/>
          </p:nvPr>
        </p:nvSpPr>
        <p:spPr>
          <a:xfrm>
            <a:off x="609600" y="836712"/>
            <a:ext cx="10972800" cy="580926"/>
          </a:xfrm>
          <a:prstGeom prst="rect">
            <a:avLst/>
          </a:prstGeom>
        </p:spPr>
        <p:txBody>
          <a:bodyPr vert="horz"/>
          <a:lstStyle>
            <a:lvl1pPr>
              <a:defRPr>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673269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a:prstGeom prst="rect">
            <a:avLst/>
          </a:prstGeom>
        </p:spPr>
        <p:txBody>
          <a:bodyPr vert="horz" anchor="t"/>
          <a:lstStyle>
            <a:lvl1pPr marL="0" indent="0">
              <a:buNone/>
              <a:defRPr sz="2400" b="0">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vert="horz"/>
          <a:lstStyle>
            <a:lvl1pPr marL="342900" indent="-342900" algn="l" rtl="0" eaLnBrk="0" fontAlgn="base" hangingPunct="0">
              <a:spcBef>
                <a:spcPct val="20000"/>
              </a:spcBef>
              <a:spcAft>
                <a:spcPct val="0"/>
              </a:spcAft>
              <a:buClr>
                <a:srgbClr val="4D1C74"/>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4D1C74"/>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rgbClr val="4D1C74"/>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rgbClr val="4D1C74"/>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rgbClr val="4D1C74"/>
              </a:buClr>
              <a:buFont typeface="Wingdings" panose="05000000000000000000" pitchFamily="2" charset="2"/>
              <a:buChar char="§"/>
              <a:defRPr lang="en-US" sz="2400" dirty="0">
                <a:solidFill>
                  <a:schemeClr val="tx2"/>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vert="horz" anchor="t"/>
          <a:lstStyle>
            <a:lvl1pPr marL="0" indent="0">
              <a:buNone/>
              <a:defRPr sz="2400" b="0">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vert="horz"/>
          <a:lstStyle>
            <a:lvl1pPr marL="342900" indent="-342900" algn="l" rtl="0" eaLnBrk="0" fontAlgn="base" hangingPunct="0">
              <a:spcBef>
                <a:spcPct val="20000"/>
              </a:spcBef>
              <a:spcAft>
                <a:spcPct val="0"/>
              </a:spcAft>
              <a:buClr>
                <a:srgbClr val="4D1C74"/>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4D1C74"/>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rgbClr val="4D1C74"/>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rgbClr val="4D1C74"/>
              </a:buClr>
              <a:buFont typeface="Wingdings" panose="05000000000000000000" pitchFamily="2" charset="2"/>
              <a:buChar char="§"/>
              <a:defRPr lang="en-GB" sz="2400" dirty="0" smtClean="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rgbClr val="4D1C74"/>
              </a:buClr>
              <a:buFont typeface="Wingdings" panose="05000000000000000000" pitchFamily="2" charset="2"/>
              <a:buChar char="§"/>
              <a:defRPr lang="en-US" sz="2400" dirty="0">
                <a:solidFill>
                  <a:schemeClr val="tx2"/>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1"/>
          <p:cNvSpPr>
            <a:spLocks noGrp="1"/>
          </p:cNvSpPr>
          <p:nvPr>
            <p:ph type="title"/>
          </p:nvPr>
        </p:nvSpPr>
        <p:spPr>
          <a:xfrm>
            <a:off x="609600" y="836712"/>
            <a:ext cx="10972800" cy="580926"/>
          </a:xfrm>
          <a:prstGeom prst="rect">
            <a:avLst/>
          </a:prstGeom>
        </p:spPr>
        <p:txBody>
          <a:bodyPr vert="horz"/>
          <a:lstStyle>
            <a:lvl1pPr>
              <a:defRPr>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2753548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609600" y="836712"/>
            <a:ext cx="10972800" cy="580926"/>
          </a:xfrm>
          <a:prstGeom prst="rect">
            <a:avLst/>
          </a:prstGeom>
        </p:spPr>
        <p:txBody>
          <a:bodyPr vert="horz"/>
          <a:lstStyle>
            <a:lvl1pPr>
              <a:defRPr>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69510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36712"/>
            <a:ext cx="4011084" cy="598388"/>
          </a:xfrm>
          <a:prstGeom prst="rect">
            <a:avLst/>
          </a:prstGeom>
        </p:spPr>
        <p:txBody>
          <a:bodyPr vert="horz" anchor="t"/>
          <a:lstStyle>
            <a:lvl1pPr algn="l">
              <a:defRPr sz="2400" b="0">
                <a:solidFill>
                  <a:srgbClr val="4D1C74"/>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4766733" y="836712"/>
            <a:ext cx="6815667" cy="5289451"/>
          </a:xfrm>
          <a:prstGeom prst="rect">
            <a:avLst/>
          </a:prstGeom>
        </p:spPr>
        <p:txBody>
          <a:bodyPr vert="horz"/>
          <a:lstStyle>
            <a:lvl1pPr marL="342900" indent="-3429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rgbClr val="4D1C74"/>
              </a:buClr>
              <a:buFont typeface="Wingdings" panose="05000000000000000000" pitchFamily="2" charset="2"/>
              <a:buChar char="§"/>
              <a:defRPr lang="en-GB" sz="2800" dirty="0" smtClean="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rgbClr val="4D1C74"/>
              </a:buClr>
              <a:buFont typeface="Wingdings" panose="05000000000000000000" pitchFamily="2" charset="2"/>
              <a:buChar char="§"/>
              <a:defRPr lang="en-US" sz="2800" dirty="0">
                <a:solidFill>
                  <a:schemeClr val="tx2"/>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vert="horz"/>
          <a:lstStyle>
            <a:lvl1pPr marL="0" indent="0">
              <a:buNone/>
              <a:defRPr sz="2000">
                <a:solidFill>
                  <a:schemeClr val="tx2"/>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539355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2984125-05CA-4BB0-94CA-53A8F221D840}"/>
              </a:ext>
            </a:extLst>
          </p:cNvPr>
          <p:cNvSpPr/>
          <p:nvPr userDrawn="1"/>
        </p:nvSpPr>
        <p:spPr bwMode="auto">
          <a:xfrm>
            <a:off x="-23303" y="609998"/>
            <a:ext cx="648072" cy="6237312"/>
          </a:xfrm>
          <a:prstGeom prst="rect">
            <a:avLst/>
          </a:prstGeom>
          <a:gradFill>
            <a:gsLst>
              <a:gs pos="100000">
                <a:schemeClr val="bg1"/>
              </a:gs>
              <a:gs pos="0">
                <a:srgbClr val="4D1C74"/>
              </a:gs>
            </a:gsLst>
            <a:lin ang="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ヒラギノ角ゴ Pro W3" charset="0"/>
            </a:endParaRPr>
          </a:p>
        </p:txBody>
      </p:sp>
      <p:sp>
        <p:nvSpPr>
          <p:cNvPr id="15" name="Rectangle 14">
            <a:extLst>
              <a:ext uri="{FF2B5EF4-FFF2-40B4-BE49-F238E27FC236}">
                <a16:creationId xmlns:a16="http://schemas.microsoft.com/office/drawing/2014/main" id="{B1A501BF-B2D7-4B30-ACD2-58F9F24423AD}"/>
              </a:ext>
            </a:extLst>
          </p:cNvPr>
          <p:cNvSpPr/>
          <p:nvPr userDrawn="1"/>
        </p:nvSpPr>
        <p:spPr bwMode="auto">
          <a:xfrm>
            <a:off x="11567231" y="609998"/>
            <a:ext cx="648072" cy="6237312"/>
          </a:xfrm>
          <a:prstGeom prst="rect">
            <a:avLst/>
          </a:prstGeom>
          <a:gradFill>
            <a:gsLst>
              <a:gs pos="0">
                <a:schemeClr val="bg1"/>
              </a:gs>
              <a:gs pos="100000">
                <a:srgbClr val="002D61"/>
              </a:gs>
            </a:gsLst>
            <a:lin ang="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ヒラギノ角ゴ Pro W3" charset="0"/>
            </a:endParaRPr>
          </a:p>
        </p:txBody>
      </p:sp>
      <p:pic>
        <p:nvPicPr>
          <p:cNvPr id="5" name="Picture 4" descr="A picture containing chart&#10;&#10;Description automatically generated">
            <a:extLst>
              <a:ext uri="{FF2B5EF4-FFF2-40B4-BE49-F238E27FC236}">
                <a16:creationId xmlns:a16="http://schemas.microsoft.com/office/drawing/2014/main" id="{6F3E97A0-FD38-4673-8C9C-492912CDC3EF}"/>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3028" t="9684" r="4372" b="16499"/>
          <a:stretch/>
        </p:blipFill>
        <p:spPr>
          <a:xfrm>
            <a:off x="10145587" y="86311"/>
            <a:ext cx="2016224" cy="428400"/>
          </a:xfrm>
          <a:prstGeom prst="rect">
            <a:avLst/>
          </a:prstGeom>
        </p:spPr>
      </p:pic>
      <p:pic>
        <p:nvPicPr>
          <p:cNvPr id="6" name="Picture 5" descr="Logo&#10;&#10;Description automatically generated">
            <a:extLst>
              <a:ext uri="{FF2B5EF4-FFF2-40B4-BE49-F238E27FC236}">
                <a16:creationId xmlns:a16="http://schemas.microsoft.com/office/drawing/2014/main" id="{5AD9294C-47D7-4D05-98BB-55D0A557FCC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5692" y="86130"/>
            <a:ext cx="1654233" cy="428581"/>
          </a:xfrm>
          <a:prstGeom prst="rect">
            <a:avLst/>
          </a:prstGeom>
        </p:spPr>
      </p:pic>
      <p:sp>
        <p:nvSpPr>
          <p:cNvPr id="12" name="Rectangle 11">
            <a:extLst>
              <a:ext uri="{FF2B5EF4-FFF2-40B4-BE49-F238E27FC236}">
                <a16:creationId xmlns:a16="http://schemas.microsoft.com/office/drawing/2014/main" id="{0161DD60-D04B-41D6-9BE0-6E05C0532E9C}"/>
              </a:ext>
            </a:extLst>
          </p:cNvPr>
          <p:cNvSpPr/>
          <p:nvPr userDrawn="1"/>
        </p:nvSpPr>
        <p:spPr bwMode="auto">
          <a:xfrm rot="10800000">
            <a:off x="-12340" y="6802505"/>
            <a:ext cx="12216680" cy="55321"/>
          </a:xfrm>
          <a:prstGeom prst="rect">
            <a:avLst/>
          </a:prstGeom>
          <a:gradFill flip="none" rotWithShape="1">
            <a:gsLst>
              <a:gs pos="50000">
                <a:schemeClr val="bg1"/>
              </a:gs>
              <a:gs pos="0">
                <a:srgbClr val="002D61"/>
              </a:gs>
              <a:gs pos="97000">
                <a:srgbClr val="4D1C7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ヒラギノ角ゴ Pro W3" charset="0"/>
            </a:endParaRPr>
          </a:p>
        </p:txBody>
      </p:sp>
      <p:sp>
        <p:nvSpPr>
          <p:cNvPr id="13" name="Rectangle 12">
            <a:extLst>
              <a:ext uri="{FF2B5EF4-FFF2-40B4-BE49-F238E27FC236}">
                <a16:creationId xmlns:a16="http://schemas.microsoft.com/office/drawing/2014/main" id="{DAE8D341-A4D5-4C6A-AFC4-55BCA8F7E681}"/>
              </a:ext>
            </a:extLst>
          </p:cNvPr>
          <p:cNvSpPr/>
          <p:nvPr userDrawn="1"/>
        </p:nvSpPr>
        <p:spPr bwMode="auto">
          <a:xfrm rot="10800000">
            <a:off x="-6170" y="599481"/>
            <a:ext cx="12216680" cy="55321"/>
          </a:xfrm>
          <a:prstGeom prst="rect">
            <a:avLst/>
          </a:prstGeom>
          <a:gradFill flip="none" rotWithShape="1">
            <a:gsLst>
              <a:gs pos="50000">
                <a:schemeClr val="bg1"/>
              </a:gs>
              <a:gs pos="0">
                <a:srgbClr val="002D61"/>
              </a:gs>
              <a:gs pos="97000">
                <a:srgbClr val="4D1C7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ヒラギノ角ゴ Pro W3" charset="0"/>
            </a:endParaRPr>
          </a:p>
        </p:txBody>
      </p:sp>
      <p:sp>
        <p:nvSpPr>
          <p:cNvPr id="9" name="Title Placeholder 8">
            <a:extLst>
              <a:ext uri="{FF2B5EF4-FFF2-40B4-BE49-F238E27FC236}">
                <a16:creationId xmlns:a16="http://schemas.microsoft.com/office/drawing/2014/main" id="{25603C9B-7046-4CAA-8745-5C3CD11AA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Tree>
  </p:cSld>
  <p:clrMap bg1="lt1" tx1="dk1" bg2="lt2" tx2="dk2" accent1="accent1" accent2="accent2" accent3="accent3" accent4="accent4" accent5="accent5" accent6="accent6" hlink="hlink" folHlink="folHlink"/>
  <p:sldLayoutIdLst>
    <p:sldLayoutId id="2147483731" r:id="rId1"/>
    <p:sldLayoutId id="2147483726" r:id="rId2"/>
    <p:sldLayoutId id="2147483732" r:id="rId3"/>
    <p:sldLayoutId id="2147483721" r:id="rId4"/>
    <p:sldLayoutId id="2147483722" r:id="rId5"/>
    <p:sldLayoutId id="2147483723" r:id="rId6"/>
    <p:sldLayoutId id="2147483724" r:id="rId7"/>
    <p:sldLayoutId id="2147483725" r:id="rId8"/>
    <p:sldLayoutId id="2147483727" r:id="rId9"/>
    <p:sldLayoutId id="2147483728" r:id="rId10"/>
    <p:sldLayoutId id="2147483729" r:id="rId11"/>
    <p:sldLayoutId id="214748373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ヒラギノ角ゴ Pro W3" charset="0"/>
        </a:defRPr>
      </a:lvl2pPr>
      <a:lvl3pPr algn="ctr" rtl="0" eaLnBrk="0" fontAlgn="base" hangingPunct="0">
        <a:spcBef>
          <a:spcPct val="0"/>
        </a:spcBef>
        <a:spcAft>
          <a:spcPct val="0"/>
        </a:spcAft>
        <a:defRPr sz="4400">
          <a:solidFill>
            <a:schemeClr val="tx2"/>
          </a:solidFill>
          <a:latin typeface="Times" charset="0"/>
          <a:ea typeface="ヒラギノ角ゴ Pro W3" charset="0"/>
        </a:defRPr>
      </a:lvl3pPr>
      <a:lvl4pPr algn="ctr" rtl="0" eaLnBrk="0" fontAlgn="base" hangingPunct="0">
        <a:spcBef>
          <a:spcPct val="0"/>
        </a:spcBef>
        <a:spcAft>
          <a:spcPct val="0"/>
        </a:spcAft>
        <a:defRPr sz="4400">
          <a:solidFill>
            <a:schemeClr val="tx2"/>
          </a:solidFill>
          <a:latin typeface="Times" charset="0"/>
          <a:ea typeface="ヒラギノ角ゴ Pro W3" charset="0"/>
        </a:defRPr>
      </a:lvl4pPr>
      <a:lvl5pPr algn="ctr" rtl="0" eaLnBrk="0" fontAlgn="base" hangingPunct="0">
        <a:spcBef>
          <a:spcPct val="0"/>
        </a:spcBef>
        <a:spcAft>
          <a:spcPct val="0"/>
        </a:spcAft>
        <a:defRPr sz="4400">
          <a:solidFill>
            <a:schemeClr val="tx2"/>
          </a:solidFill>
          <a:latin typeface="Times" charset="0"/>
          <a:ea typeface="ヒラギノ角ゴ Pro W3" charset="0"/>
        </a:defRPr>
      </a:lvl5pPr>
      <a:lvl6pPr marL="457200" algn="ctr" rtl="0" fontAlgn="base">
        <a:spcBef>
          <a:spcPct val="0"/>
        </a:spcBef>
        <a:spcAft>
          <a:spcPct val="0"/>
        </a:spcAft>
        <a:defRPr sz="4400">
          <a:solidFill>
            <a:schemeClr val="tx2"/>
          </a:solidFill>
          <a:latin typeface="Times" charset="0"/>
          <a:ea typeface="ヒラギノ角ゴ Pro W3" charset="0"/>
        </a:defRPr>
      </a:lvl6pPr>
      <a:lvl7pPr marL="914400" algn="ctr" rtl="0" fontAlgn="base">
        <a:spcBef>
          <a:spcPct val="0"/>
        </a:spcBef>
        <a:spcAft>
          <a:spcPct val="0"/>
        </a:spcAft>
        <a:defRPr sz="4400">
          <a:solidFill>
            <a:schemeClr val="tx2"/>
          </a:solidFill>
          <a:latin typeface="Times" charset="0"/>
          <a:ea typeface="ヒラギノ角ゴ Pro W3" charset="0"/>
        </a:defRPr>
      </a:lvl7pPr>
      <a:lvl8pPr marL="1371600" algn="ctr" rtl="0" fontAlgn="base">
        <a:spcBef>
          <a:spcPct val="0"/>
        </a:spcBef>
        <a:spcAft>
          <a:spcPct val="0"/>
        </a:spcAft>
        <a:defRPr sz="4400">
          <a:solidFill>
            <a:schemeClr val="tx2"/>
          </a:solidFill>
          <a:latin typeface="Times" charset="0"/>
          <a:ea typeface="ヒラギノ角ゴ Pro W3" charset="0"/>
        </a:defRPr>
      </a:lvl8pPr>
      <a:lvl9pPr marL="1828800" algn="ctr" rtl="0" fontAlgn="base">
        <a:spcBef>
          <a:spcPct val="0"/>
        </a:spcBef>
        <a:spcAft>
          <a:spcPct val="0"/>
        </a:spcAft>
        <a:defRPr sz="4400">
          <a:solidFill>
            <a:schemeClr val="tx2"/>
          </a:solidFill>
          <a:latin typeface="Times" charset="0"/>
          <a:ea typeface="ヒラギノ角ゴ Pro W3" charset="0"/>
        </a:defRPr>
      </a:lvl9pPr>
    </p:titleStyle>
    <p:bodyStyle>
      <a:lvl1pPr marL="342900" indent="-342900" algn="l" rtl="0" eaLnBrk="0" fontAlgn="base" hangingPunct="0">
        <a:spcBef>
          <a:spcPct val="20000"/>
        </a:spcBef>
        <a:spcAft>
          <a:spcPct val="0"/>
        </a:spcAft>
        <a:buChar char="•"/>
        <a:defRPr sz="2800">
          <a:solidFill>
            <a:srgbClr val="002350"/>
          </a:solidFill>
          <a:latin typeface="+mn-lt"/>
          <a:ea typeface="+mn-ea"/>
          <a:cs typeface="+mn-cs"/>
        </a:defRPr>
      </a:lvl1pPr>
      <a:lvl2pPr marL="742950" indent="-285750" algn="l" rtl="0" eaLnBrk="0" fontAlgn="base" hangingPunct="0">
        <a:spcBef>
          <a:spcPct val="20000"/>
        </a:spcBef>
        <a:spcAft>
          <a:spcPct val="0"/>
        </a:spcAft>
        <a:buChar char="–"/>
        <a:defRPr sz="2800">
          <a:solidFill>
            <a:srgbClr val="002350"/>
          </a:solidFill>
          <a:latin typeface="+mn-lt"/>
          <a:ea typeface="+mn-ea"/>
        </a:defRPr>
      </a:lvl2pPr>
      <a:lvl3pPr marL="1143000" indent="-228600" algn="l" rtl="0" eaLnBrk="0" fontAlgn="base" hangingPunct="0">
        <a:spcBef>
          <a:spcPct val="20000"/>
        </a:spcBef>
        <a:spcAft>
          <a:spcPct val="0"/>
        </a:spcAft>
        <a:buChar char="•"/>
        <a:defRPr sz="2400">
          <a:solidFill>
            <a:srgbClr val="002350"/>
          </a:solidFill>
          <a:latin typeface="+mn-lt"/>
          <a:ea typeface="+mn-ea"/>
        </a:defRPr>
      </a:lvl3pPr>
      <a:lvl4pPr marL="1600200" indent="-228600" algn="l" rtl="0" eaLnBrk="0" fontAlgn="base" hangingPunct="0">
        <a:spcBef>
          <a:spcPct val="20000"/>
        </a:spcBef>
        <a:spcAft>
          <a:spcPct val="0"/>
        </a:spcAft>
        <a:buChar char="–"/>
        <a:defRPr sz="2000">
          <a:solidFill>
            <a:srgbClr val="002350"/>
          </a:solidFill>
          <a:latin typeface="+mn-lt"/>
          <a:ea typeface="+mn-ea"/>
        </a:defRPr>
      </a:lvl4pPr>
      <a:lvl5pPr marL="2057400" indent="-228600" algn="l" rtl="0" eaLnBrk="0" fontAlgn="base" hangingPunct="0">
        <a:spcBef>
          <a:spcPct val="20000"/>
        </a:spcBef>
        <a:spcAft>
          <a:spcPct val="0"/>
        </a:spcAft>
        <a:buChar char="»"/>
        <a:defRPr sz="2000">
          <a:solidFill>
            <a:srgbClr val="002350"/>
          </a:solidFill>
          <a:latin typeface="+mn-lt"/>
          <a:ea typeface="+mn-ea"/>
        </a:defRPr>
      </a:lvl5pPr>
      <a:lvl6pPr marL="2514600" indent="-228600" algn="l" rtl="0" fontAlgn="base">
        <a:spcBef>
          <a:spcPct val="20000"/>
        </a:spcBef>
        <a:spcAft>
          <a:spcPct val="0"/>
        </a:spcAft>
        <a:buChar char="»"/>
        <a:defRPr sz="2000">
          <a:solidFill>
            <a:srgbClr val="002350"/>
          </a:solidFill>
          <a:latin typeface="+mn-lt"/>
          <a:ea typeface="+mn-ea"/>
        </a:defRPr>
      </a:lvl6pPr>
      <a:lvl7pPr marL="2971800" indent="-228600" algn="l" rtl="0" fontAlgn="base">
        <a:spcBef>
          <a:spcPct val="20000"/>
        </a:spcBef>
        <a:spcAft>
          <a:spcPct val="0"/>
        </a:spcAft>
        <a:buChar char="»"/>
        <a:defRPr sz="2000">
          <a:solidFill>
            <a:srgbClr val="002350"/>
          </a:solidFill>
          <a:latin typeface="+mn-lt"/>
          <a:ea typeface="+mn-ea"/>
        </a:defRPr>
      </a:lvl7pPr>
      <a:lvl8pPr marL="3429000" indent="-228600" algn="l" rtl="0" fontAlgn="base">
        <a:spcBef>
          <a:spcPct val="20000"/>
        </a:spcBef>
        <a:spcAft>
          <a:spcPct val="0"/>
        </a:spcAft>
        <a:buChar char="»"/>
        <a:defRPr sz="2000">
          <a:solidFill>
            <a:srgbClr val="002350"/>
          </a:solidFill>
          <a:latin typeface="+mn-lt"/>
          <a:ea typeface="+mn-ea"/>
        </a:defRPr>
      </a:lvl8pPr>
      <a:lvl9pPr marL="3886200" indent="-228600" algn="l" rtl="0" fontAlgn="base">
        <a:spcBef>
          <a:spcPct val="20000"/>
        </a:spcBef>
        <a:spcAft>
          <a:spcPct val="0"/>
        </a:spcAft>
        <a:buChar char="»"/>
        <a:defRPr sz="2000">
          <a:solidFill>
            <a:srgbClr val="00235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F3FF72-DB66-4B26-9CE1-0A1CCF71FB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0C7E89-2AEC-427B-9F21-01B7AFE29B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654B96-71AE-471F-B8E9-B6BEED2572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400E65-17B3-4FA4-99D0-2F9F002CB663}" type="datetimeFigureOut">
              <a:rPr lang="en-GB" smtClean="0"/>
              <a:t>22/11/2023</a:t>
            </a:fld>
            <a:endParaRPr lang="en-GB"/>
          </a:p>
        </p:txBody>
      </p:sp>
      <p:sp>
        <p:nvSpPr>
          <p:cNvPr id="5" name="Footer Placeholder 4">
            <a:extLst>
              <a:ext uri="{FF2B5EF4-FFF2-40B4-BE49-F238E27FC236}">
                <a16:creationId xmlns:a16="http://schemas.microsoft.com/office/drawing/2014/main" id="{99F0149D-7E10-48EF-BF9D-BAC3E2A465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7475367-5C20-490F-B3C6-EE0725B63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CE865-196C-4583-AE9D-95031852DD43}" type="slidenum">
              <a:rPr lang="en-GB" smtClean="0"/>
              <a:t>‹#›</a:t>
            </a:fld>
            <a:endParaRPr lang="en-GB"/>
          </a:p>
        </p:txBody>
      </p:sp>
    </p:spTree>
    <p:extLst>
      <p:ext uri="{BB962C8B-B14F-4D97-AF65-F5344CB8AC3E}">
        <p14:creationId xmlns:p14="http://schemas.microsoft.com/office/powerpoint/2010/main" val="106023150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125F60-7C74-430F-983B-430265903269}"/>
              </a:ext>
            </a:extLst>
          </p:cNvPr>
          <p:cNvSpPr>
            <a:spLocks noGrp="1"/>
          </p:cNvSpPr>
          <p:nvPr>
            <p:ph type="title"/>
          </p:nvPr>
        </p:nvSpPr>
        <p:spPr>
          <a:xfrm>
            <a:off x="5082686" y="1934869"/>
            <a:ext cx="6485922" cy="1973635"/>
          </a:xfrm>
        </p:spPr>
        <p:txBody>
          <a:bodyPr/>
          <a:lstStyle/>
          <a:p>
            <a:r>
              <a:rPr lang="en-GB" b="1" u="sng" err="1"/>
              <a:t>EV</a:t>
            </a:r>
            <a:r>
              <a:rPr lang="en-GB" err="1"/>
              <a:t>olution</a:t>
            </a:r>
            <a:r>
              <a:rPr lang="en-GB"/>
              <a:t> of Vehicle Sales in Great Britain</a:t>
            </a:r>
          </a:p>
        </p:txBody>
      </p:sp>
      <p:sp>
        <p:nvSpPr>
          <p:cNvPr id="7" name="Text Placeholder 6">
            <a:extLst>
              <a:ext uri="{FF2B5EF4-FFF2-40B4-BE49-F238E27FC236}">
                <a16:creationId xmlns:a16="http://schemas.microsoft.com/office/drawing/2014/main" id="{38916A31-00CF-4F31-8549-FDF9D2BBD223}"/>
              </a:ext>
            </a:extLst>
          </p:cNvPr>
          <p:cNvSpPr>
            <a:spLocks noGrp="1"/>
          </p:cNvSpPr>
          <p:nvPr>
            <p:ph type="body" sz="quarter" idx="10"/>
          </p:nvPr>
        </p:nvSpPr>
        <p:spPr/>
        <p:txBody>
          <a:bodyPr/>
          <a:lstStyle/>
          <a:p>
            <a:r>
              <a:rPr lang="en-GB"/>
              <a:t>Key Stage 3 </a:t>
            </a:r>
            <a:r>
              <a:rPr lang="en-GB" dirty="0"/>
              <a:t>Maths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EF6F1E-3753-4A60-9E6A-D2916E2E51DE}"/>
              </a:ext>
            </a:extLst>
          </p:cNvPr>
          <p:cNvPicPr>
            <a:picLocks noChangeAspect="1"/>
          </p:cNvPicPr>
          <p:nvPr/>
        </p:nvPicPr>
        <p:blipFill>
          <a:blip r:embed="rId3"/>
          <a:stretch>
            <a:fillRect/>
          </a:stretch>
        </p:blipFill>
        <p:spPr>
          <a:xfrm>
            <a:off x="841829" y="1124767"/>
            <a:ext cx="10095055" cy="5289281"/>
          </a:xfrm>
          <a:prstGeom prst="rect">
            <a:avLst/>
          </a:prstGeom>
        </p:spPr>
      </p:pic>
    </p:spTree>
    <p:extLst>
      <p:ext uri="{BB962C8B-B14F-4D97-AF65-F5344CB8AC3E}">
        <p14:creationId xmlns:p14="http://schemas.microsoft.com/office/powerpoint/2010/main" val="55703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Table&#10;&#10;Description automatically generated with low confidence">
            <a:extLst>
              <a:ext uri="{FF2B5EF4-FFF2-40B4-BE49-F238E27FC236}">
                <a16:creationId xmlns:a16="http://schemas.microsoft.com/office/drawing/2014/main" id="{6E84BBCB-C714-4BF7-A972-D852712D39B9}"/>
              </a:ext>
            </a:extLst>
          </p:cNvPr>
          <p:cNvPicPr>
            <a:picLocks noChangeAspect="1"/>
          </p:cNvPicPr>
          <p:nvPr/>
        </p:nvPicPr>
        <p:blipFill rotWithShape="1">
          <a:blip r:embed="rId3"/>
          <a:srcRect b="50000"/>
          <a:stretch/>
        </p:blipFill>
        <p:spPr>
          <a:xfrm>
            <a:off x="0" y="1909118"/>
            <a:ext cx="6096000" cy="4522782"/>
          </a:xfrm>
          <a:prstGeom prst="rect">
            <a:avLst/>
          </a:prstGeom>
        </p:spPr>
      </p:pic>
      <p:pic>
        <p:nvPicPr>
          <p:cNvPr id="5" name="Picture 4" descr="Table&#10;&#10;Description automatically generated with low confidence">
            <a:extLst>
              <a:ext uri="{FF2B5EF4-FFF2-40B4-BE49-F238E27FC236}">
                <a16:creationId xmlns:a16="http://schemas.microsoft.com/office/drawing/2014/main" id="{F2C88A62-C0D6-4281-B01A-41AB55AAF380}"/>
              </a:ext>
            </a:extLst>
          </p:cNvPr>
          <p:cNvPicPr>
            <a:picLocks noChangeAspect="1"/>
          </p:cNvPicPr>
          <p:nvPr/>
        </p:nvPicPr>
        <p:blipFill rotWithShape="1">
          <a:blip r:embed="rId3"/>
          <a:srcRect l="535" t="49369" r="-535" b="631"/>
          <a:stretch/>
        </p:blipFill>
        <p:spPr>
          <a:xfrm>
            <a:off x="6096000" y="1909118"/>
            <a:ext cx="6154010" cy="4565821"/>
          </a:xfrm>
          <a:prstGeom prst="rect">
            <a:avLst/>
          </a:prstGeom>
        </p:spPr>
      </p:pic>
      <p:sp>
        <p:nvSpPr>
          <p:cNvPr id="7" name="Title 6">
            <a:extLst>
              <a:ext uri="{FF2B5EF4-FFF2-40B4-BE49-F238E27FC236}">
                <a16:creationId xmlns:a16="http://schemas.microsoft.com/office/drawing/2014/main" id="{DDFDD75E-26BC-40E2-910D-28B5CDEB43FC}"/>
              </a:ext>
            </a:extLst>
          </p:cNvPr>
          <p:cNvSpPr>
            <a:spLocks noGrp="1"/>
          </p:cNvSpPr>
          <p:nvPr>
            <p:ph type="title"/>
          </p:nvPr>
        </p:nvSpPr>
        <p:spPr/>
        <p:txBody>
          <a:bodyPr>
            <a:normAutofit fontScale="90000"/>
          </a:bodyPr>
          <a:lstStyle/>
          <a:p>
            <a:r>
              <a:rPr lang="en-GB" dirty="0"/>
              <a:t>Student Work Example</a:t>
            </a:r>
          </a:p>
        </p:txBody>
      </p:sp>
    </p:spTree>
    <p:extLst>
      <p:ext uri="{BB962C8B-B14F-4D97-AF65-F5344CB8AC3E}">
        <p14:creationId xmlns:p14="http://schemas.microsoft.com/office/powerpoint/2010/main" val="4226422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CAA54D-CDB7-44EC-8BD2-FD0B4057FDED}"/>
              </a:ext>
            </a:extLst>
          </p:cNvPr>
          <p:cNvSpPr/>
          <p:nvPr/>
        </p:nvSpPr>
        <p:spPr>
          <a:xfrm>
            <a:off x="-15775" y="-12916"/>
            <a:ext cx="5940425" cy="3429000"/>
          </a:xfrm>
          <a:prstGeom prst="rect">
            <a:avLst/>
          </a:prstGeom>
          <a:solidFill>
            <a:srgbClr val="06D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4513703-A3EF-48E7-8680-E0A445204D94}"/>
              </a:ext>
            </a:extLst>
          </p:cNvPr>
          <p:cNvSpPr/>
          <p:nvPr/>
        </p:nvSpPr>
        <p:spPr>
          <a:xfrm>
            <a:off x="6267351" y="3441916"/>
            <a:ext cx="5940425" cy="3429000"/>
          </a:xfrm>
          <a:prstGeom prst="rect">
            <a:avLst/>
          </a:prstGeom>
          <a:solidFill>
            <a:srgbClr val="59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B1096E1-DA3E-4D5B-9ADA-B527C1544508}"/>
              </a:ext>
            </a:extLst>
          </p:cNvPr>
          <p:cNvSpPr/>
          <p:nvPr/>
        </p:nvSpPr>
        <p:spPr>
          <a:xfrm>
            <a:off x="-47626" y="3535853"/>
            <a:ext cx="5940425" cy="3340100"/>
          </a:xfrm>
          <a:prstGeom prst="rect">
            <a:avLst/>
          </a:prstGeom>
          <a:solidFill>
            <a:srgbClr val="FFD1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806BC10-C594-44EE-94E7-D3ED11E59107}"/>
              </a:ext>
            </a:extLst>
          </p:cNvPr>
          <p:cNvSpPr/>
          <p:nvPr/>
        </p:nvSpPr>
        <p:spPr>
          <a:xfrm>
            <a:off x="6251575" y="0"/>
            <a:ext cx="5940425" cy="3340100"/>
          </a:xfrm>
          <a:prstGeom prst="rect">
            <a:avLst/>
          </a:prstGeom>
          <a:solidFill>
            <a:srgbClr val="EF47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4BD610B-1308-43B7-A39D-EE19986F5D49}"/>
              </a:ext>
            </a:extLst>
          </p:cNvPr>
          <p:cNvSpPr/>
          <p:nvPr/>
        </p:nvSpPr>
        <p:spPr>
          <a:xfrm>
            <a:off x="5784850" y="-330200"/>
            <a:ext cx="622300" cy="7404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D870E220-FC0D-4502-BECF-5D4A00BA4507}"/>
              </a:ext>
            </a:extLst>
          </p:cNvPr>
          <p:cNvSpPr/>
          <p:nvPr/>
        </p:nvSpPr>
        <p:spPr>
          <a:xfrm rot="5400000">
            <a:off x="5695950" y="-2959100"/>
            <a:ext cx="622300" cy="127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8CC28D21-E580-4050-8436-C88A485B71A7}"/>
              </a:ext>
            </a:extLst>
          </p:cNvPr>
          <p:cNvCxnSpPr>
            <a:cxnSpLocks/>
            <a:endCxn id="5" idx="2"/>
          </p:cNvCxnSpPr>
          <p:nvPr/>
        </p:nvCxnSpPr>
        <p:spPr>
          <a:xfrm>
            <a:off x="6096000" y="-647700"/>
            <a:ext cx="0" cy="7721600"/>
          </a:xfrm>
          <a:prstGeom prst="line">
            <a:avLst/>
          </a:prstGeom>
          <a:ln w="6350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CE9FCEC3-025E-4777-B1F7-C465B1FBD5BF}"/>
              </a:ext>
            </a:extLst>
          </p:cNvPr>
          <p:cNvCxnSpPr>
            <a:cxnSpLocks/>
            <a:stCxn id="6" idx="2"/>
            <a:endCxn id="6" idx="0"/>
          </p:cNvCxnSpPr>
          <p:nvPr/>
        </p:nvCxnSpPr>
        <p:spPr>
          <a:xfrm>
            <a:off x="-381000" y="3429000"/>
            <a:ext cx="12776200" cy="0"/>
          </a:xfrm>
          <a:prstGeom prst="line">
            <a:avLst/>
          </a:prstGeom>
          <a:ln w="6350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Oval 3">
            <a:extLst>
              <a:ext uri="{FF2B5EF4-FFF2-40B4-BE49-F238E27FC236}">
                <a16:creationId xmlns:a16="http://schemas.microsoft.com/office/drawing/2014/main" id="{0F2E4CD3-63B8-42F8-923D-73EE2F2C91CA}"/>
              </a:ext>
            </a:extLst>
          </p:cNvPr>
          <p:cNvSpPr/>
          <p:nvPr/>
        </p:nvSpPr>
        <p:spPr>
          <a:xfrm>
            <a:off x="4016000" y="1349000"/>
            <a:ext cx="4160000" cy="41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8" name="Oval 17">
            <a:extLst>
              <a:ext uri="{FF2B5EF4-FFF2-40B4-BE49-F238E27FC236}">
                <a16:creationId xmlns:a16="http://schemas.microsoft.com/office/drawing/2014/main" id="{26E0A7DD-F524-4EA0-84D1-A9069509D76E}"/>
              </a:ext>
            </a:extLst>
          </p:cNvPr>
          <p:cNvSpPr/>
          <p:nvPr/>
        </p:nvSpPr>
        <p:spPr>
          <a:xfrm>
            <a:off x="4656000" y="1989000"/>
            <a:ext cx="2880000" cy="28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8" name="TextBox 27">
            <a:extLst>
              <a:ext uri="{FF2B5EF4-FFF2-40B4-BE49-F238E27FC236}">
                <a16:creationId xmlns:a16="http://schemas.microsoft.com/office/drawing/2014/main" id="{F4772014-50D1-41AA-AE20-A257AC751B51}"/>
              </a:ext>
            </a:extLst>
          </p:cNvPr>
          <p:cNvSpPr txBox="1"/>
          <p:nvPr/>
        </p:nvSpPr>
        <p:spPr>
          <a:xfrm>
            <a:off x="4796098" y="2811328"/>
            <a:ext cx="268902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Grandview" panose="020B0502040204020203" pitchFamily="34" charset="0"/>
                <a:ea typeface="+mn-ea"/>
                <a:cs typeface="+mn-cs"/>
              </a:rPr>
              <a:t>CARS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Grandview" panose="020B0502040204020203" pitchFamily="34" charset="0"/>
                <a:ea typeface="+mn-ea"/>
                <a:cs typeface="+mn-cs"/>
              </a:rPr>
              <a:t>EMISSIONS</a:t>
            </a:r>
          </a:p>
        </p:txBody>
      </p:sp>
      <p:sp>
        <p:nvSpPr>
          <p:cNvPr id="29" name="TextBox 28">
            <a:extLst>
              <a:ext uri="{FF2B5EF4-FFF2-40B4-BE49-F238E27FC236}">
                <a16:creationId xmlns:a16="http://schemas.microsoft.com/office/drawing/2014/main" id="{F446E3DF-286D-4B99-BB72-BD75896D1E47}"/>
              </a:ext>
            </a:extLst>
          </p:cNvPr>
          <p:cNvSpPr txBox="1"/>
          <p:nvPr/>
        </p:nvSpPr>
        <p:spPr>
          <a:xfrm>
            <a:off x="2027989" y="5151311"/>
            <a:ext cx="373922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Transport produced 27% of the 2019 emissions</a:t>
            </a:r>
          </a:p>
        </p:txBody>
      </p:sp>
      <p:sp>
        <p:nvSpPr>
          <p:cNvPr id="31" name="TextBox 30">
            <a:extLst>
              <a:ext uri="{FF2B5EF4-FFF2-40B4-BE49-F238E27FC236}">
                <a16:creationId xmlns:a16="http://schemas.microsoft.com/office/drawing/2014/main" id="{2B5E6451-F994-43B6-8E0E-1212E235E07E}"/>
              </a:ext>
            </a:extLst>
          </p:cNvPr>
          <p:cNvSpPr txBox="1"/>
          <p:nvPr/>
        </p:nvSpPr>
        <p:spPr>
          <a:xfrm rot="2659462">
            <a:off x="4350000" y="1683000"/>
            <a:ext cx="3492000" cy="3492000"/>
          </a:xfrm>
          <a:prstGeom prst="rect">
            <a:avLst/>
          </a:prstGeom>
          <a:noFill/>
        </p:spPr>
        <p:txBody>
          <a:bodyPr wrap="square" rtlCol="0">
            <a:prstTxWarp prst="textCircl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Road traffic in the UK covered 573.8 billion road-kilometres in 2019. </a:t>
            </a:r>
          </a:p>
        </p:txBody>
      </p:sp>
      <p:sp>
        <p:nvSpPr>
          <p:cNvPr id="32" name="TextBox 31">
            <a:extLst>
              <a:ext uri="{FF2B5EF4-FFF2-40B4-BE49-F238E27FC236}">
                <a16:creationId xmlns:a16="http://schemas.microsoft.com/office/drawing/2014/main" id="{745FB7F8-9561-4C58-B9DE-84A90236B624}"/>
              </a:ext>
            </a:extLst>
          </p:cNvPr>
          <p:cNvSpPr txBox="1"/>
          <p:nvPr/>
        </p:nvSpPr>
        <p:spPr>
          <a:xfrm>
            <a:off x="-83275" y="70993"/>
            <a:ext cx="578245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In 2019, the UK recorded 454.8 million tonnes of CO</a:t>
            </a:r>
            <a:r>
              <a:rPr kumimoji="0" lang="en-GB" sz="3200" b="1" i="0" u="none" strike="noStrike" kern="1200" cap="none" spc="0" normalizeH="0" baseline="-25000" noProof="0">
                <a:ln>
                  <a:noFill/>
                </a:ln>
                <a:solidFill>
                  <a:prstClr val="white"/>
                </a:solidFill>
                <a:effectLst/>
                <a:uLnTx/>
                <a:uFillTx/>
                <a:latin typeface="Grandview" panose="020B0502040204020203" pitchFamily="34" charset="0"/>
                <a:ea typeface="+mn-ea"/>
                <a:cs typeface="+mn-cs"/>
              </a:rPr>
              <a:t>2</a:t>
            </a: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 equivalent emissions</a:t>
            </a:r>
          </a:p>
        </p:txBody>
      </p:sp>
      <p:grpSp>
        <p:nvGrpSpPr>
          <p:cNvPr id="35" name="Group 34">
            <a:extLst>
              <a:ext uri="{FF2B5EF4-FFF2-40B4-BE49-F238E27FC236}">
                <a16:creationId xmlns:a16="http://schemas.microsoft.com/office/drawing/2014/main" id="{27728221-5FAC-481E-9957-FD3BD69CB18E}"/>
              </a:ext>
            </a:extLst>
          </p:cNvPr>
          <p:cNvGrpSpPr/>
          <p:nvPr/>
        </p:nvGrpSpPr>
        <p:grpSpPr>
          <a:xfrm>
            <a:off x="1689448" y="1705809"/>
            <a:ext cx="1322823" cy="1330640"/>
            <a:chOff x="67237" y="1733784"/>
            <a:chExt cx="1322823" cy="1330640"/>
          </a:xfrm>
        </p:grpSpPr>
        <p:sp>
          <p:nvSpPr>
            <p:cNvPr id="24" name="Arrow: Down 23">
              <a:extLst>
                <a:ext uri="{FF2B5EF4-FFF2-40B4-BE49-F238E27FC236}">
                  <a16:creationId xmlns:a16="http://schemas.microsoft.com/office/drawing/2014/main" id="{BB7295BF-5554-41DC-B791-2A8201FB1C85}"/>
                </a:ext>
              </a:extLst>
            </p:cNvPr>
            <p:cNvSpPr/>
            <p:nvPr/>
          </p:nvSpPr>
          <p:spPr>
            <a:xfrm>
              <a:off x="67237" y="1733784"/>
              <a:ext cx="1322823" cy="133064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D15F62A-8A65-4E05-BE85-56B93FB06FAD}"/>
                </a:ext>
              </a:extLst>
            </p:cNvPr>
            <p:cNvSpPr txBox="1"/>
            <p:nvPr/>
          </p:nvSpPr>
          <p:spPr>
            <a:xfrm>
              <a:off x="311527" y="2310726"/>
              <a:ext cx="8666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6D6A0"/>
                  </a:solidFill>
                  <a:effectLst/>
                  <a:uLnTx/>
                  <a:uFillTx/>
                  <a:latin typeface="Grandview" panose="020B0502040204020203" pitchFamily="34" charset="0"/>
                  <a:ea typeface="+mn-ea"/>
                  <a:cs typeface="+mn-cs"/>
                </a:rPr>
                <a:t>2.8%</a:t>
              </a:r>
            </a:p>
          </p:txBody>
        </p:sp>
      </p:grpSp>
      <p:sp>
        <p:nvSpPr>
          <p:cNvPr id="26" name="TextBox 25">
            <a:extLst>
              <a:ext uri="{FF2B5EF4-FFF2-40B4-BE49-F238E27FC236}">
                <a16:creationId xmlns:a16="http://schemas.microsoft.com/office/drawing/2014/main" id="{1893E4FD-4FA2-4A6D-B464-834D190AA865}"/>
              </a:ext>
            </a:extLst>
          </p:cNvPr>
          <p:cNvSpPr txBox="1"/>
          <p:nvPr/>
        </p:nvSpPr>
        <p:spPr>
          <a:xfrm>
            <a:off x="2997277" y="1770964"/>
            <a:ext cx="121518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down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from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2018</a:t>
            </a:r>
          </a:p>
        </p:txBody>
      </p:sp>
      <p:pic>
        <p:nvPicPr>
          <p:cNvPr id="16" name="Graphic 15" descr="Factory with solid fill">
            <a:extLst>
              <a:ext uri="{FF2B5EF4-FFF2-40B4-BE49-F238E27FC236}">
                <a16:creationId xmlns:a16="http://schemas.microsoft.com/office/drawing/2014/main" id="{38707A0E-B31F-4209-ADDA-2B842E951F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1736" y="1397829"/>
            <a:ext cx="1986721" cy="1986721"/>
          </a:xfrm>
          <a:prstGeom prst="rect">
            <a:avLst/>
          </a:prstGeom>
        </p:spPr>
      </p:pic>
      <p:grpSp>
        <p:nvGrpSpPr>
          <p:cNvPr id="27" name="Group 26">
            <a:extLst>
              <a:ext uri="{FF2B5EF4-FFF2-40B4-BE49-F238E27FC236}">
                <a16:creationId xmlns:a16="http://schemas.microsoft.com/office/drawing/2014/main" id="{5E55AD6F-79BF-4280-9C25-7427FDD65A2D}"/>
              </a:ext>
            </a:extLst>
          </p:cNvPr>
          <p:cNvGrpSpPr/>
          <p:nvPr/>
        </p:nvGrpSpPr>
        <p:grpSpPr>
          <a:xfrm>
            <a:off x="155978" y="3904257"/>
            <a:ext cx="2642787" cy="2463695"/>
            <a:chOff x="9544780" y="162832"/>
            <a:chExt cx="2642787" cy="2463695"/>
          </a:xfrm>
        </p:grpSpPr>
        <p:grpSp>
          <p:nvGrpSpPr>
            <p:cNvPr id="23" name="Group 22">
              <a:extLst>
                <a:ext uri="{FF2B5EF4-FFF2-40B4-BE49-F238E27FC236}">
                  <a16:creationId xmlns:a16="http://schemas.microsoft.com/office/drawing/2014/main" id="{A71B52A5-3F3C-4FA5-834F-2273DA872BE2}"/>
                </a:ext>
              </a:extLst>
            </p:cNvPr>
            <p:cNvGrpSpPr/>
            <p:nvPr/>
          </p:nvGrpSpPr>
          <p:grpSpPr>
            <a:xfrm>
              <a:off x="9544780" y="162832"/>
              <a:ext cx="2457446" cy="2463695"/>
              <a:chOff x="14039850" y="-2562456"/>
              <a:chExt cx="3297022" cy="3305406"/>
            </a:xfrm>
          </p:grpSpPr>
          <p:sp>
            <p:nvSpPr>
              <p:cNvPr id="22" name="Partial Circle 21">
                <a:extLst>
                  <a:ext uri="{FF2B5EF4-FFF2-40B4-BE49-F238E27FC236}">
                    <a16:creationId xmlns:a16="http://schemas.microsoft.com/office/drawing/2014/main" id="{A50E1D89-6649-49B9-B158-48709CFE7567}"/>
                  </a:ext>
                </a:extLst>
              </p:cNvPr>
              <p:cNvSpPr/>
              <p:nvPr/>
            </p:nvSpPr>
            <p:spPr>
              <a:xfrm>
                <a:off x="14039850" y="-2309001"/>
                <a:ext cx="3051951" cy="3051951"/>
              </a:xfrm>
              <a:prstGeom prst="pie">
                <a:avLst>
                  <a:gd name="adj1" fmla="val 937303"/>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Partial Circle 35">
                <a:extLst>
                  <a:ext uri="{FF2B5EF4-FFF2-40B4-BE49-F238E27FC236}">
                    <a16:creationId xmlns:a16="http://schemas.microsoft.com/office/drawing/2014/main" id="{C86252AF-115D-430B-9622-94CDA35B308C}"/>
                  </a:ext>
                </a:extLst>
              </p:cNvPr>
              <p:cNvSpPr/>
              <p:nvPr/>
            </p:nvSpPr>
            <p:spPr>
              <a:xfrm rot="7045645">
                <a:off x="14284921" y="-2562456"/>
                <a:ext cx="3051951" cy="3051951"/>
              </a:xfrm>
              <a:prstGeom prst="pie">
                <a:avLst>
                  <a:gd name="adj1" fmla="val 9165132"/>
                  <a:gd name="adj2" fmla="val 1548453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1" name="TextBox 50">
              <a:extLst>
                <a:ext uri="{FF2B5EF4-FFF2-40B4-BE49-F238E27FC236}">
                  <a16:creationId xmlns:a16="http://schemas.microsoft.com/office/drawing/2014/main" id="{8CAB141A-DC0D-4F7D-BDCC-448A041AC7AB}"/>
                </a:ext>
              </a:extLst>
            </p:cNvPr>
            <p:cNvSpPr txBox="1"/>
            <p:nvPr/>
          </p:nvSpPr>
          <p:spPr>
            <a:xfrm>
              <a:off x="10594228" y="650139"/>
              <a:ext cx="159333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FFD166"/>
                  </a:solidFill>
                  <a:effectLst/>
                  <a:uLnTx/>
                  <a:uFillTx/>
                  <a:latin typeface="Grandview" panose="020B0502040204020203" pitchFamily="34" charset="0"/>
                  <a:ea typeface="+mn-ea"/>
                  <a:cs typeface="+mn-cs"/>
                </a:rPr>
                <a:t>27%</a:t>
              </a:r>
            </a:p>
          </p:txBody>
        </p:sp>
      </p:grpSp>
      <p:pic>
        <p:nvPicPr>
          <p:cNvPr id="34" name="Graphic 33" descr="Car with solid fill">
            <a:extLst>
              <a:ext uri="{FF2B5EF4-FFF2-40B4-BE49-F238E27FC236}">
                <a16:creationId xmlns:a16="http://schemas.microsoft.com/office/drawing/2014/main" id="{FDC270FB-8961-49B9-A3A4-E2ABFB4007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5953352" y="41388"/>
            <a:ext cx="1442550" cy="1442550"/>
          </a:xfrm>
          <a:prstGeom prst="rect">
            <a:avLst/>
          </a:prstGeom>
        </p:spPr>
      </p:pic>
      <p:sp>
        <p:nvSpPr>
          <p:cNvPr id="46" name="TextBox 45">
            <a:extLst>
              <a:ext uri="{FF2B5EF4-FFF2-40B4-BE49-F238E27FC236}">
                <a16:creationId xmlns:a16="http://schemas.microsoft.com/office/drawing/2014/main" id="{48F587F8-0DC2-4F81-998B-A2302F4D7146}"/>
              </a:ext>
            </a:extLst>
          </p:cNvPr>
          <p:cNvSpPr txBox="1"/>
          <p:nvPr/>
        </p:nvSpPr>
        <p:spPr>
          <a:xfrm>
            <a:off x="7253405" y="7295"/>
            <a:ext cx="4989964" cy="156966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Passenger cars produced </a:t>
            </a:r>
            <a:b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b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67.7 million tonnes of emissions in 2019</a:t>
            </a:r>
          </a:p>
        </p:txBody>
      </p:sp>
      <p:pic>
        <p:nvPicPr>
          <p:cNvPr id="50" name="Graphic 49" descr="Bus with solid fill">
            <a:extLst>
              <a:ext uri="{FF2B5EF4-FFF2-40B4-BE49-F238E27FC236}">
                <a16:creationId xmlns:a16="http://schemas.microsoft.com/office/drawing/2014/main" id="{303DD1EF-9AEF-4ABF-AFAF-63333E9CF7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66017" y="1339592"/>
            <a:ext cx="2825983" cy="2628017"/>
          </a:xfrm>
          <a:prstGeom prst="rect">
            <a:avLst/>
          </a:prstGeom>
        </p:spPr>
      </p:pic>
      <p:sp>
        <p:nvSpPr>
          <p:cNvPr id="49" name="TextBox 48">
            <a:extLst>
              <a:ext uri="{FF2B5EF4-FFF2-40B4-BE49-F238E27FC236}">
                <a16:creationId xmlns:a16="http://schemas.microsoft.com/office/drawing/2014/main" id="{90C8C1F1-F9A0-44DB-B1AF-E1F7902382E6}"/>
              </a:ext>
            </a:extLst>
          </p:cNvPr>
          <p:cNvSpPr txBox="1"/>
          <p:nvPr/>
        </p:nvSpPr>
        <p:spPr>
          <a:xfrm>
            <a:off x="7407156" y="4256872"/>
            <a:ext cx="237626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Types</a:t>
            </a:r>
            <a:br>
              <a:rPr lang="en-GB" sz="3200" b="1">
                <a:solidFill>
                  <a:prstClr val="white"/>
                </a:solidFill>
                <a:latin typeface="Grandview" panose="020B0502040204020203" pitchFamily="34" charset="0"/>
                <a:ea typeface="+mn-ea"/>
              </a:rPr>
            </a:br>
            <a:r>
              <a:rPr lang="en-GB" sz="3200" b="1">
                <a:solidFill>
                  <a:prstClr val="white"/>
                </a:solidFill>
                <a:latin typeface="Grandview" panose="020B0502040204020203" pitchFamily="34" charset="0"/>
                <a:ea typeface="+mn-ea"/>
              </a:rPr>
              <a:t>of</a:t>
            </a:r>
            <a:br>
              <a:rPr lang="en-GB" sz="3200" b="1">
                <a:solidFill>
                  <a:prstClr val="white"/>
                </a:solidFill>
                <a:latin typeface="Grandview" panose="020B0502040204020203" pitchFamily="34" charset="0"/>
                <a:ea typeface="+mn-ea"/>
              </a:rPr>
            </a:br>
            <a:r>
              <a:rPr lang="en-GB" sz="3200" b="1">
                <a:solidFill>
                  <a:prstClr val="white"/>
                </a:solidFill>
                <a:latin typeface="Grandview" panose="020B0502040204020203" pitchFamily="34" charset="0"/>
                <a:ea typeface="+mn-ea"/>
              </a:rPr>
              <a:t>Transport</a:t>
            </a:r>
            <a:endPar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endParaRPr>
          </a:p>
        </p:txBody>
      </p:sp>
      <p:sp>
        <p:nvSpPr>
          <p:cNvPr id="25" name="TextBox 24">
            <a:extLst>
              <a:ext uri="{FF2B5EF4-FFF2-40B4-BE49-F238E27FC236}">
                <a16:creationId xmlns:a16="http://schemas.microsoft.com/office/drawing/2014/main" id="{B627D75B-79D6-4B0B-937B-D8A229AE5B6E}"/>
              </a:ext>
            </a:extLst>
          </p:cNvPr>
          <p:cNvSpPr txBox="1"/>
          <p:nvPr/>
        </p:nvSpPr>
        <p:spPr>
          <a:xfrm>
            <a:off x="9603762" y="2457211"/>
            <a:ext cx="21481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3.1 million</a:t>
            </a:r>
          </a:p>
        </p:txBody>
      </p:sp>
      <p:sp>
        <p:nvSpPr>
          <p:cNvPr id="52" name="TextBox 51">
            <a:extLst>
              <a:ext uri="{FF2B5EF4-FFF2-40B4-BE49-F238E27FC236}">
                <a16:creationId xmlns:a16="http://schemas.microsoft.com/office/drawing/2014/main" id="{DE297E10-D2C2-4451-AF55-68DC61904870}"/>
              </a:ext>
            </a:extLst>
          </p:cNvPr>
          <p:cNvSpPr txBox="1"/>
          <p:nvPr/>
        </p:nvSpPr>
        <p:spPr>
          <a:xfrm>
            <a:off x="10153374" y="2702351"/>
            <a:ext cx="21481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tonnes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Grandview" panose="020B0502040204020203" pitchFamily="34" charset="0"/>
              <a:ea typeface="+mn-ea"/>
              <a:cs typeface="+mn-cs"/>
            </a:endParaRPr>
          </a:p>
        </p:txBody>
      </p:sp>
      <p:grpSp>
        <p:nvGrpSpPr>
          <p:cNvPr id="11" name="Group 10">
            <a:extLst>
              <a:ext uri="{FF2B5EF4-FFF2-40B4-BE49-F238E27FC236}">
                <a16:creationId xmlns:a16="http://schemas.microsoft.com/office/drawing/2014/main" id="{17B23DDA-B3FE-44F5-B5B0-5B393D57AFA7}"/>
              </a:ext>
            </a:extLst>
          </p:cNvPr>
          <p:cNvGrpSpPr/>
          <p:nvPr/>
        </p:nvGrpSpPr>
        <p:grpSpPr>
          <a:xfrm>
            <a:off x="6532799" y="4037923"/>
            <a:ext cx="5751126" cy="2554545"/>
            <a:chOff x="6407150" y="4278642"/>
            <a:chExt cx="5751126" cy="2554545"/>
          </a:xfrm>
        </p:grpSpPr>
        <p:sp>
          <p:nvSpPr>
            <p:cNvPr id="33" name="TextBox 32">
              <a:extLst>
                <a:ext uri="{FF2B5EF4-FFF2-40B4-BE49-F238E27FC236}">
                  <a16:creationId xmlns:a16="http://schemas.microsoft.com/office/drawing/2014/main" id="{013AED40-C938-486D-88CD-65EA66F3D699}"/>
                </a:ext>
              </a:extLst>
            </p:cNvPr>
            <p:cNvSpPr txBox="1"/>
            <p:nvPr/>
          </p:nvSpPr>
          <p:spPr>
            <a:xfrm>
              <a:off x="10305811" y="4278642"/>
              <a:ext cx="1852465"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Aviation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Rail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Other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Shipping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Road</a:t>
              </a:r>
            </a:p>
          </p:txBody>
        </p:sp>
        <p:sp>
          <p:nvSpPr>
            <p:cNvPr id="58" name="Rectangle 57">
              <a:extLst>
                <a:ext uri="{FF2B5EF4-FFF2-40B4-BE49-F238E27FC236}">
                  <a16:creationId xmlns:a16="http://schemas.microsoft.com/office/drawing/2014/main" id="{E54428F9-4ECA-4111-A608-A03B773B2A3B}"/>
                </a:ext>
              </a:extLst>
            </p:cNvPr>
            <p:cNvSpPr/>
            <p:nvPr/>
          </p:nvSpPr>
          <p:spPr>
            <a:xfrm>
              <a:off x="6944136" y="6341598"/>
              <a:ext cx="3276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9A97A05B-8DDE-450F-ABBA-1E70F8AA6D53}"/>
                </a:ext>
              </a:extLst>
            </p:cNvPr>
            <p:cNvSpPr/>
            <p:nvPr/>
          </p:nvSpPr>
          <p:spPr>
            <a:xfrm>
              <a:off x="10184136" y="4398763"/>
              <a:ext cx="36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41D6C259-79A6-4DBA-B893-C6252748B5A9}"/>
                </a:ext>
              </a:extLst>
            </p:cNvPr>
            <p:cNvSpPr/>
            <p:nvPr/>
          </p:nvSpPr>
          <p:spPr>
            <a:xfrm>
              <a:off x="10184136" y="4884472"/>
              <a:ext cx="36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310F39D1-A3ED-4E57-A603-0AEA4D8D5DBE}"/>
                </a:ext>
              </a:extLst>
            </p:cNvPr>
            <p:cNvSpPr/>
            <p:nvPr/>
          </p:nvSpPr>
          <p:spPr>
            <a:xfrm>
              <a:off x="10040136" y="5855890"/>
              <a:ext cx="180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607A5FB9-40BB-4531-8D1E-D712A433BD2C}"/>
                </a:ext>
              </a:extLst>
            </p:cNvPr>
            <p:cNvSpPr/>
            <p:nvPr/>
          </p:nvSpPr>
          <p:spPr>
            <a:xfrm>
              <a:off x="10148136" y="5370181"/>
              <a:ext cx="72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BF2907D1-FECE-4C86-95A9-82AC3CBF9E18}"/>
                </a:ext>
              </a:extLst>
            </p:cNvPr>
            <p:cNvSpPr txBox="1"/>
            <p:nvPr/>
          </p:nvSpPr>
          <p:spPr>
            <a:xfrm>
              <a:off x="6407150" y="6351639"/>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91%</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872FB9E6-DD50-4EDE-9106-A52FB82CA9EC}"/>
                </a:ext>
              </a:extLst>
            </p:cNvPr>
            <p:cNvSpPr txBox="1"/>
            <p:nvPr/>
          </p:nvSpPr>
          <p:spPr>
            <a:xfrm>
              <a:off x="9603762" y="5851927"/>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5%</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7348BED0-8657-428D-ABEE-529B0EE06780}"/>
                </a:ext>
              </a:extLst>
            </p:cNvPr>
            <p:cNvSpPr txBox="1"/>
            <p:nvPr/>
          </p:nvSpPr>
          <p:spPr>
            <a:xfrm>
              <a:off x="9603762" y="5386167"/>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2%</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875AFB5B-5FE2-41BF-9630-C17477D5F6FF}"/>
                </a:ext>
              </a:extLst>
            </p:cNvPr>
            <p:cNvSpPr txBox="1"/>
            <p:nvPr/>
          </p:nvSpPr>
          <p:spPr>
            <a:xfrm>
              <a:off x="9693896" y="4899579"/>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1%</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82577DDE-2683-4FBB-806C-A7236FCFE4D8}"/>
                </a:ext>
              </a:extLst>
            </p:cNvPr>
            <p:cNvSpPr txBox="1"/>
            <p:nvPr/>
          </p:nvSpPr>
          <p:spPr>
            <a:xfrm>
              <a:off x="9716676" y="4413319"/>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1%</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39B1089E-E2DF-418B-B12C-796AFFCF5E57}"/>
              </a:ext>
            </a:extLst>
          </p:cNvPr>
          <p:cNvGrpSpPr/>
          <p:nvPr/>
        </p:nvGrpSpPr>
        <p:grpSpPr>
          <a:xfrm rot="16844252">
            <a:off x="7139247" y="1025763"/>
            <a:ext cx="1795243" cy="1907274"/>
            <a:chOff x="7156271" y="4226061"/>
            <a:chExt cx="1643150" cy="1773177"/>
          </a:xfrm>
        </p:grpSpPr>
        <p:pic>
          <p:nvPicPr>
            <p:cNvPr id="70" name="Graphic 69" descr="Truck with solid fill">
              <a:extLst>
                <a:ext uri="{FF2B5EF4-FFF2-40B4-BE49-F238E27FC236}">
                  <a16:creationId xmlns:a16="http://schemas.microsoft.com/office/drawing/2014/main" id="{215A5CD8-7463-46DD-B8F6-129A48FC3D4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7921294">
              <a:off x="7156271" y="4226061"/>
              <a:ext cx="1643150" cy="1643150"/>
            </a:xfrm>
            <a:prstGeom prst="rect">
              <a:avLst/>
            </a:prstGeom>
          </p:spPr>
        </p:pic>
        <p:sp>
          <p:nvSpPr>
            <p:cNvPr id="72" name="TextBox 71">
              <a:extLst>
                <a:ext uri="{FF2B5EF4-FFF2-40B4-BE49-F238E27FC236}">
                  <a16:creationId xmlns:a16="http://schemas.microsoft.com/office/drawing/2014/main" id="{24172483-FFA3-4D52-8F0B-750B3581954D}"/>
                </a:ext>
              </a:extLst>
            </p:cNvPr>
            <p:cNvSpPr txBox="1"/>
            <p:nvPr/>
          </p:nvSpPr>
          <p:spPr>
            <a:xfrm rot="7989091">
              <a:off x="7305581" y="5103498"/>
              <a:ext cx="142214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19.5</a:t>
              </a:r>
            </a:p>
          </p:txBody>
        </p:sp>
      </p:grpSp>
      <p:sp>
        <p:nvSpPr>
          <p:cNvPr id="73" name="TextBox 72">
            <a:extLst>
              <a:ext uri="{FF2B5EF4-FFF2-40B4-BE49-F238E27FC236}">
                <a16:creationId xmlns:a16="http://schemas.microsoft.com/office/drawing/2014/main" id="{E3FB708E-F308-4D1C-A375-B13A0F24E458}"/>
              </a:ext>
            </a:extLst>
          </p:cNvPr>
          <p:cNvSpPr txBox="1"/>
          <p:nvPr/>
        </p:nvSpPr>
        <p:spPr>
          <a:xfrm rot="5400000">
            <a:off x="5927957" y="981409"/>
            <a:ext cx="142214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67.7</a:t>
            </a:r>
          </a:p>
        </p:txBody>
      </p:sp>
    </p:spTree>
    <p:extLst>
      <p:ext uri="{BB962C8B-B14F-4D97-AF65-F5344CB8AC3E}">
        <p14:creationId xmlns:p14="http://schemas.microsoft.com/office/powerpoint/2010/main" val="3837471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24DAA-BAD9-49B4-835E-F06185A08BE7}"/>
              </a:ext>
            </a:extLst>
          </p:cNvPr>
          <p:cNvSpPr>
            <a:spLocks noGrp="1"/>
          </p:cNvSpPr>
          <p:nvPr>
            <p:ph type="title"/>
          </p:nvPr>
        </p:nvSpPr>
        <p:spPr/>
        <p:txBody>
          <a:bodyPr>
            <a:normAutofit fontScale="90000"/>
          </a:bodyPr>
          <a:lstStyle/>
          <a:p>
            <a:r>
              <a:rPr lang="en-GB" dirty="0"/>
              <a:t>More statistics…</a:t>
            </a:r>
          </a:p>
        </p:txBody>
      </p:sp>
      <p:sp>
        <p:nvSpPr>
          <p:cNvPr id="3" name="Rectangle: Rounded Corners 2">
            <a:extLst>
              <a:ext uri="{FF2B5EF4-FFF2-40B4-BE49-F238E27FC236}">
                <a16:creationId xmlns:a16="http://schemas.microsoft.com/office/drawing/2014/main" id="{5D240019-1AB1-4AAD-9F24-CA4F0FDFCA21}"/>
              </a:ext>
            </a:extLst>
          </p:cNvPr>
          <p:cNvSpPr/>
          <p:nvPr/>
        </p:nvSpPr>
        <p:spPr bwMode="auto">
          <a:xfrm>
            <a:off x="609601" y="1698480"/>
            <a:ext cx="5193956" cy="2116381"/>
          </a:xfrm>
          <a:prstGeom prst="roundRect">
            <a:avLst/>
          </a:prstGeom>
          <a:solidFill>
            <a:srgbClr val="06D6A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chemeClr val="bg1"/>
                </a:solidFill>
                <a:effectLst/>
                <a:latin typeface="Arial" panose="020B0604020202020204" pitchFamily="34" charset="0"/>
                <a:ea typeface="ヒラギノ角ゴ Pro W3" charset="0"/>
                <a:cs typeface="Arial" panose="020B0604020202020204" pitchFamily="34" charset="0"/>
              </a:rPr>
              <a:t>The average age of a car on the road in 2020 was 8.4 years</a:t>
            </a:r>
          </a:p>
        </p:txBody>
      </p:sp>
      <p:sp>
        <p:nvSpPr>
          <p:cNvPr id="4" name="Rectangle: Rounded Corners 3">
            <a:extLst>
              <a:ext uri="{FF2B5EF4-FFF2-40B4-BE49-F238E27FC236}">
                <a16:creationId xmlns:a16="http://schemas.microsoft.com/office/drawing/2014/main" id="{9BD07B81-C01D-4075-A673-2C255D63DC4B}"/>
              </a:ext>
            </a:extLst>
          </p:cNvPr>
          <p:cNvSpPr/>
          <p:nvPr/>
        </p:nvSpPr>
        <p:spPr bwMode="auto">
          <a:xfrm>
            <a:off x="609600" y="4324878"/>
            <a:ext cx="5193956" cy="2116381"/>
          </a:xfrm>
          <a:prstGeom prst="roundRect">
            <a:avLst/>
          </a:prstGeom>
          <a:solidFill>
            <a:srgbClr val="FFD166"/>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chemeClr val="bg1"/>
                </a:solidFill>
                <a:effectLst/>
                <a:latin typeface="Arial" panose="020B0604020202020204" pitchFamily="34" charset="0"/>
                <a:ea typeface="ヒラギノ角ゴ Pro W3" charset="0"/>
                <a:cs typeface="Arial" panose="020B0604020202020204" pitchFamily="34" charset="0"/>
              </a:rPr>
              <a:t>In 2020, there were 40,350,714 vehicles on the road in the UK</a:t>
            </a:r>
          </a:p>
        </p:txBody>
      </p:sp>
      <p:sp>
        <p:nvSpPr>
          <p:cNvPr id="6" name="Rectangle: Rounded Corners 5">
            <a:extLst>
              <a:ext uri="{FF2B5EF4-FFF2-40B4-BE49-F238E27FC236}">
                <a16:creationId xmlns:a16="http://schemas.microsoft.com/office/drawing/2014/main" id="{E3790A0E-F8D2-4F82-9685-D314863DA3EB}"/>
              </a:ext>
            </a:extLst>
          </p:cNvPr>
          <p:cNvSpPr/>
          <p:nvPr/>
        </p:nvSpPr>
        <p:spPr bwMode="auto">
          <a:xfrm>
            <a:off x="6388445" y="4324877"/>
            <a:ext cx="5193955" cy="2116381"/>
          </a:xfrm>
          <a:prstGeom prst="roundRect">
            <a:avLst/>
          </a:prstGeom>
          <a:solidFill>
            <a:srgbClr val="599DDC"/>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chemeClr val="bg1"/>
                </a:solidFill>
                <a:effectLst/>
                <a:latin typeface="Arial" panose="020B0604020202020204" pitchFamily="34" charset="0"/>
                <a:ea typeface="ヒラギノ角ゴ Pro W3" charset="0"/>
                <a:cs typeface="Arial" panose="020B0604020202020204" pitchFamily="34" charset="0"/>
              </a:rPr>
              <a:t>By 2050, an increase of 20% to 30% in electricity production of will be needed to power electric vehicles</a:t>
            </a:r>
          </a:p>
        </p:txBody>
      </p:sp>
      <p:sp>
        <p:nvSpPr>
          <p:cNvPr id="7" name="Rectangle: Rounded Corners 6">
            <a:extLst>
              <a:ext uri="{FF2B5EF4-FFF2-40B4-BE49-F238E27FC236}">
                <a16:creationId xmlns:a16="http://schemas.microsoft.com/office/drawing/2014/main" id="{E3F06539-9D99-48F6-811E-D4E7FABFC104}"/>
              </a:ext>
            </a:extLst>
          </p:cNvPr>
          <p:cNvSpPr/>
          <p:nvPr/>
        </p:nvSpPr>
        <p:spPr bwMode="auto">
          <a:xfrm>
            <a:off x="6388445" y="1698481"/>
            <a:ext cx="5193955" cy="2116381"/>
          </a:xfrm>
          <a:prstGeom prst="roundRect">
            <a:avLst/>
          </a:prstGeom>
          <a:solidFill>
            <a:srgbClr val="EF476F"/>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a:ln>
                  <a:noFill/>
                </a:ln>
                <a:solidFill>
                  <a:schemeClr val="bg1"/>
                </a:solidFill>
                <a:effectLst/>
                <a:latin typeface="Arial" panose="020B0604020202020204" pitchFamily="34" charset="0"/>
                <a:ea typeface="ヒラギノ角ゴ Pro W3" charset="0"/>
                <a:cs typeface="Arial" panose="020B0604020202020204" pitchFamily="34" charset="0"/>
              </a:rPr>
              <a:t>In 2021, there were 9 rapid car charging points for every 100km of road</a:t>
            </a:r>
          </a:p>
        </p:txBody>
      </p:sp>
    </p:spTree>
    <p:extLst>
      <p:ext uri="{BB962C8B-B14F-4D97-AF65-F5344CB8AC3E}">
        <p14:creationId xmlns:p14="http://schemas.microsoft.com/office/powerpoint/2010/main" val="3361592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6036A2-6505-46F5-88B4-3639B4BF1CC1}"/>
              </a:ext>
            </a:extLst>
          </p:cNvPr>
          <p:cNvPicPr>
            <a:picLocks noChangeAspect="1"/>
          </p:cNvPicPr>
          <p:nvPr/>
        </p:nvPicPr>
        <p:blipFill>
          <a:blip r:embed="rId2"/>
          <a:stretch>
            <a:fillRect/>
          </a:stretch>
        </p:blipFill>
        <p:spPr>
          <a:xfrm>
            <a:off x="3047736" y="1714351"/>
            <a:ext cx="6096528" cy="3429297"/>
          </a:xfrm>
          <a:prstGeom prst="rect">
            <a:avLst/>
          </a:prstGeom>
        </p:spPr>
      </p:pic>
    </p:spTree>
    <p:extLst>
      <p:ext uri="{BB962C8B-B14F-4D97-AF65-F5344CB8AC3E}">
        <p14:creationId xmlns:p14="http://schemas.microsoft.com/office/powerpoint/2010/main" val="3321254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CAA54D-CDB7-44EC-8BD2-FD0B4057FDED}"/>
              </a:ext>
            </a:extLst>
          </p:cNvPr>
          <p:cNvSpPr/>
          <p:nvPr/>
        </p:nvSpPr>
        <p:spPr>
          <a:xfrm>
            <a:off x="-15775" y="-12916"/>
            <a:ext cx="5940425" cy="3429000"/>
          </a:xfrm>
          <a:prstGeom prst="rect">
            <a:avLst/>
          </a:prstGeom>
          <a:solidFill>
            <a:srgbClr val="06D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4513703-A3EF-48E7-8680-E0A445204D94}"/>
              </a:ext>
            </a:extLst>
          </p:cNvPr>
          <p:cNvSpPr/>
          <p:nvPr/>
        </p:nvSpPr>
        <p:spPr>
          <a:xfrm>
            <a:off x="6267351" y="3441916"/>
            <a:ext cx="5940425" cy="3429000"/>
          </a:xfrm>
          <a:prstGeom prst="rect">
            <a:avLst/>
          </a:prstGeom>
          <a:solidFill>
            <a:srgbClr val="59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B1096E1-DA3E-4D5B-9ADA-B527C1544508}"/>
              </a:ext>
            </a:extLst>
          </p:cNvPr>
          <p:cNvSpPr/>
          <p:nvPr/>
        </p:nvSpPr>
        <p:spPr>
          <a:xfrm>
            <a:off x="-47626" y="3535853"/>
            <a:ext cx="5940425" cy="3340100"/>
          </a:xfrm>
          <a:prstGeom prst="rect">
            <a:avLst/>
          </a:prstGeom>
          <a:solidFill>
            <a:srgbClr val="FFD1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806BC10-C594-44EE-94E7-D3ED11E59107}"/>
              </a:ext>
            </a:extLst>
          </p:cNvPr>
          <p:cNvSpPr/>
          <p:nvPr/>
        </p:nvSpPr>
        <p:spPr>
          <a:xfrm>
            <a:off x="6251575" y="0"/>
            <a:ext cx="5940425" cy="3340100"/>
          </a:xfrm>
          <a:prstGeom prst="rect">
            <a:avLst/>
          </a:prstGeom>
          <a:solidFill>
            <a:srgbClr val="EF47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4BD610B-1308-43B7-A39D-EE19986F5D49}"/>
              </a:ext>
            </a:extLst>
          </p:cNvPr>
          <p:cNvSpPr/>
          <p:nvPr/>
        </p:nvSpPr>
        <p:spPr>
          <a:xfrm>
            <a:off x="5784850" y="-330200"/>
            <a:ext cx="622300" cy="7404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D870E220-FC0D-4502-BECF-5D4A00BA4507}"/>
              </a:ext>
            </a:extLst>
          </p:cNvPr>
          <p:cNvSpPr/>
          <p:nvPr/>
        </p:nvSpPr>
        <p:spPr>
          <a:xfrm rot="5400000">
            <a:off x="5695950" y="-2959100"/>
            <a:ext cx="622300" cy="1277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8CC28D21-E580-4050-8436-C88A485B71A7}"/>
              </a:ext>
            </a:extLst>
          </p:cNvPr>
          <p:cNvCxnSpPr>
            <a:cxnSpLocks/>
            <a:endCxn id="5" idx="2"/>
          </p:cNvCxnSpPr>
          <p:nvPr/>
        </p:nvCxnSpPr>
        <p:spPr>
          <a:xfrm>
            <a:off x="6096000" y="-647700"/>
            <a:ext cx="0" cy="7721600"/>
          </a:xfrm>
          <a:prstGeom prst="line">
            <a:avLst/>
          </a:prstGeom>
          <a:ln w="6350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CE9FCEC3-025E-4777-B1F7-C465B1FBD5BF}"/>
              </a:ext>
            </a:extLst>
          </p:cNvPr>
          <p:cNvCxnSpPr>
            <a:cxnSpLocks/>
            <a:stCxn id="6" idx="2"/>
            <a:endCxn id="6" idx="0"/>
          </p:cNvCxnSpPr>
          <p:nvPr/>
        </p:nvCxnSpPr>
        <p:spPr>
          <a:xfrm>
            <a:off x="-381000" y="3429000"/>
            <a:ext cx="12776200" cy="0"/>
          </a:xfrm>
          <a:prstGeom prst="line">
            <a:avLst/>
          </a:prstGeom>
          <a:ln w="6350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Oval 3">
            <a:extLst>
              <a:ext uri="{FF2B5EF4-FFF2-40B4-BE49-F238E27FC236}">
                <a16:creationId xmlns:a16="http://schemas.microsoft.com/office/drawing/2014/main" id="{0F2E4CD3-63B8-42F8-923D-73EE2F2C91CA}"/>
              </a:ext>
            </a:extLst>
          </p:cNvPr>
          <p:cNvSpPr/>
          <p:nvPr/>
        </p:nvSpPr>
        <p:spPr>
          <a:xfrm>
            <a:off x="4016000" y="1349000"/>
            <a:ext cx="4160000" cy="41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8" name="Oval 17">
            <a:extLst>
              <a:ext uri="{FF2B5EF4-FFF2-40B4-BE49-F238E27FC236}">
                <a16:creationId xmlns:a16="http://schemas.microsoft.com/office/drawing/2014/main" id="{26E0A7DD-F524-4EA0-84D1-A9069509D76E}"/>
              </a:ext>
            </a:extLst>
          </p:cNvPr>
          <p:cNvSpPr/>
          <p:nvPr/>
        </p:nvSpPr>
        <p:spPr>
          <a:xfrm>
            <a:off x="4656000" y="1989000"/>
            <a:ext cx="2880000" cy="28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8" name="TextBox 27">
            <a:extLst>
              <a:ext uri="{FF2B5EF4-FFF2-40B4-BE49-F238E27FC236}">
                <a16:creationId xmlns:a16="http://schemas.microsoft.com/office/drawing/2014/main" id="{F4772014-50D1-41AA-AE20-A257AC751B51}"/>
              </a:ext>
            </a:extLst>
          </p:cNvPr>
          <p:cNvSpPr txBox="1"/>
          <p:nvPr/>
        </p:nvSpPr>
        <p:spPr>
          <a:xfrm>
            <a:off x="4796098" y="2811328"/>
            <a:ext cx="268902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Grandview" panose="020B0502040204020203" pitchFamily="34" charset="0"/>
                <a:ea typeface="+mn-ea"/>
                <a:cs typeface="+mn-cs"/>
              </a:rPr>
              <a:t>CARS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prstClr val="black"/>
                </a:solidFill>
                <a:effectLst/>
                <a:uLnTx/>
                <a:uFillTx/>
                <a:latin typeface="Grandview" panose="020B0502040204020203" pitchFamily="34" charset="0"/>
                <a:ea typeface="+mn-ea"/>
                <a:cs typeface="+mn-cs"/>
              </a:rPr>
              <a:t>EMISSIONS</a:t>
            </a:r>
          </a:p>
        </p:txBody>
      </p:sp>
      <p:sp>
        <p:nvSpPr>
          <p:cNvPr id="29" name="TextBox 28">
            <a:extLst>
              <a:ext uri="{FF2B5EF4-FFF2-40B4-BE49-F238E27FC236}">
                <a16:creationId xmlns:a16="http://schemas.microsoft.com/office/drawing/2014/main" id="{F446E3DF-286D-4B99-BB72-BD75896D1E47}"/>
              </a:ext>
            </a:extLst>
          </p:cNvPr>
          <p:cNvSpPr txBox="1"/>
          <p:nvPr/>
        </p:nvSpPr>
        <p:spPr>
          <a:xfrm>
            <a:off x="2027989" y="5151311"/>
            <a:ext cx="373922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Transport produced 27% of the 2019 emissions</a:t>
            </a:r>
          </a:p>
        </p:txBody>
      </p:sp>
      <p:sp>
        <p:nvSpPr>
          <p:cNvPr id="31" name="TextBox 30">
            <a:extLst>
              <a:ext uri="{FF2B5EF4-FFF2-40B4-BE49-F238E27FC236}">
                <a16:creationId xmlns:a16="http://schemas.microsoft.com/office/drawing/2014/main" id="{2B5E6451-F994-43B6-8E0E-1212E235E07E}"/>
              </a:ext>
            </a:extLst>
          </p:cNvPr>
          <p:cNvSpPr txBox="1"/>
          <p:nvPr/>
        </p:nvSpPr>
        <p:spPr>
          <a:xfrm rot="2659462">
            <a:off x="4350000" y="1683000"/>
            <a:ext cx="3492000" cy="3492000"/>
          </a:xfrm>
          <a:prstGeom prst="rect">
            <a:avLst/>
          </a:prstGeom>
          <a:noFill/>
        </p:spPr>
        <p:txBody>
          <a:bodyPr wrap="square" rtlCol="0">
            <a:prstTxWarp prst="textCircl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Road traffic in the UK covered 573.8 billion road-kilometres in 2019. </a:t>
            </a:r>
          </a:p>
        </p:txBody>
      </p:sp>
      <p:sp>
        <p:nvSpPr>
          <p:cNvPr id="32" name="TextBox 31">
            <a:extLst>
              <a:ext uri="{FF2B5EF4-FFF2-40B4-BE49-F238E27FC236}">
                <a16:creationId xmlns:a16="http://schemas.microsoft.com/office/drawing/2014/main" id="{745FB7F8-9561-4C58-B9DE-84A90236B624}"/>
              </a:ext>
            </a:extLst>
          </p:cNvPr>
          <p:cNvSpPr txBox="1"/>
          <p:nvPr/>
        </p:nvSpPr>
        <p:spPr>
          <a:xfrm>
            <a:off x="-83275" y="70993"/>
            <a:ext cx="578245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In 2019, the UK recorded 454.8 million tonnes of CO</a:t>
            </a:r>
            <a:r>
              <a:rPr kumimoji="0" lang="en-GB" sz="3200" b="1" i="0" u="none" strike="noStrike" kern="1200" cap="none" spc="0" normalizeH="0" baseline="-25000" noProof="0">
                <a:ln>
                  <a:noFill/>
                </a:ln>
                <a:solidFill>
                  <a:prstClr val="white"/>
                </a:solidFill>
                <a:effectLst/>
                <a:uLnTx/>
                <a:uFillTx/>
                <a:latin typeface="Grandview" panose="020B0502040204020203" pitchFamily="34" charset="0"/>
                <a:ea typeface="+mn-ea"/>
                <a:cs typeface="+mn-cs"/>
              </a:rPr>
              <a:t>2</a:t>
            </a: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 equivalent emissions</a:t>
            </a:r>
          </a:p>
        </p:txBody>
      </p:sp>
      <p:grpSp>
        <p:nvGrpSpPr>
          <p:cNvPr id="35" name="Group 34">
            <a:extLst>
              <a:ext uri="{FF2B5EF4-FFF2-40B4-BE49-F238E27FC236}">
                <a16:creationId xmlns:a16="http://schemas.microsoft.com/office/drawing/2014/main" id="{27728221-5FAC-481E-9957-FD3BD69CB18E}"/>
              </a:ext>
            </a:extLst>
          </p:cNvPr>
          <p:cNvGrpSpPr/>
          <p:nvPr/>
        </p:nvGrpSpPr>
        <p:grpSpPr>
          <a:xfrm>
            <a:off x="1689448" y="1705809"/>
            <a:ext cx="1322823" cy="1330640"/>
            <a:chOff x="67237" y="1733784"/>
            <a:chExt cx="1322823" cy="1330640"/>
          </a:xfrm>
        </p:grpSpPr>
        <p:sp>
          <p:nvSpPr>
            <p:cNvPr id="24" name="Arrow: Down 23">
              <a:extLst>
                <a:ext uri="{FF2B5EF4-FFF2-40B4-BE49-F238E27FC236}">
                  <a16:creationId xmlns:a16="http://schemas.microsoft.com/office/drawing/2014/main" id="{BB7295BF-5554-41DC-B791-2A8201FB1C85}"/>
                </a:ext>
              </a:extLst>
            </p:cNvPr>
            <p:cNvSpPr/>
            <p:nvPr/>
          </p:nvSpPr>
          <p:spPr>
            <a:xfrm>
              <a:off x="67237" y="1733784"/>
              <a:ext cx="1322823" cy="133064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D15F62A-8A65-4E05-BE85-56B93FB06FAD}"/>
                </a:ext>
              </a:extLst>
            </p:cNvPr>
            <p:cNvSpPr txBox="1"/>
            <p:nvPr/>
          </p:nvSpPr>
          <p:spPr>
            <a:xfrm>
              <a:off x="311527" y="2310726"/>
              <a:ext cx="8666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6D6A0"/>
                  </a:solidFill>
                  <a:effectLst/>
                  <a:uLnTx/>
                  <a:uFillTx/>
                  <a:latin typeface="Grandview" panose="020B0502040204020203" pitchFamily="34" charset="0"/>
                  <a:ea typeface="+mn-ea"/>
                  <a:cs typeface="+mn-cs"/>
                </a:rPr>
                <a:t>2.8%</a:t>
              </a:r>
            </a:p>
          </p:txBody>
        </p:sp>
      </p:grpSp>
      <p:sp>
        <p:nvSpPr>
          <p:cNvPr id="26" name="TextBox 25">
            <a:extLst>
              <a:ext uri="{FF2B5EF4-FFF2-40B4-BE49-F238E27FC236}">
                <a16:creationId xmlns:a16="http://schemas.microsoft.com/office/drawing/2014/main" id="{1893E4FD-4FA2-4A6D-B464-834D190AA865}"/>
              </a:ext>
            </a:extLst>
          </p:cNvPr>
          <p:cNvSpPr txBox="1"/>
          <p:nvPr/>
        </p:nvSpPr>
        <p:spPr>
          <a:xfrm>
            <a:off x="2997277" y="1770964"/>
            <a:ext cx="121518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down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from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2018</a:t>
            </a:r>
          </a:p>
        </p:txBody>
      </p:sp>
      <p:pic>
        <p:nvPicPr>
          <p:cNvPr id="16" name="Graphic 15" descr="Factory with solid fill">
            <a:extLst>
              <a:ext uri="{FF2B5EF4-FFF2-40B4-BE49-F238E27FC236}">
                <a16:creationId xmlns:a16="http://schemas.microsoft.com/office/drawing/2014/main" id="{38707A0E-B31F-4209-ADDA-2B842E951F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1736" y="1397829"/>
            <a:ext cx="1986721" cy="1986721"/>
          </a:xfrm>
          <a:prstGeom prst="rect">
            <a:avLst/>
          </a:prstGeom>
        </p:spPr>
      </p:pic>
      <p:grpSp>
        <p:nvGrpSpPr>
          <p:cNvPr id="27" name="Group 26">
            <a:extLst>
              <a:ext uri="{FF2B5EF4-FFF2-40B4-BE49-F238E27FC236}">
                <a16:creationId xmlns:a16="http://schemas.microsoft.com/office/drawing/2014/main" id="{5E55AD6F-79BF-4280-9C25-7427FDD65A2D}"/>
              </a:ext>
            </a:extLst>
          </p:cNvPr>
          <p:cNvGrpSpPr/>
          <p:nvPr/>
        </p:nvGrpSpPr>
        <p:grpSpPr>
          <a:xfrm>
            <a:off x="155978" y="3904257"/>
            <a:ext cx="2642787" cy="2463695"/>
            <a:chOff x="9544780" y="162832"/>
            <a:chExt cx="2642787" cy="2463695"/>
          </a:xfrm>
        </p:grpSpPr>
        <p:grpSp>
          <p:nvGrpSpPr>
            <p:cNvPr id="23" name="Group 22">
              <a:extLst>
                <a:ext uri="{FF2B5EF4-FFF2-40B4-BE49-F238E27FC236}">
                  <a16:creationId xmlns:a16="http://schemas.microsoft.com/office/drawing/2014/main" id="{A71B52A5-3F3C-4FA5-834F-2273DA872BE2}"/>
                </a:ext>
              </a:extLst>
            </p:cNvPr>
            <p:cNvGrpSpPr/>
            <p:nvPr/>
          </p:nvGrpSpPr>
          <p:grpSpPr>
            <a:xfrm>
              <a:off x="9544780" y="162832"/>
              <a:ext cx="2457446" cy="2463695"/>
              <a:chOff x="14039850" y="-2562456"/>
              <a:chExt cx="3297022" cy="3305406"/>
            </a:xfrm>
          </p:grpSpPr>
          <p:sp>
            <p:nvSpPr>
              <p:cNvPr id="22" name="Partial Circle 21">
                <a:extLst>
                  <a:ext uri="{FF2B5EF4-FFF2-40B4-BE49-F238E27FC236}">
                    <a16:creationId xmlns:a16="http://schemas.microsoft.com/office/drawing/2014/main" id="{A50E1D89-6649-49B9-B158-48709CFE7567}"/>
                  </a:ext>
                </a:extLst>
              </p:cNvPr>
              <p:cNvSpPr/>
              <p:nvPr/>
            </p:nvSpPr>
            <p:spPr>
              <a:xfrm>
                <a:off x="14039850" y="-2309001"/>
                <a:ext cx="3051951" cy="3051951"/>
              </a:xfrm>
              <a:prstGeom prst="pie">
                <a:avLst>
                  <a:gd name="adj1" fmla="val 937303"/>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Partial Circle 35">
                <a:extLst>
                  <a:ext uri="{FF2B5EF4-FFF2-40B4-BE49-F238E27FC236}">
                    <a16:creationId xmlns:a16="http://schemas.microsoft.com/office/drawing/2014/main" id="{C86252AF-115D-430B-9622-94CDA35B308C}"/>
                  </a:ext>
                </a:extLst>
              </p:cNvPr>
              <p:cNvSpPr/>
              <p:nvPr/>
            </p:nvSpPr>
            <p:spPr>
              <a:xfrm rot="7045645">
                <a:off x="14284921" y="-2562456"/>
                <a:ext cx="3051951" cy="3051951"/>
              </a:xfrm>
              <a:prstGeom prst="pie">
                <a:avLst>
                  <a:gd name="adj1" fmla="val 9165132"/>
                  <a:gd name="adj2" fmla="val 1548453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1" name="TextBox 50">
              <a:extLst>
                <a:ext uri="{FF2B5EF4-FFF2-40B4-BE49-F238E27FC236}">
                  <a16:creationId xmlns:a16="http://schemas.microsoft.com/office/drawing/2014/main" id="{8CAB141A-DC0D-4F7D-BDCC-448A041AC7AB}"/>
                </a:ext>
              </a:extLst>
            </p:cNvPr>
            <p:cNvSpPr txBox="1"/>
            <p:nvPr/>
          </p:nvSpPr>
          <p:spPr>
            <a:xfrm>
              <a:off x="10594228" y="650139"/>
              <a:ext cx="159333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rgbClr val="FFD166"/>
                  </a:solidFill>
                  <a:effectLst/>
                  <a:uLnTx/>
                  <a:uFillTx/>
                  <a:latin typeface="Grandview" panose="020B0502040204020203" pitchFamily="34" charset="0"/>
                  <a:ea typeface="+mn-ea"/>
                  <a:cs typeface="+mn-cs"/>
                </a:rPr>
                <a:t>27%</a:t>
              </a:r>
            </a:p>
          </p:txBody>
        </p:sp>
      </p:grpSp>
      <p:pic>
        <p:nvPicPr>
          <p:cNvPr id="34" name="Graphic 33" descr="Car with solid fill">
            <a:extLst>
              <a:ext uri="{FF2B5EF4-FFF2-40B4-BE49-F238E27FC236}">
                <a16:creationId xmlns:a16="http://schemas.microsoft.com/office/drawing/2014/main" id="{FDC270FB-8961-49B9-A3A4-E2ABFB4007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5953352" y="41388"/>
            <a:ext cx="1442550" cy="1442550"/>
          </a:xfrm>
          <a:prstGeom prst="rect">
            <a:avLst/>
          </a:prstGeom>
        </p:spPr>
      </p:pic>
      <p:sp>
        <p:nvSpPr>
          <p:cNvPr id="46" name="TextBox 45">
            <a:extLst>
              <a:ext uri="{FF2B5EF4-FFF2-40B4-BE49-F238E27FC236}">
                <a16:creationId xmlns:a16="http://schemas.microsoft.com/office/drawing/2014/main" id="{48F587F8-0DC2-4F81-998B-A2302F4D7146}"/>
              </a:ext>
            </a:extLst>
          </p:cNvPr>
          <p:cNvSpPr txBox="1"/>
          <p:nvPr/>
        </p:nvSpPr>
        <p:spPr>
          <a:xfrm>
            <a:off x="7253405" y="7295"/>
            <a:ext cx="4989964" cy="156966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Passenger cars produced </a:t>
            </a:r>
            <a:b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b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67.7 million tonnes of emissions in 2019</a:t>
            </a:r>
          </a:p>
        </p:txBody>
      </p:sp>
      <p:pic>
        <p:nvPicPr>
          <p:cNvPr id="50" name="Graphic 49" descr="Bus with solid fill">
            <a:extLst>
              <a:ext uri="{FF2B5EF4-FFF2-40B4-BE49-F238E27FC236}">
                <a16:creationId xmlns:a16="http://schemas.microsoft.com/office/drawing/2014/main" id="{303DD1EF-9AEF-4ABF-AFAF-63333E9CF7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66017" y="1339592"/>
            <a:ext cx="2825983" cy="2628017"/>
          </a:xfrm>
          <a:prstGeom prst="rect">
            <a:avLst/>
          </a:prstGeom>
        </p:spPr>
      </p:pic>
      <p:sp>
        <p:nvSpPr>
          <p:cNvPr id="49" name="TextBox 48">
            <a:extLst>
              <a:ext uri="{FF2B5EF4-FFF2-40B4-BE49-F238E27FC236}">
                <a16:creationId xmlns:a16="http://schemas.microsoft.com/office/drawing/2014/main" id="{90C8C1F1-F9A0-44DB-B1AF-E1F7902382E6}"/>
              </a:ext>
            </a:extLst>
          </p:cNvPr>
          <p:cNvSpPr txBox="1"/>
          <p:nvPr/>
        </p:nvSpPr>
        <p:spPr>
          <a:xfrm>
            <a:off x="7407156" y="4256872"/>
            <a:ext cx="2376264"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Types</a:t>
            </a:r>
            <a:br>
              <a:rPr lang="en-GB" sz="3200" b="1">
                <a:solidFill>
                  <a:prstClr val="white"/>
                </a:solidFill>
                <a:latin typeface="Grandview" panose="020B0502040204020203" pitchFamily="34" charset="0"/>
                <a:ea typeface="+mn-ea"/>
              </a:rPr>
            </a:br>
            <a:r>
              <a:rPr lang="en-GB" sz="3200" b="1">
                <a:solidFill>
                  <a:prstClr val="white"/>
                </a:solidFill>
                <a:latin typeface="Grandview" panose="020B0502040204020203" pitchFamily="34" charset="0"/>
                <a:ea typeface="+mn-ea"/>
              </a:rPr>
              <a:t>of</a:t>
            </a:r>
            <a:br>
              <a:rPr lang="en-GB" sz="3200" b="1">
                <a:solidFill>
                  <a:prstClr val="white"/>
                </a:solidFill>
                <a:latin typeface="Grandview" panose="020B0502040204020203" pitchFamily="34" charset="0"/>
                <a:ea typeface="+mn-ea"/>
              </a:rPr>
            </a:br>
            <a:r>
              <a:rPr lang="en-GB" sz="3200" b="1">
                <a:solidFill>
                  <a:prstClr val="white"/>
                </a:solidFill>
                <a:latin typeface="Grandview" panose="020B0502040204020203" pitchFamily="34" charset="0"/>
                <a:ea typeface="+mn-ea"/>
              </a:rPr>
              <a:t>Transport</a:t>
            </a:r>
            <a:endPar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endParaRPr>
          </a:p>
        </p:txBody>
      </p:sp>
      <p:sp>
        <p:nvSpPr>
          <p:cNvPr id="25" name="TextBox 24">
            <a:extLst>
              <a:ext uri="{FF2B5EF4-FFF2-40B4-BE49-F238E27FC236}">
                <a16:creationId xmlns:a16="http://schemas.microsoft.com/office/drawing/2014/main" id="{B627D75B-79D6-4B0B-937B-D8A229AE5B6E}"/>
              </a:ext>
            </a:extLst>
          </p:cNvPr>
          <p:cNvSpPr txBox="1"/>
          <p:nvPr/>
        </p:nvSpPr>
        <p:spPr>
          <a:xfrm>
            <a:off x="9603762" y="2457211"/>
            <a:ext cx="21481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3.1 million</a:t>
            </a:r>
          </a:p>
        </p:txBody>
      </p:sp>
      <p:sp>
        <p:nvSpPr>
          <p:cNvPr id="52" name="TextBox 51">
            <a:extLst>
              <a:ext uri="{FF2B5EF4-FFF2-40B4-BE49-F238E27FC236}">
                <a16:creationId xmlns:a16="http://schemas.microsoft.com/office/drawing/2014/main" id="{DE297E10-D2C2-4451-AF55-68DC61904870}"/>
              </a:ext>
            </a:extLst>
          </p:cNvPr>
          <p:cNvSpPr txBox="1"/>
          <p:nvPr/>
        </p:nvSpPr>
        <p:spPr>
          <a:xfrm>
            <a:off x="10153374" y="2702351"/>
            <a:ext cx="21481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tonnes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Grandview" panose="020B0502040204020203" pitchFamily="34" charset="0"/>
              <a:ea typeface="+mn-ea"/>
              <a:cs typeface="+mn-cs"/>
            </a:endParaRPr>
          </a:p>
        </p:txBody>
      </p:sp>
      <p:grpSp>
        <p:nvGrpSpPr>
          <p:cNvPr id="11" name="Group 10">
            <a:extLst>
              <a:ext uri="{FF2B5EF4-FFF2-40B4-BE49-F238E27FC236}">
                <a16:creationId xmlns:a16="http://schemas.microsoft.com/office/drawing/2014/main" id="{17B23DDA-B3FE-44F5-B5B0-5B393D57AFA7}"/>
              </a:ext>
            </a:extLst>
          </p:cNvPr>
          <p:cNvGrpSpPr/>
          <p:nvPr/>
        </p:nvGrpSpPr>
        <p:grpSpPr>
          <a:xfrm>
            <a:off x="6532799" y="4037923"/>
            <a:ext cx="5751126" cy="2554545"/>
            <a:chOff x="6407150" y="4278642"/>
            <a:chExt cx="5751126" cy="2554545"/>
          </a:xfrm>
        </p:grpSpPr>
        <p:sp>
          <p:nvSpPr>
            <p:cNvPr id="33" name="TextBox 32">
              <a:extLst>
                <a:ext uri="{FF2B5EF4-FFF2-40B4-BE49-F238E27FC236}">
                  <a16:creationId xmlns:a16="http://schemas.microsoft.com/office/drawing/2014/main" id="{013AED40-C938-486D-88CD-65EA66F3D699}"/>
                </a:ext>
              </a:extLst>
            </p:cNvPr>
            <p:cNvSpPr txBox="1"/>
            <p:nvPr/>
          </p:nvSpPr>
          <p:spPr>
            <a:xfrm>
              <a:off x="10305811" y="4278642"/>
              <a:ext cx="1852465"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Aviation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Rail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Other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Shipping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Road</a:t>
              </a:r>
            </a:p>
          </p:txBody>
        </p:sp>
        <p:sp>
          <p:nvSpPr>
            <p:cNvPr id="58" name="Rectangle 57">
              <a:extLst>
                <a:ext uri="{FF2B5EF4-FFF2-40B4-BE49-F238E27FC236}">
                  <a16:creationId xmlns:a16="http://schemas.microsoft.com/office/drawing/2014/main" id="{E54428F9-4ECA-4111-A608-A03B773B2A3B}"/>
                </a:ext>
              </a:extLst>
            </p:cNvPr>
            <p:cNvSpPr/>
            <p:nvPr/>
          </p:nvSpPr>
          <p:spPr>
            <a:xfrm>
              <a:off x="6944136" y="6341598"/>
              <a:ext cx="3276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9A97A05B-8DDE-450F-ABBA-1E70F8AA6D53}"/>
                </a:ext>
              </a:extLst>
            </p:cNvPr>
            <p:cNvSpPr/>
            <p:nvPr/>
          </p:nvSpPr>
          <p:spPr>
            <a:xfrm>
              <a:off x="10184136" y="4398763"/>
              <a:ext cx="36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41D6C259-79A6-4DBA-B893-C6252748B5A9}"/>
                </a:ext>
              </a:extLst>
            </p:cNvPr>
            <p:cNvSpPr/>
            <p:nvPr/>
          </p:nvSpPr>
          <p:spPr>
            <a:xfrm>
              <a:off x="10184136" y="4884472"/>
              <a:ext cx="36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310F39D1-A3ED-4E57-A603-0AEA4D8D5DBE}"/>
                </a:ext>
              </a:extLst>
            </p:cNvPr>
            <p:cNvSpPr/>
            <p:nvPr/>
          </p:nvSpPr>
          <p:spPr>
            <a:xfrm>
              <a:off x="10040136" y="5855890"/>
              <a:ext cx="180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607A5FB9-40BB-4531-8D1E-D712A433BD2C}"/>
                </a:ext>
              </a:extLst>
            </p:cNvPr>
            <p:cNvSpPr/>
            <p:nvPr/>
          </p:nvSpPr>
          <p:spPr>
            <a:xfrm>
              <a:off x="10148136" y="5370181"/>
              <a:ext cx="72000" cy="383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BF2907D1-FECE-4C86-95A9-82AC3CBF9E18}"/>
                </a:ext>
              </a:extLst>
            </p:cNvPr>
            <p:cNvSpPr txBox="1"/>
            <p:nvPr/>
          </p:nvSpPr>
          <p:spPr>
            <a:xfrm>
              <a:off x="6407150" y="6351639"/>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91%</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872FB9E6-DD50-4EDE-9106-A52FB82CA9EC}"/>
                </a:ext>
              </a:extLst>
            </p:cNvPr>
            <p:cNvSpPr txBox="1"/>
            <p:nvPr/>
          </p:nvSpPr>
          <p:spPr>
            <a:xfrm>
              <a:off x="9603762" y="5851927"/>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5%</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7348BED0-8657-428D-ABEE-529B0EE06780}"/>
                </a:ext>
              </a:extLst>
            </p:cNvPr>
            <p:cNvSpPr txBox="1"/>
            <p:nvPr/>
          </p:nvSpPr>
          <p:spPr>
            <a:xfrm>
              <a:off x="9603762" y="5386167"/>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2%</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875AFB5B-5FE2-41BF-9630-C17477D5F6FF}"/>
                </a:ext>
              </a:extLst>
            </p:cNvPr>
            <p:cNvSpPr txBox="1"/>
            <p:nvPr/>
          </p:nvSpPr>
          <p:spPr>
            <a:xfrm>
              <a:off x="9693896" y="4899579"/>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1%</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82577DDE-2683-4FBB-806C-A7236FCFE4D8}"/>
                </a:ext>
              </a:extLst>
            </p:cNvPr>
            <p:cNvSpPr txBox="1"/>
            <p:nvPr/>
          </p:nvSpPr>
          <p:spPr>
            <a:xfrm>
              <a:off x="9716676" y="4413319"/>
              <a:ext cx="1080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randview" panose="020B0502040204020203" pitchFamily="34" charset="0"/>
                  <a:ea typeface="+mn-ea"/>
                  <a:cs typeface="+mn-cs"/>
                </a:rPr>
                <a:t>1%</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39B1089E-E2DF-418B-B12C-796AFFCF5E57}"/>
              </a:ext>
            </a:extLst>
          </p:cNvPr>
          <p:cNvGrpSpPr/>
          <p:nvPr/>
        </p:nvGrpSpPr>
        <p:grpSpPr>
          <a:xfrm rot="16844252">
            <a:off x="7139247" y="1025763"/>
            <a:ext cx="1795243" cy="1907274"/>
            <a:chOff x="7156271" y="4226061"/>
            <a:chExt cx="1643150" cy="1773177"/>
          </a:xfrm>
        </p:grpSpPr>
        <p:pic>
          <p:nvPicPr>
            <p:cNvPr id="70" name="Graphic 69" descr="Truck with solid fill">
              <a:extLst>
                <a:ext uri="{FF2B5EF4-FFF2-40B4-BE49-F238E27FC236}">
                  <a16:creationId xmlns:a16="http://schemas.microsoft.com/office/drawing/2014/main" id="{215A5CD8-7463-46DD-B8F6-129A48FC3D4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7921294">
              <a:off x="7156271" y="4226061"/>
              <a:ext cx="1643150" cy="1643150"/>
            </a:xfrm>
            <a:prstGeom prst="rect">
              <a:avLst/>
            </a:prstGeom>
          </p:spPr>
        </p:pic>
        <p:sp>
          <p:nvSpPr>
            <p:cNvPr id="72" name="TextBox 71">
              <a:extLst>
                <a:ext uri="{FF2B5EF4-FFF2-40B4-BE49-F238E27FC236}">
                  <a16:creationId xmlns:a16="http://schemas.microsoft.com/office/drawing/2014/main" id="{24172483-FFA3-4D52-8F0B-750B3581954D}"/>
                </a:ext>
              </a:extLst>
            </p:cNvPr>
            <p:cNvSpPr txBox="1"/>
            <p:nvPr/>
          </p:nvSpPr>
          <p:spPr>
            <a:xfrm rot="7989091">
              <a:off x="7305581" y="5103498"/>
              <a:ext cx="142214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19.5</a:t>
              </a:r>
            </a:p>
          </p:txBody>
        </p:sp>
      </p:grpSp>
      <p:sp>
        <p:nvSpPr>
          <p:cNvPr id="73" name="TextBox 72">
            <a:extLst>
              <a:ext uri="{FF2B5EF4-FFF2-40B4-BE49-F238E27FC236}">
                <a16:creationId xmlns:a16="http://schemas.microsoft.com/office/drawing/2014/main" id="{E3FB708E-F308-4D1C-A375-B13A0F24E458}"/>
              </a:ext>
            </a:extLst>
          </p:cNvPr>
          <p:cNvSpPr txBox="1"/>
          <p:nvPr/>
        </p:nvSpPr>
        <p:spPr>
          <a:xfrm rot="5400000">
            <a:off x="5927957" y="981409"/>
            <a:ext cx="142214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Grandview" panose="020B0502040204020203" pitchFamily="34" charset="0"/>
                <a:ea typeface="+mn-ea"/>
                <a:cs typeface="+mn-cs"/>
              </a:rPr>
              <a:t>67.7</a:t>
            </a:r>
          </a:p>
        </p:txBody>
      </p:sp>
    </p:spTree>
    <p:extLst>
      <p:ext uri="{BB962C8B-B14F-4D97-AF65-F5344CB8AC3E}">
        <p14:creationId xmlns:p14="http://schemas.microsoft.com/office/powerpoint/2010/main" val="4066667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C9AC6A-7912-8C03-6158-FE8FCCE1BDAB}"/>
              </a:ext>
            </a:extLst>
          </p:cNvPr>
          <p:cNvPicPr>
            <a:picLocks noChangeAspect="1"/>
          </p:cNvPicPr>
          <p:nvPr/>
        </p:nvPicPr>
        <p:blipFill>
          <a:blip r:embed="rId3"/>
          <a:stretch>
            <a:fillRect/>
          </a:stretch>
        </p:blipFill>
        <p:spPr>
          <a:xfrm>
            <a:off x="1467059" y="862212"/>
            <a:ext cx="8847874" cy="5802826"/>
          </a:xfrm>
          <a:prstGeom prst="rect">
            <a:avLst/>
          </a:prstGeom>
        </p:spPr>
      </p:pic>
    </p:spTree>
    <p:extLst>
      <p:ext uri="{BB962C8B-B14F-4D97-AF65-F5344CB8AC3E}">
        <p14:creationId xmlns:p14="http://schemas.microsoft.com/office/powerpoint/2010/main" val="2139728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0DDC9D6-B538-432D-B904-1523F367E49F}"/>
              </a:ext>
            </a:extLst>
          </p:cNvPr>
          <p:cNvGraphicFramePr>
            <a:graphicFrameLocks/>
          </p:cNvGraphicFramePr>
          <p:nvPr>
            <p:extLst>
              <p:ext uri="{D42A27DB-BD31-4B8C-83A1-F6EECF244321}">
                <p14:modId xmlns:p14="http://schemas.microsoft.com/office/powerpoint/2010/main" val="1532196915"/>
              </p:ext>
            </p:extLst>
          </p:nvPr>
        </p:nvGraphicFramePr>
        <p:xfrm>
          <a:off x="1415480" y="764704"/>
          <a:ext cx="9079578" cy="5826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0458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AD69C7-10F6-4AF5-9E1D-6D8E32185093}"/>
              </a:ext>
            </a:extLst>
          </p:cNvPr>
          <p:cNvSpPr>
            <a:spLocks noGrp="1"/>
          </p:cNvSpPr>
          <p:nvPr>
            <p:ph type="title"/>
          </p:nvPr>
        </p:nvSpPr>
        <p:spPr/>
        <p:txBody>
          <a:bodyPr>
            <a:normAutofit fontScale="90000"/>
          </a:bodyPr>
          <a:lstStyle/>
          <a:p>
            <a:r>
              <a:rPr lang="en-GB"/>
              <a:t>Definitions of Vehicle Types</a:t>
            </a:r>
          </a:p>
        </p:txBody>
      </p:sp>
      <p:grpSp>
        <p:nvGrpSpPr>
          <p:cNvPr id="20" name="Group 19">
            <a:extLst>
              <a:ext uri="{FF2B5EF4-FFF2-40B4-BE49-F238E27FC236}">
                <a16:creationId xmlns:a16="http://schemas.microsoft.com/office/drawing/2014/main" id="{01A14BFE-59E6-42B0-B5C5-0B20E2C925C6}"/>
              </a:ext>
            </a:extLst>
          </p:cNvPr>
          <p:cNvGrpSpPr/>
          <p:nvPr/>
        </p:nvGrpSpPr>
        <p:grpSpPr>
          <a:xfrm>
            <a:off x="609600" y="1715746"/>
            <a:ext cx="5031456" cy="2226674"/>
            <a:chOff x="609600" y="1715746"/>
            <a:chExt cx="5031456" cy="2226674"/>
          </a:xfrm>
        </p:grpSpPr>
        <p:sp>
          <p:nvSpPr>
            <p:cNvPr id="12" name="Rectangle: Rounded Corners 11">
              <a:extLst>
                <a:ext uri="{FF2B5EF4-FFF2-40B4-BE49-F238E27FC236}">
                  <a16:creationId xmlns:a16="http://schemas.microsoft.com/office/drawing/2014/main" id="{7C57D5F9-A012-491C-A214-D964508BBEE4}"/>
                </a:ext>
              </a:extLst>
            </p:cNvPr>
            <p:cNvSpPr/>
            <p:nvPr/>
          </p:nvSpPr>
          <p:spPr bwMode="auto">
            <a:xfrm>
              <a:off x="609600" y="2018414"/>
              <a:ext cx="5031456" cy="1924006"/>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2"/>
                </a:solidFill>
                <a:effectLst/>
                <a:latin typeface="Times" charset="0"/>
                <a:ea typeface="ヒラギノ角ゴ Pro W3" charset="0"/>
              </a:endParaRPr>
            </a:p>
          </p:txBody>
        </p:sp>
        <p:sp>
          <p:nvSpPr>
            <p:cNvPr id="13" name="TextBox 12">
              <a:extLst>
                <a:ext uri="{FF2B5EF4-FFF2-40B4-BE49-F238E27FC236}">
                  <a16:creationId xmlns:a16="http://schemas.microsoft.com/office/drawing/2014/main" id="{69BA9736-9966-4D33-96B7-F68847E0D2F2}"/>
                </a:ext>
              </a:extLst>
            </p:cNvPr>
            <p:cNvSpPr txBox="1"/>
            <p:nvPr/>
          </p:nvSpPr>
          <p:spPr>
            <a:xfrm>
              <a:off x="609600" y="2534482"/>
              <a:ext cx="5031456" cy="1015663"/>
            </a:xfrm>
            <a:prstGeom prst="rect">
              <a:avLst/>
            </a:prstGeom>
            <a:noFill/>
          </p:spPr>
          <p:txBody>
            <a:bodyPr wrap="square" rtlCol="0">
              <a:spAutoFit/>
            </a:bodyPr>
            <a:lstStyle/>
            <a:p>
              <a:pPr algn="ctr"/>
              <a:r>
                <a:rPr lang="en-GB" sz="2000">
                  <a:solidFill>
                    <a:schemeClr val="tx2"/>
                  </a:solidFill>
                  <a:latin typeface="Arial" panose="020B0604020202020204" pitchFamily="34" charset="0"/>
                  <a:cs typeface="Arial" panose="020B0604020202020204" pitchFamily="34" charset="0"/>
                </a:rPr>
                <a:t>Powered by an internal combustion engine which is fuelled by petrol which is produced from crude oil.</a:t>
              </a:r>
            </a:p>
          </p:txBody>
        </p:sp>
        <p:sp>
          <p:nvSpPr>
            <p:cNvPr id="4" name="Rectangle: Rounded Corners 3">
              <a:extLst>
                <a:ext uri="{FF2B5EF4-FFF2-40B4-BE49-F238E27FC236}">
                  <a16:creationId xmlns:a16="http://schemas.microsoft.com/office/drawing/2014/main" id="{D786094A-F44C-4186-9E9F-39103A68F833}"/>
                </a:ext>
              </a:extLst>
            </p:cNvPr>
            <p:cNvSpPr/>
            <p:nvPr/>
          </p:nvSpPr>
          <p:spPr bwMode="auto">
            <a:xfrm>
              <a:off x="743012" y="1715746"/>
              <a:ext cx="2376264" cy="580926"/>
            </a:xfrm>
            <a:prstGeom prst="roundRect">
              <a:avLst/>
            </a:prstGeom>
            <a:solidFill>
              <a:srgbClr val="EF476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600" b="0" i="0" u="none" strike="noStrike" cap="none" normalizeH="0" baseline="0">
                  <a:ln>
                    <a:noFill/>
                  </a:ln>
                  <a:solidFill>
                    <a:schemeClr val="tx2"/>
                  </a:solidFill>
                  <a:effectLst/>
                  <a:latin typeface="Arial" panose="020B0604020202020204" pitchFamily="34" charset="0"/>
                  <a:ea typeface="ヒラギノ角ゴ Pro W3" charset="0"/>
                  <a:cs typeface="Arial" panose="020B0604020202020204" pitchFamily="34" charset="0"/>
                </a:rPr>
                <a:t>Petrol</a:t>
              </a:r>
            </a:p>
          </p:txBody>
        </p:sp>
      </p:grpSp>
      <p:grpSp>
        <p:nvGrpSpPr>
          <p:cNvPr id="23" name="Group 22">
            <a:extLst>
              <a:ext uri="{FF2B5EF4-FFF2-40B4-BE49-F238E27FC236}">
                <a16:creationId xmlns:a16="http://schemas.microsoft.com/office/drawing/2014/main" id="{04C26DBD-F6CA-404A-9910-462360C7E8E8}"/>
              </a:ext>
            </a:extLst>
          </p:cNvPr>
          <p:cNvGrpSpPr/>
          <p:nvPr/>
        </p:nvGrpSpPr>
        <p:grpSpPr>
          <a:xfrm>
            <a:off x="609600" y="4240528"/>
            <a:ext cx="5031841" cy="2241487"/>
            <a:chOff x="609600" y="4240528"/>
            <a:chExt cx="5031841" cy="2241487"/>
          </a:xfrm>
        </p:grpSpPr>
        <p:sp>
          <p:nvSpPr>
            <p:cNvPr id="15" name="TextBox 14">
              <a:extLst>
                <a:ext uri="{FF2B5EF4-FFF2-40B4-BE49-F238E27FC236}">
                  <a16:creationId xmlns:a16="http://schemas.microsoft.com/office/drawing/2014/main" id="{546FD60A-D3A6-4EAD-9BA8-87BCBF10061C}"/>
                </a:ext>
              </a:extLst>
            </p:cNvPr>
            <p:cNvSpPr txBox="1"/>
            <p:nvPr/>
          </p:nvSpPr>
          <p:spPr>
            <a:xfrm>
              <a:off x="609985" y="4850799"/>
              <a:ext cx="5031456" cy="1631216"/>
            </a:xfrm>
            <a:prstGeom prst="rect">
              <a:avLst/>
            </a:prstGeom>
            <a:noFill/>
          </p:spPr>
          <p:txBody>
            <a:bodyPr wrap="square" rtlCol="0">
              <a:spAutoFit/>
            </a:bodyPr>
            <a:lstStyle/>
            <a:p>
              <a:pPr algn="ctr"/>
              <a:r>
                <a:rPr lang="en-GB" sz="2000">
                  <a:solidFill>
                    <a:schemeClr val="tx2"/>
                  </a:solidFill>
                  <a:latin typeface="Arial" panose="020B0604020202020204" pitchFamily="34" charset="0"/>
                  <a:cs typeface="Arial" panose="020B0604020202020204" pitchFamily="34" charset="0"/>
                </a:rPr>
                <a:t>Powered by an internal combustion engine (petrol or diesel) and an electric motor which is either charged by the vehicle as it moves or by plugging in to the mains electricity supply.</a:t>
              </a:r>
            </a:p>
          </p:txBody>
        </p:sp>
        <p:sp>
          <p:nvSpPr>
            <p:cNvPr id="18" name="Rectangle: Rounded Corners 17">
              <a:extLst>
                <a:ext uri="{FF2B5EF4-FFF2-40B4-BE49-F238E27FC236}">
                  <a16:creationId xmlns:a16="http://schemas.microsoft.com/office/drawing/2014/main" id="{6AB6B800-65D1-4738-B605-14AA2C707C54}"/>
                </a:ext>
              </a:extLst>
            </p:cNvPr>
            <p:cNvSpPr/>
            <p:nvPr/>
          </p:nvSpPr>
          <p:spPr bwMode="auto">
            <a:xfrm>
              <a:off x="609600" y="4530991"/>
              <a:ext cx="5031456" cy="1924006"/>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2"/>
                </a:solidFill>
                <a:effectLst/>
                <a:latin typeface="Times" charset="0"/>
                <a:ea typeface="ヒラギノ角ゴ Pro W3" charset="0"/>
              </a:endParaRPr>
            </a:p>
          </p:txBody>
        </p:sp>
        <p:sp>
          <p:nvSpPr>
            <p:cNvPr id="6" name="Rectangle: Rounded Corners 5">
              <a:extLst>
                <a:ext uri="{FF2B5EF4-FFF2-40B4-BE49-F238E27FC236}">
                  <a16:creationId xmlns:a16="http://schemas.microsoft.com/office/drawing/2014/main" id="{B9A882F4-A285-4DD7-AA61-BFFA1497C8CD}"/>
                </a:ext>
              </a:extLst>
            </p:cNvPr>
            <p:cNvSpPr/>
            <p:nvPr/>
          </p:nvSpPr>
          <p:spPr bwMode="auto">
            <a:xfrm>
              <a:off x="749064" y="4240528"/>
              <a:ext cx="2376264" cy="580926"/>
            </a:xfrm>
            <a:prstGeom prst="roundRect">
              <a:avLst/>
            </a:prstGeom>
            <a:solidFill>
              <a:srgbClr val="FFD166"/>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600" b="0" i="0" u="none" strike="noStrike" cap="none" normalizeH="0" baseline="0">
                  <a:ln>
                    <a:noFill/>
                  </a:ln>
                  <a:solidFill>
                    <a:schemeClr val="tx2"/>
                  </a:solidFill>
                  <a:effectLst/>
                  <a:latin typeface="Arial" panose="020B0604020202020204" pitchFamily="34" charset="0"/>
                  <a:ea typeface="ヒラギノ角ゴ Pro W3" charset="0"/>
                  <a:cs typeface="Arial" panose="020B0604020202020204" pitchFamily="34" charset="0"/>
                </a:rPr>
                <a:t>Hybrid</a:t>
              </a:r>
            </a:p>
          </p:txBody>
        </p:sp>
      </p:grpSp>
      <p:grpSp>
        <p:nvGrpSpPr>
          <p:cNvPr id="21" name="Group 20">
            <a:extLst>
              <a:ext uri="{FF2B5EF4-FFF2-40B4-BE49-F238E27FC236}">
                <a16:creationId xmlns:a16="http://schemas.microsoft.com/office/drawing/2014/main" id="{F8D2CA17-7C1E-44B7-9E3E-3D894AC47334}"/>
              </a:ext>
            </a:extLst>
          </p:cNvPr>
          <p:cNvGrpSpPr/>
          <p:nvPr/>
        </p:nvGrpSpPr>
        <p:grpSpPr>
          <a:xfrm>
            <a:off x="6550944" y="1727951"/>
            <a:ext cx="5055020" cy="2214469"/>
            <a:chOff x="6550944" y="1727951"/>
            <a:chExt cx="5055020" cy="2214469"/>
          </a:xfrm>
        </p:grpSpPr>
        <p:sp>
          <p:nvSpPr>
            <p:cNvPr id="14" name="TextBox 13">
              <a:extLst>
                <a:ext uri="{FF2B5EF4-FFF2-40B4-BE49-F238E27FC236}">
                  <a16:creationId xmlns:a16="http://schemas.microsoft.com/office/drawing/2014/main" id="{BACE365B-A834-40D0-B5BB-F256E6D2E564}"/>
                </a:ext>
              </a:extLst>
            </p:cNvPr>
            <p:cNvSpPr txBox="1"/>
            <p:nvPr/>
          </p:nvSpPr>
          <p:spPr>
            <a:xfrm>
              <a:off x="6574508" y="2572582"/>
              <a:ext cx="5031456" cy="1015663"/>
            </a:xfrm>
            <a:prstGeom prst="rect">
              <a:avLst/>
            </a:prstGeom>
            <a:noFill/>
          </p:spPr>
          <p:txBody>
            <a:bodyPr wrap="square" rtlCol="0">
              <a:spAutoFit/>
            </a:bodyPr>
            <a:lstStyle/>
            <a:p>
              <a:pPr algn="ctr"/>
              <a:r>
                <a:rPr lang="en-GB" sz="2000">
                  <a:solidFill>
                    <a:schemeClr val="tx2"/>
                  </a:solidFill>
                  <a:latin typeface="Arial" panose="020B0604020202020204" pitchFamily="34" charset="0"/>
                  <a:cs typeface="Arial" panose="020B0604020202020204" pitchFamily="34" charset="0"/>
                </a:rPr>
                <a:t>Powered by an internal combustion engine which is fuelled by diesel which is produced from crude oil.</a:t>
              </a:r>
            </a:p>
          </p:txBody>
        </p:sp>
        <p:sp>
          <p:nvSpPr>
            <p:cNvPr id="17" name="Rectangle: Rounded Corners 16">
              <a:extLst>
                <a:ext uri="{FF2B5EF4-FFF2-40B4-BE49-F238E27FC236}">
                  <a16:creationId xmlns:a16="http://schemas.microsoft.com/office/drawing/2014/main" id="{A15BB45F-1FEE-4A19-91E6-006CC9ECFF45}"/>
                </a:ext>
              </a:extLst>
            </p:cNvPr>
            <p:cNvSpPr/>
            <p:nvPr/>
          </p:nvSpPr>
          <p:spPr bwMode="auto">
            <a:xfrm>
              <a:off x="6550944" y="2018414"/>
              <a:ext cx="5031456" cy="1924006"/>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2"/>
                </a:solidFill>
                <a:effectLst/>
                <a:latin typeface="Times" charset="0"/>
                <a:ea typeface="ヒラギノ角ゴ Pro W3" charset="0"/>
              </a:endParaRPr>
            </a:p>
          </p:txBody>
        </p:sp>
        <p:sp>
          <p:nvSpPr>
            <p:cNvPr id="5" name="Rectangle: Rounded Corners 4">
              <a:extLst>
                <a:ext uri="{FF2B5EF4-FFF2-40B4-BE49-F238E27FC236}">
                  <a16:creationId xmlns:a16="http://schemas.microsoft.com/office/drawing/2014/main" id="{3D901345-10F4-44CE-93DF-C0B7BBB1FFE8}"/>
                </a:ext>
              </a:extLst>
            </p:cNvPr>
            <p:cNvSpPr/>
            <p:nvPr/>
          </p:nvSpPr>
          <p:spPr bwMode="auto">
            <a:xfrm>
              <a:off x="6697898" y="1727951"/>
              <a:ext cx="2376264" cy="580926"/>
            </a:xfrm>
            <a:prstGeom prst="roundRect">
              <a:avLst/>
            </a:prstGeom>
            <a:solidFill>
              <a:srgbClr val="599DDC"/>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600" b="0" i="0" u="none" strike="noStrike" cap="none" normalizeH="0" baseline="0">
                  <a:ln>
                    <a:noFill/>
                  </a:ln>
                  <a:solidFill>
                    <a:schemeClr val="tx2"/>
                  </a:solidFill>
                  <a:effectLst/>
                  <a:latin typeface="Arial" panose="020B0604020202020204" pitchFamily="34" charset="0"/>
                  <a:ea typeface="ヒラギノ角ゴ Pro W3" charset="0"/>
                  <a:cs typeface="Arial" panose="020B0604020202020204" pitchFamily="34" charset="0"/>
                </a:rPr>
                <a:t>Diesel</a:t>
              </a:r>
            </a:p>
          </p:txBody>
        </p:sp>
      </p:grpSp>
      <p:grpSp>
        <p:nvGrpSpPr>
          <p:cNvPr id="22" name="Group 21">
            <a:extLst>
              <a:ext uri="{FF2B5EF4-FFF2-40B4-BE49-F238E27FC236}">
                <a16:creationId xmlns:a16="http://schemas.microsoft.com/office/drawing/2014/main" id="{880DE60B-42D1-4423-B3A4-AA7DBD05C2D7}"/>
              </a:ext>
            </a:extLst>
          </p:cNvPr>
          <p:cNvGrpSpPr/>
          <p:nvPr/>
        </p:nvGrpSpPr>
        <p:grpSpPr>
          <a:xfrm>
            <a:off x="6550559" y="4252733"/>
            <a:ext cx="5031841" cy="2202264"/>
            <a:chOff x="6550559" y="4252733"/>
            <a:chExt cx="5031841" cy="2202264"/>
          </a:xfrm>
        </p:grpSpPr>
        <p:sp>
          <p:nvSpPr>
            <p:cNvPr id="16" name="TextBox 15">
              <a:extLst>
                <a:ext uri="{FF2B5EF4-FFF2-40B4-BE49-F238E27FC236}">
                  <a16:creationId xmlns:a16="http://schemas.microsoft.com/office/drawing/2014/main" id="{F5C23B0F-5E67-4364-A66D-7F442F3E0949}"/>
                </a:ext>
              </a:extLst>
            </p:cNvPr>
            <p:cNvSpPr txBox="1"/>
            <p:nvPr/>
          </p:nvSpPr>
          <p:spPr>
            <a:xfrm>
              <a:off x="6550559" y="5097364"/>
              <a:ext cx="5031455" cy="1015663"/>
            </a:xfrm>
            <a:prstGeom prst="rect">
              <a:avLst/>
            </a:prstGeom>
            <a:noFill/>
          </p:spPr>
          <p:txBody>
            <a:bodyPr wrap="square" rtlCol="0">
              <a:spAutoFit/>
            </a:bodyPr>
            <a:lstStyle/>
            <a:p>
              <a:pPr algn="ctr"/>
              <a:r>
                <a:rPr lang="en-GB" sz="2000">
                  <a:solidFill>
                    <a:schemeClr val="tx2"/>
                  </a:solidFill>
                  <a:latin typeface="Arial" panose="020B0604020202020204" pitchFamily="34" charset="0"/>
                  <a:cs typeface="Arial" panose="020B0604020202020204" pitchFamily="34" charset="0"/>
                </a:rPr>
                <a:t>Powered by a battery which can be charged by plugging in to the mains electricity supply. </a:t>
              </a:r>
            </a:p>
          </p:txBody>
        </p:sp>
        <p:sp>
          <p:nvSpPr>
            <p:cNvPr id="19" name="Rectangle: Rounded Corners 18">
              <a:extLst>
                <a:ext uri="{FF2B5EF4-FFF2-40B4-BE49-F238E27FC236}">
                  <a16:creationId xmlns:a16="http://schemas.microsoft.com/office/drawing/2014/main" id="{8A969EA4-4D87-4C25-8C5E-53A887113877}"/>
                </a:ext>
              </a:extLst>
            </p:cNvPr>
            <p:cNvSpPr/>
            <p:nvPr/>
          </p:nvSpPr>
          <p:spPr bwMode="auto">
            <a:xfrm>
              <a:off x="6550944" y="4530991"/>
              <a:ext cx="5031456" cy="1924006"/>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2"/>
                </a:solidFill>
                <a:effectLst/>
                <a:latin typeface="Times" charset="0"/>
                <a:ea typeface="ヒラギノ角ゴ Pro W3" charset="0"/>
              </a:endParaRPr>
            </a:p>
          </p:txBody>
        </p:sp>
        <p:sp>
          <p:nvSpPr>
            <p:cNvPr id="7" name="Rectangle: Rounded Corners 6">
              <a:extLst>
                <a:ext uri="{FF2B5EF4-FFF2-40B4-BE49-F238E27FC236}">
                  <a16:creationId xmlns:a16="http://schemas.microsoft.com/office/drawing/2014/main" id="{02CA96D6-5B51-457C-81A5-AAFFEFD49B2A}"/>
                </a:ext>
              </a:extLst>
            </p:cNvPr>
            <p:cNvSpPr/>
            <p:nvPr/>
          </p:nvSpPr>
          <p:spPr bwMode="auto">
            <a:xfrm>
              <a:off x="6697898" y="4252733"/>
              <a:ext cx="2376264" cy="580926"/>
            </a:xfrm>
            <a:prstGeom prst="roundRect">
              <a:avLst/>
            </a:prstGeom>
            <a:solidFill>
              <a:srgbClr val="06D6A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600" b="0" i="0" u="none" strike="noStrike" cap="none" normalizeH="0" baseline="0">
                  <a:ln>
                    <a:noFill/>
                  </a:ln>
                  <a:solidFill>
                    <a:schemeClr val="tx2"/>
                  </a:solidFill>
                  <a:effectLst/>
                  <a:latin typeface="Arial" panose="020B0604020202020204" pitchFamily="34" charset="0"/>
                  <a:ea typeface="ヒラギノ角ゴ Pro W3" charset="0"/>
                  <a:cs typeface="Arial" panose="020B0604020202020204" pitchFamily="34" charset="0"/>
                </a:rPr>
                <a:t>Electric</a:t>
              </a:r>
            </a:p>
          </p:txBody>
        </p:sp>
      </p:grpSp>
    </p:spTree>
    <p:extLst>
      <p:ext uri="{BB962C8B-B14F-4D97-AF65-F5344CB8AC3E}">
        <p14:creationId xmlns:p14="http://schemas.microsoft.com/office/powerpoint/2010/main" val="144822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293F1D1-BA4D-4CE6-9C42-52FFEB4F94CE}"/>
              </a:ext>
            </a:extLst>
          </p:cNvPr>
          <p:cNvGraphicFramePr>
            <a:graphicFrameLocks noGrp="1"/>
          </p:cNvGraphicFramePr>
          <p:nvPr>
            <p:extLst>
              <p:ext uri="{D42A27DB-BD31-4B8C-83A1-F6EECF244321}">
                <p14:modId xmlns:p14="http://schemas.microsoft.com/office/powerpoint/2010/main" val="2037477016"/>
              </p:ext>
            </p:extLst>
          </p:nvPr>
        </p:nvGraphicFramePr>
        <p:xfrm>
          <a:off x="767408" y="2132856"/>
          <a:ext cx="10657184" cy="3629440"/>
        </p:xfrm>
        <a:graphic>
          <a:graphicData uri="http://schemas.openxmlformats.org/drawingml/2006/table">
            <a:tbl>
              <a:tblPr firstRow="1" bandRow="1">
                <a:tableStyleId>{93296810-A885-4BE3-A3E7-6D5BEEA58F35}</a:tableStyleId>
              </a:tblPr>
              <a:tblGrid>
                <a:gridCol w="1224136">
                  <a:extLst>
                    <a:ext uri="{9D8B030D-6E8A-4147-A177-3AD203B41FA5}">
                      <a16:colId xmlns:a16="http://schemas.microsoft.com/office/drawing/2014/main" val="1455301295"/>
                    </a:ext>
                  </a:extLst>
                </a:gridCol>
                <a:gridCol w="2664296">
                  <a:extLst>
                    <a:ext uri="{9D8B030D-6E8A-4147-A177-3AD203B41FA5}">
                      <a16:colId xmlns:a16="http://schemas.microsoft.com/office/drawing/2014/main" val="4004080810"/>
                    </a:ext>
                  </a:extLst>
                </a:gridCol>
                <a:gridCol w="1692188">
                  <a:extLst>
                    <a:ext uri="{9D8B030D-6E8A-4147-A177-3AD203B41FA5}">
                      <a16:colId xmlns:a16="http://schemas.microsoft.com/office/drawing/2014/main" val="3767989788"/>
                    </a:ext>
                  </a:extLst>
                </a:gridCol>
                <a:gridCol w="1692188">
                  <a:extLst>
                    <a:ext uri="{9D8B030D-6E8A-4147-A177-3AD203B41FA5}">
                      <a16:colId xmlns:a16="http://schemas.microsoft.com/office/drawing/2014/main" val="1071658987"/>
                    </a:ext>
                  </a:extLst>
                </a:gridCol>
                <a:gridCol w="1692188">
                  <a:extLst>
                    <a:ext uri="{9D8B030D-6E8A-4147-A177-3AD203B41FA5}">
                      <a16:colId xmlns:a16="http://schemas.microsoft.com/office/drawing/2014/main" val="1590469513"/>
                    </a:ext>
                  </a:extLst>
                </a:gridCol>
                <a:gridCol w="1692188">
                  <a:extLst>
                    <a:ext uri="{9D8B030D-6E8A-4147-A177-3AD203B41FA5}">
                      <a16:colId xmlns:a16="http://schemas.microsoft.com/office/drawing/2014/main" val="564165147"/>
                    </a:ext>
                  </a:extLst>
                </a:gridCol>
              </a:tblGrid>
              <a:tr h="720080">
                <a:tc>
                  <a:txBody>
                    <a:bodyPr/>
                    <a:lstStyle/>
                    <a:p>
                      <a:endParaRPr lang="en-GB" sz="1600">
                        <a:latin typeface="Arial" panose="020B0604020202020204" pitchFamily="34" charset="0"/>
                        <a:cs typeface="Arial" panose="020B0604020202020204" pitchFamily="34" charset="0"/>
                      </a:endParaRPr>
                    </a:p>
                  </a:txBody>
                  <a:tcPr/>
                </a:tc>
                <a:tc>
                  <a:txBody>
                    <a:bodyPr/>
                    <a:lstStyle/>
                    <a:p>
                      <a:pPr algn="ctr"/>
                      <a:r>
                        <a:rPr lang="en-GB" sz="2400">
                          <a:latin typeface="Arial" panose="020B0604020202020204" pitchFamily="34" charset="0"/>
                          <a:cs typeface="Arial" panose="020B0604020202020204" pitchFamily="34" charset="0"/>
                        </a:rPr>
                        <a:t>Total New Registrations</a:t>
                      </a:r>
                    </a:p>
                  </a:txBody>
                  <a:tcPr anchor="ctr"/>
                </a:tc>
                <a:tc>
                  <a:txBody>
                    <a:bodyPr/>
                    <a:lstStyle/>
                    <a:p>
                      <a:pPr algn="ctr"/>
                      <a:r>
                        <a:rPr lang="en-GB" sz="2400">
                          <a:latin typeface="Arial" panose="020B0604020202020204" pitchFamily="34" charset="0"/>
                          <a:cs typeface="Arial" panose="020B0604020202020204" pitchFamily="34" charset="0"/>
                        </a:rPr>
                        <a:t>Petrol</a:t>
                      </a:r>
                    </a:p>
                  </a:txBody>
                  <a:tcPr anchor="ctr"/>
                </a:tc>
                <a:tc>
                  <a:txBody>
                    <a:bodyPr/>
                    <a:lstStyle/>
                    <a:p>
                      <a:pPr algn="ctr"/>
                      <a:r>
                        <a:rPr lang="en-GB" sz="2400">
                          <a:latin typeface="Arial" panose="020B0604020202020204" pitchFamily="34" charset="0"/>
                          <a:cs typeface="Arial" panose="020B0604020202020204" pitchFamily="34" charset="0"/>
                        </a:rPr>
                        <a:t>Diesel</a:t>
                      </a:r>
                    </a:p>
                  </a:txBody>
                  <a:tcPr anchor="ctr"/>
                </a:tc>
                <a:tc>
                  <a:txBody>
                    <a:bodyPr/>
                    <a:lstStyle/>
                    <a:p>
                      <a:pPr algn="ctr"/>
                      <a:r>
                        <a:rPr lang="en-GB" sz="2400">
                          <a:latin typeface="Arial" panose="020B0604020202020204" pitchFamily="34" charset="0"/>
                          <a:cs typeface="Arial" panose="020B0604020202020204" pitchFamily="34" charset="0"/>
                        </a:rPr>
                        <a:t>Hybrid</a:t>
                      </a:r>
                    </a:p>
                  </a:txBody>
                  <a:tcPr anchor="ctr"/>
                </a:tc>
                <a:tc>
                  <a:txBody>
                    <a:bodyPr/>
                    <a:lstStyle/>
                    <a:p>
                      <a:pPr algn="ctr"/>
                      <a:r>
                        <a:rPr lang="en-GB" sz="2400">
                          <a:latin typeface="Arial" panose="020B0604020202020204" pitchFamily="34" charset="0"/>
                          <a:cs typeface="Arial" panose="020B0604020202020204" pitchFamily="34" charset="0"/>
                        </a:rPr>
                        <a:t>Electric</a:t>
                      </a:r>
                    </a:p>
                  </a:txBody>
                  <a:tcPr anchor="ctr"/>
                </a:tc>
                <a:extLst>
                  <a:ext uri="{0D108BD9-81ED-4DB2-BD59-A6C34878D82A}">
                    <a16:rowId xmlns:a16="http://schemas.microsoft.com/office/drawing/2014/main" val="3029704783"/>
                  </a:ext>
                </a:extLst>
              </a:tr>
              <a:tr h="701620">
                <a:tc>
                  <a:txBody>
                    <a:bodyPr/>
                    <a:lstStyle/>
                    <a:p>
                      <a:pPr algn="ctr"/>
                      <a:r>
                        <a:rPr lang="en-GB" sz="2800">
                          <a:latin typeface="Arial" panose="020B0604020202020204" pitchFamily="34" charset="0"/>
                          <a:cs typeface="Arial" panose="020B0604020202020204" pitchFamily="34" charset="0"/>
                        </a:rPr>
                        <a:t>2005</a:t>
                      </a:r>
                    </a:p>
                  </a:txBody>
                  <a:tcPr anchor="ctr"/>
                </a:tc>
                <a:tc>
                  <a:txBody>
                    <a:bodyPr/>
                    <a:lstStyle/>
                    <a:p>
                      <a:pPr algn="ctr"/>
                      <a:r>
                        <a:rPr lang="en-GB" sz="2800" dirty="0">
                          <a:latin typeface="Arial" panose="020B0604020202020204" pitchFamily="34" charset="0"/>
                          <a:cs typeface="Arial" panose="020B0604020202020204" pitchFamily="34" charset="0"/>
                        </a:rPr>
                        <a:t>2,400,000</a:t>
                      </a:r>
                    </a:p>
                  </a:txBody>
                  <a:tcPr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63%</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37%</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tc>
                <a:extLst>
                  <a:ext uri="{0D108BD9-81ED-4DB2-BD59-A6C34878D82A}">
                    <a16:rowId xmlns:a16="http://schemas.microsoft.com/office/drawing/2014/main" val="1397725753"/>
                  </a:ext>
                </a:extLst>
              </a:tr>
              <a:tr h="701620">
                <a:tc>
                  <a:txBody>
                    <a:bodyPr/>
                    <a:lstStyle/>
                    <a:p>
                      <a:pPr algn="ctr"/>
                      <a:r>
                        <a:rPr lang="en-GB" sz="2800">
                          <a:latin typeface="Arial" panose="020B0604020202020204" pitchFamily="34" charset="0"/>
                          <a:cs typeface="Arial" panose="020B0604020202020204" pitchFamily="34" charset="0"/>
                        </a:rPr>
                        <a:t>2010</a:t>
                      </a:r>
                    </a:p>
                  </a:txBody>
                  <a:tcPr anchor="ctr"/>
                </a:tc>
                <a:tc>
                  <a:txBody>
                    <a:bodyPr/>
                    <a:lstStyle/>
                    <a:p>
                      <a:pPr algn="ctr"/>
                      <a:r>
                        <a:rPr lang="en-GB" sz="2800" dirty="0">
                          <a:latin typeface="Arial" panose="020B0604020202020204" pitchFamily="34" charset="0"/>
                          <a:cs typeface="Arial" panose="020B0604020202020204" pitchFamily="34" charset="0"/>
                        </a:rPr>
                        <a:t>2,000,000</a:t>
                      </a:r>
                    </a:p>
                  </a:txBody>
                  <a:tcPr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53%</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46%</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tc>
                <a:extLst>
                  <a:ext uri="{0D108BD9-81ED-4DB2-BD59-A6C34878D82A}">
                    <a16:rowId xmlns:a16="http://schemas.microsoft.com/office/drawing/2014/main" val="3295619915"/>
                  </a:ext>
                </a:extLst>
              </a:tr>
              <a:tr h="701620">
                <a:tc>
                  <a:txBody>
                    <a:bodyPr/>
                    <a:lstStyle/>
                    <a:p>
                      <a:pPr algn="ctr"/>
                      <a:r>
                        <a:rPr lang="en-GB" sz="2800">
                          <a:latin typeface="Arial" panose="020B0604020202020204" pitchFamily="34" charset="0"/>
                          <a:cs typeface="Arial" panose="020B0604020202020204" pitchFamily="34" charset="0"/>
                        </a:rPr>
                        <a:t>2015</a:t>
                      </a:r>
                    </a:p>
                  </a:txBody>
                  <a:tcPr anchor="ctr"/>
                </a:tc>
                <a:tc>
                  <a:txBody>
                    <a:bodyPr/>
                    <a:lstStyle/>
                    <a:p>
                      <a:pPr algn="ctr"/>
                      <a:r>
                        <a:rPr lang="en-GB" sz="2800" dirty="0">
                          <a:latin typeface="Arial" panose="020B0604020202020204" pitchFamily="34" charset="0"/>
                          <a:cs typeface="Arial" panose="020B0604020202020204" pitchFamily="34" charset="0"/>
                        </a:rPr>
                        <a:t>2,600,000</a:t>
                      </a:r>
                    </a:p>
                  </a:txBody>
                  <a:tcPr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49%</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48%</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ctr"/>
                </a:tc>
                <a:extLst>
                  <a:ext uri="{0D108BD9-81ED-4DB2-BD59-A6C34878D82A}">
                    <a16:rowId xmlns:a16="http://schemas.microsoft.com/office/drawing/2014/main" val="3620531333"/>
                  </a:ext>
                </a:extLst>
              </a:tr>
              <a:tr h="701620">
                <a:tc>
                  <a:txBody>
                    <a:bodyPr/>
                    <a:lstStyle/>
                    <a:p>
                      <a:pPr algn="ctr"/>
                      <a:r>
                        <a:rPr lang="en-GB" sz="2800">
                          <a:latin typeface="Arial" panose="020B0604020202020204" pitchFamily="34" charset="0"/>
                          <a:cs typeface="Arial" panose="020B0604020202020204" pitchFamily="34" charset="0"/>
                        </a:rPr>
                        <a:t>2020</a:t>
                      </a:r>
                    </a:p>
                  </a:txBody>
                  <a:tcPr anchor="ctr"/>
                </a:tc>
                <a:tc>
                  <a:txBody>
                    <a:bodyPr/>
                    <a:lstStyle/>
                    <a:p>
                      <a:pPr algn="ctr"/>
                      <a:r>
                        <a:rPr lang="en-GB" sz="2800" dirty="0">
                          <a:latin typeface="Arial" panose="020B0604020202020204" pitchFamily="34" charset="0"/>
                          <a:cs typeface="Arial" panose="020B0604020202020204" pitchFamily="34" charset="0"/>
                        </a:rPr>
                        <a:t>1,600,000</a:t>
                      </a:r>
                    </a:p>
                  </a:txBody>
                  <a:tcPr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61%</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14%</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7%</a:t>
                      </a:r>
                    </a:p>
                  </a:txBody>
                  <a:tcPr marL="9525" marR="9525" marT="9525" marB="0" anchor="ctr"/>
                </a:tc>
                <a:extLst>
                  <a:ext uri="{0D108BD9-81ED-4DB2-BD59-A6C34878D82A}">
                    <a16:rowId xmlns:a16="http://schemas.microsoft.com/office/drawing/2014/main" val="111892576"/>
                  </a:ext>
                </a:extLst>
              </a:tr>
            </a:tbl>
          </a:graphicData>
        </a:graphic>
      </p:graphicFrame>
      <p:sp>
        <p:nvSpPr>
          <p:cNvPr id="3" name="Content Placeholder 2">
            <a:extLst>
              <a:ext uri="{FF2B5EF4-FFF2-40B4-BE49-F238E27FC236}">
                <a16:creationId xmlns:a16="http://schemas.microsoft.com/office/drawing/2014/main" id="{EB1FFC8E-029D-4C18-BF38-4DDEC0EF1534}"/>
              </a:ext>
            </a:extLst>
          </p:cNvPr>
          <p:cNvSpPr txBox="1">
            <a:spLocks/>
          </p:cNvSpPr>
          <p:nvPr/>
        </p:nvSpPr>
        <p:spPr>
          <a:xfrm>
            <a:off x="671969" y="836712"/>
            <a:ext cx="10742984" cy="680940"/>
          </a:xfrm>
          <a:prstGeom prst="rect">
            <a:avLst/>
          </a:prstGeom>
        </p:spPr>
        <p:txBody>
          <a:bodyPr/>
          <a:lstStyle>
            <a:lvl1pPr marL="342900" indent="-342900" algn="l" rtl="0" eaLnBrk="0" fontAlgn="base" hangingPunct="0">
              <a:spcBef>
                <a:spcPct val="20000"/>
              </a:spcBef>
              <a:spcAft>
                <a:spcPct val="0"/>
              </a:spcAft>
              <a:buChar char="•"/>
              <a:defRPr sz="2800">
                <a:solidFill>
                  <a:srgbClr val="002350"/>
                </a:solidFill>
                <a:latin typeface="+mn-lt"/>
                <a:ea typeface="+mn-ea"/>
                <a:cs typeface="+mn-cs"/>
              </a:defRPr>
            </a:lvl1pPr>
            <a:lvl2pPr marL="742950" indent="-285750" algn="l" rtl="0" eaLnBrk="0" fontAlgn="base" hangingPunct="0">
              <a:spcBef>
                <a:spcPct val="20000"/>
              </a:spcBef>
              <a:spcAft>
                <a:spcPct val="0"/>
              </a:spcAft>
              <a:buChar char="–"/>
              <a:defRPr sz="2800">
                <a:solidFill>
                  <a:srgbClr val="002350"/>
                </a:solidFill>
                <a:latin typeface="+mn-lt"/>
                <a:ea typeface="+mn-ea"/>
              </a:defRPr>
            </a:lvl2pPr>
            <a:lvl3pPr marL="1143000" indent="-228600" algn="l" rtl="0" eaLnBrk="0" fontAlgn="base" hangingPunct="0">
              <a:spcBef>
                <a:spcPct val="20000"/>
              </a:spcBef>
              <a:spcAft>
                <a:spcPct val="0"/>
              </a:spcAft>
              <a:buChar char="•"/>
              <a:defRPr sz="2400">
                <a:solidFill>
                  <a:srgbClr val="002350"/>
                </a:solidFill>
                <a:latin typeface="+mn-lt"/>
                <a:ea typeface="+mn-ea"/>
              </a:defRPr>
            </a:lvl3pPr>
            <a:lvl4pPr marL="1600200" indent="-228600" algn="l" rtl="0" eaLnBrk="0" fontAlgn="base" hangingPunct="0">
              <a:spcBef>
                <a:spcPct val="20000"/>
              </a:spcBef>
              <a:spcAft>
                <a:spcPct val="0"/>
              </a:spcAft>
              <a:buChar char="–"/>
              <a:defRPr sz="2000">
                <a:solidFill>
                  <a:srgbClr val="002350"/>
                </a:solidFill>
                <a:latin typeface="+mn-lt"/>
                <a:ea typeface="+mn-ea"/>
              </a:defRPr>
            </a:lvl4pPr>
            <a:lvl5pPr marL="2057400" indent="-228600" algn="l" rtl="0" eaLnBrk="0" fontAlgn="base" hangingPunct="0">
              <a:spcBef>
                <a:spcPct val="20000"/>
              </a:spcBef>
              <a:spcAft>
                <a:spcPct val="0"/>
              </a:spcAft>
              <a:buChar char="»"/>
              <a:defRPr sz="2000">
                <a:solidFill>
                  <a:srgbClr val="002350"/>
                </a:solidFill>
                <a:latin typeface="+mn-lt"/>
                <a:ea typeface="+mn-ea"/>
              </a:defRPr>
            </a:lvl5pPr>
            <a:lvl6pPr marL="2514600" indent="-228600" algn="l" rtl="0" fontAlgn="base">
              <a:spcBef>
                <a:spcPct val="20000"/>
              </a:spcBef>
              <a:spcAft>
                <a:spcPct val="0"/>
              </a:spcAft>
              <a:buChar char="»"/>
              <a:defRPr sz="2000">
                <a:solidFill>
                  <a:srgbClr val="002350"/>
                </a:solidFill>
                <a:latin typeface="+mn-lt"/>
                <a:ea typeface="+mn-ea"/>
              </a:defRPr>
            </a:lvl6pPr>
            <a:lvl7pPr marL="2971800" indent="-228600" algn="l" rtl="0" fontAlgn="base">
              <a:spcBef>
                <a:spcPct val="20000"/>
              </a:spcBef>
              <a:spcAft>
                <a:spcPct val="0"/>
              </a:spcAft>
              <a:buChar char="»"/>
              <a:defRPr sz="2000">
                <a:solidFill>
                  <a:srgbClr val="002350"/>
                </a:solidFill>
                <a:latin typeface="+mn-lt"/>
                <a:ea typeface="+mn-ea"/>
              </a:defRPr>
            </a:lvl7pPr>
            <a:lvl8pPr marL="3429000" indent="-228600" algn="l" rtl="0" fontAlgn="base">
              <a:spcBef>
                <a:spcPct val="20000"/>
              </a:spcBef>
              <a:spcAft>
                <a:spcPct val="0"/>
              </a:spcAft>
              <a:buChar char="»"/>
              <a:defRPr sz="2000">
                <a:solidFill>
                  <a:srgbClr val="002350"/>
                </a:solidFill>
                <a:latin typeface="+mn-lt"/>
                <a:ea typeface="+mn-ea"/>
              </a:defRPr>
            </a:lvl8pPr>
            <a:lvl9pPr marL="3886200" indent="-228600" algn="l" rtl="0" fontAlgn="base">
              <a:spcBef>
                <a:spcPct val="20000"/>
              </a:spcBef>
              <a:spcAft>
                <a:spcPct val="0"/>
              </a:spcAft>
              <a:buChar char="»"/>
              <a:defRPr sz="2000">
                <a:solidFill>
                  <a:srgbClr val="002350"/>
                </a:solidFill>
                <a:latin typeface="+mn-lt"/>
                <a:ea typeface="+mn-ea"/>
              </a:defRPr>
            </a:lvl9pPr>
          </a:lstStyle>
          <a:p>
            <a:pPr marL="0" indent="0" algn="ctr">
              <a:buNone/>
            </a:pPr>
            <a:r>
              <a:rPr lang="en-GB" kern="0">
                <a:latin typeface="Arial" panose="020B0604020202020204" pitchFamily="34" charset="0"/>
                <a:cs typeface="Arial" panose="020B0604020202020204" pitchFamily="34" charset="0"/>
              </a:rPr>
              <a:t>Use the information in the table to calculate the number of each type of new vehicle registered in each year</a:t>
            </a:r>
          </a:p>
        </p:txBody>
      </p:sp>
    </p:spTree>
    <p:extLst>
      <p:ext uri="{BB962C8B-B14F-4D97-AF65-F5344CB8AC3E}">
        <p14:creationId xmlns:p14="http://schemas.microsoft.com/office/powerpoint/2010/main" val="423509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293F1D1-BA4D-4CE6-9C42-52FFEB4F94CE}"/>
              </a:ext>
            </a:extLst>
          </p:cNvPr>
          <p:cNvGraphicFramePr>
            <a:graphicFrameLocks noGrp="1"/>
          </p:cNvGraphicFramePr>
          <p:nvPr>
            <p:extLst>
              <p:ext uri="{D42A27DB-BD31-4B8C-83A1-F6EECF244321}">
                <p14:modId xmlns:p14="http://schemas.microsoft.com/office/powerpoint/2010/main" val="2064307458"/>
              </p:ext>
            </p:extLst>
          </p:nvPr>
        </p:nvGraphicFramePr>
        <p:xfrm>
          <a:off x="767408" y="2132856"/>
          <a:ext cx="10657184" cy="3629440"/>
        </p:xfrm>
        <a:graphic>
          <a:graphicData uri="http://schemas.openxmlformats.org/drawingml/2006/table">
            <a:tbl>
              <a:tblPr firstRow="1" bandRow="1">
                <a:tableStyleId>{93296810-A885-4BE3-A3E7-6D5BEEA58F35}</a:tableStyleId>
              </a:tblPr>
              <a:tblGrid>
                <a:gridCol w="1224136">
                  <a:extLst>
                    <a:ext uri="{9D8B030D-6E8A-4147-A177-3AD203B41FA5}">
                      <a16:colId xmlns:a16="http://schemas.microsoft.com/office/drawing/2014/main" val="1455301295"/>
                    </a:ext>
                  </a:extLst>
                </a:gridCol>
                <a:gridCol w="2664296">
                  <a:extLst>
                    <a:ext uri="{9D8B030D-6E8A-4147-A177-3AD203B41FA5}">
                      <a16:colId xmlns:a16="http://schemas.microsoft.com/office/drawing/2014/main" val="4004080810"/>
                    </a:ext>
                  </a:extLst>
                </a:gridCol>
                <a:gridCol w="1692188">
                  <a:extLst>
                    <a:ext uri="{9D8B030D-6E8A-4147-A177-3AD203B41FA5}">
                      <a16:colId xmlns:a16="http://schemas.microsoft.com/office/drawing/2014/main" val="3767989788"/>
                    </a:ext>
                  </a:extLst>
                </a:gridCol>
                <a:gridCol w="1692188">
                  <a:extLst>
                    <a:ext uri="{9D8B030D-6E8A-4147-A177-3AD203B41FA5}">
                      <a16:colId xmlns:a16="http://schemas.microsoft.com/office/drawing/2014/main" val="1071658987"/>
                    </a:ext>
                  </a:extLst>
                </a:gridCol>
                <a:gridCol w="1692188">
                  <a:extLst>
                    <a:ext uri="{9D8B030D-6E8A-4147-A177-3AD203B41FA5}">
                      <a16:colId xmlns:a16="http://schemas.microsoft.com/office/drawing/2014/main" val="1590469513"/>
                    </a:ext>
                  </a:extLst>
                </a:gridCol>
                <a:gridCol w="1692188">
                  <a:extLst>
                    <a:ext uri="{9D8B030D-6E8A-4147-A177-3AD203B41FA5}">
                      <a16:colId xmlns:a16="http://schemas.microsoft.com/office/drawing/2014/main" val="564165147"/>
                    </a:ext>
                  </a:extLst>
                </a:gridCol>
              </a:tblGrid>
              <a:tr h="720080">
                <a:tc>
                  <a:txBody>
                    <a:bodyPr/>
                    <a:lstStyle/>
                    <a:p>
                      <a:endParaRPr lang="en-GB" sz="1600">
                        <a:latin typeface="Arial" panose="020B0604020202020204" pitchFamily="34" charset="0"/>
                        <a:cs typeface="Arial" panose="020B0604020202020204" pitchFamily="34" charset="0"/>
                      </a:endParaRPr>
                    </a:p>
                  </a:txBody>
                  <a:tcPr/>
                </a:tc>
                <a:tc>
                  <a:txBody>
                    <a:bodyPr/>
                    <a:lstStyle/>
                    <a:p>
                      <a:pPr algn="ctr"/>
                      <a:r>
                        <a:rPr lang="en-GB" sz="2400">
                          <a:latin typeface="Arial" panose="020B0604020202020204" pitchFamily="34" charset="0"/>
                          <a:cs typeface="Arial" panose="020B0604020202020204" pitchFamily="34" charset="0"/>
                        </a:rPr>
                        <a:t>Total New Registrations</a:t>
                      </a:r>
                    </a:p>
                  </a:txBody>
                  <a:tcPr anchor="ctr"/>
                </a:tc>
                <a:tc>
                  <a:txBody>
                    <a:bodyPr/>
                    <a:lstStyle/>
                    <a:p>
                      <a:pPr algn="ctr"/>
                      <a:r>
                        <a:rPr lang="en-GB" sz="2400">
                          <a:latin typeface="Arial" panose="020B0604020202020204" pitchFamily="34" charset="0"/>
                          <a:cs typeface="Arial" panose="020B0604020202020204" pitchFamily="34" charset="0"/>
                        </a:rPr>
                        <a:t>Petrol</a:t>
                      </a:r>
                    </a:p>
                  </a:txBody>
                  <a:tcPr anchor="ctr"/>
                </a:tc>
                <a:tc>
                  <a:txBody>
                    <a:bodyPr/>
                    <a:lstStyle/>
                    <a:p>
                      <a:pPr algn="ctr"/>
                      <a:r>
                        <a:rPr lang="en-GB" sz="2400">
                          <a:latin typeface="Arial" panose="020B0604020202020204" pitchFamily="34" charset="0"/>
                          <a:cs typeface="Arial" panose="020B0604020202020204" pitchFamily="34" charset="0"/>
                        </a:rPr>
                        <a:t>Diesel</a:t>
                      </a:r>
                    </a:p>
                  </a:txBody>
                  <a:tcPr anchor="ctr"/>
                </a:tc>
                <a:tc>
                  <a:txBody>
                    <a:bodyPr/>
                    <a:lstStyle/>
                    <a:p>
                      <a:pPr algn="ctr"/>
                      <a:r>
                        <a:rPr lang="en-GB" sz="2400">
                          <a:latin typeface="Arial" panose="020B0604020202020204" pitchFamily="34" charset="0"/>
                          <a:cs typeface="Arial" panose="020B0604020202020204" pitchFamily="34" charset="0"/>
                        </a:rPr>
                        <a:t>Hybrid</a:t>
                      </a:r>
                    </a:p>
                  </a:txBody>
                  <a:tcPr anchor="ctr"/>
                </a:tc>
                <a:tc>
                  <a:txBody>
                    <a:bodyPr/>
                    <a:lstStyle/>
                    <a:p>
                      <a:pPr algn="ctr"/>
                      <a:r>
                        <a:rPr lang="en-GB" sz="2400">
                          <a:latin typeface="Arial" panose="020B0604020202020204" pitchFamily="34" charset="0"/>
                          <a:cs typeface="Arial" panose="020B0604020202020204" pitchFamily="34" charset="0"/>
                        </a:rPr>
                        <a:t>Electric</a:t>
                      </a:r>
                    </a:p>
                  </a:txBody>
                  <a:tcPr anchor="ctr"/>
                </a:tc>
                <a:extLst>
                  <a:ext uri="{0D108BD9-81ED-4DB2-BD59-A6C34878D82A}">
                    <a16:rowId xmlns:a16="http://schemas.microsoft.com/office/drawing/2014/main" val="3029704783"/>
                  </a:ext>
                </a:extLst>
              </a:tr>
              <a:tr h="701620">
                <a:tc>
                  <a:txBody>
                    <a:bodyPr/>
                    <a:lstStyle/>
                    <a:p>
                      <a:pPr algn="ctr"/>
                      <a:r>
                        <a:rPr lang="en-GB" sz="2800">
                          <a:latin typeface="Arial" panose="020B0604020202020204" pitchFamily="34" charset="0"/>
                          <a:cs typeface="Arial" panose="020B0604020202020204" pitchFamily="34" charset="0"/>
                        </a:rPr>
                        <a:t>2005</a:t>
                      </a:r>
                    </a:p>
                  </a:txBody>
                  <a:tcPr anchor="ctr"/>
                </a:tc>
                <a:tc>
                  <a:txBody>
                    <a:bodyPr/>
                    <a:lstStyle/>
                    <a:p>
                      <a:pPr algn="ctr"/>
                      <a:r>
                        <a:rPr lang="en-GB" sz="2800" dirty="0">
                          <a:latin typeface="Arial" panose="020B0604020202020204" pitchFamily="34" charset="0"/>
                          <a:cs typeface="Arial" panose="020B0604020202020204" pitchFamily="34" charset="0"/>
                        </a:rPr>
                        <a:t>2,400,000</a:t>
                      </a:r>
                    </a:p>
                  </a:txBody>
                  <a:tcPr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1,512,000</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888,000</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tc>
                <a:extLst>
                  <a:ext uri="{0D108BD9-81ED-4DB2-BD59-A6C34878D82A}">
                    <a16:rowId xmlns:a16="http://schemas.microsoft.com/office/drawing/2014/main" val="1397725753"/>
                  </a:ext>
                </a:extLst>
              </a:tr>
              <a:tr h="701620">
                <a:tc>
                  <a:txBody>
                    <a:bodyPr/>
                    <a:lstStyle/>
                    <a:p>
                      <a:pPr algn="ctr"/>
                      <a:r>
                        <a:rPr lang="en-GB" sz="2800">
                          <a:latin typeface="Arial" panose="020B0604020202020204" pitchFamily="34" charset="0"/>
                          <a:cs typeface="Arial" panose="020B0604020202020204" pitchFamily="34" charset="0"/>
                        </a:rPr>
                        <a:t>2010</a:t>
                      </a:r>
                    </a:p>
                  </a:txBody>
                  <a:tcPr anchor="ctr"/>
                </a:tc>
                <a:tc>
                  <a:txBody>
                    <a:bodyPr/>
                    <a:lstStyle/>
                    <a:p>
                      <a:pPr algn="ctr"/>
                      <a:r>
                        <a:rPr lang="en-GB" sz="2800" dirty="0">
                          <a:latin typeface="Arial" panose="020B0604020202020204" pitchFamily="34" charset="0"/>
                          <a:cs typeface="Arial" panose="020B0604020202020204" pitchFamily="34" charset="0"/>
                        </a:rPr>
                        <a:t>2,000,000</a:t>
                      </a:r>
                    </a:p>
                  </a:txBody>
                  <a:tcPr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1,060,000</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920,000</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20,000</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tc>
                <a:extLst>
                  <a:ext uri="{0D108BD9-81ED-4DB2-BD59-A6C34878D82A}">
                    <a16:rowId xmlns:a16="http://schemas.microsoft.com/office/drawing/2014/main" val="3295619915"/>
                  </a:ext>
                </a:extLst>
              </a:tr>
              <a:tr h="701620">
                <a:tc>
                  <a:txBody>
                    <a:bodyPr/>
                    <a:lstStyle/>
                    <a:p>
                      <a:pPr algn="ctr"/>
                      <a:r>
                        <a:rPr lang="en-GB" sz="2800">
                          <a:latin typeface="Arial" panose="020B0604020202020204" pitchFamily="34" charset="0"/>
                          <a:cs typeface="Arial" panose="020B0604020202020204" pitchFamily="34" charset="0"/>
                        </a:rPr>
                        <a:t>2015</a:t>
                      </a:r>
                    </a:p>
                  </a:txBody>
                  <a:tcPr anchor="ctr"/>
                </a:tc>
                <a:tc>
                  <a:txBody>
                    <a:bodyPr/>
                    <a:lstStyle/>
                    <a:p>
                      <a:pPr algn="ctr"/>
                      <a:r>
                        <a:rPr lang="en-GB" sz="2800" dirty="0">
                          <a:latin typeface="Arial" panose="020B0604020202020204" pitchFamily="34" charset="0"/>
                          <a:cs typeface="Arial" panose="020B0604020202020204" pitchFamily="34" charset="0"/>
                        </a:rPr>
                        <a:t>2,600,000</a:t>
                      </a:r>
                    </a:p>
                  </a:txBody>
                  <a:tcPr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1,274,000</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1,248,000</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52,000</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26,000</a:t>
                      </a:r>
                    </a:p>
                  </a:txBody>
                  <a:tcPr marL="9525" marR="9525" marT="9525" marB="0" anchor="ctr"/>
                </a:tc>
                <a:extLst>
                  <a:ext uri="{0D108BD9-81ED-4DB2-BD59-A6C34878D82A}">
                    <a16:rowId xmlns:a16="http://schemas.microsoft.com/office/drawing/2014/main" val="3620531333"/>
                  </a:ext>
                </a:extLst>
              </a:tr>
              <a:tr h="701620">
                <a:tc>
                  <a:txBody>
                    <a:bodyPr/>
                    <a:lstStyle/>
                    <a:p>
                      <a:pPr algn="ctr"/>
                      <a:r>
                        <a:rPr lang="en-GB" sz="2800">
                          <a:latin typeface="Arial" panose="020B0604020202020204" pitchFamily="34" charset="0"/>
                          <a:cs typeface="Arial" panose="020B0604020202020204" pitchFamily="34" charset="0"/>
                        </a:rPr>
                        <a:t>2020</a:t>
                      </a:r>
                    </a:p>
                  </a:txBody>
                  <a:tcPr anchor="ctr"/>
                </a:tc>
                <a:tc>
                  <a:txBody>
                    <a:bodyPr/>
                    <a:lstStyle/>
                    <a:p>
                      <a:pPr algn="ctr"/>
                      <a:r>
                        <a:rPr lang="en-GB" sz="2800" dirty="0">
                          <a:latin typeface="Arial" panose="020B0604020202020204" pitchFamily="34" charset="0"/>
                          <a:cs typeface="Arial" panose="020B0604020202020204" pitchFamily="34" charset="0"/>
                        </a:rPr>
                        <a:t>1,600,000</a:t>
                      </a:r>
                    </a:p>
                  </a:txBody>
                  <a:tcPr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976,000</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288,000</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224,000</a:t>
                      </a:r>
                    </a:p>
                  </a:txBody>
                  <a:tcPr marL="9525" marR="9525" marT="9525" marB="0" anchor="ctr"/>
                </a:tc>
                <a:tc>
                  <a:txBody>
                    <a:bodyPr/>
                    <a:lstStyle/>
                    <a:p>
                      <a:pPr algn="ctr" fontAlgn="b"/>
                      <a:r>
                        <a:rPr lang="en-GB" sz="2800" b="0" i="0" u="none" strike="noStrike" dirty="0">
                          <a:solidFill>
                            <a:srgbClr val="000000"/>
                          </a:solidFill>
                          <a:effectLst/>
                          <a:latin typeface="Arial" panose="020B0604020202020204" pitchFamily="34" charset="0"/>
                          <a:cs typeface="Arial" panose="020B0604020202020204" pitchFamily="34" charset="0"/>
                        </a:rPr>
                        <a:t>112,000</a:t>
                      </a:r>
                    </a:p>
                  </a:txBody>
                  <a:tcPr marL="9525" marR="9525" marT="9525" marB="0" anchor="ctr"/>
                </a:tc>
                <a:extLst>
                  <a:ext uri="{0D108BD9-81ED-4DB2-BD59-A6C34878D82A}">
                    <a16:rowId xmlns:a16="http://schemas.microsoft.com/office/drawing/2014/main" val="111892576"/>
                  </a:ext>
                </a:extLst>
              </a:tr>
            </a:tbl>
          </a:graphicData>
        </a:graphic>
      </p:graphicFrame>
      <p:sp>
        <p:nvSpPr>
          <p:cNvPr id="3" name="Content Placeholder 2">
            <a:extLst>
              <a:ext uri="{FF2B5EF4-FFF2-40B4-BE49-F238E27FC236}">
                <a16:creationId xmlns:a16="http://schemas.microsoft.com/office/drawing/2014/main" id="{EB1FFC8E-029D-4C18-BF38-4DDEC0EF1534}"/>
              </a:ext>
            </a:extLst>
          </p:cNvPr>
          <p:cNvSpPr txBox="1">
            <a:spLocks/>
          </p:cNvSpPr>
          <p:nvPr/>
        </p:nvSpPr>
        <p:spPr>
          <a:xfrm>
            <a:off x="671969" y="836712"/>
            <a:ext cx="10742984" cy="1008112"/>
          </a:xfrm>
          <a:prstGeom prst="rect">
            <a:avLst/>
          </a:prstGeom>
        </p:spPr>
        <p:txBody>
          <a:bodyPr anchor="ctr"/>
          <a:lstStyle>
            <a:lvl1pPr marL="342900" indent="-342900" algn="l" rtl="0" eaLnBrk="0" fontAlgn="base" hangingPunct="0">
              <a:spcBef>
                <a:spcPct val="20000"/>
              </a:spcBef>
              <a:spcAft>
                <a:spcPct val="0"/>
              </a:spcAft>
              <a:buChar char="•"/>
              <a:defRPr sz="2800">
                <a:solidFill>
                  <a:srgbClr val="002350"/>
                </a:solidFill>
                <a:latin typeface="+mn-lt"/>
                <a:ea typeface="+mn-ea"/>
                <a:cs typeface="+mn-cs"/>
              </a:defRPr>
            </a:lvl1pPr>
            <a:lvl2pPr marL="742950" indent="-285750" algn="l" rtl="0" eaLnBrk="0" fontAlgn="base" hangingPunct="0">
              <a:spcBef>
                <a:spcPct val="20000"/>
              </a:spcBef>
              <a:spcAft>
                <a:spcPct val="0"/>
              </a:spcAft>
              <a:buChar char="–"/>
              <a:defRPr sz="2800">
                <a:solidFill>
                  <a:srgbClr val="002350"/>
                </a:solidFill>
                <a:latin typeface="+mn-lt"/>
                <a:ea typeface="+mn-ea"/>
              </a:defRPr>
            </a:lvl2pPr>
            <a:lvl3pPr marL="1143000" indent="-228600" algn="l" rtl="0" eaLnBrk="0" fontAlgn="base" hangingPunct="0">
              <a:spcBef>
                <a:spcPct val="20000"/>
              </a:spcBef>
              <a:spcAft>
                <a:spcPct val="0"/>
              </a:spcAft>
              <a:buChar char="•"/>
              <a:defRPr sz="2400">
                <a:solidFill>
                  <a:srgbClr val="002350"/>
                </a:solidFill>
                <a:latin typeface="+mn-lt"/>
                <a:ea typeface="+mn-ea"/>
              </a:defRPr>
            </a:lvl3pPr>
            <a:lvl4pPr marL="1600200" indent="-228600" algn="l" rtl="0" eaLnBrk="0" fontAlgn="base" hangingPunct="0">
              <a:spcBef>
                <a:spcPct val="20000"/>
              </a:spcBef>
              <a:spcAft>
                <a:spcPct val="0"/>
              </a:spcAft>
              <a:buChar char="–"/>
              <a:defRPr sz="2000">
                <a:solidFill>
                  <a:srgbClr val="002350"/>
                </a:solidFill>
                <a:latin typeface="+mn-lt"/>
                <a:ea typeface="+mn-ea"/>
              </a:defRPr>
            </a:lvl4pPr>
            <a:lvl5pPr marL="2057400" indent="-228600" algn="l" rtl="0" eaLnBrk="0" fontAlgn="base" hangingPunct="0">
              <a:spcBef>
                <a:spcPct val="20000"/>
              </a:spcBef>
              <a:spcAft>
                <a:spcPct val="0"/>
              </a:spcAft>
              <a:buChar char="»"/>
              <a:defRPr sz="2000">
                <a:solidFill>
                  <a:srgbClr val="002350"/>
                </a:solidFill>
                <a:latin typeface="+mn-lt"/>
                <a:ea typeface="+mn-ea"/>
              </a:defRPr>
            </a:lvl5pPr>
            <a:lvl6pPr marL="2514600" indent="-228600" algn="l" rtl="0" fontAlgn="base">
              <a:spcBef>
                <a:spcPct val="20000"/>
              </a:spcBef>
              <a:spcAft>
                <a:spcPct val="0"/>
              </a:spcAft>
              <a:buChar char="»"/>
              <a:defRPr sz="2000">
                <a:solidFill>
                  <a:srgbClr val="002350"/>
                </a:solidFill>
                <a:latin typeface="+mn-lt"/>
                <a:ea typeface="+mn-ea"/>
              </a:defRPr>
            </a:lvl6pPr>
            <a:lvl7pPr marL="2971800" indent="-228600" algn="l" rtl="0" fontAlgn="base">
              <a:spcBef>
                <a:spcPct val="20000"/>
              </a:spcBef>
              <a:spcAft>
                <a:spcPct val="0"/>
              </a:spcAft>
              <a:buChar char="»"/>
              <a:defRPr sz="2000">
                <a:solidFill>
                  <a:srgbClr val="002350"/>
                </a:solidFill>
                <a:latin typeface="+mn-lt"/>
                <a:ea typeface="+mn-ea"/>
              </a:defRPr>
            </a:lvl7pPr>
            <a:lvl8pPr marL="3429000" indent="-228600" algn="l" rtl="0" fontAlgn="base">
              <a:spcBef>
                <a:spcPct val="20000"/>
              </a:spcBef>
              <a:spcAft>
                <a:spcPct val="0"/>
              </a:spcAft>
              <a:buChar char="»"/>
              <a:defRPr sz="2000">
                <a:solidFill>
                  <a:srgbClr val="002350"/>
                </a:solidFill>
                <a:latin typeface="+mn-lt"/>
                <a:ea typeface="+mn-ea"/>
              </a:defRPr>
            </a:lvl8pPr>
            <a:lvl9pPr marL="3886200" indent="-228600" algn="l" rtl="0" fontAlgn="base">
              <a:spcBef>
                <a:spcPct val="20000"/>
              </a:spcBef>
              <a:spcAft>
                <a:spcPct val="0"/>
              </a:spcAft>
              <a:buChar char="»"/>
              <a:defRPr sz="2000">
                <a:solidFill>
                  <a:srgbClr val="002350"/>
                </a:solidFill>
                <a:latin typeface="+mn-lt"/>
                <a:ea typeface="+mn-ea"/>
              </a:defRPr>
            </a:lvl9pPr>
          </a:lstStyle>
          <a:p>
            <a:pPr marL="0" indent="0" algn="ctr">
              <a:buNone/>
            </a:pPr>
            <a:r>
              <a:rPr lang="en-GB" kern="0">
                <a:latin typeface="Arial" panose="020B0604020202020204" pitchFamily="34" charset="0"/>
                <a:cs typeface="Arial" panose="020B0604020202020204" pitchFamily="34" charset="0"/>
              </a:rPr>
              <a:t>ANSWERS</a:t>
            </a:r>
          </a:p>
        </p:txBody>
      </p:sp>
    </p:spTree>
    <p:extLst>
      <p:ext uri="{BB962C8B-B14F-4D97-AF65-F5344CB8AC3E}">
        <p14:creationId xmlns:p14="http://schemas.microsoft.com/office/powerpoint/2010/main" val="267370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9E137-44E6-454F-991A-93367B7DD0A5}"/>
              </a:ext>
            </a:extLst>
          </p:cNvPr>
          <p:cNvSpPr>
            <a:spLocks noGrp="1"/>
          </p:cNvSpPr>
          <p:nvPr>
            <p:ph type="title"/>
          </p:nvPr>
        </p:nvSpPr>
        <p:spPr/>
        <p:txBody>
          <a:bodyPr>
            <a:normAutofit fontScale="90000"/>
          </a:bodyPr>
          <a:lstStyle/>
          <a:p>
            <a:r>
              <a:rPr lang="en-GB" dirty="0"/>
              <a:t>Ban on sale of new petrol and diesel cars</a:t>
            </a:r>
          </a:p>
        </p:txBody>
      </p:sp>
      <p:sp>
        <p:nvSpPr>
          <p:cNvPr id="3" name="Content Placeholder 2">
            <a:extLst>
              <a:ext uri="{FF2B5EF4-FFF2-40B4-BE49-F238E27FC236}">
                <a16:creationId xmlns:a16="http://schemas.microsoft.com/office/drawing/2014/main" id="{4A54417D-2F49-425F-90A1-379E91D5E6E8}"/>
              </a:ext>
            </a:extLst>
          </p:cNvPr>
          <p:cNvSpPr>
            <a:spLocks noGrp="1"/>
          </p:cNvSpPr>
          <p:nvPr>
            <p:ph idx="1"/>
          </p:nvPr>
        </p:nvSpPr>
        <p:spPr>
          <a:xfrm>
            <a:off x="609600" y="1600201"/>
            <a:ext cx="5270376" cy="4525963"/>
          </a:xfrm>
        </p:spPr>
        <p:txBody>
          <a:bodyPr/>
          <a:lstStyle/>
          <a:p>
            <a:r>
              <a:rPr lang="en-GB" dirty="0"/>
              <a:t>In November 2020, the UK government announced that the sale of all new petrol and diesel cars and vans would end by 2030</a:t>
            </a:r>
          </a:p>
          <a:p>
            <a:r>
              <a:rPr lang="en-GB" dirty="0"/>
              <a:t>Why do you think this decision was made?</a:t>
            </a:r>
          </a:p>
          <a:p>
            <a:r>
              <a:rPr lang="en-GB" dirty="0"/>
              <a:t>In September 2023, this date was </a:t>
            </a:r>
            <a:r>
              <a:rPr lang="en-GB"/>
              <a:t>pushed back to 2035.</a:t>
            </a:r>
          </a:p>
        </p:txBody>
      </p:sp>
      <p:pic>
        <p:nvPicPr>
          <p:cNvPr id="5" name="Picture 4">
            <a:extLst>
              <a:ext uri="{FF2B5EF4-FFF2-40B4-BE49-F238E27FC236}">
                <a16:creationId xmlns:a16="http://schemas.microsoft.com/office/drawing/2014/main" id="{B31C9199-2AEF-440B-A1F7-3C286675057A}"/>
              </a:ext>
            </a:extLst>
          </p:cNvPr>
          <p:cNvPicPr>
            <a:picLocks noChangeAspect="1"/>
          </p:cNvPicPr>
          <p:nvPr/>
        </p:nvPicPr>
        <p:blipFill>
          <a:blip r:embed="rId3"/>
          <a:stretch>
            <a:fillRect/>
          </a:stretch>
        </p:blipFill>
        <p:spPr>
          <a:xfrm rot="523668">
            <a:off x="6014139" y="2479332"/>
            <a:ext cx="5683832" cy="2202069"/>
          </a:xfrm>
          <a:prstGeom prst="rect">
            <a:avLst/>
          </a:prstGeom>
          <a:ln w="28575">
            <a:solidFill>
              <a:schemeClr val="tx1"/>
            </a:solidFill>
          </a:ln>
        </p:spPr>
      </p:pic>
    </p:spTree>
    <p:extLst>
      <p:ext uri="{BB962C8B-B14F-4D97-AF65-F5344CB8AC3E}">
        <p14:creationId xmlns:p14="http://schemas.microsoft.com/office/powerpoint/2010/main" val="94034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685F26-8560-84D6-4B52-EFB702249B2D}"/>
              </a:ext>
            </a:extLst>
          </p:cNvPr>
          <p:cNvPicPr>
            <a:picLocks noChangeAspect="1"/>
          </p:cNvPicPr>
          <p:nvPr/>
        </p:nvPicPr>
        <p:blipFill>
          <a:blip r:embed="rId3"/>
          <a:stretch>
            <a:fillRect/>
          </a:stretch>
        </p:blipFill>
        <p:spPr>
          <a:xfrm>
            <a:off x="784859" y="947264"/>
            <a:ext cx="10420170" cy="5061650"/>
          </a:xfrm>
          <a:prstGeom prst="rect">
            <a:avLst/>
          </a:prstGeom>
        </p:spPr>
      </p:pic>
    </p:spTree>
    <p:extLst>
      <p:ext uri="{BB962C8B-B14F-4D97-AF65-F5344CB8AC3E}">
        <p14:creationId xmlns:p14="http://schemas.microsoft.com/office/powerpoint/2010/main" val="4159837902"/>
      </p:ext>
    </p:extLst>
  </p:cSld>
  <p:clrMapOvr>
    <a:masterClrMapping/>
  </p:clrMapOvr>
</p:sld>
</file>

<file path=ppt/theme/theme1.xml><?xml version="1.0" encoding="utf-8"?>
<a:theme xmlns:a="http://schemas.openxmlformats.org/drawingml/2006/main" name="Blank Presentation">
  <a:themeElements>
    <a:clrScheme name="Custom 1">
      <a:dk1>
        <a:srgbClr val="000000"/>
      </a:dk1>
      <a:lt1>
        <a:sysClr val="window" lastClr="FFFFFF"/>
      </a:lt1>
      <a:dk2>
        <a:srgbClr val="002147"/>
      </a:dk2>
      <a:lt2>
        <a:srgbClr val="009FDA"/>
      </a:lt2>
      <a:accent1>
        <a:srgbClr val="DD2B6B"/>
      </a:accent1>
      <a:accent2>
        <a:srgbClr val="8884D5"/>
      </a:accent2>
      <a:accent3>
        <a:srgbClr val="2399A2"/>
      </a:accent3>
      <a:accent4>
        <a:srgbClr val="FCAF17"/>
      </a:accent4>
      <a:accent5>
        <a:srgbClr val="FF5800"/>
      </a:accent5>
      <a:accent6>
        <a:srgbClr val="50B848"/>
      </a:accent6>
      <a:hlink>
        <a:srgbClr val="009FDA"/>
      </a:hlink>
      <a:folHlink>
        <a:srgbClr val="002147"/>
      </a:folHlink>
    </a:clrScheme>
    <a:fontScheme name="Blank Presentation">
      <a:majorFont>
        <a:latin typeface="Times"/>
        <a:ea typeface="ヒラギノ角ゴ Pro W3"/>
        <a:cs typeface=""/>
      </a:majorFont>
      <a:minorFont>
        <a:latin typeface="Rockwel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E8E786DE3C014483C33800E6A3C8C3" ma:contentTypeVersion="9" ma:contentTypeDescription="Create a new document." ma:contentTypeScope="" ma:versionID="643ac29de93f0be2ec810811674aae5e">
  <xsd:schema xmlns:xsd="http://www.w3.org/2001/XMLSchema" xmlns:xs="http://www.w3.org/2001/XMLSchema" xmlns:p="http://schemas.microsoft.com/office/2006/metadata/properties" xmlns:ns2="9099de19-e57d-482e-a924-eab511dc73b9" targetNamespace="http://schemas.microsoft.com/office/2006/metadata/properties" ma:root="true" ma:fieldsID="f02848ec9652b8d04f72b3835b6f5e3e" ns2:_="">
    <xsd:import namespace="9099de19-e57d-482e-a924-eab511dc73b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99de19-e57d-482e-a924-eab511dc73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127596-3692-4F25-A89D-C47E4E44189F}">
  <ds:schemaRefs>
    <ds:schemaRef ds:uri="http://schemas.microsoft.com/sharepoint/v3/contenttype/forms"/>
  </ds:schemaRefs>
</ds:datastoreItem>
</file>

<file path=customXml/itemProps2.xml><?xml version="1.0" encoding="utf-8"?>
<ds:datastoreItem xmlns:ds="http://schemas.openxmlformats.org/officeDocument/2006/customXml" ds:itemID="{38F92059-798E-444F-880B-26B0EADDCF8E}">
  <ds:schemaRefs>
    <ds:schemaRef ds:uri="9099de19-e57d-482e-a924-eab511dc73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2718FFB-5661-464B-AF2C-3CAD66E93AF8}">
  <ds:schemaRefs>
    <ds:schemaRef ds:uri="http://purl.org/dc/dcmitype/"/>
    <ds:schemaRef ds:uri="9099de19-e57d-482e-a924-eab511dc73b9"/>
    <ds:schemaRef ds:uri="http://schemas.microsoft.com/office/2006/metadata/properties"/>
    <ds:schemaRef ds:uri="http://purl.org/dc/elements/1.1/"/>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43</TotalTime>
  <Words>537</Words>
  <Application>Microsoft Office PowerPoint</Application>
  <PresentationFormat>Widescreen</PresentationFormat>
  <Paragraphs>155</Paragraphs>
  <Slides>14</Slides>
  <Notes>13</Notes>
  <HiddenSlides>4</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Grandview</vt:lpstr>
      <vt:lpstr>Times</vt:lpstr>
      <vt:lpstr>Wingdings</vt:lpstr>
      <vt:lpstr>Blank Presentation</vt:lpstr>
      <vt:lpstr>Office Theme</vt:lpstr>
      <vt:lpstr>EVolution of Vehicle Sales in Great Britain</vt:lpstr>
      <vt:lpstr>PowerPoint Presentation</vt:lpstr>
      <vt:lpstr>PowerPoint Presentation</vt:lpstr>
      <vt:lpstr>PowerPoint Presentation</vt:lpstr>
      <vt:lpstr>Definitions of Vehicle Types</vt:lpstr>
      <vt:lpstr>PowerPoint Presentation</vt:lpstr>
      <vt:lpstr>PowerPoint Presentation</vt:lpstr>
      <vt:lpstr>Ban on sale of new petrol and diesel cars</vt:lpstr>
      <vt:lpstr>PowerPoint Presentation</vt:lpstr>
      <vt:lpstr>PowerPoint Presentation</vt:lpstr>
      <vt:lpstr>Student Work Example</vt:lpstr>
      <vt:lpstr>PowerPoint Presentation</vt:lpstr>
      <vt:lpstr>More statistics…</vt:lpstr>
      <vt:lpstr>PowerPoint Presentation</vt:lpstr>
    </vt:vector>
  </TitlesOfParts>
  <Company>Rumba Graphic Design 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 PowerPoint Template</dc:title>
  <dc:creator>Simon Rees</dc:creator>
  <cp:lastModifiedBy>Sylvia Knight</cp:lastModifiedBy>
  <cp:revision>5</cp:revision>
  <dcterms:created xsi:type="dcterms:W3CDTF">2012-04-23T14:18:00Z</dcterms:created>
  <dcterms:modified xsi:type="dcterms:W3CDTF">2023-11-22T15:18:16Z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0x010100ECE8E786DE3C014483C33800E6A3C8C3</vt:lpwstr>
  </property>
</Properties>
</file>