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70" r:id="rId4"/>
    <p:sldId id="273" r:id="rId5"/>
    <p:sldId id="274" r:id="rId6"/>
    <p:sldId id="276" r:id="rId7"/>
    <p:sldId id="277" r:id="rId8"/>
    <p:sldId id="272" r:id="rId9"/>
    <p:sldId id="275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14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9A9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>
        <p:guide orient="horz" pos="1071"/>
        <p:guide pos="3840"/>
        <p:guide orient="horz" pos="2260"/>
        <p:guide orient="horz" pos="1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75EFB-E8A1-41B0-B1C8-1725371F2B61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B0DA7-BCC1-41CB-8910-C89F788612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4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one is tricky – it is weather, but the scenery suggests that this weather is normal, therefore it could be argued that it’s also 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B0DA7-BCC1-41CB-8910-C89F788612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4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B0DA7-BCC1-41CB-8910-C89F788612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7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B0DA7-BCC1-41CB-8910-C89F788612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8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shows monthly average temperatures (in Reading) - 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B0DA7-BCC1-41CB-8910-C89F788612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2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657" y="0"/>
            <a:ext cx="9829800" cy="824593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637" y="1462994"/>
            <a:ext cx="9144000" cy="529091"/>
          </a:xfrm>
        </p:spPr>
        <p:txBody>
          <a:bodyPr>
            <a:no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58638" y="2041071"/>
            <a:ext cx="936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body text</a:t>
            </a:r>
          </a:p>
        </p:txBody>
      </p:sp>
    </p:spTree>
    <p:extLst>
      <p:ext uri="{BB962C8B-B14F-4D97-AF65-F5344CB8AC3E}">
        <p14:creationId xmlns:p14="http://schemas.microsoft.com/office/powerpoint/2010/main" val="122024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636" y="2135636"/>
            <a:ext cx="10515600" cy="393042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13657" y="0"/>
            <a:ext cx="9829800" cy="824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Weather or Climate?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058637" y="1462994"/>
            <a:ext cx="9144000" cy="529091"/>
          </a:xfrm>
        </p:spPr>
        <p:txBody>
          <a:bodyPr>
            <a:no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58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9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3657" y="0"/>
            <a:ext cx="9829800" cy="824593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56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13657" y="0"/>
            <a:ext cx="9829800" cy="824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4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13657" y="0"/>
            <a:ext cx="9829800" cy="824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26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9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3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8E35-3713-4BC7-907C-BBBB33052A80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3999" y="2587901"/>
            <a:ext cx="5778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</a:t>
            </a:r>
          </a:p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algn="ctr"/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52715" y="407293"/>
            <a:ext cx="2030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Business Area Here</a:t>
            </a:r>
          </a:p>
        </p:txBody>
      </p:sp>
    </p:spTree>
    <p:extLst>
      <p:ext uri="{BB962C8B-B14F-4D97-AF65-F5344CB8AC3E}">
        <p14:creationId xmlns:p14="http://schemas.microsoft.com/office/powerpoint/2010/main" val="319418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98F469-31F7-439D-AAD7-80D871CD3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657" y="2487167"/>
            <a:ext cx="10500359" cy="3445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Climate is what we expect; weather is what we get!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AB60DE-E7DF-4621-B886-63B7A60FB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Weather and Climate</a:t>
            </a:r>
          </a:p>
        </p:txBody>
      </p:sp>
    </p:spTree>
    <p:extLst>
      <p:ext uri="{BB962C8B-B14F-4D97-AF65-F5344CB8AC3E}">
        <p14:creationId xmlns:p14="http://schemas.microsoft.com/office/powerpoint/2010/main" val="260591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2587901"/>
            <a:ext cx="5778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  <p:pic>
        <p:nvPicPr>
          <p:cNvPr id="11" name="Picture 10" descr="A red umbrella&#10;&#10;Description automatically generated">
            <a:extLst>
              <a:ext uri="{FF2B5EF4-FFF2-40B4-BE49-F238E27FC236}">
                <a16:creationId xmlns:a16="http://schemas.microsoft.com/office/drawing/2014/main" id="{6DCCE846-4493-4FDA-A353-4DE2C7924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59" y="1611824"/>
            <a:ext cx="6204451" cy="42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0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2587901"/>
            <a:ext cx="5778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  <p:pic>
        <p:nvPicPr>
          <p:cNvPr id="3" name="Picture 2" descr="A picture containing sky, outdoor, ground&#10;&#10;Description automatically generated">
            <a:extLst>
              <a:ext uri="{FF2B5EF4-FFF2-40B4-BE49-F238E27FC236}">
                <a16:creationId xmlns:a16="http://schemas.microsoft.com/office/drawing/2014/main" id="{074707B6-A41A-41AE-98A2-AD45CCB54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75" y="1714500"/>
            <a:ext cx="5638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2587901"/>
            <a:ext cx="5778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  <p:pic>
        <p:nvPicPr>
          <p:cNvPr id="3" name="Picture 2" descr="A group of clouds in the sky&#10;&#10;Description automatically generated">
            <a:extLst>
              <a:ext uri="{FF2B5EF4-FFF2-40B4-BE49-F238E27FC236}">
                <a16:creationId xmlns:a16="http://schemas.microsoft.com/office/drawing/2014/main" id="{0EA416E7-5345-4D4C-B1CE-BFEAC59C4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65" y="1915494"/>
            <a:ext cx="5545186" cy="36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7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2587901"/>
            <a:ext cx="5778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25C7023C-4D1D-4896-BC81-300B4039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60" y="1509479"/>
            <a:ext cx="4576340" cy="45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0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2587901"/>
            <a:ext cx="5778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  <p:pic>
        <p:nvPicPr>
          <p:cNvPr id="3" name="Picture 2" descr="A picture containing grass, mountain, sky, outdoor&#10;&#10;Description automatically generated">
            <a:extLst>
              <a:ext uri="{FF2B5EF4-FFF2-40B4-BE49-F238E27FC236}">
                <a16:creationId xmlns:a16="http://schemas.microsoft.com/office/drawing/2014/main" id="{50ACF6A5-1E57-40CD-B82A-890106FFB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1204913"/>
            <a:ext cx="9177026" cy="41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1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2587901"/>
            <a:ext cx="5778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  <p:pic>
        <p:nvPicPr>
          <p:cNvPr id="3" name="Picture 2" descr="A snow covered field&#10;&#10;Description automatically generated">
            <a:extLst>
              <a:ext uri="{FF2B5EF4-FFF2-40B4-BE49-F238E27FC236}">
                <a16:creationId xmlns:a16="http://schemas.microsoft.com/office/drawing/2014/main" id="{24078AA9-8B2E-48CB-B973-A31B2F100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656846"/>
            <a:ext cx="6944273" cy="46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2587901"/>
            <a:ext cx="5778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CBA762-A3F9-461E-AFD7-FF128A50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17" y="1394847"/>
            <a:ext cx="3874576" cy="48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2587901"/>
            <a:ext cx="5778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0C28-C903-4F49-BDA2-5D76777F8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57" y="1443285"/>
            <a:ext cx="6314286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4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90</Words>
  <Application>Microsoft Office PowerPoint</Application>
  <PresentationFormat>Widescreen</PresentationFormat>
  <Paragraphs>20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Weather and Climate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Parsons</dc:creator>
  <cp:lastModifiedBy>Sylvia Knight</cp:lastModifiedBy>
  <cp:revision>27</cp:revision>
  <dcterms:created xsi:type="dcterms:W3CDTF">2017-01-19T08:41:07Z</dcterms:created>
  <dcterms:modified xsi:type="dcterms:W3CDTF">2019-06-12T12:52:56Z</dcterms:modified>
</cp:coreProperties>
</file>