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82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orient="horz" pos="14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5"/>
    <a:srgbClr val="9A9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168"/>
      </p:cViewPr>
      <p:guideLst>
        <p:guide orient="horz" pos="1071"/>
        <p:guide pos="3840"/>
        <p:guide orient="horz" pos="226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AA38-043A-45A8-B6E7-6158E41FC46E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AAAD3-5B97-4290-967A-340FF3002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6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D7B4D521-075A-4F1C-9C86-3F24106BB9CE}" type="slidenum">
              <a:rPr lang="en-GB" altLang="en-US" sz="1200" smtClean="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57" y="0"/>
            <a:ext cx="9829800" cy="824593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637" y="1462994"/>
            <a:ext cx="9144000" cy="529091"/>
          </a:xfrm>
        </p:spPr>
        <p:txBody>
          <a:bodyPr>
            <a:noAutofit/>
          </a:bodyPr>
          <a:lstStyle>
            <a:lvl1pPr marL="0" indent="0" algn="l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58638" y="2041071"/>
            <a:ext cx="936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body text</a:t>
            </a:r>
          </a:p>
        </p:txBody>
      </p:sp>
    </p:spTree>
    <p:extLst>
      <p:ext uri="{BB962C8B-B14F-4D97-AF65-F5344CB8AC3E}">
        <p14:creationId xmlns:p14="http://schemas.microsoft.com/office/powerpoint/2010/main" val="122024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636" y="2135636"/>
            <a:ext cx="10515600" cy="3930428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13657" y="0"/>
            <a:ext cx="9829800" cy="824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058637" y="1462994"/>
            <a:ext cx="9144000" cy="529091"/>
          </a:xfrm>
        </p:spPr>
        <p:txBody>
          <a:bodyPr>
            <a:noAutofit/>
          </a:bodyPr>
          <a:lstStyle>
            <a:lvl1pPr marL="0" indent="0" algn="l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58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9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13657" y="0"/>
            <a:ext cx="9829800" cy="824593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56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13657" y="0"/>
            <a:ext cx="9829800" cy="824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413657" y="0"/>
            <a:ext cx="9829800" cy="8245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26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9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9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3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8E35-3713-4BC7-907C-BBBB33052A80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E644-55DD-4824-8C98-E434CACA3B3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611" y="2587901"/>
            <a:ext cx="66887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</a:t>
            </a:r>
          </a:p>
        </p:txBody>
      </p:sp>
    </p:spTree>
    <p:extLst>
      <p:ext uri="{BB962C8B-B14F-4D97-AF65-F5344CB8AC3E}">
        <p14:creationId xmlns:p14="http://schemas.microsoft.com/office/powerpoint/2010/main" val="3194188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670580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Climate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F68E3-9272-4A7A-AA3F-F2FB50169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773238"/>
            <a:ext cx="6934200" cy="4751387"/>
          </a:xfrm>
        </p:spPr>
        <p:txBody>
          <a:bodyPr/>
          <a:lstStyle/>
          <a:p>
            <a:r>
              <a:rPr lang="en-GB" altLang="en-US" dirty="0"/>
              <a:t>If you had to explain to someone who had no idea about climate change what would you say? You could use these charts to explain it</a:t>
            </a:r>
          </a:p>
          <a:p>
            <a:endParaRPr lang="en-GB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444B0B-FAF7-4AF8-AE58-C2940A1C6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14" y="3429000"/>
            <a:ext cx="2061991" cy="15464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1908C7-E30A-4646-8BC8-80A548524C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197" y="3573016"/>
            <a:ext cx="2016224" cy="15121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D20033-CA2D-45EA-9464-9360042A20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03" y="4869160"/>
            <a:ext cx="2002143" cy="150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4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Future Climate Change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DE11E2-B4D8-42D5-AF71-FD117A755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57" y="1394398"/>
            <a:ext cx="8517666" cy="462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52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We’ll split into two groups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CF2929-D8CF-4D52-91B9-98EF321C4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370" y="1448804"/>
            <a:ext cx="3532187" cy="4867275"/>
          </a:xfrm>
          <a:prstGeom prst="rect">
            <a:avLst/>
          </a:prstGeom>
          <a:noFill/>
          <a:ln w="38100">
            <a:solidFill>
              <a:srgbClr val="CCFF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C3B8698-6BAA-4D56-9425-1D8687FD5DF7}"/>
              </a:ext>
            </a:extLst>
          </p:cNvPr>
          <p:cNvSpPr txBox="1">
            <a:spLocks/>
          </p:cNvSpPr>
          <p:nvPr/>
        </p:nvSpPr>
        <p:spPr>
          <a:xfrm>
            <a:off x="6147480" y="1795462"/>
            <a:ext cx="4248150" cy="3267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/>
              <a:t>Global temperature</a:t>
            </a:r>
          </a:p>
          <a:p>
            <a:r>
              <a:rPr lang="en-GB" altLang="en-US" dirty="0"/>
              <a:t>Central England </a:t>
            </a:r>
          </a:p>
        </p:txBody>
      </p:sp>
    </p:spTree>
    <p:extLst>
      <p:ext uri="{BB962C8B-B14F-4D97-AF65-F5344CB8AC3E}">
        <p14:creationId xmlns:p14="http://schemas.microsoft.com/office/powerpoint/2010/main" val="280766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Making a temperature graph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FD75CEF-0C1F-467B-91AB-89300B52D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484313"/>
            <a:ext cx="5646738" cy="396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7800" indent="-1778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623888" indent="-182563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987425" indent="-18415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349375" indent="-182563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1698625" indent="-169863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155825" indent="-169863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613025" indent="-169863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070225" indent="-169863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527425" indent="-169863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en-GB" altLang="en-US" sz="2000" dirty="0">
              <a:solidFill>
                <a:schemeClr val="tx1"/>
              </a:solidFill>
            </a:endParaRP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GB" altLang="en-US" dirty="0">
                <a:solidFill>
                  <a:schemeClr val="tx1"/>
                </a:solidFill>
              </a:rPr>
              <a:t>Each coloured stick has a date and a temperature written on it.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GB" altLang="en-US" dirty="0">
                <a:solidFill>
                  <a:schemeClr val="tx1"/>
                </a:solidFill>
              </a:rPr>
              <a:t>Arrange the sticks in date order on the graphs.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GB" dirty="0">
                <a:solidFill>
                  <a:schemeClr val="tx1"/>
                </a:solidFill>
              </a:rPr>
              <a:t>Align centre of stick with the temperature on y-axis</a:t>
            </a:r>
            <a:endParaRPr lang="en-GB" altLang="en-US" dirty="0">
              <a:solidFill>
                <a:schemeClr val="tx1"/>
              </a:solidFill>
            </a:endParaRPr>
          </a:p>
          <a:p>
            <a:pPr marL="0" indent="0"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buNone/>
              <a:defRPr/>
            </a:pPr>
            <a:r>
              <a:rPr lang="en-GB" altLang="en-US" dirty="0"/>
              <a:t>stick has a date and a temperature written on it.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GB" altLang="en-US" dirty="0"/>
              <a:t>Arrange the sticks in date order on the graphs.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GB" dirty="0"/>
              <a:t>Align centre of stick with the temperature on y-axis</a:t>
            </a:r>
            <a:endParaRPr lang="en-GB" altLang="en-US" dirty="0"/>
          </a:p>
          <a:p>
            <a:pPr eaLnBrk="1" hangingPunct="1"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defRPr/>
            </a:pPr>
            <a:r>
              <a:rPr lang="en-GB" altLang="en-US" dirty="0">
                <a:solidFill>
                  <a:schemeClr val="bg1">
                    <a:lumMod val="75000"/>
                    <a:lumOff val="25000"/>
                  </a:schemeClr>
                </a:solidFill>
              </a:rPr>
              <a:t>Rearrange the sticks from the lowest temperature to the highest.</a:t>
            </a:r>
          </a:p>
          <a:p>
            <a:pPr marL="0" indent="0" eaLnBrk="1" hangingPunct="1"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buFontTx/>
              <a:buNone/>
              <a:defRPr/>
            </a:pPr>
            <a:endParaRPr lang="en-GB" alt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2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Your Answers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57C733B0-57E3-4C55-8610-340603C34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136701"/>
              </p:ext>
            </p:extLst>
          </p:nvPr>
        </p:nvGraphicFramePr>
        <p:xfrm>
          <a:off x="926431" y="1415255"/>
          <a:ext cx="7543801" cy="40274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80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637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91432" marR="91432" marT="45723" marB="45723" anchor="ctr" anchorCtr="1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Global</a:t>
                      </a:r>
                    </a:p>
                  </a:txBody>
                  <a:tcPr marL="91432" marR="91432" marT="45723" marB="45723" anchor="ctr" anchorCtr="1"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SE</a:t>
                      </a:r>
                      <a:r>
                        <a:rPr lang="en-GB" sz="2400" baseline="0" dirty="0"/>
                        <a:t> England</a:t>
                      </a:r>
                      <a:endParaRPr lang="en-GB" sz="2400" dirty="0"/>
                    </a:p>
                  </a:txBody>
                  <a:tcPr marL="91432" marR="91432" marT="45723" marB="45723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142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Year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of h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ighest temperature</a:t>
                      </a:r>
                    </a:p>
                  </a:txBody>
                  <a:tcPr marL="91432" marR="91432" marT="45723" marB="45723" anchor="ctr" anchorCtr="1"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 anchor="ctr" anchorCtr="1"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1426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Year of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l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</a:rPr>
                        <a:t>owest</a:t>
                      </a:r>
                      <a:r>
                        <a:rPr lang="en-GB" sz="2400" baseline="0" dirty="0">
                          <a:solidFill>
                            <a:schemeClr val="tx1"/>
                          </a:solidFill>
                        </a:rPr>
                        <a:t> temperature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 anchor="ctr" anchorCtr="1"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 anchor="ctr" anchorCtr="1"/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6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 txBox="1">
            <a:spLocks noGrp="1"/>
          </p:cNvSpPr>
          <p:nvPr/>
        </p:nvSpPr>
        <p:spPr bwMode="auto">
          <a:xfrm>
            <a:off x="1847850" y="65532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Char char="•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000">
                <a:solidFill>
                  <a:schemeClr val="bg1"/>
                </a:solidFill>
              </a:rPr>
              <a:t>© Crown copyright   Met Office</a:t>
            </a:r>
            <a:endParaRPr lang="en-GB" altLang="en-US" sz="140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FF298F-63D5-44AB-B8B5-E530B8B06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36" y="1407695"/>
            <a:ext cx="6636084" cy="497706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Central England Temperature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913C31-DABD-49D4-A867-CA10A6610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210" y="1488908"/>
            <a:ext cx="6763253" cy="50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3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Making a Temperature Graph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47B2F0-2289-4CA3-A61D-4A6934FBD481}"/>
              </a:ext>
            </a:extLst>
          </p:cNvPr>
          <p:cNvSpPr/>
          <p:nvPr/>
        </p:nvSpPr>
        <p:spPr>
          <a:xfrm>
            <a:off x="2280557" y="2112669"/>
            <a:ext cx="6096000" cy="5632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85000"/>
              </a:lnSpc>
              <a:spcBef>
                <a:spcPct val="0"/>
              </a:spcBef>
              <a:spcAft>
                <a:spcPct val="4000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Rearrange the sticks from the lowest temperature to the highest.</a:t>
            </a:r>
          </a:p>
        </p:txBody>
      </p:sp>
    </p:spTree>
    <p:extLst>
      <p:ext uri="{BB962C8B-B14F-4D97-AF65-F5344CB8AC3E}">
        <p14:creationId xmlns:p14="http://schemas.microsoft.com/office/powerpoint/2010/main" val="297171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Global temperature rankings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941814-88E7-4BAF-9D8E-4D4E77F5F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16" y="1633287"/>
            <a:ext cx="6570748" cy="492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43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6253"/>
            <a:ext cx="9829800" cy="824593"/>
          </a:xfrm>
        </p:spPr>
        <p:txBody>
          <a:bodyPr>
            <a:normAutofit fontScale="90000"/>
          </a:bodyPr>
          <a:lstStyle/>
          <a:p>
            <a:r>
              <a:rPr lang="en-GB" dirty="0"/>
              <a:t>Central England Temperature rankings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41D5D2-C9F4-47E3-A6A2-66B4E4CDB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326" y="1236244"/>
            <a:ext cx="7172146" cy="537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7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167</Words>
  <Application>Microsoft Office PowerPoint</Application>
  <PresentationFormat>Widescreen</PresentationFormat>
  <Paragraphs>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</vt:lpstr>
      <vt:lpstr>Office Theme</vt:lpstr>
      <vt:lpstr>PowerPoint Presentation</vt:lpstr>
      <vt:lpstr>We’ll split into two groups</vt:lpstr>
      <vt:lpstr>Making a temperature graph</vt:lpstr>
      <vt:lpstr>Your Answers</vt:lpstr>
      <vt:lpstr>PowerPoint Presentation</vt:lpstr>
      <vt:lpstr>Central England Temperature</vt:lpstr>
      <vt:lpstr>Making a Temperature Graph</vt:lpstr>
      <vt:lpstr>Global temperature rankings</vt:lpstr>
      <vt:lpstr>Central England Temperature rankings</vt:lpstr>
      <vt:lpstr>Title goes here</vt:lpstr>
      <vt:lpstr>Climate Change </vt:lpstr>
      <vt:lpstr>Future Climate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Parsons</dc:creator>
  <cp:lastModifiedBy>Sylvia Knight</cp:lastModifiedBy>
  <cp:revision>19</cp:revision>
  <dcterms:created xsi:type="dcterms:W3CDTF">2017-01-19T08:41:07Z</dcterms:created>
  <dcterms:modified xsi:type="dcterms:W3CDTF">2019-06-12T09:45:35Z</dcterms:modified>
</cp:coreProperties>
</file>