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619" r:id="rId2"/>
    <p:sldId id="257" r:id="rId3"/>
    <p:sldId id="256" r:id="rId4"/>
    <p:sldId id="609" r:id="rId5"/>
    <p:sldId id="301" r:id="rId6"/>
    <p:sldId id="620" r:id="rId7"/>
    <p:sldId id="307" r:id="rId8"/>
    <p:sldId id="606" r:id="rId9"/>
    <p:sldId id="617" r:id="rId10"/>
    <p:sldId id="611" r:id="rId11"/>
    <p:sldId id="615" r:id="rId12"/>
    <p:sldId id="618" r:id="rId13"/>
    <p:sldId id="273" r:id="rId14"/>
    <p:sldId id="324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E"/>
    <a:srgbClr val="00B05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Knight\Dropbox\Heather_22\MetLink\Changing%20UK%20Climate%20-%20updated%20resources\Central%20England%20Temperature%20Record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Central</a:t>
            </a:r>
            <a:r>
              <a:rPr lang="en-US" sz="2400" baseline="0"/>
              <a:t> England Temperature Record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2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473-45FF-95E9-7C76B4254F60}"/>
              </c:ext>
            </c:extLst>
          </c:dPt>
          <c:dPt>
            <c:idx val="67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473-45FF-95E9-7C76B4254F60}"/>
              </c:ext>
            </c:extLst>
          </c:dPt>
          <c:dPt>
            <c:idx val="70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473-45FF-95E9-7C76B4254F60}"/>
              </c:ext>
            </c:extLst>
          </c:dPt>
          <c:dPt>
            <c:idx val="73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473-45FF-95E9-7C76B4254F60}"/>
              </c:ext>
            </c:extLst>
          </c:dPt>
          <c:dPt>
            <c:idx val="7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473-45FF-95E9-7C76B4254F60}"/>
              </c:ext>
            </c:extLst>
          </c:dPt>
          <c:dPt>
            <c:idx val="9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473-45FF-95E9-7C76B4254F60}"/>
              </c:ext>
            </c:extLst>
          </c:dPt>
          <c:dPt>
            <c:idx val="10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473-45FF-95E9-7C76B4254F60}"/>
              </c:ext>
            </c:extLst>
          </c:dPt>
          <c:dPt>
            <c:idx val="115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473-45FF-95E9-7C76B4254F60}"/>
              </c:ext>
            </c:extLst>
          </c:dPt>
          <c:dPt>
            <c:idx val="11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473-45FF-95E9-7C76B4254F60}"/>
              </c:ext>
            </c:extLst>
          </c:dPt>
          <c:dPt>
            <c:idx val="12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473-45FF-95E9-7C76B4254F60}"/>
              </c:ext>
            </c:extLst>
          </c:dPt>
          <c:dPt>
            <c:idx val="162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473-45FF-95E9-7C76B4254F60}"/>
              </c:ext>
            </c:extLst>
          </c:dPt>
          <c:dPt>
            <c:idx val="16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473-45FF-95E9-7C76B4254F60}"/>
              </c:ext>
            </c:extLst>
          </c:dPt>
          <c:dPt>
            <c:idx val="16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E473-45FF-95E9-7C76B4254F60}"/>
              </c:ext>
            </c:extLst>
          </c:dPt>
          <c:dPt>
            <c:idx val="17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473-45FF-95E9-7C76B4254F60}"/>
              </c:ext>
            </c:extLst>
          </c:dPt>
          <c:dPt>
            <c:idx val="174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473-45FF-95E9-7C76B4254F60}"/>
              </c:ext>
            </c:extLst>
          </c:dPt>
          <c:dPt>
            <c:idx val="18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E473-45FF-95E9-7C76B4254F60}"/>
              </c:ext>
            </c:extLst>
          </c:dPt>
          <c:dPt>
            <c:idx val="197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E473-45FF-95E9-7C76B4254F60}"/>
              </c:ext>
            </c:extLst>
          </c:dPt>
          <c:dPt>
            <c:idx val="20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E473-45FF-95E9-7C76B4254F60}"/>
              </c:ext>
            </c:extLst>
          </c:dPt>
          <c:dPt>
            <c:idx val="233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E473-45FF-95E9-7C76B4254F60}"/>
              </c:ext>
            </c:extLst>
          </c:dPt>
          <c:dPt>
            <c:idx val="23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E473-45FF-95E9-7C76B4254F60}"/>
              </c:ext>
            </c:extLst>
          </c:dPt>
          <c:dPt>
            <c:idx val="25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E473-45FF-95E9-7C76B4254F60}"/>
              </c:ext>
            </c:extLst>
          </c:dPt>
          <c:dPt>
            <c:idx val="26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E473-45FF-95E9-7C76B4254F60}"/>
              </c:ext>
            </c:extLst>
          </c:dPt>
          <c:dPt>
            <c:idx val="274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E473-45FF-95E9-7C76B4254F60}"/>
              </c:ext>
            </c:extLst>
          </c:dPt>
          <c:dPt>
            <c:idx val="27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E473-45FF-95E9-7C76B4254F60}"/>
              </c:ext>
            </c:extLst>
          </c:dPt>
          <c:dPt>
            <c:idx val="283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E473-45FF-95E9-7C76B4254F60}"/>
              </c:ext>
            </c:extLst>
          </c:dPt>
          <c:dPt>
            <c:idx val="285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E473-45FF-95E9-7C76B4254F60}"/>
              </c:ext>
            </c:extLst>
          </c:dPt>
          <c:dPt>
            <c:idx val="28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E473-45FF-95E9-7C76B4254F60}"/>
              </c:ext>
            </c:extLst>
          </c:dPt>
          <c:dPt>
            <c:idx val="28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E473-45FF-95E9-7C76B4254F60}"/>
              </c:ext>
            </c:extLst>
          </c:dPt>
          <c:dPt>
            <c:idx val="297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E473-45FF-95E9-7C76B4254F60}"/>
              </c:ext>
            </c:extLst>
          </c:dPt>
          <c:dPt>
            <c:idx val="29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E473-45FF-95E9-7C76B4254F60}"/>
              </c:ext>
            </c:extLst>
          </c:dPt>
          <c:dPt>
            <c:idx val="30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E473-45FF-95E9-7C76B4254F60}"/>
              </c:ext>
            </c:extLst>
          </c:dPt>
          <c:dPt>
            <c:idx val="31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E473-45FF-95E9-7C76B4254F60}"/>
              </c:ext>
            </c:extLst>
          </c:dPt>
          <c:dPt>
            <c:idx val="323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E473-45FF-95E9-7C76B4254F60}"/>
              </c:ext>
            </c:extLst>
          </c:dPt>
          <c:dPt>
            <c:idx val="32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E473-45FF-95E9-7C76B4254F60}"/>
              </c:ext>
            </c:extLst>
          </c:dPt>
          <c:dPt>
            <c:idx val="330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E473-45FF-95E9-7C76B4254F60}"/>
              </c:ext>
            </c:extLst>
          </c:dPt>
          <c:dPt>
            <c:idx val="334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473-45FF-95E9-7C76B4254F60}"/>
              </c:ext>
            </c:extLst>
          </c:dPt>
          <c:dPt>
            <c:idx val="335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E473-45FF-95E9-7C76B4254F60}"/>
              </c:ext>
            </c:extLst>
          </c:dPt>
          <c:dPt>
            <c:idx val="337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E473-45FF-95E9-7C76B4254F60}"/>
              </c:ext>
            </c:extLst>
          </c:dPt>
          <c:dPt>
            <c:idx val="33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E473-45FF-95E9-7C76B4254F60}"/>
              </c:ext>
            </c:extLst>
          </c:dPt>
          <c:dPt>
            <c:idx val="33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E473-45FF-95E9-7C76B4254F60}"/>
              </c:ext>
            </c:extLst>
          </c:dPt>
          <c:dPt>
            <c:idx val="340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E473-45FF-95E9-7C76B4254F60}"/>
              </c:ext>
            </c:extLst>
          </c:dPt>
          <c:dPt>
            <c:idx val="342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E473-45FF-95E9-7C76B4254F60}"/>
              </c:ext>
            </c:extLst>
          </c:dPt>
          <c:dPt>
            <c:idx val="343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E473-45FF-95E9-7C76B4254F60}"/>
              </c:ext>
            </c:extLst>
          </c:dPt>
          <c:dPt>
            <c:idx val="344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E473-45FF-95E9-7C76B4254F60}"/>
              </c:ext>
            </c:extLst>
          </c:dPt>
          <c:dPt>
            <c:idx val="345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E473-45FF-95E9-7C76B4254F60}"/>
              </c:ext>
            </c:extLst>
          </c:dPt>
          <c:dPt>
            <c:idx val="34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E473-45FF-95E9-7C76B4254F60}"/>
              </c:ext>
            </c:extLst>
          </c:dPt>
          <c:dPt>
            <c:idx val="347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158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E473-45FF-95E9-7C76B4254F60}"/>
              </c:ext>
            </c:extLst>
          </c:dPt>
          <c:dPt>
            <c:idx val="34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E473-45FF-95E9-7C76B4254F60}"/>
              </c:ext>
            </c:extLst>
          </c:dPt>
          <c:dPt>
            <c:idx val="34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E473-45FF-95E9-7C76B4254F60}"/>
              </c:ext>
            </c:extLst>
          </c:dPt>
          <c:dPt>
            <c:idx val="35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E473-45FF-95E9-7C76B4254F60}"/>
              </c:ext>
            </c:extLst>
          </c:dPt>
          <c:dPt>
            <c:idx val="354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E473-45FF-95E9-7C76B4254F60}"/>
              </c:ext>
            </c:extLst>
          </c:dPt>
          <c:dPt>
            <c:idx val="355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E473-45FF-95E9-7C76B4254F60}"/>
              </c:ext>
            </c:extLst>
          </c:dPt>
          <c:dPt>
            <c:idx val="356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E473-45FF-95E9-7C76B4254F60}"/>
              </c:ext>
            </c:extLst>
          </c:dPt>
          <c:dPt>
            <c:idx val="357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E473-45FF-95E9-7C76B4254F60}"/>
              </c:ext>
            </c:extLst>
          </c:dPt>
          <c:dPt>
            <c:idx val="358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E473-45FF-95E9-7C76B4254F60}"/>
              </c:ext>
            </c:extLst>
          </c:dPt>
          <c:dPt>
            <c:idx val="359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E473-45FF-95E9-7C76B4254F60}"/>
              </c:ext>
            </c:extLst>
          </c:dPt>
          <c:dPt>
            <c:idx val="360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E473-45FF-95E9-7C76B4254F60}"/>
              </c:ext>
            </c:extLst>
          </c:dPt>
          <c:dPt>
            <c:idx val="361"/>
            <c:marker>
              <c:symbol val="circle"/>
              <c:size val="7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E473-45FF-95E9-7C76B4254F60}"/>
              </c:ext>
            </c:extLst>
          </c:dPt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Sheet4!$B$3:$B$364</c:f>
              <c:numCache>
                <c:formatCode>General</c:formatCode>
                <c:ptCount val="362"/>
                <c:pt idx="0">
                  <c:v>1660</c:v>
                </c:pt>
                <c:pt idx="1">
                  <c:v>1661</c:v>
                </c:pt>
                <c:pt idx="2">
                  <c:v>1662</c:v>
                </c:pt>
                <c:pt idx="3">
                  <c:v>1663</c:v>
                </c:pt>
                <c:pt idx="4">
                  <c:v>1664</c:v>
                </c:pt>
                <c:pt idx="5">
                  <c:v>1665</c:v>
                </c:pt>
                <c:pt idx="6">
                  <c:v>1666</c:v>
                </c:pt>
                <c:pt idx="7">
                  <c:v>1667</c:v>
                </c:pt>
                <c:pt idx="8">
                  <c:v>1668</c:v>
                </c:pt>
                <c:pt idx="9">
                  <c:v>1669</c:v>
                </c:pt>
                <c:pt idx="10">
                  <c:v>1670</c:v>
                </c:pt>
                <c:pt idx="11">
                  <c:v>1671</c:v>
                </c:pt>
                <c:pt idx="12">
                  <c:v>1672</c:v>
                </c:pt>
                <c:pt idx="13">
                  <c:v>1673</c:v>
                </c:pt>
                <c:pt idx="14">
                  <c:v>1674</c:v>
                </c:pt>
                <c:pt idx="15">
                  <c:v>1675</c:v>
                </c:pt>
                <c:pt idx="16">
                  <c:v>1676</c:v>
                </c:pt>
                <c:pt idx="17">
                  <c:v>1677</c:v>
                </c:pt>
                <c:pt idx="18">
                  <c:v>1678</c:v>
                </c:pt>
                <c:pt idx="19">
                  <c:v>1679</c:v>
                </c:pt>
                <c:pt idx="20">
                  <c:v>1680</c:v>
                </c:pt>
                <c:pt idx="21">
                  <c:v>1681</c:v>
                </c:pt>
                <c:pt idx="22">
                  <c:v>1682</c:v>
                </c:pt>
                <c:pt idx="23">
                  <c:v>1683</c:v>
                </c:pt>
                <c:pt idx="24">
                  <c:v>1684</c:v>
                </c:pt>
                <c:pt idx="25">
                  <c:v>1685</c:v>
                </c:pt>
                <c:pt idx="26">
                  <c:v>1686</c:v>
                </c:pt>
                <c:pt idx="27">
                  <c:v>1687</c:v>
                </c:pt>
                <c:pt idx="28">
                  <c:v>1688</c:v>
                </c:pt>
                <c:pt idx="29">
                  <c:v>1689</c:v>
                </c:pt>
                <c:pt idx="30">
                  <c:v>1690</c:v>
                </c:pt>
                <c:pt idx="31">
                  <c:v>1691</c:v>
                </c:pt>
                <c:pt idx="32">
                  <c:v>1692</c:v>
                </c:pt>
                <c:pt idx="33">
                  <c:v>1693</c:v>
                </c:pt>
                <c:pt idx="34">
                  <c:v>1694</c:v>
                </c:pt>
                <c:pt idx="35">
                  <c:v>1695</c:v>
                </c:pt>
                <c:pt idx="36">
                  <c:v>1696</c:v>
                </c:pt>
                <c:pt idx="37">
                  <c:v>1697</c:v>
                </c:pt>
                <c:pt idx="38">
                  <c:v>1698</c:v>
                </c:pt>
                <c:pt idx="39">
                  <c:v>1699</c:v>
                </c:pt>
                <c:pt idx="40">
                  <c:v>1700</c:v>
                </c:pt>
                <c:pt idx="41">
                  <c:v>1701</c:v>
                </c:pt>
                <c:pt idx="42">
                  <c:v>1702</c:v>
                </c:pt>
                <c:pt idx="43">
                  <c:v>1703</c:v>
                </c:pt>
                <c:pt idx="44">
                  <c:v>1704</c:v>
                </c:pt>
                <c:pt idx="45">
                  <c:v>1705</c:v>
                </c:pt>
                <c:pt idx="46">
                  <c:v>1706</c:v>
                </c:pt>
                <c:pt idx="47">
                  <c:v>1707</c:v>
                </c:pt>
                <c:pt idx="48">
                  <c:v>1708</c:v>
                </c:pt>
                <c:pt idx="49">
                  <c:v>1709</c:v>
                </c:pt>
                <c:pt idx="50">
                  <c:v>1710</c:v>
                </c:pt>
                <c:pt idx="51">
                  <c:v>1711</c:v>
                </c:pt>
                <c:pt idx="52">
                  <c:v>1712</c:v>
                </c:pt>
                <c:pt idx="53">
                  <c:v>1713</c:v>
                </c:pt>
                <c:pt idx="54">
                  <c:v>1714</c:v>
                </c:pt>
                <c:pt idx="55">
                  <c:v>1715</c:v>
                </c:pt>
                <c:pt idx="56">
                  <c:v>1716</c:v>
                </c:pt>
                <c:pt idx="57">
                  <c:v>1717</c:v>
                </c:pt>
                <c:pt idx="58">
                  <c:v>1718</c:v>
                </c:pt>
                <c:pt idx="59">
                  <c:v>1719</c:v>
                </c:pt>
                <c:pt idx="60">
                  <c:v>1720</c:v>
                </c:pt>
                <c:pt idx="61">
                  <c:v>1721</c:v>
                </c:pt>
                <c:pt idx="62">
                  <c:v>1722</c:v>
                </c:pt>
                <c:pt idx="63">
                  <c:v>1723</c:v>
                </c:pt>
                <c:pt idx="64">
                  <c:v>1724</c:v>
                </c:pt>
                <c:pt idx="65">
                  <c:v>1725</c:v>
                </c:pt>
                <c:pt idx="66">
                  <c:v>1726</c:v>
                </c:pt>
                <c:pt idx="67">
                  <c:v>1727</c:v>
                </c:pt>
                <c:pt idx="68">
                  <c:v>1728</c:v>
                </c:pt>
                <c:pt idx="69">
                  <c:v>1729</c:v>
                </c:pt>
                <c:pt idx="70">
                  <c:v>1730</c:v>
                </c:pt>
                <c:pt idx="71">
                  <c:v>1731</c:v>
                </c:pt>
                <c:pt idx="72">
                  <c:v>1732</c:v>
                </c:pt>
                <c:pt idx="73">
                  <c:v>1733</c:v>
                </c:pt>
                <c:pt idx="74">
                  <c:v>1734</c:v>
                </c:pt>
                <c:pt idx="75">
                  <c:v>1735</c:v>
                </c:pt>
                <c:pt idx="76">
                  <c:v>1736</c:v>
                </c:pt>
                <c:pt idx="77">
                  <c:v>1737</c:v>
                </c:pt>
                <c:pt idx="78">
                  <c:v>1738</c:v>
                </c:pt>
                <c:pt idx="79">
                  <c:v>1739</c:v>
                </c:pt>
                <c:pt idx="80">
                  <c:v>1740</c:v>
                </c:pt>
                <c:pt idx="81">
                  <c:v>1741</c:v>
                </c:pt>
                <c:pt idx="82">
                  <c:v>1742</c:v>
                </c:pt>
                <c:pt idx="83">
                  <c:v>1743</c:v>
                </c:pt>
                <c:pt idx="84">
                  <c:v>1744</c:v>
                </c:pt>
                <c:pt idx="85">
                  <c:v>1745</c:v>
                </c:pt>
                <c:pt idx="86">
                  <c:v>1746</c:v>
                </c:pt>
                <c:pt idx="87">
                  <c:v>1747</c:v>
                </c:pt>
                <c:pt idx="88">
                  <c:v>1748</c:v>
                </c:pt>
                <c:pt idx="89">
                  <c:v>1749</c:v>
                </c:pt>
                <c:pt idx="90">
                  <c:v>1750</c:v>
                </c:pt>
                <c:pt idx="91">
                  <c:v>1751</c:v>
                </c:pt>
                <c:pt idx="92">
                  <c:v>1752</c:v>
                </c:pt>
                <c:pt idx="93">
                  <c:v>1753</c:v>
                </c:pt>
                <c:pt idx="94">
                  <c:v>1754</c:v>
                </c:pt>
                <c:pt idx="95">
                  <c:v>1755</c:v>
                </c:pt>
                <c:pt idx="96">
                  <c:v>1756</c:v>
                </c:pt>
                <c:pt idx="97">
                  <c:v>1757</c:v>
                </c:pt>
                <c:pt idx="98">
                  <c:v>1758</c:v>
                </c:pt>
                <c:pt idx="99">
                  <c:v>1759</c:v>
                </c:pt>
                <c:pt idx="100">
                  <c:v>1760</c:v>
                </c:pt>
                <c:pt idx="101">
                  <c:v>1761</c:v>
                </c:pt>
                <c:pt idx="102">
                  <c:v>1762</c:v>
                </c:pt>
                <c:pt idx="103">
                  <c:v>1763</c:v>
                </c:pt>
                <c:pt idx="104">
                  <c:v>1764</c:v>
                </c:pt>
                <c:pt idx="105">
                  <c:v>1765</c:v>
                </c:pt>
                <c:pt idx="106">
                  <c:v>1766</c:v>
                </c:pt>
                <c:pt idx="107">
                  <c:v>1767</c:v>
                </c:pt>
                <c:pt idx="108">
                  <c:v>1768</c:v>
                </c:pt>
                <c:pt idx="109">
                  <c:v>1769</c:v>
                </c:pt>
                <c:pt idx="110">
                  <c:v>1770</c:v>
                </c:pt>
                <c:pt idx="111">
                  <c:v>1771</c:v>
                </c:pt>
                <c:pt idx="112">
                  <c:v>1772</c:v>
                </c:pt>
                <c:pt idx="113">
                  <c:v>1773</c:v>
                </c:pt>
                <c:pt idx="114">
                  <c:v>1774</c:v>
                </c:pt>
                <c:pt idx="115">
                  <c:v>1775</c:v>
                </c:pt>
                <c:pt idx="116">
                  <c:v>1776</c:v>
                </c:pt>
                <c:pt idx="117">
                  <c:v>1777</c:v>
                </c:pt>
                <c:pt idx="118">
                  <c:v>1778</c:v>
                </c:pt>
                <c:pt idx="119">
                  <c:v>1779</c:v>
                </c:pt>
                <c:pt idx="120">
                  <c:v>1780</c:v>
                </c:pt>
                <c:pt idx="121">
                  <c:v>1781</c:v>
                </c:pt>
                <c:pt idx="122">
                  <c:v>1782</c:v>
                </c:pt>
                <c:pt idx="123">
                  <c:v>1783</c:v>
                </c:pt>
                <c:pt idx="124">
                  <c:v>1784</c:v>
                </c:pt>
                <c:pt idx="125">
                  <c:v>1785</c:v>
                </c:pt>
                <c:pt idx="126">
                  <c:v>1786</c:v>
                </c:pt>
                <c:pt idx="127">
                  <c:v>1787</c:v>
                </c:pt>
                <c:pt idx="128">
                  <c:v>1788</c:v>
                </c:pt>
                <c:pt idx="129">
                  <c:v>1789</c:v>
                </c:pt>
                <c:pt idx="130">
                  <c:v>1790</c:v>
                </c:pt>
                <c:pt idx="131">
                  <c:v>1791</c:v>
                </c:pt>
                <c:pt idx="132">
                  <c:v>1792</c:v>
                </c:pt>
                <c:pt idx="133">
                  <c:v>1793</c:v>
                </c:pt>
                <c:pt idx="134">
                  <c:v>1794</c:v>
                </c:pt>
                <c:pt idx="135">
                  <c:v>1795</c:v>
                </c:pt>
                <c:pt idx="136">
                  <c:v>1796</c:v>
                </c:pt>
                <c:pt idx="137">
                  <c:v>1797</c:v>
                </c:pt>
                <c:pt idx="138">
                  <c:v>1798</c:v>
                </c:pt>
                <c:pt idx="139">
                  <c:v>1799</c:v>
                </c:pt>
                <c:pt idx="140">
                  <c:v>1800</c:v>
                </c:pt>
                <c:pt idx="141">
                  <c:v>1801</c:v>
                </c:pt>
                <c:pt idx="142">
                  <c:v>1802</c:v>
                </c:pt>
                <c:pt idx="143">
                  <c:v>1803</c:v>
                </c:pt>
                <c:pt idx="144">
                  <c:v>1804</c:v>
                </c:pt>
                <c:pt idx="145">
                  <c:v>1805</c:v>
                </c:pt>
                <c:pt idx="146">
                  <c:v>1806</c:v>
                </c:pt>
                <c:pt idx="147">
                  <c:v>1807</c:v>
                </c:pt>
                <c:pt idx="148">
                  <c:v>1808</c:v>
                </c:pt>
                <c:pt idx="149">
                  <c:v>1809</c:v>
                </c:pt>
                <c:pt idx="150">
                  <c:v>1810</c:v>
                </c:pt>
                <c:pt idx="151">
                  <c:v>1811</c:v>
                </c:pt>
                <c:pt idx="152">
                  <c:v>1812</c:v>
                </c:pt>
                <c:pt idx="153">
                  <c:v>1813</c:v>
                </c:pt>
                <c:pt idx="154">
                  <c:v>1814</c:v>
                </c:pt>
                <c:pt idx="155">
                  <c:v>1815</c:v>
                </c:pt>
                <c:pt idx="156">
                  <c:v>1816</c:v>
                </c:pt>
                <c:pt idx="157">
                  <c:v>1817</c:v>
                </c:pt>
                <c:pt idx="158">
                  <c:v>1818</c:v>
                </c:pt>
                <c:pt idx="159">
                  <c:v>1819</c:v>
                </c:pt>
                <c:pt idx="160">
                  <c:v>1820</c:v>
                </c:pt>
                <c:pt idx="161">
                  <c:v>1821</c:v>
                </c:pt>
                <c:pt idx="162">
                  <c:v>1822</c:v>
                </c:pt>
                <c:pt idx="163">
                  <c:v>1823</c:v>
                </c:pt>
                <c:pt idx="164">
                  <c:v>1824</c:v>
                </c:pt>
                <c:pt idx="165">
                  <c:v>1825</c:v>
                </c:pt>
                <c:pt idx="166">
                  <c:v>1826</c:v>
                </c:pt>
                <c:pt idx="167">
                  <c:v>1827</c:v>
                </c:pt>
                <c:pt idx="168">
                  <c:v>1828</c:v>
                </c:pt>
                <c:pt idx="169">
                  <c:v>1829</c:v>
                </c:pt>
                <c:pt idx="170">
                  <c:v>1830</c:v>
                </c:pt>
                <c:pt idx="171">
                  <c:v>1831</c:v>
                </c:pt>
                <c:pt idx="172">
                  <c:v>1832</c:v>
                </c:pt>
                <c:pt idx="173">
                  <c:v>1833</c:v>
                </c:pt>
                <c:pt idx="174">
                  <c:v>1834</c:v>
                </c:pt>
                <c:pt idx="175">
                  <c:v>1835</c:v>
                </c:pt>
                <c:pt idx="176">
                  <c:v>1836</c:v>
                </c:pt>
                <c:pt idx="177">
                  <c:v>1837</c:v>
                </c:pt>
                <c:pt idx="178">
                  <c:v>1838</c:v>
                </c:pt>
                <c:pt idx="179">
                  <c:v>1839</c:v>
                </c:pt>
                <c:pt idx="180">
                  <c:v>1840</c:v>
                </c:pt>
                <c:pt idx="181">
                  <c:v>1841</c:v>
                </c:pt>
                <c:pt idx="182">
                  <c:v>1842</c:v>
                </c:pt>
                <c:pt idx="183">
                  <c:v>1843</c:v>
                </c:pt>
                <c:pt idx="184">
                  <c:v>1844</c:v>
                </c:pt>
                <c:pt idx="185">
                  <c:v>1845</c:v>
                </c:pt>
                <c:pt idx="186">
                  <c:v>1846</c:v>
                </c:pt>
                <c:pt idx="187">
                  <c:v>1847</c:v>
                </c:pt>
                <c:pt idx="188">
                  <c:v>1848</c:v>
                </c:pt>
                <c:pt idx="189">
                  <c:v>1849</c:v>
                </c:pt>
                <c:pt idx="190">
                  <c:v>1850</c:v>
                </c:pt>
                <c:pt idx="191">
                  <c:v>1851</c:v>
                </c:pt>
                <c:pt idx="192">
                  <c:v>1852</c:v>
                </c:pt>
                <c:pt idx="193">
                  <c:v>1853</c:v>
                </c:pt>
                <c:pt idx="194">
                  <c:v>1854</c:v>
                </c:pt>
                <c:pt idx="195">
                  <c:v>1855</c:v>
                </c:pt>
                <c:pt idx="196">
                  <c:v>1856</c:v>
                </c:pt>
                <c:pt idx="197">
                  <c:v>1857</c:v>
                </c:pt>
                <c:pt idx="198">
                  <c:v>1858</c:v>
                </c:pt>
                <c:pt idx="199">
                  <c:v>1859</c:v>
                </c:pt>
                <c:pt idx="200">
                  <c:v>1860</c:v>
                </c:pt>
                <c:pt idx="201">
                  <c:v>1861</c:v>
                </c:pt>
                <c:pt idx="202">
                  <c:v>1862</c:v>
                </c:pt>
                <c:pt idx="203">
                  <c:v>1863</c:v>
                </c:pt>
                <c:pt idx="204">
                  <c:v>1864</c:v>
                </c:pt>
                <c:pt idx="205">
                  <c:v>1865</c:v>
                </c:pt>
                <c:pt idx="206">
                  <c:v>1866</c:v>
                </c:pt>
                <c:pt idx="207">
                  <c:v>1867</c:v>
                </c:pt>
                <c:pt idx="208">
                  <c:v>1868</c:v>
                </c:pt>
                <c:pt idx="209">
                  <c:v>1869</c:v>
                </c:pt>
                <c:pt idx="210">
                  <c:v>1870</c:v>
                </c:pt>
                <c:pt idx="211">
                  <c:v>1871</c:v>
                </c:pt>
                <c:pt idx="212">
                  <c:v>1872</c:v>
                </c:pt>
                <c:pt idx="213">
                  <c:v>1873</c:v>
                </c:pt>
                <c:pt idx="214">
                  <c:v>1874</c:v>
                </c:pt>
                <c:pt idx="215">
                  <c:v>1875</c:v>
                </c:pt>
                <c:pt idx="216">
                  <c:v>1876</c:v>
                </c:pt>
                <c:pt idx="217">
                  <c:v>1877</c:v>
                </c:pt>
                <c:pt idx="218">
                  <c:v>1878</c:v>
                </c:pt>
                <c:pt idx="219">
                  <c:v>1879</c:v>
                </c:pt>
                <c:pt idx="220">
                  <c:v>1880</c:v>
                </c:pt>
                <c:pt idx="221">
                  <c:v>1881</c:v>
                </c:pt>
                <c:pt idx="222">
                  <c:v>1882</c:v>
                </c:pt>
                <c:pt idx="223">
                  <c:v>1883</c:v>
                </c:pt>
                <c:pt idx="224">
                  <c:v>1884</c:v>
                </c:pt>
                <c:pt idx="225">
                  <c:v>1885</c:v>
                </c:pt>
                <c:pt idx="226">
                  <c:v>1886</c:v>
                </c:pt>
                <c:pt idx="227">
                  <c:v>1887</c:v>
                </c:pt>
                <c:pt idx="228">
                  <c:v>1888</c:v>
                </c:pt>
                <c:pt idx="229">
                  <c:v>1889</c:v>
                </c:pt>
                <c:pt idx="230">
                  <c:v>1890</c:v>
                </c:pt>
                <c:pt idx="231">
                  <c:v>1891</c:v>
                </c:pt>
                <c:pt idx="232">
                  <c:v>1892</c:v>
                </c:pt>
                <c:pt idx="233">
                  <c:v>1893</c:v>
                </c:pt>
                <c:pt idx="234">
                  <c:v>1894</c:v>
                </c:pt>
                <c:pt idx="235">
                  <c:v>1895</c:v>
                </c:pt>
                <c:pt idx="236">
                  <c:v>1896</c:v>
                </c:pt>
                <c:pt idx="237">
                  <c:v>1897</c:v>
                </c:pt>
                <c:pt idx="238">
                  <c:v>1898</c:v>
                </c:pt>
                <c:pt idx="239">
                  <c:v>1899</c:v>
                </c:pt>
                <c:pt idx="240">
                  <c:v>1900</c:v>
                </c:pt>
                <c:pt idx="241">
                  <c:v>1901</c:v>
                </c:pt>
                <c:pt idx="242">
                  <c:v>1902</c:v>
                </c:pt>
                <c:pt idx="243">
                  <c:v>1903</c:v>
                </c:pt>
                <c:pt idx="244">
                  <c:v>1904</c:v>
                </c:pt>
                <c:pt idx="245">
                  <c:v>1905</c:v>
                </c:pt>
                <c:pt idx="246">
                  <c:v>1906</c:v>
                </c:pt>
                <c:pt idx="247">
                  <c:v>1907</c:v>
                </c:pt>
                <c:pt idx="248">
                  <c:v>1908</c:v>
                </c:pt>
                <c:pt idx="249">
                  <c:v>1909</c:v>
                </c:pt>
                <c:pt idx="250">
                  <c:v>1910</c:v>
                </c:pt>
                <c:pt idx="251">
                  <c:v>1911</c:v>
                </c:pt>
                <c:pt idx="252">
                  <c:v>1912</c:v>
                </c:pt>
                <c:pt idx="253">
                  <c:v>1913</c:v>
                </c:pt>
                <c:pt idx="254">
                  <c:v>1914</c:v>
                </c:pt>
                <c:pt idx="255">
                  <c:v>1915</c:v>
                </c:pt>
                <c:pt idx="256">
                  <c:v>1916</c:v>
                </c:pt>
                <c:pt idx="257">
                  <c:v>1917</c:v>
                </c:pt>
                <c:pt idx="258">
                  <c:v>1918</c:v>
                </c:pt>
                <c:pt idx="259">
                  <c:v>1919</c:v>
                </c:pt>
                <c:pt idx="260">
                  <c:v>1920</c:v>
                </c:pt>
                <c:pt idx="261">
                  <c:v>1921</c:v>
                </c:pt>
                <c:pt idx="262">
                  <c:v>1922</c:v>
                </c:pt>
                <c:pt idx="263">
                  <c:v>1923</c:v>
                </c:pt>
                <c:pt idx="264">
                  <c:v>1924</c:v>
                </c:pt>
                <c:pt idx="265">
                  <c:v>1925</c:v>
                </c:pt>
                <c:pt idx="266">
                  <c:v>1926</c:v>
                </c:pt>
                <c:pt idx="267">
                  <c:v>1927</c:v>
                </c:pt>
                <c:pt idx="268">
                  <c:v>1928</c:v>
                </c:pt>
                <c:pt idx="269">
                  <c:v>1929</c:v>
                </c:pt>
                <c:pt idx="270">
                  <c:v>1930</c:v>
                </c:pt>
                <c:pt idx="271">
                  <c:v>1931</c:v>
                </c:pt>
                <c:pt idx="272">
                  <c:v>1932</c:v>
                </c:pt>
                <c:pt idx="273">
                  <c:v>1933</c:v>
                </c:pt>
                <c:pt idx="274">
                  <c:v>1934</c:v>
                </c:pt>
                <c:pt idx="275">
                  <c:v>1935</c:v>
                </c:pt>
                <c:pt idx="276">
                  <c:v>1936</c:v>
                </c:pt>
                <c:pt idx="277">
                  <c:v>1937</c:v>
                </c:pt>
                <c:pt idx="278">
                  <c:v>1938</c:v>
                </c:pt>
                <c:pt idx="279">
                  <c:v>1939</c:v>
                </c:pt>
                <c:pt idx="280">
                  <c:v>1940</c:v>
                </c:pt>
                <c:pt idx="281">
                  <c:v>1941</c:v>
                </c:pt>
                <c:pt idx="282">
                  <c:v>1942</c:v>
                </c:pt>
                <c:pt idx="283">
                  <c:v>1943</c:v>
                </c:pt>
                <c:pt idx="284">
                  <c:v>1944</c:v>
                </c:pt>
                <c:pt idx="285">
                  <c:v>1945</c:v>
                </c:pt>
                <c:pt idx="286">
                  <c:v>1946</c:v>
                </c:pt>
                <c:pt idx="287">
                  <c:v>1947</c:v>
                </c:pt>
                <c:pt idx="288">
                  <c:v>1948</c:v>
                </c:pt>
                <c:pt idx="289">
                  <c:v>1949</c:v>
                </c:pt>
                <c:pt idx="290">
                  <c:v>1950</c:v>
                </c:pt>
                <c:pt idx="291">
                  <c:v>1951</c:v>
                </c:pt>
                <c:pt idx="292">
                  <c:v>1952</c:v>
                </c:pt>
                <c:pt idx="293">
                  <c:v>1953</c:v>
                </c:pt>
                <c:pt idx="294">
                  <c:v>1954</c:v>
                </c:pt>
                <c:pt idx="295">
                  <c:v>1955</c:v>
                </c:pt>
                <c:pt idx="296">
                  <c:v>1956</c:v>
                </c:pt>
                <c:pt idx="297">
                  <c:v>1957</c:v>
                </c:pt>
                <c:pt idx="298">
                  <c:v>1958</c:v>
                </c:pt>
                <c:pt idx="299">
                  <c:v>1959</c:v>
                </c:pt>
                <c:pt idx="300">
                  <c:v>1960</c:v>
                </c:pt>
                <c:pt idx="301">
                  <c:v>1961</c:v>
                </c:pt>
                <c:pt idx="302">
                  <c:v>1962</c:v>
                </c:pt>
                <c:pt idx="303">
                  <c:v>1963</c:v>
                </c:pt>
                <c:pt idx="304">
                  <c:v>1964</c:v>
                </c:pt>
                <c:pt idx="305">
                  <c:v>1965</c:v>
                </c:pt>
                <c:pt idx="306">
                  <c:v>1966</c:v>
                </c:pt>
                <c:pt idx="307">
                  <c:v>1967</c:v>
                </c:pt>
                <c:pt idx="308">
                  <c:v>1968</c:v>
                </c:pt>
                <c:pt idx="309">
                  <c:v>1969</c:v>
                </c:pt>
                <c:pt idx="310">
                  <c:v>1970</c:v>
                </c:pt>
                <c:pt idx="311">
                  <c:v>1971</c:v>
                </c:pt>
                <c:pt idx="312">
                  <c:v>1972</c:v>
                </c:pt>
                <c:pt idx="313">
                  <c:v>1973</c:v>
                </c:pt>
                <c:pt idx="314">
                  <c:v>1974</c:v>
                </c:pt>
                <c:pt idx="315">
                  <c:v>1975</c:v>
                </c:pt>
                <c:pt idx="316">
                  <c:v>1976</c:v>
                </c:pt>
                <c:pt idx="317">
                  <c:v>1977</c:v>
                </c:pt>
                <c:pt idx="318">
                  <c:v>1978</c:v>
                </c:pt>
                <c:pt idx="319">
                  <c:v>1979</c:v>
                </c:pt>
                <c:pt idx="320">
                  <c:v>1980</c:v>
                </c:pt>
                <c:pt idx="321">
                  <c:v>1981</c:v>
                </c:pt>
                <c:pt idx="322">
                  <c:v>1982</c:v>
                </c:pt>
                <c:pt idx="323">
                  <c:v>1983</c:v>
                </c:pt>
                <c:pt idx="324">
                  <c:v>1984</c:v>
                </c:pt>
                <c:pt idx="325">
                  <c:v>1985</c:v>
                </c:pt>
                <c:pt idx="326">
                  <c:v>1986</c:v>
                </c:pt>
                <c:pt idx="327">
                  <c:v>1987</c:v>
                </c:pt>
                <c:pt idx="328">
                  <c:v>1988</c:v>
                </c:pt>
                <c:pt idx="329">
                  <c:v>1989</c:v>
                </c:pt>
                <c:pt idx="330">
                  <c:v>1990</c:v>
                </c:pt>
                <c:pt idx="331">
                  <c:v>1991</c:v>
                </c:pt>
                <c:pt idx="332">
                  <c:v>1992</c:v>
                </c:pt>
                <c:pt idx="333">
                  <c:v>1993</c:v>
                </c:pt>
                <c:pt idx="334">
                  <c:v>1994</c:v>
                </c:pt>
                <c:pt idx="335">
                  <c:v>1995</c:v>
                </c:pt>
                <c:pt idx="336">
                  <c:v>1996</c:v>
                </c:pt>
                <c:pt idx="337">
                  <c:v>1997</c:v>
                </c:pt>
                <c:pt idx="338">
                  <c:v>1998</c:v>
                </c:pt>
                <c:pt idx="339">
                  <c:v>1999</c:v>
                </c:pt>
                <c:pt idx="340">
                  <c:v>2000</c:v>
                </c:pt>
                <c:pt idx="341">
                  <c:v>2001</c:v>
                </c:pt>
                <c:pt idx="342">
                  <c:v>2002</c:v>
                </c:pt>
                <c:pt idx="343">
                  <c:v>2003</c:v>
                </c:pt>
                <c:pt idx="344">
                  <c:v>2004</c:v>
                </c:pt>
                <c:pt idx="345">
                  <c:v>2005</c:v>
                </c:pt>
                <c:pt idx="346">
                  <c:v>2006</c:v>
                </c:pt>
                <c:pt idx="347">
                  <c:v>2007</c:v>
                </c:pt>
                <c:pt idx="348">
                  <c:v>2008</c:v>
                </c:pt>
                <c:pt idx="349">
                  <c:v>2009</c:v>
                </c:pt>
                <c:pt idx="350">
                  <c:v>2010</c:v>
                </c:pt>
                <c:pt idx="351">
                  <c:v>2011</c:v>
                </c:pt>
                <c:pt idx="352">
                  <c:v>2012</c:v>
                </c:pt>
                <c:pt idx="353">
                  <c:v>2013</c:v>
                </c:pt>
                <c:pt idx="354">
                  <c:v>2014</c:v>
                </c:pt>
                <c:pt idx="355">
                  <c:v>2015</c:v>
                </c:pt>
                <c:pt idx="356">
                  <c:v>2016</c:v>
                </c:pt>
                <c:pt idx="357">
                  <c:v>2017</c:v>
                </c:pt>
                <c:pt idx="358">
                  <c:v>2018</c:v>
                </c:pt>
                <c:pt idx="359">
                  <c:v>2019</c:v>
                </c:pt>
                <c:pt idx="360">
                  <c:v>2020</c:v>
                </c:pt>
                <c:pt idx="361">
                  <c:v>2021</c:v>
                </c:pt>
              </c:numCache>
            </c:numRef>
          </c:cat>
          <c:val>
            <c:numRef>
              <c:f>Sheet4!$G$3:$G$364</c:f>
              <c:numCache>
                <c:formatCode>General</c:formatCode>
                <c:ptCount val="362"/>
                <c:pt idx="0">
                  <c:v>9.1</c:v>
                </c:pt>
                <c:pt idx="1">
                  <c:v>9.8000000000000007</c:v>
                </c:pt>
                <c:pt idx="2">
                  <c:v>9.5</c:v>
                </c:pt>
                <c:pt idx="3">
                  <c:v>8.6</c:v>
                </c:pt>
                <c:pt idx="4">
                  <c:v>9.3000000000000007</c:v>
                </c:pt>
                <c:pt idx="5">
                  <c:v>8.3000000000000007</c:v>
                </c:pt>
                <c:pt idx="6">
                  <c:v>9.9</c:v>
                </c:pt>
                <c:pt idx="7">
                  <c:v>8.5</c:v>
                </c:pt>
                <c:pt idx="8">
                  <c:v>9.5</c:v>
                </c:pt>
                <c:pt idx="9">
                  <c:v>9</c:v>
                </c:pt>
                <c:pt idx="10">
                  <c:v>9</c:v>
                </c:pt>
                <c:pt idx="11">
                  <c:v>9.1</c:v>
                </c:pt>
                <c:pt idx="12">
                  <c:v>8.8000000000000007</c:v>
                </c:pt>
                <c:pt idx="13">
                  <c:v>8.4</c:v>
                </c:pt>
                <c:pt idx="14">
                  <c:v>8.1</c:v>
                </c:pt>
                <c:pt idx="15">
                  <c:v>7.9</c:v>
                </c:pt>
                <c:pt idx="16">
                  <c:v>8.8000000000000007</c:v>
                </c:pt>
                <c:pt idx="17">
                  <c:v>8.8000000000000007</c:v>
                </c:pt>
                <c:pt idx="18">
                  <c:v>8.4</c:v>
                </c:pt>
                <c:pt idx="19">
                  <c:v>8.8000000000000007</c:v>
                </c:pt>
                <c:pt idx="20">
                  <c:v>8.9</c:v>
                </c:pt>
                <c:pt idx="21">
                  <c:v>8.6999999999999993</c:v>
                </c:pt>
                <c:pt idx="22">
                  <c:v>9</c:v>
                </c:pt>
                <c:pt idx="23">
                  <c:v>8.5</c:v>
                </c:pt>
                <c:pt idx="24">
                  <c:v>8</c:v>
                </c:pt>
                <c:pt idx="25">
                  <c:v>9.1999999999999993</c:v>
                </c:pt>
                <c:pt idx="26">
                  <c:v>10.199999999999999</c:v>
                </c:pt>
                <c:pt idx="27">
                  <c:v>9</c:v>
                </c:pt>
                <c:pt idx="28">
                  <c:v>7.9</c:v>
                </c:pt>
                <c:pt idx="29">
                  <c:v>8.6</c:v>
                </c:pt>
                <c:pt idx="30">
                  <c:v>8.9</c:v>
                </c:pt>
                <c:pt idx="31">
                  <c:v>8.1999999999999993</c:v>
                </c:pt>
                <c:pt idx="32">
                  <c:v>7.7</c:v>
                </c:pt>
                <c:pt idx="33">
                  <c:v>8.5</c:v>
                </c:pt>
                <c:pt idx="34">
                  <c:v>7.7</c:v>
                </c:pt>
                <c:pt idx="35">
                  <c:v>7.3</c:v>
                </c:pt>
                <c:pt idx="36">
                  <c:v>8.5</c:v>
                </c:pt>
                <c:pt idx="37">
                  <c:v>8.1</c:v>
                </c:pt>
                <c:pt idx="38">
                  <c:v>7.7</c:v>
                </c:pt>
                <c:pt idx="39">
                  <c:v>8.8000000000000007</c:v>
                </c:pt>
                <c:pt idx="40">
                  <c:v>8.6</c:v>
                </c:pt>
                <c:pt idx="41">
                  <c:v>8.6999999999999993</c:v>
                </c:pt>
                <c:pt idx="42">
                  <c:v>9.3000000000000007</c:v>
                </c:pt>
                <c:pt idx="43">
                  <c:v>9.1</c:v>
                </c:pt>
                <c:pt idx="44">
                  <c:v>9.1</c:v>
                </c:pt>
                <c:pt idx="45">
                  <c:v>8.6999999999999993</c:v>
                </c:pt>
                <c:pt idx="46">
                  <c:v>9.8000000000000007</c:v>
                </c:pt>
                <c:pt idx="47">
                  <c:v>9.4</c:v>
                </c:pt>
                <c:pt idx="48">
                  <c:v>9.6999999999999993</c:v>
                </c:pt>
                <c:pt idx="49">
                  <c:v>8.6999999999999993</c:v>
                </c:pt>
                <c:pt idx="50">
                  <c:v>9.5</c:v>
                </c:pt>
                <c:pt idx="51">
                  <c:v>9.4</c:v>
                </c:pt>
                <c:pt idx="52">
                  <c:v>9.1</c:v>
                </c:pt>
                <c:pt idx="53">
                  <c:v>8.6</c:v>
                </c:pt>
                <c:pt idx="54">
                  <c:v>9.4</c:v>
                </c:pt>
                <c:pt idx="55">
                  <c:v>9.4</c:v>
                </c:pt>
                <c:pt idx="56">
                  <c:v>8.4</c:v>
                </c:pt>
                <c:pt idx="57">
                  <c:v>9</c:v>
                </c:pt>
                <c:pt idx="58">
                  <c:v>9.3000000000000007</c:v>
                </c:pt>
                <c:pt idx="59">
                  <c:v>9.5</c:v>
                </c:pt>
                <c:pt idx="60">
                  <c:v>9.1</c:v>
                </c:pt>
                <c:pt idx="61">
                  <c:v>8.9</c:v>
                </c:pt>
                <c:pt idx="62">
                  <c:v>9.4</c:v>
                </c:pt>
                <c:pt idx="63">
                  <c:v>9.8000000000000007</c:v>
                </c:pt>
                <c:pt idx="64">
                  <c:v>9.3000000000000007</c:v>
                </c:pt>
                <c:pt idx="65">
                  <c:v>8.6999999999999993</c:v>
                </c:pt>
                <c:pt idx="66">
                  <c:v>9.4</c:v>
                </c:pt>
                <c:pt idx="67">
                  <c:v>10</c:v>
                </c:pt>
                <c:pt idx="68">
                  <c:v>9.5</c:v>
                </c:pt>
                <c:pt idx="69">
                  <c:v>9.3000000000000007</c:v>
                </c:pt>
                <c:pt idx="70">
                  <c:v>10.1</c:v>
                </c:pt>
                <c:pt idx="71">
                  <c:v>9.9</c:v>
                </c:pt>
                <c:pt idx="72">
                  <c:v>9.6999999999999993</c:v>
                </c:pt>
                <c:pt idx="73">
                  <c:v>10.5</c:v>
                </c:pt>
                <c:pt idx="74">
                  <c:v>9.8000000000000007</c:v>
                </c:pt>
                <c:pt idx="75">
                  <c:v>9.6</c:v>
                </c:pt>
                <c:pt idx="76">
                  <c:v>10.3</c:v>
                </c:pt>
                <c:pt idx="77">
                  <c:v>9.9</c:v>
                </c:pt>
                <c:pt idx="78">
                  <c:v>9.8000000000000007</c:v>
                </c:pt>
                <c:pt idx="79">
                  <c:v>9.1999999999999993</c:v>
                </c:pt>
                <c:pt idx="80">
                  <c:v>6.9</c:v>
                </c:pt>
                <c:pt idx="81">
                  <c:v>9.3000000000000007</c:v>
                </c:pt>
                <c:pt idx="82">
                  <c:v>8.4</c:v>
                </c:pt>
                <c:pt idx="83">
                  <c:v>9.8000000000000007</c:v>
                </c:pt>
                <c:pt idx="84">
                  <c:v>8.8000000000000007</c:v>
                </c:pt>
                <c:pt idx="85">
                  <c:v>8.8000000000000007</c:v>
                </c:pt>
                <c:pt idx="86">
                  <c:v>8.6999999999999993</c:v>
                </c:pt>
                <c:pt idx="87">
                  <c:v>9.8000000000000007</c:v>
                </c:pt>
                <c:pt idx="88">
                  <c:v>8.8000000000000007</c:v>
                </c:pt>
                <c:pt idx="89">
                  <c:v>9.5</c:v>
                </c:pt>
                <c:pt idx="90">
                  <c:v>9.6999999999999993</c:v>
                </c:pt>
                <c:pt idx="91">
                  <c:v>8.5</c:v>
                </c:pt>
                <c:pt idx="92">
                  <c:v>9.1999999999999993</c:v>
                </c:pt>
                <c:pt idx="93">
                  <c:v>9.1</c:v>
                </c:pt>
                <c:pt idx="94">
                  <c:v>8.9</c:v>
                </c:pt>
                <c:pt idx="95">
                  <c:v>8.6</c:v>
                </c:pt>
                <c:pt idx="96">
                  <c:v>8.8000000000000007</c:v>
                </c:pt>
                <c:pt idx="97">
                  <c:v>9</c:v>
                </c:pt>
                <c:pt idx="98">
                  <c:v>9</c:v>
                </c:pt>
                <c:pt idx="99">
                  <c:v>10</c:v>
                </c:pt>
                <c:pt idx="100">
                  <c:v>9.8000000000000007</c:v>
                </c:pt>
                <c:pt idx="101">
                  <c:v>10</c:v>
                </c:pt>
                <c:pt idx="102">
                  <c:v>9.6</c:v>
                </c:pt>
                <c:pt idx="103">
                  <c:v>8.9</c:v>
                </c:pt>
                <c:pt idx="104">
                  <c:v>8.6999999999999993</c:v>
                </c:pt>
                <c:pt idx="105">
                  <c:v>8.6</c:v>
                </c:pt>
                <c:pt idx="106">
                  <c:v>8.6999999999999993</c:v>
                </c:pt>
                <c:pt idx="107">
                  <c:v>8.6999999999999993</c:v>
                </c:pt>
                <c:pt idx="108">
                  <c:v>8.9</c:v>
                </c:pt>
                <c:pt idx="109">
                  <c:v>8.8000000000000007</c:v>
                </c:pt>
                <c:pt idx="110">
                  <c:v>8.5</c:v>
                </c:pt>
                <c:pt idx="111">
                  <c:v>8.6</c:v>
                </c:pt>
                <c:pt idx="112">
                  <c:v>9.1999999999999993</c:v>
                </c:pt>
                <c:pt idx="113">
                  <c:v>9.3000000000000007</c:v>
                </c:pt>
                <c:pt idx="114">
                  <c:v>9.1</c:v>
                </c:pt>
                <c:pt idx="115">
                  <c:v>10.1</c:v>
                </c:pt>
                <c:pt idx="116">
                  <c:v>9</c:v>
                </c:pt>
                <c:pt idx="117">
                  <c:v>9.1</c:v>
                </c:pt>
                <c:pt idx="118">
                  <c:v>9.1999999999999993</c:v>
                </c:pt>
                <c:pt idx="119">
                  <c:v>10.4</c:v>
                </c:pt>
                <c:pt idx="120">
                  <c:v>9.1</c:v>
                </c:pt>
                <c:pt idx="121">
                  <c:v>10.199999999999999</c:v>
                </c:pt>
                <c:pt idx="122">
                  <c:v>8</c:v>
                </c:pt>
                <c:pt idx="123">
                  <c:v>9.3000000000000007</c:v>
                </c:pt>
                <c:pt idx="124">
                  <c:v>7.8</c:v>
                </c:pt>
                <c:pt idx="125">
                  <c:v>8.6</c:v>
                </c:pt>
                <c:pt idx="126">
                  <c:v>8.1999999999999993</c:v>
                </c:pt>
                <c:pt idx="127">
                  <c:v>9.3000000000000007</c:v>
                </c:pt>
                <c:pt idx="128">
                  <c:v>9.1999999999999993</c:v>
                </c:pt>
                <c:pt idx="129">
                  <c:v>8.9</c:v>
                </c:pt>
                <c:pt idx="130">
                  <c:v>9.4</c:v>
                </c:pt>
                <c:pt idx="131">
                  <c:v>9.3000000000000007</c:v>
                </c:pt>
                <c:pt idx="132">
                  <c:v>9.1999999999999993</c:v>
                </c:pt>
                <c:pt idx="133">
                  <c:v>9.1</c:v>
                </c:pt>
                <c:pt idx="134">
                  <c:v>9.9</c:v>
                </c:pt>
                <c:pt idx="135">
                  <c:v>8.6999999999999993</c:v>
                </c:pt>
                <c:pt idx="136">
                  <c:v>9</c:v>
                </c:pt>
                <c:pt idx="137">
                  <c:v>9</c:v>
                </c:pt>
                <c:pt idx="138">
                  <c:v>9.6</c:v>
                </c:pt>
                <c:pt idx="139">
                  <c:v>7.9</c:v>
                </c:pt>
                <c:pt idx="140">
                  <c:v>9.3000000000000007</c:v>
                </c:pt>
                <c:pt idx="141">
                  <c:v>9.6</c:v>
                </c:pt>
                <c:pt idx="142">
                  <c:v>9</c:v>
                </c:pt>
                <c:pt idx="143">
                  <c:v>9.1</c:v>
                </c:pt>
                <c:pt idx="144">
                  <c:v>9.6</c:v>
                </c:pt>
                <c:pt idx="145">
                  <c:v>9</c:v>
                </c:pt>
                <c:pt idx="146">
                  <c:v>9.8000000000000007</c:v>
                </c:pt>
                <c:pt idx="147">
                  <c:v>8.6999999999999993</c:v>
                </c:pt>
                <c:pt idx="148">
                  <c:v>8.9</c:v>
                </c:pt>
                <c:pt idx="149">
                  <c:v>9</c:v>
                </c:pt>
                <c:pt idx="150">
                  <c:v>8.8000000000000007</c:v>
                </c:pt>
                <c:pt idx="151">
                  <c:v>9.6999999999999993</c:v>
                </c:pt>
                <c:pt idx="152">
                  <c:v>8.1999999999999993</c:v>
                </c:pt>
                <c:pt idx="153">
                  <c:v>8.6999999999999993</c:v>
                </c:pt>
                <c:pt idx="154">
                  <c:v>7.8</c:v>
                </c:pt>
                <c:pt idx="155">
                  <c:v>9.1</c:v>
                </c:pt>
                <c:pt idx="156">
                  <c:v>7.9</c:v>
                </c:pt>
                <c:pt idx="157">
                  <c:v>8.9</c:v>
                </c:pt>
                <c:pt idx="158">
                  <c:v>9.9</c:v>
                </c:pt>
                <c:pt idx="159">
                  <c:v>9.3000000000000007</c:v>
                </c:pt>
                <c:pt idx="160">
                  <c:v>8.6</c:v>
                </c:pt>
                <c:pt idx="161">
                  <c:v>9.6</c:v>
                </c:pt>
                <c:pt idx="162">
                  <c:v>10.1</c:v>
                </c:pt>
                <c:pt idx="163">
                  <c:v>8.4</c:v>
                </c:pt>
                <c:pt idx="164">
                  <c:v>9.3000000000000007</c:v>
                </c:pt>
                <c:pt idx="165">
                  <c:v>9.8000000000000007</c:v>
                </c:pt>
                <c:pt idx="166">
                  <c:v>10.1</c:v>
                </c:pt>
                <c:pt idx="167">
                  <c:v>9.5</c:v>
                </c:pt>
                <c:pt idx="168">
                  <c:v>10.3</c:v>
                </c:pt>
                <c:pt idx="169">
                  <c:v>8.1999999999999993</c:v>
                </c:pt>
                <c:pt idx="170">
                  <c:v>8.6999999999999993</c:v>
                </c:pt>
                <c:pt idx="171">
                  <c:v>10.1</c:v>
                </c:pt>
                <c:pt idx="172">
                  <c:v>9.5</c:v>
                </c:pt>
                <c:pt idx="173">
                  <c:v>9.5</c:v>
                </c:pt>
                <c:pt idx="174">
                  <c:v>10.5</c:v>
                </c:pt>
                <c:pt idx="175">
                  <c:v>9.6</c:v>
                </c:pt>
                <c:pt idx="176">
                  <c:v>8.9</c:v>
                </c:pt>
                <c:pt idx="177">
                  <c:v>8.9</c:v>
                </c:pt>
                <c:pt idx="178">
                  <c:v>8.1</c:v>
                </c:pt>
                <c:pt idx="179">
                  <c:v>8.6999999999999993</c:v>
                </c:pt>
                <c:pt idx="180">
                  <c:v>8.5</c:v>
                </c:pt>
                <c:pt idx="181">
                  <c:v>8.8000000000000007</c:v>
                </c:pt>
                <c:pt idx="182">
                  <c:v>9.3000000000000007</c:v>
                </c:pt>
                <c:pt idx="183">
                  <c:v>9.1</c:v>
                </c:pt>
                <c:pt idx="184">
                  <c:v>8.6</c:v>
                </c:pt>
                <c:pt idx="185">
                  <c:v>8.3000000000000007</c:v>
                </c:pt>
                <c:pt idx="186">
                  <c:v>10.199999999999999</c:v>
                </c:pt>
                <c:pt idx="187">
                  <c:v>9.3000000000000007</c:v>
                </c:pt>
                <c:pt idx="188">
                  <c:v>9.4</c:v>
                </c:pt>
                <c:pt idx="189">
                  <c:v>9.3000000000000007</c:v>
                </c:pt>
                <c:pt idx="190">
                  <c:v>9.1</c:v>
                </c:pt>
                <c:pt idx="191">
                  <c:v>9.1999999999999993</c:v>
                </c:pt>
                <c:pt idx="192">
                  <c:v>9.8000000000000007</c:v>
                </c:pt>
                <c:pt idx="193">
                  <c:v>8.4</c:v>
                </c:pt>
                <c:pt idx="194">
                  <c:v>9.3000000000000007</c:v>
                </c:pt>
                <c:pt idx="195">
                  <c:v>8.1</c:v>
                </c:pt>
                <c:pt idx="196">
                  <c:v>9.1</c:v>
                </c:pt>
                <c:pt idx="197">
                  <c:v>10.1</c:v>
                </c:pt>
                <c:pt idx="198">
                  <c:v>9.1999999999999993</c:v>
                </c:pt>
                <c:pt idx="199">
                  <c:v>9.6</c:v>
                </c:pt>
                <c:pt idx="200">
                  <c:v>7.9</c:v>
                </c:pt>
                <c:pt idx="201">
                  <c:v>9.1999999999999993</c:v>
                </c:pt>
                <c:pt idx="202">
                  <c:v>9.1999999999999993</c:v>
                </c:pt>
                <c:pt idx="203">
                  <c:v>9.6999999999999993</c:v>
                </c:pt>
                <c:pt idx="204">
                  <c:v>8.9</c:v>
                </c:pt>
                <c:pt idx="205">
                  <c:v>9.6999999999999993</c:v>
                </c:pt>
                <c:pt idx="206">
                  <c:v>9.6999999999999993</c:v>
                </c:pt>
                <c:pt idx="207">
                  <c:v>9</c:v>
                </c:pt>
                <c:pt idx="208">
                  <c:v>10.4</c:v>
                </c:pt>
                <c:pt idx="209">
                  <c:v>9.6</c:v>
                </c:pt>
                <c:pt idx="210">
                  <c:v>9</c:v>
                </c:pt>
                <c:pt idx="211">
                  <c:v>9.1</c:v>
                </c:pt>
                <c:pt idx="212">
                  <c:v>9.8000000000000007</c:v>
                </c:pt>
                <c:pt idx="213">
                  <c:v>9</c:v>
                </c:pt>
                <c:pt idx="214">
                  <c:v>9.3000000000000007</c:v>
                </c:pt>
                <c:pt idx="215">
                  <c:v>9.5</c:v>
                </c:pt>
                <c:pt idx="216">
                  <c:v>9.5</c:v>
                </c:pt>
                <c:pt idx="217">
                  <c:v>9.1999999999999993</c:v>
                </c:pt>
                <c:pt idx="218">
                  <c:v>9.3000000000000007</c:v>
                </c:pt>
                <c:pt idx="219">
                  <c:v>7.4</c:v>
                </c:pt>
                <c:pt idx="220">
                  <c:v>9.1</c:v>
                </c:pt>
                <c:pt idx="221">
                  <c:v>8.6</c:v>
                </c:pt>
                <c:pt idx="222">
                  <c:v>9.5</c:v>
                </c:pt>
                <c:pt idx="223">
                  <c:v>9</c:v>
                </c:pt>
                <c:pt idx="224">
                  <c:v>9.8000000000000007</c:v>
                </c:pt>
                <c:pt idx="225">
                  <c:v>8.6</c:v>
                </c:pt>
                <c:pt idx="226">
                  <c:v>8.6999999999999993</c:v>
                </c:pt>
                <c:pt idx="227">
                  <c:v>8.3000000000000007</c:v>
                </c:pt>
                <c:pt idx="228">
                  <c:v>8.1999999999999993</c:v>
                </c:pt>
                <c:pt idx="229">
                  <c:v>9</c:v>
                </c:pt>
                <c:pt idx="230">
                  <c:v>8.8000000000000007</c:v>
                </c:pt>
                <c:pt idx="231">
                  <c:v>8.5</c:v>
                </c:pt>
                <c:pt idx="232">
                  <c:v>8.1999999999999993</c:v>
                </c:pt>
                <c:pt idx="233">
                  <c:v>10</c:v>
                </c:pt>
                <c:pt idx="234">
                  <c:v>9.3000000000000007</c:v>
                </c:pt>
                <c:pt idx="235">
                  <c:v>8.6999999999999993</c:v>
                </c:pt>
                <c:pt idx="236">
                  <c:v>9.3000000000000007</c:v>
                </c:pt>
                <c:pt idx="237">
                  <c:v>9.4</c:v>
                </c:pt>
                <c:pt idx="238">
                  <c:v>10.1</c:v>
                </c:pt>
                <c:pt idx="239">
                  <c:v>9.6999999999999993</c:v>
                </c:pt>
                <c:pt idx="240">
                  <c:v>9.6</c:v>
                </c:pt>
                <c:pt idx="241">
                  <c:v>9.1999999999999993</c:v>
                </c:pt>
                <c:pt idx="242">
                  <c:v>8.9</c:v>
                </c:pt>
                <c:pt idx="243">
                  <c:v>9.3000000000000007</c:v>
                </c:pt>
                <c:pt idx="244">
                  <c:v>9</c:v>
                </c:pt>
                <c:pt idx="245">
                  <c:v>9.1999999999999993</c:v>
                </c:pt>
                <c:pt idx="246">
                  <c:v>9.5</c:v>
                </c:pt>
                <c:pt idx="247">
                  <c:v>8.9</c:v>
                </c:pt>
                <c:pt idx="248">
                  <c:v>9.3000000000000007</c:v>
                </c:pt>
                <c:pt idx="249">
                  <c:v>8.6</c:v>
                </c:pt>
                <c:pt idx="250">
                  <c:v>9.1999999999999993</c:v>
                </c:pt>
                <c:pt idx="251">
                  <c:v>10.1</c:v>
                </c:pt>
                <c:pt idx="252">
                  <c:v>9.4</c:v>
                </c:pt>
                <c:pt idx="253">
                  <c:v>9.8000000000000007</c:v>
                </c:pt>
                <c:pt idx="254">
                  <c:v>9.9</c:v>
                </c:pt>
                <c:pt idx="255">
                  <c:v>9</c:v>
                </c:pt>
                <c:pt idx="256">
                  <c:v>9.1999999999999993</c:v>
                </c:pt>
                <c:pt idx="257">
                  <c:v>8.5</c:v>
                </c:pt>
                <c:pt idx="258">
                  <c:v>9.5</c:v>
                </c:pt>
                <c:pt idx="259">
                  <c:v>8.5</c:v>
                </c:pt>
                <c:pt idx="260">
                  <c:v>9.6</c:v>
                </c:pt>
                <c:pt idx="261">
                  <c:v>10.5</c:v>
                </c:pt>
                <c:pt idx="262">
                  <c:v>8.6999999999999993</c:v>
                </c:pt>
                <c:pt idx="263">
                  <c:v>9.1</c:v>
                </c:pt>
                <c:pt idx="264">
                  <c:v>9.3000000000000007</c:v>
                </c:pt>
                <c:pt idx="265">
                  <c:v>9.1999999999999993</c:v>
                </c:pt>
                <c:pt idx="266">
                  <c:v>9.6999999999999993</c:v>
                </c:pt>
                <c:pt idx="267">
                  <c:v>9.1999999999999993</c:v>
                </c:pt>
                <c:pt idx="268">
                  <c:v>9.6</c:v>
                </c:pt>
                <c:pt idx="269">
                  <c:v>9.1</c:v>
                </c:pt>
                <c:pt idx="270">
                  <c:v>9.5</c:v>
                </c:pt>
                <c:pt idx="271">
                  <c:v>9</c:v>
                </c:pt>
                <c:pt idx="272">
                  <c:v>9.4</c:v>
                </c:pt>
                <c:pt idx="273">
                  <c:v>9.9</c:v>
                </c:pt>
                <c:pt idx="274">
                  <c:v>10</c:v>
                </c:pt>
                <c:pt idx="275">
                  <c:v>9.6999999999999993</c:v>
                </c:pt>
                <c:pt idx="276">
                  <c:v>9.4</c:v>
                </c:pt>
                <c:pt idx="277">
                  <c:v>9.6</c:v>
                </c:pt>
                <c:pt idx="278">
                  <c:v>10.199999999999999</c:v>
                </c:pt>
                <c:pt idx="279">
                  <c:v>9.6999999999999993</c:v>
                </c:pt>
                <c:pt idx="280">
                  <c:v>9.1</c:v>
                </c:pt>
                <c:pt idx="281">
                  <c:v>9.1</c:v>
                </c:pt>
                <c:pt idx="282">
                  <c:v>9.1</c:v>
                </c:pt>
                <c:pt idx="283">
                  <c:v>10.1</c:v>
                </c:pt>
                <c:pt idx="284">
                  <c:v>9.6</c:v>
                </c:pt>
                <c:pt idx="285">
                  <c:v>10.3</c:v>
                </c:pt>
                <c:pt idx="286">
                  <c:v>9.5</c:v>
                </c:pt>
                <c:pt idx="287">
                  <c:v>9.6999999999999993</c:v>
                </c:pt>
                <c:pt idx="288">
                  <c:v>10</c:v>
                </c:pt>
                <c:pt idx="289">
                  <c:v>10.6</c:v>
                </c:pt>
                <c:pt idx="290">
                  <c:v>9.4</c:v>
                </c:pt>
                <c:pt idx="291">
                  <c:v>9.3000000000000007</c:v>
                </c:pt>
                <c:pt idx="292">
                  <c:v>9.1</c:v>
                </c:pt>
                <c:pt idx="293">
                  <c:v>9.9</c:v>
                </c:pt>
                <c:pt idx="294">
                  <c:v>9.3000000000000007</c:v>
                </c:pt>
                <c:pt idx="295">
                  <c:v>9.3000000000000007</c:v>
                </c:pt>
                <c:pt idx="296">
                  <c:v>8.9</c:v>
                </c:pt>
                <c:pt idx="297">
                  <c:v>10.1</c:v>
                </c:pt>
                <c:pt idx="298">
                  <c:v>9.4</c:v>
                </c:pt>
                <c:pt idx="299">
                  <c:v>10.5</c:v>
                </c:pt>
                <c:pt idx="300">
                  <c:v>9.8000000000000007</c:v>
                </c:pt>
                <c:pt idx="301">
                  <c:v>10</c:v>
                </c:pt>
                <c:pt idx="302">
                  <c:v>8.6</c:v>
                </c:pt>
                <c:pt idx="303">
                  <c:v>8.5</c:v>
                </c:pt>
                <c:pt idx="304">
                  <c:v>9.5</c:v>
                </c:pt>
                <c:pt idx="305">
                  <c:v>9</c:v>
                </c:pt>
                <c:pt idx="306">
                  <c:v>9.5</c:v>
                </c:pt>
                <c:pt idx="307">
                  <c:v>9.6</c:v>
                </c:pt>
                <c:pt idx="308">
                  <c:v>9.3000000000000007</c:v>
                </c:pt>
                <c:pt idx="309">
                  <c:v>9.3000000000000007</c:v>
                </c:pt>
                <c:pt idx="310">
                  <c:v>9.6</c:v>
                </c:pt>
                <c:pt idx="311">
                  <c:v>9.6999999999999993</c:v>
                </c:pt>
                <c:pt idx="312">
                  <c:v>9.1999999999999993</c:v>
                </c:pt>
                <c:pt idx="313">
                  <c:v>9.6</c:v>
                </c:pt>
                <c:pt idx="314">
                  <c:v>9.6</c:v>
                </c:pt>
                <c:pt idx="315">
                  <c:v>9.9</c:v>
                </c:pt>
                <c:pt idx="316">
                  <c:v>10</c:v>
                </c:pt>
                <c:pt idx="317">
                  <c:v>9.4</c:v>
                </c:pt>
                <c:pt idx="318">
                  <c:v>9.4</c:v>
                </c:pt>
                <c:pt idx="319">
                  <c:v>8.6999999999999993</c:v>
                </c:pt>
                <c:pt idx="320">
                  <c:v>9.4</c:v>
                </c:pt>
                <c:pt idx="321">
                  <c:v>9.1999999999999993</c:v>
                </c:pt>
                <c:pt idx="322">
                  <c:v>9.8000000000000007</c:v>
                </c:pt>
                <c:pt idx="323">
                  <c:v>10.1</c:v>
                </c:pt>
                <c:pt idx="324">
                  <c:v>9.6999999999999993</c:v>
                </c:pt>
                <c:pt idx="325">
                  <c:v>8.9</c:v>
                </c:pt>
                <c:pt idx="326">
                  <c:v>8.6999999999999993</c:v>
                </c:pt>
                <c:pt idx="327">
                  <c:v>9</c:v>
                </c:pt>
                <c:pt idx="328">
                  <c:v>9.6999999999999993</c:v>
                </c:pt>
                <c:pt idx="329">
                  <c:v>10.4</c:v>
                </c:pt>
                <c:pt idx="330">
                  <c:v>10.6</c:v>
                </c:pt>
                <c:pt idx="331">
                  <c:v>9.5</c:v>
                </c:pt>
                <c:pt idx="332">
                  <c:v>9.8000000000000007</c:v>
                </c:pt>
                <c:pt idx="333">
                  <c:v>9.5</c:v>
                </c:pt>
                <c:pt idx="334">
                  <c:v>10.199999999999999</c:v>
                </c:pt>
                <c:pt idx="335">
                  <c:v>10.5</c:v>
                </c:pt>
                <c:pt idx="336">
                  <c:v>9.1999999999999993</c:v>
                </c:pt>
                <c:pt idx="337">
                  <c:v>10.5</c:v>
                </c:pt>
                <c:pt idx="338">
                  <c:v>10.3</c:v>
                </c:pt>
                <c:pt idx="339">
                  <c:v>10.6</c:v>
                </c:pt>
                <c:pt idx="340">
                  <c:v>10.199999999999999</c:v>
                </c:pt>
                <c:pt idx="341">
                  <c:v>9.9</c:v>
                </c:pt>
                <c:pt idx="342">
                  <c:v>10.6</c:v>
                </c:pt>
                <c:pt idx="343">
                  <c:v>10.5</c:v>
                </c:pt>
                <c:pt idx="344">
                  <c:v>10.5</c:v>
                </c:pt>
                <c:pt idx="345">
                  <c:v>10.5</c:v>
                </c:pt>
                <c:pt idx="346">
                  <c:v>10.9</c:v>
                </c:pt>
                <c:pt idx="347">
                  <c:v>10.5</c:v>
                </c:pt>
                <c:pt idx="348">
                  <c:v>10</c:v>
                </c:pt>
                <c:pt idx="349">
                  <c:v>10.199999999999999</c:v>
                </c:pt>
                <c:pt idx="350">
                  <c:v>8.9</c:v>
                </c:pt>
                <c:pt idx="351">
                  <c:v>10.7</c:v>
                </c:pt>
                <c:pt idx="352">
                  <c:v>9.8000000000000007</c:v>
                </c:pt>
                <c:pt idx="353">
                  <c:v>9.6</c:v>
                </c:pt>
                <c:pt idx="354">
                  <c:v>11</c:v>
                </c:pt>
                <c:pt idx="355">
                  <c:v>10.3</c:v>
                </c:pt>
                <c:pt idx="356">
                  <c:v>10.4</c:v>
                </c:pt>
                <c:pt idx="357">
                  <c:v>10.6</c:v>
                </c:pt>
                <c:pt idx="358">
                  <c:v>10.7</c:v>
                </c:pt>
                <c:pt idx="359">
                  <c:v>10.4</c:v>
                </c:pt>
                <c:pt idx="360">
                  <c:v>10.8</c:v>
                </c:pt>
                <c:pt idx="361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E473-45FF-95E9-7C76B4254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575824"/>
        <c:axId val="320576480"/>
      </c:lineChart>
      <c:catAx>
        <c:axId val="3205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576480"/>
        <c:crosses val="autoZero"/>
        <c:auto val="1"/>
        <c:lblAlgn val="ctr"/>
        <c:lblOffset val="100"/>
        <c:tickLblSkip val="10"/>
        <c:noMultiLvlLbl val="0"/>
      </c:catAx>
      <c:valAx>
        <c:axId val="320576480"/>
        <c:scaling>
          <c:orientation val="minMax"/>
          <c:min val="6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Annual</a:t>
                </a:r>
                <a:r>
                  <a:rPr lang="en-GB" sz="1600" baseline="0"/>
                  <a:t> Mean Temperature [°Celcius]</a:t>
                </a:r>
                <a:endParaRPr lang="en-GB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57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0.69288</cdr:x>
      <cdr:y>0.08803</cdr:y>
    </cdr:from>
    <cdr:to>
      <cdr:x>0.69288</cdr:x>
      <cdr:y>0.93382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5AE85C52-31D5-0B03-8B63-6AFCBC9FBD53}"/>
            </a:ext>
          </a:extLst>
        </cdr:cNvPr>
        <cdr:cNvCxnSpPr/>
      </cdr:nvCxnSpPr>
      <cdr:spPr>
        <a:xfrm xmlns:a="http://schemas.openxmlformats.org/drawingml/2006/main" flipV="1">
          <a:off x="5359588" y="501254"/>
          <a:ext cx="0" cy="48161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89" y="1952237"/>
            <a:ext cx="8377518" cy="3293396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8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EBFD-4700-440D-B8D6-6FE93ECFD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B0448-ADDF-41EE-A7CF-3DA4BA46A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F20B-8F82-47B9-87F3-AA00909B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5C16-1FEF-4448-A664-1A348E72DEDB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D0C0-2A86-4A13-9160-FE6394B9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4C02-B9E9-4996-960C-9DA330CA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77B-FF5C-4C72-B139-A0887A6B0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28640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083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5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3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4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8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4"/>
            <a:ext cx="4629150" cy="54038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977" y="2135636"/>
            <a:ext cx="7886700" cy="3930428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10243" y="1"/>
            <a:ext cx="7372350" cy="82459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>Click to edit Master title style</a:t>
            </a:r>
            <a:endParaRPr lang="en-GB" sz="33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93978" y="1462995"/>
            <a:ext cx="6858000" cy="529091"/>
          </a:xfrm>
        </p:spPr>
        <p:txBody>
          <a:bodyPr>
            <a:noAutofit/>
          </a:bodyPr>
          <a:lstStyle>
            <a:lvl1pPr marL="0" indent="0" algn="l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4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1" y="6311904"/>
            <a:ext cx="7822346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7906872" y="6346479"/>
            <a:ext cx="1160290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y58nw?x=1jqt&amp;i=38anvz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mets.onlinelibrary.wiley.com/doi/epdf/10.1002/joc.621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xmlvGiV9k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xmlvGiV9k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F60F-3B4F-4546-B9A9-4ADD053E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29" y="150815"/>
            <a:ext cx="8115535" cy="1000122"/>
          </a:xfrm>
        </p:spPr>
        <p:txBody>
          <a:bodyPr>
            <a:noAutofit/>
          </a:bodyPr>
          <a:lstStyle/>
          <a:p>
            <a:r>
              <a:rPr lang="en-GB" b="1" u="sng" dirty="0"/>
              <a:t>Connect your learning - </a:t>
            </a:r>
            <a:r>
              <a:rPr lang="en-GB" b="1" u="sng" dirty="0">
                <a:solidFill>
                  <a:srgbClr val="7030A0"/>
                </a:solidFill>
              </a:rPr>
              <a:t>Climate in the UK - Zones</a:t>
            </a:r>
            <a:br>
              <a:rPr lang="en-GB" dirty="0"/>
            </a:br>
            <a:endParaRPr lang="en-GB" b="1" u="sng" dirty="0">
              <a:solidFill>
                <a:srgbClr val="E5007E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D2325E-548D-457B-893C-81E92571D1C9}"/>
              </a:ext>
            </a:extLst>
          </p:cNvPr>
          <p:cNvSpPr txBox="1">
            <a:spLocks/>
          </p:cNvSpPr>
          <p:nvPr/>
        </p:nvSpPr>
        <p:spPr>
          <a:xfrm>
            <a:off x="0" y="972129"/>
            <a:ext cx="4829318" cy="5439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+mn-lt"/>
              </a:rPr>
              <a:t>Which zone do the following descriptors go with?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+mn-lt"/>
              </a:rPr>
              <a:t>Can you explain verbally in pairs;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Why it is generally wetter in the West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Why it is generally wetter in our mountainous areas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Why it gets colder as we progress NORTH?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14BD5EE-07FF-46DC-92F2-11B159531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89151"/>
              </p:ext>
            </p:extLst>
          </p:nvPr>
        </p:nvGraphicFramePr>
        <p:xfrm>
          <a:off x="296141" y="1785763"/>
          <a:ext cx="423913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24">
                  <a:extLst>
                    <a:ext uri="{9D8B030D-6E8A-4147-A177-3AD203B41FA5}">
                      <a16:colId xmlns:a16="http://schemas.microsoft.com/office/drawing/2014/main" val="2641854413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389849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20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Cold winters, cool summers, lower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4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Cold winters, warm summers, lower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Mild winters, cool summers, heavy rainfall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23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Mild winters, warm summers, heavier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866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6C5E8A0-4A5B-4761-9B12-CBEE4D4C2740}"/>
              </a:ext>
            </a:extLst>
          </p:cNvPr>
          <p:cNvSpPr txBox="1"/>
          <p:nvPr/>
        </p:nvSpPr>
        <p:spPr>
          <a:xfrm>
            <a:off x="6107338" y="2219818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A2407-7B92-4344-BD59-83FFDBF6B2EB}"/>
              </a:ext>
            </a:extLst>
          </p:cNvPr>
          <p:cNvSpPr txBox="1"/>
          <p:nvPr/>
        </p:nvSpPr>
        <p:spPr>
          <a:xfrm>
            <a:off x="6748688" y="1846653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4EF7E-5877-4EF3-8338-EDEDFB031952}"/>
              </a:ext>
            </a:extLst>
          </p:cNvPr>
          <p:cNvSpPr txBox="1"/>
          <p:nvPr/>
        </p:nvSpPr>
        <p:spPr>
          <a:xfrm>
            <a:off x="6566941" y="4677992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1931C-6E56-49A6-8FF0-3AA472367A90}"/>
              </a:ext>
            </a:extLst>
          </p:cNvPr>
          <p:cNvSpPr txBox="1"/>
          <p:nvPr/>
        </p:nvSpPr>
        <p:spPr>
          <a:xfrm>
            <a:off x="7785336" y="4647003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D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58FC225-DFD7-41D3-A7CA-233D96F12C6E}"/>
              </a:ext>
            </a:extLst>
          </p:cNvPr>
          <p:cNvGrpSpPr/>
          <p:nvPr/>
        </p:nvGrpSpPr>
        <p:grpSpPr>
          <a:xfrm>
            <a:off x="4410727" y="901487"/>
            <a:ext cx="4224336" cy="5284786"/>
            <a:chOff x="185418" y="952526"/>
            <a:chExt cx="4224336" cy="528478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1E1C9CF-CC65-4598-AD12-9DAE26EDB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3742" y="4300563"/>
              <a:ext cx="889000" cy="1136650"/>
            </a:xfrm>
            <a:custGeom>
              <a:avLst/>
              <a:gdLst>
                <a:gd name="T0" fmla="*/ 387 w 402"/>
                <a:gd name="T1" fmla="*/ 395 h 514"/>
                <a:gd name="T2" fmla="*/ 373 w 402"/>
                <a:gd name="T3" fmla="*/ 378 h 514"/>
                <a:gd name="T4" fmla="*/ 351 w 402"/>
                <a:gd name="T5" fmla="*/ 378 h 514"/>
                <a:gd name="T6" fmla="*/ 335 w 402"/>
                <a:gd name="T7" fmla="*/ 361 h 514"/>
                <a:gd name="T8" fmla="*/ 325 w 402"/>
                <a:gd name="T9" fmla="*/ 329 h 514"/>
                <a:gd name="T10" fmla="*/ 331 w 402"/>
                <a:gd name="T11" fmla="*/ 315 h 514"/>
                <a:gd name="T12" fmla="*/ 335 w 402"/>
                <a:gd name="T13" fmla="*/ 294 h 514"/>
                <a:gd name="T14" fmla="*/ 345 w 402"/>
                <a:gd name="T15" fmla="*/ 280 h 514"/>
                <a:gd name="T16" fmla="*/ 338 w 402"/>
                <a:gd name="T17" fmla="*/ 271 h 514"/>
                <a:gd name="T18" fmla="*/ 316 w 402"/>
                <a:gd name="T19" fmla="*/ 260 h 514"/>
                <a:gd name="T20" fmla="*/ 303 w 402"/>
                <a:gd name="T21" fmla="*/ 248 h 514"/>
                <a:gd name="T22" fmla="*/ 321 w 402"/>
                <a:gd name="T23" fmla="*/ 226 h 514"/>
                <a:gd name="T24" fmla="*/ 339 w 402"/>
                <a:gd name="T25" fmla="*/ 222 h 514"/>
                <a:gd name="T26" fmla="*/ 331 w 402"/>
                <a:gd name="T27" fmla="*/ 220 h 514"/>
                <a:gd name="T28" fmla="*/ 318 w 402"/>
                <a:gd name="T29" fmla="*/ 209 h 514"/>
                <a:gd name="T30" fmla="*/ 333 w 402"/>
                <a:gd name="T31" fmla="*/ 186 h 514"/>
                <a:gd name="T32" fmla="*/ 336 w 402"/>
                <a:gd name="T33" fmla="*/ 167 h 514"/>
                <a:gd name="T34" fmla="*/ 316 w 402"/>
                <a:gd name="T35" fmla="*/ 153 h 514"/>
                <a:gd name="T36" fmla="*/ 315 w 402"/>
                <a:gd name="T37" fmla="*/ 141 h 514"/>
                <a:gd name="T38" fmla="*/ 326 w 402"/>
                <a:gd name="T39" fmla="*/ 130 h 514"/>
                <a:gd name="T40" fmla="*/ 336 w 402"/>
                <a:gd name="T41" fmla="*/ 119 h 514"/>
                <a:gd name="T42" fmla="*/ 349 w 402"/>
                <a:gd name="T43" fmla="*/ 115 h 514"/>
                <a:gd name="T44" fmla="*/ 369 w 402"/>
                <a:gd name="T45" fmla="*/ 123 h 514"/>
                <a:gd name="T46" fmla="*/ 380 w 402"/>
                <a:gd name="T47" fmla="*/ 111 h 514"/>
                <a:gd name="T48" fmla="*/ 357 w 402"/>
                <a:gd name="T49" fmla="*/ 85 h 514"/>
                <a:gd name="T50" fmla="*/ 346 w 402"/>
                <a:gd name="T51" fmla="*/ 61 h 514"/>
                <a:gd name="T52" fmla="*/ 337 w 402"/>
                <a:gd name="T53" fmla="*/ 49 h 514"/>
                <a:gd name="T54" fmla="*/ 324 w 402"/>
                <a:gd name="T55" fmla="*/ 41 h 514"/>
                <a:gd name="T56" fmla="*/ 237 w 402"/>
                <a:gd name="T57" fmla="*/ 34 h 514"/>
                <a:gd name="T58" fmla="*/ 168 w 402"/>
                <a:gd name="T59" fmla="*/ 49 h 514"/>
                <a:gd name="T60" fmla="*/ 144 w 402"/>
                <a:gd name="T61" fmla="*/ 75 h 514"/>
                <a:gd name="T62" fmla="*/ 136 w 402"/>
                <a:gd name="T63" fmla="*/ 90 h 514"/>
                <a:gd name="T64" fmla="*/ 99 w 402"/>
                <a:gd name="T65" fmla="*/ 128 h 514"/>
                <a:gd name="T66" fmla="*/ 115 w 402"/>
                <a:gd name="T67" fmla="*/ 151 h 514"/>
                <a:gd name="T68" fmla="*/ 166 w 402"/>
                <a:gd name="T69" fmla="*/ 133 h 514"/>
                <a:gd name="T70" fmla="*/ 179 w 402"/>
                <a:gd name="T71" fmla="*/ 220 h 514"/>
                <a:gd name="T72" fmla="*/ 147 w 402"/>
                <a:gd name="T73" fmla="*/ 303 h 514"/>
                <a:gd name="T74" fmla="*/ 86 w 402"/>
                <a:gd name="T75" fmla="*/ 327 h 514"/>
                <a:gd name="T76" fmla="*/ 25 w 402"/>
                <a:gd name="T77" fmla="*/ 359 h 514"/>
                <a:gd name="T78" fmla="*/ 20 w 402"/>
                <a:gd name="T79" fmla="*/ 418 h 514"/>
                <a:gd name="T80" fmla="*/ 37 w 402"/>
                <a:gd name="T81" fmla="*/ 435 h 514"/>
                <a:gd name="T82" fmla="*/ 50 w 402"/>
                <a:gd name="T83" fmla="*/ 436 h 514"/>
                <a:gd name="T84" fmla="*/ 49 w 402"/>
                <a:gd name="T85" fmla="*/ 460 h 514"/>
                <a:gd name="T86" fmla="*/ 95 w 402"/>
                <a:gd name="T87" fmla="*/ 428 h 514"/>
                <a:gd name="T88" fmla="*/ 184 w 402"/>
                <a:gd name="T89" fmla="*/ 443 h 514"/>
                <a:gd name="T90" fmla="*/ 157 w 402"/>
                <a:gd name="T91" fmla="*/ 453 h 514"/>
                <a:gd name="T92" fmla="*/ 170 w 402"/>
                <a:gd name="T93" fmla="*/ 475 h 514"/>
                <a:gd name="T94" fmla="*/ 229 w 402"/>
                <a:gd name="T95" fmla="*/ 470 h 514"/>
                <a:gd name="T96" fmla="*/ 309 w 402"/>
                <a:gd name="T97" fmla="*/ 513 h 514"/>
                <a:gd name="T98" fmla="*/ 332 w 402"/>
                <a:gd name="T99" fmla="*/ 486 h 514"/>
                <a:gd name="T100" fmla="*/ 398 w 402"/>
                <a:gd name="T101" fmla="*/ 458 h 514"/>
                <a:gd name="T102" fmla="*/ 397 w 402"/>
                <a:gd name="T103" fmla="*/ 435 h 514"/>
                <a:gd name="T104" fmla="*/ 402 w 402"/>
                <a:gd name="T105" fmla="*/ 401 h 514"/>
                <a:gd name="T106" fmla="*/ 157 w 402"/>
                <a:gd name="T107" fmla="*/ 54 h 514"/>
                <a:gd name="T108" fmla="*/ 167 w 402"/>
                <a:gd name="T109" fmla="*/ 29 h 514"/>
                <a:gd name="T110" fmla="*/ 143 w 402"/>
                <a:gd name="T111" fmla="*/ 4 h 514"/>
                <a:gd name="T112" fmla="*/ 102 w 402"/>
                <a:gd name="T113" fmla="*/ 38 h 514"/>
                <a:gd name="T114" fmla="*/ 99 w 402"/>
                <a:gd name="T115" fmla="*/ 32 h 514"/>
                <a:gd name="T116" fmla="*/ 86 w 402"/>
                <a:gd name="T117" fmla="*/ 37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514">
                  <a:moveTo>
                    <a:pt x="402" y="401"/>
                  </a:moveTo>
                  <a:cubicBezTo>
                    <a:pt x="402" y="401"/>
                    <a:pt x="402" y="401"/>
                    <a:pt x="402" y="401"/>
                  </a:cubicBezTo>
                  <a:cubicBezTo>
                    <a:pt x="401" y="401"/>
                    <a:pt x="400" y="400"/>
                    <a:pt x="399" y="399"/>
                  </a:cubicBezTo>
                  <a:cubicBezTo>
                    <a:pt x="398" y="399"/>
                    <a:pt x="398" y="398"/>
                    <a:pt x="397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395" y="397"/>
                    <a:pt x="394" y="397"/>
                    <a:pt x="394" y="397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3" y="397"/>
                    <a:pt x="393" y="397"/>
                    <a:pt x="392" y="397"/>
                  </a:cubicBezTo>
                  <a:cubicBezTo>
                    <a:pt x="392" y="397"/>
                    <a:pt x="390" y="398"/>
                    <a:pt x="388" y="396"/>
                  </a:cubicBezTo>
                  <a:cubicBezTo>
                    <a:pt x="387" y="396"/>
                    <a:pt x="387" y="395"/>
                    <a:pt x="387" y="395"/>
                  </a:cubicBezTo>
                  <a:cubicBezTo>
                    <a:pt x="386" y="394"/>
                    <a:pt x="385" y="393"/>
                    <a:pt x="384" y="392"/>
                  </a:cubicBezTo>
                  <a:cubicBezTo>
                    <a:pt x="384" y="391"/>
                    <a:pt x="384" y="390"/>
                    <a:pt x="384" y="389"/>
                  </a:cubicBezTo>
                  <a:cubicBezTo>
                    <a:pt x="384" y="389"/>
                    <a:pt x="384" y="388"/>
                    <a:pt x="383" y="387"/>
                  </a:cubicBezTo>
                  <a:cubicBezTo>
                    <a:pt x="382" y="387"/>
                    <a:pt x="382" y="386"/>
                    <a:pt x="381" y="385"/>
                  </a:cubicBezTo>
                  <a:cubicBezTo>
                    <a:pt x="380" y="383"/>
                    <a:pt x="378" y="382"/>
                    <a:pt x="377" y="381"/>
                  </a:cubicBezTo>
                  <a:cubicBezTo>
                    <a:pt x="377" y="381"/>
                    <a:pt x="376" y="380"/>
                    <a:pt x="376" y="379"/>
                  </a:cubicBezTo>
                  <a:cubicBezTo>
                    <a:pt x="375" y="379"/>
                    <a:pt x="375" y="379"/>
                    <a:pt x="375" y="379"/>
                  </a:cubicBezTo>
                  <a:cubicBezTo>
                    <a:pt x="375" y="379"/>
                    <a:pt x="374" y="379"/>
                    <a:pt x="374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2" y="378"/>
                    <a:pt x="372" y="377"/>
                  </a:cubicBezTo>
                  <a:cubicBezTo>
                    <a:pt x="370" y="376"/>
                    <a:pt x="369" y="376"/>
                    <a:pt x="369" y="376"/>
                  </a:cubicBezTo>
                  <a:cubicBezTo>
                    <a:pt x="366" y="376"/>
                    <a:pt x="366" y="376"/>
                    <a:pt x="366" y="376"/>
                  </a:cubicBezTo>
                  <a:cubicBezTo>
                    <a:pt x="366" y="376"/>
                    <a:pt x="365" y="377"/>
                    <a:pt x="363" y="377"/>
                  </a:cubicBezTo>
                  <a:cubicBezTo>
                    <a:pt x="361" y="378"/>
                    <a:pt x="360" y="378"/>
                    <a:pt x="360" y="378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54" y="380"/>
                    <a:pt x="354" y="380"/>
                    <a:pt x="354" y="380"/>
                  </a:cubicBezTo>
                  <a:cubicBezTo>
                    <a:pt x="353" y="380"/>
                    <a:pt x="352" y="379"/>
                    <a:pt x="351" y="378"/>
                  </a:cubicBezTo>
                  <a:cubicBezTo>
                    <a:pt x="351" y="378"/>
                    <a:pt x="351" y="378"/>
                    <a:pt x="351" y="378"/>
                  </a:cubicBezTo>
                  <a:cubicBezTo>
                    <a:pt x="351" y="377"/>
                    <a:pt x="350" y="376"/>
                    <a:pt x="350" y="376"/>
                  </a:cubicBezTo>
                  <a:cubicBezTo>
                    <a:pt x="347" y="377"/>
                    <a:pt x="346" y="376"/>
                    <a:pt x="345" y="376"/>
                  </a:cubicBezTo>
                  <a:cubicBezTo>
                    <a:pt x="345" y="375"/>
                    <a:pt x="344" y="374"/>
                    <a:pt x="345" y="373"/>
                  </a:cubicBezTo>
                  <a:cubicBezTo>
                    <a:pt x="345" y="372"/>
                    <a:pt x="345" y="372"/>
                    <a:pt x="345" y="372"/>
                  </a:cubicBezTo>
                  <a:cubicBezTo>
                    <a:pt x="344" y="371"/>
                    <a:pt x="344" y="371"/>
                    <a:pt x="344" y="371"/>
                  </a:cubicBezTo>
                  <a:cubicBezTo>
                    <a:pt x="343" y="370"/>
                    <a:pt x="343" y="370"/>
                    <a:pt x="343" y="370"/>
                  </a:cubicBezTo>
                  <a:cubicBezTo>
                    <a:pt x="343" y="369"/>
                    <a:pt x="343" y="369"/>
                    <a:pt x="343" y="369"/>
                  </a:cubicBezTo>
                  <a:cubicBezTo>
                    <a:pt x="342" y="369"/>
                    <a:pt x="341" y="368"/>
                    <a:pt x="340" y="367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8" y="364"/>
                    <a:pt x="336" y="363"/>
                    <a:pt x="335" y="361"/>
                  </a:cubicBezTo>
                  <a:cubicBezTo>
                    <a:pt x="334" y="359"/>
                    <a:pt x="332" y="357"/>
                    <a:pt x="332" y="357"/>
                  </a:cubicBezTo>
                  <a:cubicBezTo>
                    <a:pt x="331" y="355"/>
                    <a:pt x="330" y="353"/>
                    <a:pt x="330" y="351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0" y="344"/>
                    <a:pt x="330" y="344"/>
                    <a:pt x="329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28" y="342"/>
                    <a:pt x="327" y="341"/>
                    <a:pt x="327" y="340"/>
                  </a:cubicBezTo>
                  <a:cubicBezTo>
                    <a:pt x="326" y="338"/>
                    <a:pt x="326" y="337"/>
                    <a:pt x="326" y="337"/>
                  </a:cubicBezTo>
                  <a:cubicBezTo>
                    <a:pt x="325" y="336"/>
                    <a:pt x="325" y="335"/>
                    <a:pt x="325" y="333"/>
                  </a:cubicBezTo>
                  <a:cubicBezTo>
                    <a:pt x="325" y="332"/>
                    <a:pt x="325" y="330"/>
                    <a:pt x="325" y="329"/>
                  </a:cubicBezTo>
                  <a:cubicBezTo>
                    <a:pt x="325" y="327"/>
                    <a:pt x="325" y="327"/>
                    <a:pt x="325" y="327"/>
                  </a:cubicBezTo>
                  <a:cubicBezTo>
                    <a:pt x="324" y="326"/>
                    <a:pt x="325" y="325"/>
                    <a:pt x="325" y="325"/>
                  </a:cubicBezTo>
                  <a:cubicBezTo>
                    <a:pt x="325" y="325"/>
                    <a:pt x="324" y="324"/>
                    <a:pt x="324" y="323"/>
                  </a:cubicBezTo>
                  <a:cubicBezTo>
                    <a:pt x="323" y="321"/>
                    <a:pt x="323" y="321"/>
                    <a:pt x="323" y="321"/>
                  </a:cubicBezTo>
                  <a:cubicBezTo>
                    <a:pt x="323" y="320"/>
                    <a:pt x="323" y="320"/>
                    <a:pt x="324" y="319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30" y="318"/>
                    <a:pt x="330" y="318"/>
                    <a:pt x="330" y="318"/>
                  </a:cubicBezTo>
                  <a:cubicBezTo>
                    <a:pt x="332" y="317"/>
                    <a:pt x="332" y="317"/>
                    <a:pt x="332" y="317"/>
                  </a:cubicBezTo>
                  <a:cubicBezTo>
                    <a:pt x="332" y="317"/>
                    <a:pt x="332" y="316"/>
                    <a:pt x="333" y="316"/>
                  </a:cubicBezTo>
                  <a:cubicBezTo>
                    <a:pt x="332" y="316"/>
                    <a:pt x="331" y="315"/>
                    <a:pt x="331" y="315"/>
                  </a:cubicBezTo>
                  <a:cubicBezTo>
                    <a:pt x="330" y="315"/>
                    <a:pt x="330" y="315"/>
                    <a:pt x="330" y="315"/>
                  </a:cubicBezTo>
                  <a:cubicBezTo>
                    <a:pt x="329" y="315"/>
                    <a:pt x="328" y="314"/>
                    <a:pt x="328" y="313"/>
                  </a:cubicBezTo>
                  <a:cubicBezTo>
                    <a:pt x="328" y="312"/>
                    <a:pt x="328" y="312"/>
                    <a:pt x="328" y="312"/>
                  </a:cubicBezTo>
                  <a:cubicBezTo>
                    <a:pt x="328" y="311"/>
                    <a:pt x="328" y="311"/>
                    <a:pt x="328" y="311"/>
                  </a:cubicBezTo>
                  <a:cubicBezTo>
                    <a:pt x="331" y="304"/>
                    <a:pt x="331" y="304"/>
                    <a:pt x="331" y="304"/>
                  </a:cubicBezTo>
                  <a:cubicBezTo>
                    <a:pt x="331" y="303"/>
                    <a:pt x="331" y="302"/>
                    <a:pt x="331" y="302"/>
                  </a:cubicBezTo>
                  <a:cubicBezTo>
                    <a:pt x="332" y="301"/>
                    <a:pt x="332" y="301"/>
                    <a:pt x="333" y="300"/>
                  </a:cubicBezTo>
                  <a:cubicBezTo>
                    <a:pt x="333" y="299"/>
                    <a:pt x="333" y="298"/>
                    <a:pt x="334" y="298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5" y="294"/>
                    <a:pt x="335" y="294"/>
                    <a:pt x="335" y="294"/>
                  </a:cubicBezTo>
                  <a:cubicBezTo>
                    <a:pt x="335" y="293"/>
                    <a:pt x="336" y="293"/>
                    <a:pt x="336" y="293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46" y="289"/>
                    <a:pt x="349" y="289"/>
                    <a:pt x="349" y="289"/>
                  </a:cubicBezTo>
                  <a:cubicBezTo>
                    <a:pt x="349" y="289"/>
                    <a:pt x="349" y="289"/>
                    <a:pt x="349" y="289"/>
                  </a:cubicBezTo>
                  <a:cubicBezTo>
                    <a:pt x="350" y="289"/>
                    <a:pt x="350" y="289"/>
                    <a:pt x="350" y="289"/>
                  </a:cubicBezTo>
                  <a:cubicBezTo>
                    <a:pt x="350" y="289"/>
                    <a:pt x="350" y="288"/>
                    <a:pt x="349" y="288"/>
                  </a:cubicBezTo>
                  <a:cubicBezTo>
                    <a:pt x="348" y="287"/>
                    <a:pt x="346" y="286"/>
                    <a:pt x="346" y="285"/>
                  </a:cubicBezTo>
                  <a:cubicBezTo>
                    <a:pt x="345" y="285"/>
                    <a:pt x="345" y="285"/>
                    <a:pt x="345" y="285"/>
                  </a:cubicBezTo>
                  <a:cubicBezTo>
                    <a:pt x="343" y="284"/>
                    <a:pt x="344" y="282"/>
                    <a:pt x="345" y="281"/>
                  </a:cubicBezTo>
                  <a:cubicBezTo>
                    <a:pt x="345" y="280"/>
                    <a:pt x="345" y="280"/>
                    <a:pt x="345" y="280"/>
                  </a:cubicBezTo>
                  <a:cubicBezTo>
                    <a:pt x="345" y="279"/>
                    <a:pt x="345" y="279"/>
                    <a:pt x="346" y="278"/>
                  </a:cubicBezTo>
                  <a:cubicBezTo>
                    <a:pt x="347" y="276"/>
                    <a:pt x="347" y="276"/>
                    <a:pt x="347" y="276"/>
                  </a:cubicBezTo>
                  <a:cubicBezTo>
                    <a:pt x="349" y="274"/>
                    <a:pt x="350" y="273"/>
                    <a:pt x="351" y="273"/>
                  </a:cubicBezTo>
                  <a:cubicBezTo>
                    <a:pt x="351" y="273"/>
                    <a:pt x="351" y="273"/>
                    <a:pt x="352" y="273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52" y="272"/>
                    <a:pt x="352" y="272"/>
                    <a:pt x="352" y="272"/>
                  </a:cubicBezTo>
                  <a:cubicBezTo>
                    <a:pt x="351" y="270"/>
                    <a:pt x="351" y="270"/>
                    <a:pt x="351" y="270"/>
                  </a:cubicBezTo>
                  <a:cubicBezTo>
                    <a:pt x="350" y="270"/>
                    <a:pt x="350" y="270"/>
                    <a:pt x="350" y="270"/>
                  </a:cubicBezTo>
                  <a:cubicBezTo>
                    <a:pt x="349" y="271"/>
                    <a:pt x="348" y="271"/>
                    <a:pt x="348" y="271"/>
                  </a:cubicBezTo>
                  <a:cubicBezTo>
                    <a:pt x="338" y="271"/>
                    <a:pt x="338" y="271"/>
                    <a:pt x="338" y="271"/>
                  </a:cubicBezTo>
                  <a:cubicBezTo>
                    <a:pt x="336" y="270"/>
                    <a:pt x="336" y="270"/>
                    <a:pt x="336" y="270"/>
                  </a:cubicBezTo>
                  <a:cubicBezTo>
                    <a:pt x="336" y="270"/>
                    <a:pt x="335" y="270"/>
                    <a:pt x="333" y="270"/>
                  </a:cubicBezTo>
                  <a:cubicBezTo>
                    <a:pt x="332" y="271"/>
                    <a:pt x="331" y="271"/>
                    <a:pt x="330" y="270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7"/>
                    <a:pt x="325" y="266"/>
                    <a:pt x="324" y="266"/>
                  </a:cubicBezTo>
                  <a:cubicBezTo>
                    <a:pt x="323" y="265"/>
                    <a:pt x="322" y="265"/>
                    <a:pt x="322" y="264"/>
                  </a:cubicBezTo>
                  <a:cubicBezTo>
                    <a:pt x="321" y="264"/>
                    <a:pt x="321" y="264"/>
                    <a:pt x="320" y="264"/>
                  </a:cubicBezTo>
                  <a:cubicBezTo>
                    <a:pt x="319" y="262"/>
                    <a:pt x="319" y="262"/>
                    <a:pt x="319" y="262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0"/>
                    <a:pt x="317" y="260"/>
                    <a:pt x="316" y="260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5" y="258"/>
                    <a:pt x="315" y="258"/>
                    <a:pt x="314" y="257"/>
                  </a:cubicBezTo>
                  <a:cubicBezTo>
                    <a:pt x="312" y="255"/>
                    <a:pt x="312" y="255"/>
                    <a:pt x="312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6" y="254"/>
                    <a:pt x="306" y="253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3" y="251"/>
                    <a:pt x="303" y="250"/>
                    <a:pt x="303" y="249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5" y="237"/>
                    <a:pt x="305" y="237"/>
                    <a:pt x="305" y="237"/>
                  </a:cubicBezTo>
                  <a:cubicBezTo>
                    <a:pt x="307" y="236"/>
                    <a:pt x="307" y="236"/>
                    <a:pt x="307" y="236"/>
                  </a:cubicBezTo>
                  <a:cubicBezTo>
                    <a:pt x="309" y="233"/>
                    <a:pt x="309" y="233"/>
                    <a:pt x="309" y="233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15" y="231"/>
                    <a:pt x="315" y="231"/>
                    <a:pt x="315" y="231"/>
                  </a:cubicBezTo>
                  <a:cubicBezTo>
                    <a:pt x="316" y="230"/>
                    <a:pt x="317" y="229"/>
                    <a:pt x="318" y="228"/>
                  </a:cubicBezTo>
                  <a:cubicBezTo>
                    <a:pt x="319" y="226"/>
                    <a:pt x="320" y="226"/>
                    <a:pt x="321" y="226"/>
                  </a:cubicBezTo>
                  <a:cubicBezTo>
                    <a:pt x="321" y="226"/>
                    <a:pt x="321" y="226"/>
                    <a:pt x="321" y="226"/>
                  </a:cubicBezTo>
                  <a:cubicBezTo>
                    <a:pt x="322" y="226"/>
                    <a:pt x="323" y="227"/>
                    <a:pt x="323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32" y="224"/>
                    <a:pt x="332" y="224"/>
                    <a:pt x="332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5" y="222"/>
                    <a:pt x="335" y="222"/>
                    <a:pt x="335" y="222"/>
                  </a:cubicBezTo>
                  <a:cubicBezTo>
                    <a:pt x="336" y="222"/>
                    <a:pt x="337" y="222"/>
                    <a:pt x="338" y="222"/>
                  </a:cubicBezTo>
                  <a:cubicBezTo>
                    <a:pt x="338" y="222"/>
                    <a:pt x="338" y="222"/>
                    <a:pt x="338" y="222"/>
                  </a:cubicBezTo>
                  <a:cubicBezTo>
                    <a:pt x="338" y="222"/>
                    <a:pt x="338" y="222"/>
                    <a:pt x="339" y="222"/>
                  </a:cubicBezTo>
                  <a:cubicBezTo>
                    <a:pt x="339" y="222"/>
                    <a:pt x="339" y="222"/>
                    <a:pt x="339" y="222"/>
                  </a:cubicBezTo>
                  <a:cubicBezTo>
                    <a:pt x="340" y="221"/>
                    <a:pt x="340" y="220"/>
                    <a:pt x="341" y="219"/>
                  </a:cubicBezTo>
                  <a:cubicBezTo>
                    <a:pt x="341" y="218"/>
                    <a:pt x="341" y="218"/>
                    <a:pt x="341" y="218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0" y="215"/>
                    <a:pt x="340" y="215"/>
                    <a:pt x="340" y="215"/>
                  </a:cubicBezTo>
                  <a:cubicBezTo>
                    <a:pt x="339" y="215"/>
                    <a:pt x="339" y="215"/>
                    <a:pt x="339" y="215"/>
                  </a:cubicBezTo>
                  <a:cubicBezTo>
                    <a:pt x="337" y="216"/>
                    <a:pt x="337" y="216"/>
                    <a:pt x="337" y="216"/>
                  </a:cubicBezTo>
                  <a:cubicBezTo>
                    <a:pt x="335" y="217"/>
                    <a:pt x="335" y="217"/>
                    <a:pt x="335" y="217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33" y="218"/>
                    <a:pt x="333" y="219"/>
                    <a:pt x="332" y="220"/>
                  </a:cubicBezTo>
                  <a:cubicBezTo>
                    <a:pt x="331" y="220"/>
                    <a:pt x="331" y="220"/>
                    <a:pt x="331" y="220"/>
                  </a:cubicBezTo>
                  <a:cubicBezTo>
                    <a:pt x="331" y="221"/>
                    <a:pt x="330" y="222"/>
                    <a:pt x="328" y="223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7" y="225"/>
                    <a:pt x="325" y="225"/>
                    <a:pt x="324" y="225"/>
                  </a:cubicBezTo>
                  <a:cubicBezTo>
                    <a:pt x="324" y="225"/>
                    <a:pt x="324" y="225"/>
                    <a:pt x="323" y="226"/>
                  </a:cubicBezTo>
                  <a:cubicBezTo>
                    <a:pt x="322" y="226"/>
                    <a:pt x="320" y="226"/>
                    <a:pt x="320" y="226"/>
                  </a:cubicBezTo>
                  <a:cubicBezTo>
                    <a:pt x="319" y="225"/>
                    <a:pt x="319" y="225"/>
                    <a:pt x="319" y="225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6" y="222"/>
                    <a:pt x="316" y="222"/>
                    <a:pt x="316" y="22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6" y="210"/>
                    <a:pt x="317" y="209"/>
                    <a:pt x="318" y="209"/>
                  </a:cubicBezTo>
                  <a:cubicBezTo>
                    <a:pt x="320" y="209"/>
                    <a:pt x="320" y="209"/>
                    <a:pt x="320" y="20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24" y="207"/>
                    <a:pt x="324" y="205"/>
                    <a:pt x="324" y="204"/>
                  </a:cubicBezTo>
                  <a:cubicBezTo>
                    <a:pt x="324" y="202"/>
                    <a:pt x="325" y="201"/>
                    <a:pt x="326" y="201"/>
                  </a:cubicBezTo>
                  <a:cubicBezTo>
                    <a:pt x="327" y="201"/>
                    <a:pt x="327" y="201"/>
                    <a:pt x="327" y="201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9" y="196"/>
                    <a:pt x="329" y="196"/>
                    <a:pt x="329" y="196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33" y="186"/>
                    <a:pt x="333" y="186"/>
                    <a:pt x="333" y="186"/>
                  </a:cubicBezTo>
                  <a:cubicBezTo>
                    <a:pt x="333" y="185"/>
                    <a:pt x="334" y="183"/>
                    <a:pt x="334" y="182"/>
                  </a:cubicBezTo>
                  <a:cubicBezTo>
                    <a:pt x="334" y="180"/>
                    <a:pt x="336" y="178"/>
                    <a:pt x="336" y="177"/>
                  </a:cubicBezTo>
                  <a:cubicBezTo>
                    <a:pt x="337" y="177"/>
                    <a:pt x="337" y="176"/>
                    <a:pt x="337" y="176"/>
                  </a:cubicBezTo>
                  <a:cubicBezTo>
                    <a:pt x="337" y="175"/>
                    <a:pt x="338" y="174"/>
                    <a:pt x="339" y="174"/>
                  </a:cubicBezTo>
                  <a:cubicBezTo>
                    <a:pt x="342" y="174"/>
                    <a:pt x="342" y="174"/>
                    <a:pt x="342" y="174"/>
                  </a:cubicBezTo>
                  <a:cubicBezTo>
                    <a:pt x="341" y="174"/>
                    <a:pt x="341" y="173"/>
                    <a:pt x="341" y="173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7" y="167"/>
                    <a:pt x="337" y="167"/>
                    <a:pt x="337" y="167"/>
                  </a:cubicBezTo>
                  <a:cubicBezTo>
                    <a:pt x="336" y="167"/>
                    <a:pt x="336" y="167"/>
                    <a:pt x="336" y="167"/>
                  </a:cubicBezTo>
                  <a:cubicBezTo>
                    <a:pt x="335" y="167"/>
                    <a:pt x="335" y="167"/>
                    <a:pt x="334" y="166"/>
                  </a:cubicBezTo>
                  <a:cubicBezTo>
                    <a:pt x="333" y="164"/>
                    <a:pt x="333" y="164"/>
                    <a:pt x="333" y="164"/>
                  </a:cubicBezTo>
                  <a:cubicBezTo>
                    <a:pt x="325" y="164"/>
                    <a:pt x="325" y="164"/>
                    <a:pt x="325" y="164"/>
                  </a:cubicBezTo>
                  <a:cubicBezTo>
                    <a:pt x="324" y="164"/>
                    <a:pt x="324" y="164"/>
                    <a:pt x="324" y="164"/>
                  </a:cubicBezTo>
                  <a:cubicBezTo>
                    <a:pt x="320" y="161"/>
                    <a:pt x="320" y="161"/>
                    <a:pt x="320" y="161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6"/>
                    <a:pt x="320" y="156"/>
                    <a:pt x="319" y="156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7" y="153"/>
                    <a:pt x="317" y="153"/>
                    <a:pt x="317" y="153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17" y="152"/>
                    <a:pt x="317" y="151"/>
                    <a:pt x="317" y="150"/>
                  </a:cubicBezTo>
                  <a:cubicBezTo>
                    <a:pt x="316" y="150"/>
                    <a:pt x="316" y="150"/>
                    <a:pt x="316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3" y="148"/>
                    <a:pt x="312" y="147"/>
                    <a:pt x="312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3"/>
                    <a:pt x="313" y="143"/>
                    <a:pt x="313" y="142"/>
                  </a:cubicBezTo>
                  <a:cubicBezTo>
                    <a:pt x="315" y="141"/>
                    <a:pt x="315" y="141"/>
                    <a:pt x="315" y="141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6" y="139"/>
                    <a:pt x="315" y="138"/>
                    <a:pt x="315" y="137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6" y="133"/>
                    <a:pt x="317" y="132"/>
                    <a:pt x="317" y="132"/>
                  </a:cubicBezTo>
                  <a:cubicBezTo>
                    <a:pt x="318" y="132"/>
                    <a:pt x="318" y="132"/>
                    <a:pt x="319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2" y="131"/>
                    <a:pt x="325" y="130"/>
                    <a:pt x="326" y="130"/>
                  </a:cubicBezTo>
                  <a:cubicBezTo>
                    <a:pt x="326" y="130"/>
                    <a:pt x="326" y="130"/>
                    <a:pt x="326" y="130"/>
                  </a:cubicBezTo>
                  <a:cubicBezTo>
                    <a:pt x="327" y="130"/>
                    <a:pt x="327" y="130"/>
                    <a:pt x="327" y="130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8" y="129"/>
                    <a:pt x="328" y="128"/>
                    <a:pt x="329" y="128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9" y="125"/>
                    <a:pt x="329" y="125"/>
                    <a:pt x="329" y="125"/>
                  </a:cubicBezTo>
                  <a:cubicBezTo>
                    <a:pt x="329" y="123"/>
                    <a:pt x="330" y="123"/>
                    <a:pt x="331" y="123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5" y="123"/>
                    <a:pt x="335" y="123"/>
                    <a:pt x="335" y="12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5" y="121"/>
                    <a:pt x="335" y="120"/>
                    <a:pt x="336" y="119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8" y="117"/>
                    <a:pt x="340" y="114"/>
                    <a:pt x="340" y="114"/>
                  </a:cubicBezTo>
                  <a:cubicBezTo>
                    <a:pt x="341" y="114"/>
                    <a:pt x="341" y="114"/>
                    <a:pt x="341" y="114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1" y="113"/>
                    <a:pt x="341" y="113"/>
                    <a:pt x="341" y="112"/>
                  </a:cubicBezTo>
                  <a:cubicBezTo>
                    <a:pt x="341" y="112"/>
                    <a:pt x="341" y="112"/>
                    <a:pt x="341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51" y="114"/>
                    <a:pt x="351" y="114"/>
                    <a:pt x="352" y="114"/>
                  </a:cubicBezTo>
                  <a:cubicBezTo>
                    <a:pt x="358" y="114"/>
                    <a:pt x="358" y="114"/>
                    <a:pt x="358" y="114"/>
                  </a:cubicBezTo>
                  <a:cubicBezTo>
                    <a:pt x="359" y="114"/>
                    <a:pt x="359" y="114"/>
                    <a:pt x="359" y="114"/>
                  </a:cubicBezTo>
                  <a:cubicBezTo>
                    <a:pt x="361" y="115"/>
                    <a:pt x="361" y="115"/>
                    <a:pt x="361" y="115"/>
                  </a:cubicBezTo>
                  <a:cubicBezTo>
                    <a:pt x="362" y="115"/>
                    <a:pt x="362" y="115"/>
                    <a:pt x="362" y="116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8" y="121"/>
                    <a:pt x="368" y="121"/>
                    <a:pt x="368" y="121"/>
                  </a:cubicBezTo>
                  <a:cubicBezTo>
                    <a:pt x="369" y="121"/>
                    <a:pt x="369" y="122"/>
                    <a:pt x="369" y="123"/>
                  </a:cubicBezTo>
                  <a:cubicBezTo>
                    <a:pt x="369" y="123"/>
                    <a:pt x="369" y="123"/>
                    <a:pt x="369" y="123"/>
                  </a:cubicBezTo>
                  <a:cubicBezTo>
                    <a:pt x="370" y="124"/>
                    <a:pt x="371" y="125"/>
                    <a:pt x="371" y="125"/>
                  </a:cubicBezTo>
                  <a:cubicBezTo>
                    <a:pt x="371" y="126"/>
                    <a:pt x="371" y="126"/>
                    <a:pt x="371" y="126"/>
                  </a:cubicBezTo>
                  <a:cubicBezTo>
                    <a:pt x="372" y="126"/>
                    <a:pt x="373" y="125"/>
                    <a:pt x="374" y="125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4"/>
                    <a:pt x="377" y="123"/>
                    <a:pt x="378" y="123"/>
                  </a:cubicBezTo>
                  <a:cubicBezTo>
                    <a:pt x="378" y="122"/>
                    <a:pt x="379" y="122"/>
                    <a:pt x="380" y="122"/>
                  </a:cubicBezTo>
                  <a:cubicBezTo>
                    <a:pt x="380" y="121"/>
                    <a:pt x="380" y="121"/>
                    <a:pt x="380" y="121"/>
                  </a:cubicBezTo>
                  <a:cubicBezTo>
                    <a:pt x="380" y="121"/>
                    <a:pt x="380" y="121"/>
                    <a:pt x="380" y="120"/>
                  </a:cubicBezTo>
                  <a:cubicBezTo>
                    <a:pt x="380" y="111"/>
                    <a:pt x="380" y="111"/>
                    <a:pt x="380" y="111"/>
                  </a:cubicBezTo>
                  <a:cubicBezTo>
                    <a:pt x="380" y="110"/>
                    <a:pt x="381" y="110"/>
                    <a:pt x="381" y="110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5" y="108"/>
                    <a:pt x="374" y="108"/>
                    <a:pt x="374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69" y="107"/>
                    <a:pt x="369" y="106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2" y="105"/>
                    <a:pt x="362" y="105"/>
                    <a:pt x="362" y="105"/>
                  </a:cubicBezTo>
                  <a:cubicBezTo>
                    <a:pt x="357" y="98"/>
                    <a:pt x="357" y="98"/>
                    <a:pt x="357" y="98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0" y="76"/>
                    <a:pt x="350" y="76"/>
                    <a:pt x="350" y="76"/>
                  </a:cubicBezTo>
                  <a:cubicBezTo>
                    <a:pt x="349" y="76"/>
                    <a:pt x="348" y="75"/>
                    <a:pt x="348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39" y="66"/>
                    <a:pt x="339" y="65"/>
                    <a:pt x="340" y="64"/>
                  </a:cubicBezTo>
                  <a:cubicBezTo>
                    <a:pt x="341" y="63"/>
                    <a:pt x="344" y="61"/>
                    <a:pt x="344" y="61"/>
                  </a:cubicBezTo>
                  <a:cubicBezTo>
                    <a:pt x="345" y="61"/>
                    <a:pt x="345" y="61"/>
                    <a:pt x="346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8" y="60"/>
                    <a:pt x="348" y="59"/>
                    <a:pt x="348" y="59"/>
                  </a:cubicBezTo>
                  <a:cubicBezTo>
                    <a:pt x="347" y="59"/>
                    <a:pt x="347" y="58"/>
                    <a:pt x="347" y="57"/>
                  </a:cubicBezTo>
                  <a:cubicBezTo>
                    <a:pt x="347" y="56"/>
                    <a:pt x="347" y="56"/>
                    <a:pt x="347" y="56"/>
                  </a:cubicBezTo>
                  <a:cubicBezTo>
                    <a:pt x="346" y="54"/>
                    <a:pt x="345" y="53"/>
                    <a:pt x="345" y="53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1"/>
                    <a:pt x="339" y="50"/>
                    <a:pt x="337" y="49"/>
                  </a:cubicBezTo>
                  <a:cubicBezTo>
                    <a:pt x="335" y="48"/>
                    <a:pt x="333" y="46"/>
                    <a:pt x="332" y="45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28" y="46"/>
                    <a:pt x="328" y="46"/>
                    <a:pt x="328" y="46"/>
                  </a:cubicBezTo>
                  <a:cubicBezTo>
                    <a:pt x="326" y="45"/>
                    <a:pt x="326" y="45"/>
                    <a:pt x="326" y="45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3" y="40"/>
                    <a:pt x="323" y="40"/>
                    <a:pt x="323" y="40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50" y="34"/>
                    <a:pt x="250" y="34"/>
                    <a:pt x="250" y="34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6" y="149"/>
                    <a:pt x="116" y="149"/>
                    <a:pt x="116" y="149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63" y="131"/>
                    <a:pt x="163" y="131"/>
                    <a:pt x="163" y="131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1" y="222"/>
                    <a:pt x="181" y="222"/>
                    <a:pt x="181" y="222"/>
                  </a:cubicBezTo>
                  <a:cubicBezTo>
                    <a:pt x="181" y="235"/>
                    <a:pt x="181" y="235"/>
                    <a:pt x="181" y="235"/>
                  </a:cubicBezTo>
                  <a:cubicBezTo>
                    <a:pt x="177" y="259"/>
                    <a:pt x="177" y="259"/>
                    <a:pt x="177" y="259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171" y="275"/>
                    <a:pt x="171" y="275"/>
                    <a:pt x="171" y="275"/>
                  </a:cubicBezTo>
                  <a:cubicBezTo>
                    <a:pt x="169" y="278"/>
                    <a:pt x="169" y="278"/>
                    <a:pt x="169" y="278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47" y="303"/>
                    <a:pt x="147" y="303"/>
                    <a:pt x="147" y="303"/>
                  </a:cubicBezTo>
                  <a:cubicBezTo>
                    <a:pt x="115" y="325"/>
                    <a:pt x="115" y="325"/>
                    <a:pt x="115" y="325"/>
                  </a:cubicBezTo>
                  <a:cubicBezTo>
                    <a:pt x="114" y="326"/>
                    <a:pt x="114" y="326"/>
                    <a:pt x="114" y="326"/>
                  </a:cubicBezTo>
                  <a:cubicBezTo>
                    <a:pt x="110" y="327"/>
                    <a:pt x="110" y="327"/>
                    <a:pt x="110" y="327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7" y="326"/>
                    <a:pt x="107" y="326"/>
                    <a:pt x="107" y="326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91" y="326"/>
                    <a:pt x="91" y="326"/>
                    <a:pt x="91" y="326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6" y="336"/>
                    <a:pt x="76" y="336"/>
                    <a:pt x="76" y="336"/>
                  </a:cubicBezTo>
                  <a:cubicBezTo>
                    <a:pt x="76" y="337"/>
                    <a:pt x="76" y="337"/>
                    <a:pt x="76" y="337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6"/>
                    <a:pt x="62" y="356"/>
                    <a:pt x="62" y="356"/>
                  </a:cubicBezTo>
                  <a:cubicBezTo>
                    <a:pt x="55" y="357"/>
                    <a:pt x="55" y="357"/>
                    <a:pt x="55" y="357"/>
                  </a:cubicBezTo>
                  <a:cubicBezTo>
                    <a:pt x="25" y="359"/>
                    <a:pt x="25" y="359"/>
                    <a:pt x="25" y="359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7" y="392"/>
                    <a:pt x="7" y="392"/>
                    <a:pt x="7" y="392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7" y="396"/>
                    <a:pt x="17" y="396"/>
                    <a:pt x="17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8" y="400"/>
                    <a:pt x="18" y="400"/>
                    <a:pt x="18" y="400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21" y="414"/>
                    <a:pt x="21" y="414"/>
                    <a:pt x="21" y="414"/>
                  </a:cubicBezTo>
                  <a:cubicBezTo>
                    <a:pt x="21" y="416"/>
                    <a:pt x="21" y="416"/>
                    <a:pt x="21" y="416"/>
                  </a:cubicBezTo>
                  <a:cubicBezTo>
                    <a:pt x="20" y="418"/>
                    <a:pt x="20" y="418"/>
                    <a:pt x="20" y="418"/>
                  </a:cubicBezTo>
                  <a:cubicBezTo>
                    <a:pt x="19" y="419"/>
                    <a:pt x="19" y="419"/>
                    <a:pt x="19" y="419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1" y="419"/>
                    <a:pt x="11" y="419"/>
                    <a:pt x="11" y="419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12" y="437"/>
                    <a:pt x="12" y="437"/>
                    <a:pt x="12" y="437"/>
                  </a:cubicBezTo>
                  <a:cubicBezTo>
                    <a:pt x="14" y="433"/>
                    <a:pt x="14" y="433"/>
                    <a:pt x="14" y="433"/>
                  </a:cubicBezTo>
                  <a:cubicBezTo>
                    <a:pt x="32" y="434"/>
                    <a:pt x="32" y="434"/>
                    <a:pt x="32" y="434"/>
                  </a:cubicBezTo>
                  <a:cubicBezTo>
                    <a:pt x="35" y="434"/>
                    <a:pt x="35" y="434"/>
                    <a:pt x="35" y="434"/>
                  </a:cubicBezTo>
                  <a:cubicBezTo>
                    <a:pt x="37" y="435"/>
                    <a:pt x="37" y="435"/>
                    <a:pt x="37" y="435"/>
                  </a:cubicBezTo>
                  <a:cubicBezTo>
                    <a:pt x="39" y="436"/>
                    <a:pt x="39" y="436"/>
                    <a:pt x="39" y="436"/>
                  </a:cubicBezTo>
                  <a:cubicBezTo>
                    <a:pt x="51" y="433"/>
                    <a:pt x="51" y="433"/>
                    <a:pt x="51" y="433"/>
                  </a:cubicBezTo>
                  <a:cubicBezTo>
                    <a:pt x="54" y="431"/>
                    <a:pt x="54" y="431"/>
                    <a:pt x="54" y="431"/>
                  </a:cubicBezTo>
                  <a:cubicBezTo>
                    <a:pt x="55" y="431"/>
                    <a:pt x="55" y="431"/>
                    <a:pt x="55" y="431"/>
                  </a:cubicBezTo>
                  <a:cubicBezTo>
                    <a:pt x="55" y="432"/>
                    <a:pt x="55" y="432"/>
                    <a:pt x="55" y="432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5" y="433"/>
                    <a:pt x="55" y="433"/>
                    <a:pt x="55" y="433"/>
                  </a:cubicBezTo>
                  <a:cubicBezTo>
                    <a:pt x="54" y="435"/>
                    <a:pt x="54" y="435"/>
                    <a:pt x="54" y="435"/>
                  </a:cubicBezTo>
                  <a:cubicBezTo>
                    <a:pt x="53" y="435"/>
                    <a:pt x="53" y="435"/>
                    <a:pt x="53" y="435"/>
                  </a:cubicBezTo>
                  <a:cubicBezTo>
                    <a:pt x="50" y="436"/>
                    <a:pt x="50" y="436"/>
                    <a:pt x="50" y="436"/>
                  </a:cubicBezTo>
                  <a:cubicBezTo>
                    <a:pt x="41" y="439"/>
                    <a:pt x="41" y="439"/>
                    <a:pt x="41" y="439"/>
                  </a:cubicBezTo>
                  <a:cubicBezTo>
                    <a:pt x="30" y="442"/>
                    <a:pt x="30" y="442"/>
                    <a:pt x="30" y="442"/>
                  </a:cubicBezTo>
                  <a:cubicBezTo>
                    <a:pt x="27" y="442"/>
                    <a:pt x="27" y="442"/>
                    <a:pt x="27" y="442"/>
                  </a:cubicBezTo>
                  <a:cubicBezTo>
                    <a:pt x="28" y="454"/>
                    <a:pt x="28" y="454"/>
                    <a:pt x="28" y="454"/>
                  </a:cubicBezTo>
                  <a:cubicBezTo>
                    <a:pt x="29" y="456"/>
                    <a:pt x="29" y="456"/>
                    <a:pt x="29" y="456"/>
                  </a:cubicBezTo>
                  <a:cubicBezTo>
                    <a:pt x="30" y="457"/>
                    <a:pt x="30" y="457"/>
                    <a:pt x="30" y="457"/>
                  </a:cubicBezTo>
                  <a:cubicBezTo>
                    <a:pt x="36" y="459"/>
                    <a:pt x="36" y="459"/>
                    <a:pt x="36" y="459"/>
                  </a:cubicBezTo>
                  <a:cubicBezTo>
                    <a:pt x="46" y="462"/>
                    <a:pt x="46" y="462"/>
                    <a:pt x="46" y="462"/>
                  </a:cubicBezTo>
                  <a:cubicBezTo>
                    <a:pt x="48" y="462"/>
                    <a:pt x="48" y="462"/>
                    <a:pt x="48" y="462"/>
                  </a:cubicBezTo>
                  <a:cubicBezTo>
                    <a:pt x="49" y="460"/>
                    <a:pt x="49" y="460"/>
                    <a:pt x="49" y="460"/>
                  </a:cubicBezTo>
                  <a:cubicBezTo>
                    <a:pt x="54" y="454"/>
                    <a:pt x="54" y="454"/>
                    <a:pt x="54" y="454"/>
                  </a:cubicBezTo>
                  <a:cubicBezTo>
                    <a:pt x="58" y="451"/>
                    <a:pt x="58" y="451"/>
                    <a:pt x="58" y="451"/>
                  </a:cubicBezTo>
                  <a:cubicBezTo>
                    <a:pt x="59" y="450"/>
                    <a:pt x="59" y="450"/>
                    <a:pt x="59" y="450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84" y="440"/>
                    <a:pt x="84" y="440"/>
                    <a:pt x="84" y="440"/>
                  </a:cubicBezTo>
                  <a:cubicBezTo>
                    <a:pt x="86" y="434"/>
                    <a:pt x="86" y="434"/>
                    <a:pt x="86" y="434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8" y="430"/>
                    <a:pt x="88" y="430"/>
                    <a:pt x="88" y="430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5" y="428"/>
                    <a:pt x="95" y="428"/>
                    <a:pt x="95" y="428"/>
                  </a:cubicBezTo>
                  <a:cubicBezTo>
                    <a:pt x="97" y="427"/>
                    <a:pt x="97" y="427"/>
                    <a:pt x="97" y="427"/>
                  </a:cubicBezTo>
                  <a:cubicBezTo>
                    <a:pt x="103" y="427"/>
                    <a:pt x="103" y="427"/>
                    <a:pt x="103" y="427"/>
                  </a:cubicBezTo>
                  <a:cubicBezTo>
                    <a:pt x="124" y="426"/>
                    <a:pt x="124" y="426"/>
                    <a:pt x="124" y="426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64" y="440"/>
                    <a:pt x="164" y="440"/>
                    <a:pt x="164" y="440"/>
                  </a:cubicBezTo>
                  <a:cubicBezTo>
                    <a:pt x="182" y="440"/>
                    <a:pt x="182" y="440"/>
                    <a:pt x="182" y="440"/>
                  </a:cubicBezTo>
                  <a:cubicBezTo>
                    <a:pt x="182" y="441"/>
                    <a:pt x="182" y="441"/>
                    <a:pt x="182" y="441"/>
                  </a:cubicBezTo>
                  <a:cubicBezTo>
                    <a:pt x="183" y="441"/>
                    <a:pt x="183" y="441"/>
                    <a:pt x="183" y="441"/>
                  </a:cubicBezTo>
                  <a:cubicBezTo>
                    <a:pt x="184" y="443"/>
                    <a:pt x="184" y="443"/>
                    <a:pt x="184" y="443"/>
                  </a:cubicBezTo>
                  <a:cubicBezTo>
                    <a:pt x="184" y="443"/>
                    <a:pt x="184" y="443"/>
                    <a:pt x="184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2" y="448"/>
                    <a:pt x="182" y="448"/>
                    <a:pt x="182" y="448"/>
                  </a:cubicBezTo>
                  <a:cubicBezTo>
                    <a:pt x="181" y="448"/>
                    <a:pt x="181" y="448"/>
                    <a:pt x="181" y="448"/>
                  </a:cubicBezTo>
                  <a:cubicBezTo>
                    <a:pt x="177" y="450"/>
                    <a:pt x="177" y="450"/>
                    <a:pt x="177" y="450"/>
                  </a:cubicBezTo>
                  <a:cubicBezTo>
                    <a:pt x="172" y="453"/>
                    <a:pt x="172" y="453"/>
                    <a:pt x="172" y="453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6" y="454"/>
                    <a:pt x="166" y="454"/>
                    <a:pt x="166" y="454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7" y="453"/>
                    <a:pt x="157" y="453"/>
                    <a:pt x="157" y="453"/>
                  </a:cubicBezTo>
                  <a:cubicBezTo>
                    <a:pt x="148" y="458"/>
                    <a:pt x="148" y="458"/>
                    <a:pt x="148" y="458"/>
                  </a:cubicBezTo>
                  <a:cubicBezTo>
                    <a:pt x="148" y="458"/>
                    <a:pt x="148" y="458"/>
                    <a:pt x="148" y="458"/>
                  </a:cubicBezTo>
                  <a:cubicBezTo>
                    <a:pt x="148" y="459"/>
                    <a:pt x="148" y="459"/>
                    <a:pt x="148" y="459"/>
                  </a:cubicBezTo>
                  <a:cubicBezTo>
                    <a:pt x="148" y="469"/>
                    <a:pt x="148" y="469"/>
                    <a:pt x="148" y="469"/>
                  </a:cubicBezTo>
                  <a:cubicBezTo>
                    <a:pt x="150" y="471"/>
                    <a:pt x="150" y="471"/>
                    <a:pt x="150" y="471"/>
                  </a:cubicBezTo>
                  <a:cubicBezTo>
                    <a:pt x="156" y="475"/>
                    <a:pt x="156" y="475"/>
                    <a:pt x="156" y="475"/>
                  </a:cubicBezTo>
                  <a:cubicBezTo>
                    <a:pt x="159" y="477"/>
                    <a:pt x="159" y="477"/>
                    <a:pt x="159" y="477"/>
                  </a:cubicBezTo>
                  <a:cubicBezTo>
                    <a:pt x="161" y="477"/>
                    <a:pt x="161" y="477"/>
                    <a:pt x="161" y="477"/>
                  </a:cubicBezTo>
                  <a:cubicBezTo>
                    <a:pt x="162" y="477"/>
                    <a:pt x="162" y="477"/>
                    <a:pt x="162" y="477"/>
                  </a:cubicBezTo>
                  <a:cubicBezTo>
                    <a:pt x="170" y="475"/>
                    <a:pt x="170" y="475"/>
                    <a:pt x="170" y="475"/>
                  </a:cubicBezTo>
                  <a:cubicBezTo>
                    <a:pt x="184" y="471"/>
                    <a:pt x="184" y="471"/>
                    <a:pt x="184" y="471"/>
                  </a:cubicBezTo>
                  <a:cubicBezTo>
                    <a:pt x="193" y="463"/>
                    <a:pt x="193" y="463"/>
                    <a:pt x="193" y="463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6" y="459"/>
                    <a:pt x="196" y="459"/>
                    <a:pt x="196" y="459"/>
                  </a:cubicBezTo>
                  <a:cubicBezTo>
                    <a:pt x="199" y="457"/>
                    <a:pt x="199" y="457"/>
                    <a:pt x="199" y="457"/>
                  </a:cubicBezTo>
                  <a:cubicBezTo>
                    <a:pt x="202" y="457"/>
                    <a:pt x="202" y="457"/>
                    <a:pt x="202" y="457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0" y="455"/>
                    <a:pt x="220" y="455"/>
                  </a:cubicBezTo>
                  <a:cubicBezTo>
                    <a:pt x="229" y="470"/>
                    <a:pt x="229" y="470"/>
                    <a:pt x="229" y="470"/>
                  </a:cubicBezTo>
                  <a:cubicBezTo>
                    <a:pt x="232" y="473"/>
                    <a:pt x="232" y="473"/>
                    <a:pt x="232" y="473"/>
                  </a:cubicBezTo>
                  <a:cubicBezTo>
                    <a:pt x="233" y="475"/>
                    <a:pt x="233" y="475"/>
                    <a:pt x="233" y="475"/>
                  </a:cubicBezTo>
                  <a:cubicBezTo>
                    <a:pt x="249" y="492"/>
                    <a:pt x="249" y="492"/>
                    <a:pt x="249" y="492"/>
                  </a:cubicBezTo>
                  <a:cubicBezTo>
                    <a:pt x="264" y="507"/>
                    <a:pt x="264" y="507"/>
                    <a:pt x="264" y="507"/>
                  </a:cubicBezTo>
                  <a:cubicBezTo>
                    <a:pt x="267" y="509"/>
                    <a:pt x="267" y="509"/>
                    <a:pt x="267" y="509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79" y="512"/>
                    <a:pt x="279" y="512"/>
                    <a:pt x="279" y="512"/>
                  </a:cubicBezTo>
                  <a:cubicBezTo>
                    <a:pt x="289" y="514"/>
                    <a:pt x="289" y="514"/>
                    <a:pt x="289" y="514"/>
                  </a:cubicBezTo>
                  <a:cubicBezTo>
                    <a:pt x="296" y="514"/>
                    <a:pt x="296" y="514"/>
                    <a:pt x="296" y="514"/>
                  </a:cubicBezTo>
                  <a:cubicBezTo>
                    <a:pt x="309" y="513"/>
                    <a:pt x="309" y="513"/>
                    <a:pt x="309" y="513"/>
                  </a:cubicBezTo>
                  <a:cubicBezTo>
                    <a:pt x="323" y="509"/>
                    <a:pt x="323" y="509"/>
                    <a:pt x="323" y="509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27" y="502"/>
                    <a:pt x="327" y="502"/>
                    <a:pt x="327" y="502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27" y="498"/>
                    <a:pt x="327" y="498"/>
                    <a:pt x="327" y="498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3" y="485"/>
                    <a:pt x="333" y="485"/>
                    <a:pt x="333" y="485"/>
                  </a:cubicBezTo>
                  <a:cubicBezTo>
                    <a:pt x="352" y="471"/>
                    <a:pt x="352" y="471"/>
                    <a:pt x="352" y="471"/>
                  </a:cubicBezTo>
                  <a:cubicBezTo>
                    <a:pt x="356" y="471"/>
                    <a:pt x="356" y="471"/>
                    <a:pt x="356" y="471"/>
                  </a:cubicBezTo>
                  <a:cubicBezTo>
                    <a:pt x="356" y="471"/>
                    <a:pt x="356" y="471"/>
                    <a:pt x="356" y="471"/>
                  </a:cubicBezTo>
                  <a:cubicBezTo>
                    <a:pt x="364" y="472"/>
                    <a:pt x="364" y="472"/>
                    <a:pt x="364" y="472"/>
                  </a:cubicBezTo>
                  <a:cubicBezTo>
                    <a:pt x="369" y="471"/>
                    <a:pt x="369" y="471"/>
                    <a:pt x="369" y="471"/>
                  </a:cubicBezTo>
                  <a:cubicBezTo>
                    <a:pt x="373" y="470"/>
                    <a:pt x="373" y="470"/>
                    <a:pt x="373" y="470"/>
                  </a:cubicBezTo>
                  <a:cubicBezTo>
                    <a:pt x="377" y="469"/>
                    <a:pt x="377" y="469"/>
                    <a:pt x="377" y="469"/>
                  </a:cubicBezTo>
                  <a:cubicBezTo>
                    <a:pt x="395" y="461"/>
                    <a:pt x="395" y="461"/>
                    <a:pt x="395" y="461"/>
                  </a:cubicBezTo>
                  <a:cubicBezTo>
                    <a:pt x="398" y="458"/>
                    <a:pt x="398" y="458"/>
                    <a:pt x="398" y="458"/>
                  </a:cubicBezTo>
                  <a:cubicBezTo>
                    <a:pt x="402" y="453"/>
                    <a:pt x="402" y="453"/>
                    <a:pt x="402" y="453"/>
                  </a:cubicBezTo>
                  <a:cubicBezTo>
                    <a:pt x="401" y="453"/>
                    <a:pt x="401" y="453"/>
                    <a:pt x="401" y="453"/>
                  </a:cubicBezTo>
                  <a:cubicBezTo>
                    <a:pt x="401" y="453"/>
                    <a:pt x="400" y="453"/>
                    <a:pt x="400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1"/>
                    <a:pt x="398" y="450"/>
                    <a:pt x="398" y="449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7" y="443"/>
                    <a:pt x="397" y="442"/>
                    <a:pt x="397" y="440"/>
                  </a:cubicBezTo>
                  <a:cubicBezTo>
                    <a:pt x="397" y="438"/>
                    <a:pt x="397" y="436"/>
                    <a:pt x="397" y="435"/>
                  </a:cubicBezTo>
                  <a:cubicBezTo>
                    <a:pt x="397" y="435"/>
                    <a:pt x="397" y="435"/>
                    <a:pt x="397" y="434"/>
                  </a:cubicBezTo>
                  <a:cubicBezTo>
                    <a:pt x="397" y="434"/>
                    <a:pt x="397" y="433"/>
                    <a:pt x="397" y="432"/>
                  </a:cubicBezTo>
                  <a:cubicBezTo>
                    <a:pt x="397" y="431"/>
                    <a:pt x="397" y="431"/>
                    <a:pt x="397" y="431"/>
                  </a:cubicBezTo>
                  <a:cubicBezTo>
                    <a:pt x="397" y="430"/>
                    <a:pt x="397" y="430"/>
                    <a:pt x="397" y="429"/>
                  </a:cubicBezTo>
                  <a:cubicBezTo>
                    <a:pt x="397" y="429"/>
                    <a:pt x="397" y="428"/>
                    <a:pt x="397" y="427"/>
                  </a:cubicBezTo>
                  <a:cubicBezTo>
                    <a:pt x="397" y="425"/>
                    <a:pt x="397" y="423"/>
                    <a:pt x="397" y="422"/>
                  </a:cubicBezTo>
                  <a:cubicBezTo>
                    <a:pt x="396" y="421"/>
                    <a:pt x="397" y="419"/>
                    <a:pt x="397" y="418"/>
                  </a:cubicBezTo>
                  <a:cubicBezTo>
                    <a:pt x="398" y="416"/>
                    <a:pt x="398" y="414"/>
                    <a:pt x="398" y="413"/>
                  </a:cubicBezTo>
                  <a:cubicBezTo>
                    <a:pt x="398" y="412"/>
                    <a:pt x="397" y="408"/>
                    <a:pt x="398" y="406"/>
                  </a:cubicBezTo>
                  <a:cubicBezTo>
                    <a:pt x="400" y="404"/>
                    <a:pt x="402" y="401"/>
                    <a:pt x="402" y="401"/>
                  </a:cubicBezTo>
                  <a:close/>
                  <a:moveTo>
                    <a:pt x="113" y="60"/>
                  </a:moveTo>
                  <a:cubicBezTo>
                    <a:pt x="126" y="71"/>
                    <a:pt x="126" y="71"/>
                    <a:pt x="126" y="71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38"/>
                    <a:pt x="102" y="38"/>
                    <a:pt x="102" y="38"/>
                  </a:cubicBezTo>
                  <a:lnTo>
                    <a:pt x="113" y="60"/>
                  </a:lnTo>
                  <a:close/>
                  <a:moveTo>
                    <a:pt x="86" y="37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5" y="36"/>
                    <a:pt x="85" y="36"/>
                    <a:pt x="85" y="36"/>
                  </a:cubicBezTo>
                  <a:lnTo>
                    <a:pt x="86" y="3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3A0BA84-B819-4074-BBCB-894A0763EA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18" y="3198838"/>
              <a:ext cx="1579562" cy="2152650"/>
            </a:xfrm>
            <a:custGeom>
              <a:avLst/>
              <a:gdLst>
                <a:gd name="T0" fmla="*/ 351 w 714"/>
                <a:gd name="T1" fmla="*/ 94 h 973"/>
                <a:gd name="T2" fmla="*/ 133 w 714"/>
                <a:gd name="T3" fmla="*/ 328 h 973"/>
                <a:gd name="T4" fmla="*/ 113 w 714"/>
                <a:gd name="T5" fmla="*/ 380 h 973"/>
                <a:gd name="T6" fmla="*/ 116 w 714"/>
                <a:gd name="T7" fmla="*/ 924 h 973"/>
                <a:gd name="T8" fmla="*/ 155 w 714"/>
                <a:gd name="T9" fmla="*/ 517 h 973"/>
                <a:gd name="T10" fmla="*/ 162 w 714"/>
                <a:gd name="T11" fmla="*/ 561 h 973"/>
                <a:gd name="T12" fmla="*/ 183 w 714"/>
                <a:gd name="T13" fmla="*/ 570 h 973"/>
                <a:gd name="T14" fmla="*/ 171 w 714"/>
                <a:gd name="T15" fmla="*/ 567 h 973"/>
                <a:gd name="T16" fmla="*/ 22 w 714"/>
                <a:gd name="T17" fmla="*/ 857 h 973"/>
                <a:gd name="T18" fmla="*/ 12 w 714"/>
                <a:gd name="T19" fmla="*/ 798 h 973"/>
                <a:gd name="T20" fmla="*/ 90 w 714"/>
                <a:gd name="T21" fmla="*/ 422 h 973"/>
                <a:gd name="T22" fmla="*/ 692 w 714"/>
                <a:gd name="T23" fmla="*/ 529 h 973"/>
                <a:gd name="T24" fmla="*/ 686 w 714"/>
                <a:gd name="T25" fmla="*/ 444 h 973"/>
                <a:gd name="T26" fmla="*/ 662 w 714"/>
                <a:gd name="T27" fmla="*/ 363 h 973"/>
                <a:gd name="T28" fmla="*/ 695 w 714"/>
                <a:gd name="T29" fmla="*/ 344 h 973"/>
                <a:gd name="T30" fmla="*/ 624 w 714"/>
                <a:gd name="T31" fmla="*/ 337 h 973"/>
                <a:gd name="T32" fmla="*/ 592 w 714"/>
                <a:gd name="T33" fmla="*/ 280 h 973"/>
                <a:gd name="T34" fmla="*/ 496 w 714"/>
                <a:gd name="T35" fmla="*/ 319 h 973"/>
                <a:gd name="T36" fmla="*/ 428 w 714"/>
                <a:gd name="T37" fmla="*/ 264 h 973"/>
                <a:gd name="T38" fmla="*/ 449 w 714"/>
                <a:gd name="T39" fmla="*/ 157 h 973"/>
                <a:gd name="T40" fmla="*/ 541 w 714"/>
                <a:gd name="T41" fmla="*/ 80 h 973"/>
                <a:gd name="T42" fmla="*/ 572 w 714"/>
                <a:gd name="T43" fmla="*/ 28 h 973"/>
                <a:gd name="T44" fmla="*/ 507 w 714"/>
                <a:gd name="T45" fmla="*/ 55 h 973"/>
                <a:gd name="T46" fmla="*/ 489 w 714"/>
                <a:gd name="T47" fmla="*/ 25 h 973"/>
                <a:gd name="T48" fmla="*/ 475 w 714"/>
                <a:gd name="T49" fmla="*/ 38 h 973"/>
                <a:gd name="T50" fmla="*/ 476 w 714"/>
                <a:gd name="T51" fmla="*/ 54 h 973"/>
                <a:gd name="T52" fmla="*/ 433 w 714"/>
                <a:gd name="T53" fmla="*/ 39 h 973"/>
                <a:gd name="T54" fmla="*/ 375 w 714"/>
                <a:gd name="T55" fmla="*/ 119 h 973"/>
                <a:gd name="T56" fmla="*/ 354 w 714"/>
                <a:gd name="T57" fmla="*/ 134 h 973"/>
                <a:gd name="T58" fmla="*/ 315 w 714"/>
                <a:gd name="T59" fmla="*/ 174 h 973"/>
                <a:gd name="T60" fmla="*/ 334 w 714"/>
                <a:gd name="T61" fmla="*/ 256 h 973"/>
                <a:gd name="T62" fmla="*/ 294 w 714"/>
                <a:gd name="T63" fmla="*/ 271 h 973"/>
                <a:gd name="T64" fmla="*/ 247 w 714"/>
                <a:gd name="T65" fmla="*/ 273 h 973"/>
                <a:gd name="T66" fmla="*/ 147 w 714"/>
                <a:gd name="T67" fmla="*/ 271 h 973"/>
                <a:gd name="T68" fmla="*/ 143 w 714"/>
                <a:gd name="T69" fmla="*/ 269 h 973"/>
                <a:gd name="T70" fmla="*/ 112 w 714"/>
                <a:gd name="T71" fmla="*/ 304 h 973"/>
                <a:gd name="T72" fmla="*/ 139 w 714"/>
                <a:gd name="T73" fmla="*/ 340 h 973"/>
                <a:gd name="T74" fmla="*/ 169 w 714"/>
                <a:gd name="T75" fmla="*/ 356 h 973"/>
                <a:gd name="T76" fmla="*/ 111 w 714"/>
                <a:gd name="T77" fmla="*/ 431 h 973"/>
                <a:gd name="T78" fmla="*/ 135 w 714"/>
                <a:gd name="T79" fmla="*/ 474 h 973"/>
                <a:gd name="T80" fmla="*/ 153 w 714"/>
                <a:gd name="T81" fmla="*/ 505 h 973"/>
                <a:gd name="T82" fmla="*/ 169 w 714"/>
                <a:gd name="T83" fmla="*/ 524 h 973"/>
                <a:gd name="T84" fmla="*/ 273 w 714"/>
                <a:gd name="T85" fmla="*/ 555 h 973"/>
                <a:gd name="T86" fmla="*/ 181 w 714"/>
                <a:gd name="T87" fmla="*/ 641 h 973"/>
                <a:gd name="T88" fmla="*/ 117 w 714"/>
                <a:gd name="T89" fmla="*/ 694 h 973"/>
                <a:gd name="T90" fmla="*/ 233 w 714"/>
                <a:gd name="T91" fmla="*/ 681 h 973"/>
                <a:gd name="T92" fmla="*/ 188 w 714"/>
                <a:gd name="T93" fmla="*/ 691 h 973"/>
                <a:gd name="T94" fmla="*/ 131 w 714"/>
                <a:gd name="T95" fmla="*/ 766 h 973"/>
                <a:gd name="T96" fmla="*/ 52 w 714"/>
                <a:gd name="T97" fmla="*/ 762 h 973"/>
                <a:gd name="T98" fmla="*/ 114 w 714"/>
                <a:gd name="T99" fmla="*/ 795 h 973"/>
                <a:gd name="T100" fmla="*/ 46 w 714"/>
                <a:gd name="T101" fmla="*/ 844 h 973"/>
                <a:gd name="T102" fmla="*/ 77 w 714"/>
                <a:gd name="T103" fmla="*/ 889 h 973"/>
                <a:gd name="T104" fmla="*/ 94 w 714"/>
                <a:gd name="T105" fmla="*/ 926 h 973"/>
                <a:gd name="T106" fmla="*/ 167 w 714"/>
                <a:gd name="T107" fmla="*/ 918 h 973"/>
                <a:gd name="T108" fmla="*/ 142 w 714"/>
                <a:gd name="T109" fmla="*/ 936 h 973"/>
                <a:gd name="T110" fmla="*/ 107 w 714"/>
                <a:gd name="T111" fmla="*/ 965 h 973"/>
                <a:gd name="T112" fmla="*/ 202 w 714"/>
                <a:gd name="T113" fmla="*/ 969 h 973"/>
                <a:gd name="T114" fmla="*/ 320 w 714"/>
                <a:gd name="T115" fmla="*/ 923 h 973"/>
                <a:gd name="T116" fmla="*/ 472 w 714"/>
                <a:gd name="T117" fmla="*/ 838 h 973"/>
                <a:gd name="T118" fmla="*/ 556 w 714"/>
                <a:gd name="T119" fmla="*/ 819 h 973"/>
                <a:gd name="T120" fmla="*/ 657 w 714"/>
                <a:gd name="T121" fmla="*/ 75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4" h="973">
                  <a:moveTo>
                    <a:pt x="352" y="96"/>
                  </a:moveTo>
                  <a:cubicBezTo>
                    <a:pt x="357" y="98"/>
                    <a:pt x="357" y="98"/>
                    <a:pt x="357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61" y="96"/>
                    <a:pt x="361" y="96"/>
                    <a:pt x="361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2" y="88"/>
                    <a:pt x="362" y="88"/>
                    <a:pt x="362" y="88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4" y="84"/>
                    <a:pt x="354" y="84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1" y="95"/>
                    <a:pt x="351" y="95"/>
                    <a:pt x="351" y="95"/>
                  </a:cubicBezTo>
                  <a:lnTo>
                    <a:pt x="352" y="96"/>
                  </a:lnTo>
                  <a:close/>
                  <a:moveTo>
                    <a:pt x="115" y="343"/>
                  </a:moveTo>
                  <a:cubicBezTo>
                    <a:pt x="114" y="345"/>
                    <a:pt x="114" y="345"/>
                    <a:pt x="114" y="345"/>
                  </a:cubicBezTo>
                  <a:cubicBezTo>
                    <a:pt x="114" y="345"/>
                    <a:pt x="114" y="345"/>
                    <a:pt x="114" y="345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5" y="349"/>
                    <a:pt x="115" y="349"/>
                    <a:pt x="115" y="349"/>
                  </a:cubicBezTo>
                  <a:cubicBezTo>
                    <a:pt x="126" y="358"/>
                    <a:pt x="126" y="358"/>
                    <a:pt x="126" y="358"/>
                  </a:cubicBezTo>
                  <a:cubicBezTo>
                    <a:pt x="128" y="359"/>
                    <a:pt x="128" y="359"/>
                    <a:pt x="128" y="359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2" y="355"/>
                    <a:pt x="132" y="355"/>
                    <a:pt x="132" y="355"/>
                  </a:cubicBezTo>
                  <a:cubicBezTo>
                    <a:pt x="135" y="341"/>
                    <a:pt x="135" y="341"/>
                    <a:pt x="135" y="341"/>
                  </a:cubicBezTo>
                  <a:cubicBezTo>
                    <a:pt x="135" y="340"/>
                    <a:pt x="135" y="340"/>
                    <a:pt x="135" y="34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32" y="326"/>
                    <a:pt x="132" y="326"/>
                    <a:pt x="132" y="326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28" y="322"/>
                    <a:pt x="128" y="322"/>
                    <a:pt x="128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5" y="321"/>
                    <a:pt x="115" y="321"/>
                    <a:pt x="115" y="321"/>
                  </a:cubicBezTo>
                  <a:cubicBezTo>
                    <a:pt x="95" y="326"/>
                    <a:pt x="95" y="326"/>
                    <a:pt x="95" y="326"/>
                  </a:cubicBezTo>
                  <a:cubicBezTo>
                    <a:pt x="85" y="330"/>
                    <a:pt x="85" y="330"/>
                    <a:pt x="85" y="330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2"/>
                    <a:pt x="85" y="332"/>
                    <a:pt x="85" y="332"/>
                  </a:cubicBezTo>
                  <a:cubicBezTo>
                    <a:pt x="98" y="335"/>
                    <a:pt x="98" y="335"/>
                    <a:pt x="98" y="335"/>
                  </a:cubicBezTo>
                  <a:lnTo>
                    <a:pt x="115" y="343"/>
                  </a:lnTo>
                  <a:close/>
                  <a:moveTo>
                    <a:pt x="122" y="372"/>
                  </a:moveTo>
                  <a:cubicBezTo>
                    <a:pt x="114" y="376"/>
                    <a:pt x="114" y="376"/>
                    <a:pt x="114" y="376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113" y="379"/>
                    <a:pt x="113" y="379"/>
                    <a:pt x="113" y="379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6" y="380"/>
                    <a:pt x="126" y="380"/>
                    <a:pt x="126" y="380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23" y="371"/>
                    <a:pt x="123" y="371"/>
                    <a:pt x="123" y="371"/>
                  </a:cubicBezTo>
                  <a:lnTo>
                    <a:pt x="122" y="372"/>
                  </a:lnTo>
                  <a:close/>
                  <a:moveTo>
                    <a:pt x="112" y="929"/>
                  </a:moveTo>
                  <a:cubicBezTo>
                    <a:pt x="113" y="929"/>
                    <a:pt x="113" y="929"/>
                    <a:pt x="113" y="929"/>
                  </a:cubicBezTo>
                  <a:cubicBezTo>
                    <a:pt x="116" y="926"/>
                    <a:pt x="116" y="926"/>
                    <a:pt x="116" y="926"/>
                  </a:cubicBezTo>
                  <a:cubicBezTo>
                    <a:pt x="117" y="925"/>
                    <a:pt x="117" y="925"/>
                    <a:pt x="117" y="925"/>
                  </a:cubicBezTo>
                  <a:cubicBezTo>
                    <a:pt x="118" y="924"/>
                    <a:pt x="118" y="924"/>
                    <a:pt x="118" y="924"/>
                  </a:cubicBezTo>
                  <a:cubicBezTo>
                    <a:pt x="117" y="924"/>
                    <a:pt x="117" y="924"/>
                    <a:pt x="117" y="924"/>
                  </a:cubicBezTo>
                  <a:cubicBezTo>
                    <a:pt x="116" y="924"/>
                    <a:pt x="116" y="924"/>
                    <a:pt x="116" y="924"/>
                  </a:cubicBezTo>
                  <a:cubicBezTo>
                    <a:pt x="103" y="924"/>
                    <a:pt x="103" y="924"/>
                    <a:pt x="103" y="924"/>
                  </a:cubicBezTo>
                  <a:cubicBezTo>
                    <a:pt x="99" y="925"/>
                    <a:pt x="99" y="925"/>
                    <a:pt x="99" y="925"/>
                  </a:cubicBezTo>
                  <a:cubicBezTo>
                    <a:pt x="98" y="925"/>
                    <a:pt x="98" y="925"/>
                    <a:pt x="98" y="925"/>
                  </a:cubicBezTo>
                  <a:cubicBezTo>
                    <a:pt x="96" y="926"/>
                    <a:pt x="96" y="926"/>
                    <a:pt x="96" y="926"/>
                  </a:cubicBezTo>
                  <a:cubicBezTo>
                    <a:pt x="96" y="927"/>
                    <a:pt x="96" y="927"/>
                    <a:pt x="96" y="927"/>
                  </a:cubicBezTo>
                  <a:cubicBezTo>
                    <a:pt x="95" y="928"/>
                    <a:pt x="95" y="928"/>
                    <a:pt x="95" y="928"/>
                  </a:cubicBezTo>
                  <a:cubicBezTo>
                    <a:pt x="96" y="930"/>
                    <a:pt x="96" y="930"/>
                    <a:pt x="96" y="930"/>
                  </a:cubicBezTo>
                  <a:cubicBezTo>
                    <a:pt x="97" y="930"/>
                    <a:pt x="97" y="930"/>
                    <a:pt x="97" y="930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8" y="930"/>
                    <a:pt x="108" y="930"/>
                    <a:pt x="108" y="930"/>
                  </a:cubicBezTo>
                  <a:lnTo>
                    <a:pt x="112" y="929"/>
                  </a:lnTo>
                  <a:close/>
                  <a:moveTo>
                    <a:pt x="165" y="514"/>
                  </a:moveTo>
                  <a:cubicBezTo>
                    <a:pt x="164" y="513"/>
                    <a:pt x="164" y="513"/>
                    <a:pt x="164" y="513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1" y="513"/>
                    <a:pt x="161" y="513"/>
                    <a:pt x="161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5" y="517"/>
                    <a:pt x="155" y="517"/>
                    <a:pt x="155" y="517"/>
                  </a:cubicBezTo>
                  <a:cubicBezTo>
                    <a:pt x="155" y="517"/>
                    <a:pt x="155" y="517"/>
                    <a:pt x="155" y="517"/>
                  </a:cubicBezTo>
                  <a:cubicBezTo>
                    <a:pt x="155" y="524"/>
                    <a:pt x="155" y="524"/>
                    <a:pt x="155" y="524"/>
                  </a:cubicBezTo>
                  <a:cubicBezTo>
                    <a:pt x="157" y="526"/>
                    <a:pt x="157" y="526"/>
                    <a:pt x="157" y="526"/>
                  </a:cubicBezTo>
                  <a:cubicBezTo>
                    <a:pt x="160" y="526"/>
                    <a:pt x="160" y="526"/>
                    <a:pt x="160" y="526"/>
                  </a:cubicBezTo>
                  <a:cubicBezTo>
                    <a:pt x="163" y="526"/>
                    <a:pt x="163" y="526"/>
                    <a:pt x="163" y="526"/>
                  </a:cubicBezTo>
                  <a:cubicBezTo>
                    <a:pt x="164" y="525"/>
                    <a:pt x="164" y="525"/>
                    <a:pt x="164" y="525"/>
                  </a:cubicBezTo>
                  <a:cubicBezTo>
                    <a:pt x="166" y="520"/>
                    <a:pt x="166" y="520"/>
                    <a:pt x="166" y="520"/>
                  </a:cubicBezTo>
                  <a:cubicBezTo>
                    <a:pt x="166" y="519"/>
                    <a:pt x="166" y="519"/>
                    <a:pt x="166" y="519"/>
                  </a:cubicBezTo>
                  <a:cubicBezTo>
                    <a:pt x="164" y="516"/>
                    <a:pt x="164" y="516"/>
                    <a:pt x="164" y="516"/>
                  </a:cubicBezTo>
                  <a:cubicBezTo>
                    <a:pt x="164" y="515"/>
                    <a:pt x="164" y="515"/>
                    <a:pt x="164" y="515"/>
                  </a:cubicBezTo>
                  <a:lnTo>
                    <a:pt x="165" y="514"/>
                  </a:lnTo>
                  <a:close/>
                  <a:moveTo>
                    <a:pt x="145" y="545"/>
                  </a:moveTo>
                  <a:cubicBezTo>
                    <a:pt x="139" y="543"/>
                    <a:pt x="139" y="543"/>
                    <a:pt x="139" y="543"/>
                  </a:cubicBezTo>
                  <a:cubicBezTo>
                    <a:pt x="137" y="544"/>
                    <a:pt x="137" y="544"/>
                    <a:pt x="137" y="544"/>
                  </a:cubicBezTo>
                  <a:cubicBezTo>
                    <a:pt x="136" y="544"/>
                    <a:pt x="136" y="544"/>
                    <a:pt x="136" y="544"/>
                  </a:cubicBezTo>
                  <a:cubicBezTo>
                    <a:pt x="134" y="546"/>
                    <a:pt x="134" y="546"/>
                    <a:pt x="134" y="546"/>
                  </a:cubicBezTo>
                  <a:cubicBezTo>
                    <a:pt x="162" y="561"/>
                    <a:pt x="162" y="561"/>
                    <a:pt x="162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64" y="560"/>
                    <a:pt x="164" y="560"/>
                    <a:pt x="164" y="560"/>
                  </a:cubicBezTo>
                  <a:cubicBezTo>
                    <a:pt x="167" y="557"/>
                    <a:pt x="167" y="557"/>
                    <a:pt x="167" y="557"/>
                  </a:cubicBezTo>
                  <a:cubicBezTo>
                    <a:pt x="167" y="556"/>
                    <a:pt x="167" y="556"/>
                    <a:pt x="167" y="556"/>
                  </a:cubicBezTo>
                  <a:cubicBezTo>
                    <a:pt x="167" y="556"/>
                    <a:pt x="167" y="556"/>
                    <a:pt x="167" y="556"/>
                  </a:cubicBezTo>
                  <a:cubicBezTo>
                    <a:pt x="166" y="555"/>
                    <a:pt x="166" y="555"/>
                    <a:pt x="166" y="555"/>
                  </a:cubicBezTo>
                  <a:cubicBezTo>
                    <a:pt x="159" y="550"/>
                    <a:pt x="159" y="550"/>
                    <a:pt x="159" y="550"/>
                  </a:cubicBezTo>
                  <a:cubicBezTo>
                    <a:pt x="157" y="549"/>
                    <a:pt x="157" y="549"/>
                    <a:pt x="157" y="549"/>
                  </a:cubicBezTo>
                  <a:cubicBezTo>
                    <a:pt x="153" y="547"/>
                    <a:pt x="153" y="547"/>
                    <a:pt x="153" y="547"/>
                  </a:cubicBezTo>
                  <a:lnTo>
                    <a:pt x="145" y="545"/>
                  </a:lnTo>
                  <a:close/>
                  <a:moveTo>
                    <a:pt x="180" y="575"/>
                  </a:moveTo>
                  <a:cubicBezTo>
                    <a:pt x="181" y="575"/>
                    <a:pt x="181" y="575"/>
                    <a:pt x="181" y="575"/>
                  </a:cubicBezTo>
                  <a:cubicBezTo>
                    <a:pt x="182" y="573"/>
                    <a:pt x="182" y="573"/>
                    <a:pt x="182" y="573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69"/>
                    <a:pt x="183" y="569"/>
                    <a:pt x="183" y="569"/>
                  </a:cubicBezTo>
                  <a:cubicBezTo>
                    <a:pt x="181" y="568"/>
                    <a:pt x="181" y="568"/>
                    <a:pt x="181" y="568"/>
                  </a:cubicBezTo>
                  <a:cubicBezTo>
                    <a:pt x="179" y="568"/>
                    <a:pt x="179" y="568"/>
                    <a:pt x="179" y="568"/>
                  </a:cubicBezTo>
                  <a:cubicBezTo>
                    <a:pt x="177" y="570"/>
                    <a:pt x="177" y="570"/>
                    <a:pt x="177" y="570"/>
                  </a:cubicBezTo>
                  <a:cubicBezTo>
                    <a:pt x="175" y="571"/>
                    <a:pt x="175" y="571"/>
                    <a:pt x="175" y="571"/>
                  </a:cubicBezTo>
                  <a:cubicBezTo>
                    <a:pt x="175" y="571"/>
                    <a:pt x="175" y="571"/>
                    <a:pt x="175" y="571"/>
                  </a:cubicBezTo>
                  <a:cubicBezTo>
                    <a:pt x="175" y="573"/>
                    <a:pt x="175" y="573"/>
                    <a:pt x="175" y="573"/>
                  </a:cubicBezTo>
                  <a:lnTo>
                    <a:pt x="180" y="575"/>
                  </a:lnTo>
                  <a:close/>
                  <a:moveTo>
                    <a:pt x="174" y="560"/>
                  </a:moveTo>
                  <a:cubicBezTo>
                    <a:pt x="170" y="561"/>
                    <a:pt x="170" y="561"/>
                    <a:pt x="170" y="561"/>
                  </a:cubicBezTo>
                  <a:cubicBezTo>
                    <a:pt x="169" y="562"/>
                    <a:pt x="169" y="562"/>
                    <a:pt x="169" y="562"/>
                  </a:cubicBezTo>
                  <a:cubicBezTo>
                    <a:pt x="167" y="563"/>
                    <a:pt x="167" y="563"/>
                    <a:pt x="167" y="563"/>
                  </a:cubicBezTo>
                  <a:cubicBezTo>
                    <a:pt x="167" y="565"/>
                    <a:pt x="167" y="565"/>
                    <a:pt x="167" y="565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71" y="567"/>
                    <a:pt x="171" y="567"/>
                    <a:pt x="171" y="567"/>
                  </a:cubicBezTo>
                  <a:cubicBezTo>
                    <a:pt x="174" y="564"/>
                    <a:pt x="174" y="564"/>
                    <a:pt x="174" y="564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175" y="561"/>
                    <a:pt x="175" y="561"/>
                    <a:pt x="175" y="561"/>
                  </a:cubicBezTo>
                  <a:cubicBezTo>
                    <a:pt x="175" y="561"/>
                    <a:pt x="175" y="561"/>
                    <a:pt x="175" y="561"/>
                  </a:cubicBezTo>
                  <a:cubicBezTo>
                    <a:pt x="175" y="560"/>
                    <a:pt x="175" y="560"/>
                    <a:pt x="175" y="560"/>
                  </a:cubicBezTo>
                  <a:lnTo>
                    <a:pt x="174" y="560"/>
                  </a:lnTo>
                  <a:close/>
                  <a:moveTo>
                    <a:pt x="33" y="855"/>
                  </a:moveTo>
                  <a:cubicBezTo>
                    <a:pt x="39" y="852"/>
                    <a:pt x="39" y="852"/>
                    <a:pt x="39" y="852"/>
                  </a:cubicBezTo>
                  <a:cubicBezTo>
                    <a:pt x="42" y="849"/>
                    <a:pt x="42" y="849"/>
                    <a:pt x="42" y="849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41" y="847"/>
                    <a:pt x="41" y="847"/>
                    <a:pt x="41" y="847"/>
                  </a:cubicBezTo>
                  <a:cubicBezTo>
                    <a:pt x="36" y="846"/>
                    <a:pt x="36" y="846"/>
                    <a:pt x="36" y="846"/>
                  </a:cubicBezTo>
                  <a:cubicBezTo>
                    <a:pt x="34" y="846"/>
                    <a:pt x="34" y="846"/>
                    <a:pt x="34" y="846"/>
                  </a:cubicBezTo>
                  <a:cubicBezTo>
                    <a:pt x="25" y="851"/>
                    <a:pt x="25" y="851"/>
                    <a:pt x="25" y="851"/>
                  </a:cubicBezTo>
                  <a:cubicBezTo>
                    <a:pt x="24" y="853"/>
                    <a:pt x="24" y="853"/>
                    <a:pt x="24" y="853"/>
                  </a:cubicBezTo>
                  <a:cubicBezTo>
                    <a:pt x="22" y="855"/>
                    <a:pt x="22" y="855"/>
                    <a:pt x="22" y="855"/>
                  </a:cubicBezTo>
                  <a:cubicBezTo>
                    <a:pt x="22" y="857"/>
                    <a:pt x="22" y="857"/>
                    <a:pt x="22" y="857"/>
                  </a:cubicBezTo>
                  <a:cubicBezTo>
                    <a:pt x="22" y="857"/>
                    <a:pt x="22" y="857"/>
                    <a:pt x="22" y="857"/>
                  </a:cubicBezTo>
                  <a:cubicBezTo>
                    <a:pt x="31" y="855"/>
                    <a:pt x="31" y="855"/>
                    <a:pt x="31" y="855"/>
                  </a:cubicBezTo>
                  <a:lnTo>
                    <a:pt x="33" y="855"/>
                  </a:lnTo>
                  <a:close/>
                  <a:moveTo>
                    <a:pt x="53" y="928"/>
                  </a:moveTo>
                  <a:cubicBezTo>
                    <a:pt x="51" y="929"/>
                    <a:pt x="51" y="929"/>
                    <a:pt x="51" y="929"/>
                  </a:cubicBezTo>
                  <a:cubicBezTo>
                    <a:pt x="48" y="931"/>
                    <a:pt x="48" y="931"/>
                    <a:pt x="48" y="931"/>
                  </a:cubicBezTo>
                  <a:cubicBezTo>
                    <a:pt x="45" y="934"/>
                    <a:pt x="45" y="934"/>
                    <a:pt x="45" y="934"/>
                  </a:cubicBezTo>
                  <a:cubicBezTo>
                    <a:pt x="45" y="935"/>
                    <a:pt x="45" y="935"/>
                    <a:pt x="45" y="935"/>
                  </a:cubicBezTo>
                  <a:cubicBezTo>
                    <a:pt x="48" y="935"/>
                    <a:pt x="48" y="935"/>
                    <a:pt x="48" y="935"/>
                  </a:cubicBezTo>
                  <a:cubicBezTo>
                    <a:pt x="49" y="934"/>
                    <a:pt x="49" y="934"/>
                    <a:pt x="49" y="934"/>
                  </a:cubicBezTo>
                  <a:cubicBezTo>
                    <a:pt x="55" y="932"/>
                    <a:pt x="55" y="932"/>
                    <a:pt x="55" y="932"/>
                  </a:cubicBezTo>
                  <a:cubicBezTo>
                    <a:pt x="57" y="930"/>
                    <a:pt x="57" y="930"/>
                    <a:pt x="57" y="930"/>
                  </a:cubicBezTo>
                  <a:cubicBezTo>
                    <a:pt x="57" y="929"/>
                    <a:pt x="57" y="929"/>
                    <a:pt x="57" y="929"/>
                  </a:cubicBezTo>
                  <a:cubicBezTo>
                    <a:pt x="58" y="929"/>
                    <a:pt x="58" y="929"/>
                    <a:pt x="58" y="929"/>
                  </a:cubicBezTo>
                  <a:cubicBezTo>
                    <a:pt x="57" y="928"/>
                    <a:pt x="57" y="928"/>
                    <a:pt x="57" y="928"/>
                  </a:cubicBezTo>
                  <a:lnTo>
                    <a:pt x="53" y="928"/>
                  </a:lnTo>
                  <a:close/>
                  <a:moveTo>
                    <a:pt x="12" y="798"/>
                  </a:moveTo>
                  <a:cubicBezTo>
                    <a:pt x="11" y="799"/>
                    <a:pt x="11" y="799"/>
                    <a:pt x="11" y="799"/>
                  </a:cubicBezTo>
                  <a:cubicBezTo>
                    <a:pt x="1" y="805"/>
                    <a:pt x="1" y="805"/>
                    <a:pt x="1" y="805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1" y="808"/>
                    <a:pt x="1" y="808"/>
                    <a:pt x="1" y="808"/>
                  </a:cubicBezTo>
                  <a:cubicBezTo>
                    <a:pt x="2" y="808"/>
                    <a:pt x="2" y="808"/>
                    <a:pt x="2" y="808"/>
                  </a:cubicBezTo>
                  <a:cubicBezTo>
                    <a:pt x="11" y="804"/>
                    <a:pt x="11" y="804"/>
                    <a:pt x="11" y="804"/>
                  </a:cubicBezTo>
                  <a:cubicBezTo>
                    <a:pt x="12" y="803"/>
                    <a:pt x="12" y="803"/>
                    <a:pt x="12" y="803"/>
                  </a:cubicBezTo>
                  <a:cubicBezTo>
                    <a:pt x="12" y="802"/>
                    <a:pt x="12" y="802"/>
                    <a:pt x="12" y="802"/>
                  </a:cubicBezTo>
                  <a:cubicBezTo>
                    <a:pt x="13" y="801"/>
                    <a:pt x="13" y="801"/>
                    <a:pt x="13" y="801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799"/>
                    <a:pt x="13" y="799"/>
                    <a:pt x="13" y="799"/>
                  </a:cubicBezTo>
                  <a:lnTo>
                    <a:pt x="12" y="798"/>
                  </a:lnTo>
                  <a:close/>
                  <a:moveTo>
                    <a:pt x="84" y="424"/>
                  </a:moveTo>
                  <a:cubicBezTo>
                    <a:pt x="88" y="424"/>
                    <a:pt x="88" y="424"/>
                    <a:pt x="88" y="424"/>
                  </a:cubicBezTo>
                  <a:cubicBezTo>
                    <a:pt x="90" y="422"/>
                    <a:pt x="90" y="422"/>
                    <a:pt x="90" y="422"/>
                  </a:cubicBezTo>
                  <a:cubicBezTo>
                    <a:pt x="91" y="422"/>
                    <a:pt x="91" y="422"/>
                    <a:pt x="91" y="422"/>
                  </a:cubicBezTo>
                  <a:cubicBezTo>
                    <a:pt x="91" y="418"/>
                    <a:pt x="91" y="418"/>
                    <a:pt x="91" y="418"/>
                  </a:cubicBezTo>
                  <a:cubicBezTo>
                    <a:pt x="91" y="418"/>
                    <a:pt x="91" y="418"/>
                    <a:pt x="91" y="418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88" y="417"/>
                    <a:pt x="88" y="417"/>
                    <a:pt x="88" y="417"/>
                  </a:cubicBezTo>
                  <a:cubicBezTo>
                    <a:pt x="80" y="417"/>
                    <a:pt x="80" y="417"/>
                    <a:pt x="80" y="417"/>
                  </a:cubicBezTo>
                  <a:cubicBezTo>
                    <a:pt x="80" y="418"/>
                    <a:pt x="80" y="418"/>
                    <a:pt x="80" y="418"/>
                  </a:cubicBezTo>
                  <a:cubicBezTo>
                    <a:pt x="79" y="418"/>
                    <a:pt x="79" y="418"/>
                    <a:pt x="79" y="418"/>
                  </a:cubicBezTo>
                  <a:cubicBezTo>
                    <a:pt x="79" y="419"/>
                    <a:pt x="79" y="419"/>
                    <a:pt x="79" y="419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2" y="423"/>
                    <a:pt x="82" y="423"/>
                    <a:pt x="82" y="423"/>
                  </a:cubicBezTo>
                  <a:lnTo>
                    <a:pt x="84" y="424"/>
                  </a:lnTo>
                  <a:close/>
                  <a:moveTo>
                    <a:pt x="711" y="578"/>
                  </a:moveTo>
                  <a:cubicBezTo>
                    <a:pt x="702" y="536"/>
                    <a:pt x="702" y="536"/>
                    <a:pt x="702" y="536"/>
                  </a:cubicBezTo>
                  <a:cubicBezTo>
                    <a:pt x="692" y="529"/>
                    <a:pt x="692" y="529"/>
                    <a:pt x="692" y="529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89" y="526"/>
                    <a:pt x="689" y="526"/>
                    <a:pt x="689" y="526"/>
                  </a:cubicBezTo>
                  <a:cubicBezTo>
                    <a:pt x="683" y="518"/>
                    <a:pt x="683" y="518"/>
                    <a:pt x="683" y="518"/>
                  </a:cubicBezTo>
                  <a:cubicBezTo>
                    <a:pt x="683" y="515"/>
                    <a:pt x="683" y="515"/>
                    <a:pt x="683" y="515"/>
                  </a:cubicBezTo>
                  <a:cubicBezTo>
                    <a:pt x="683" y="515"/>
                    <a:pt x="683" y="515"/>
                    <a:pt x="683" y="515"/>
                  </a:cubicBezTo>
                  <a:cubicBezTo>
                    <a:pt x="695" y="490"/>
                    <a:pt x="695" y="490"/>
                    <a:pt x="695" y="490"/>
                  </a:cubicBezTo>
                  <a:cubicBezTo>
                    <a:pt x="700" y="483"/>
                    <a:pt x="700" y="483"/>
                    <a:pt x="700" y="483"/>
                  </a:cubicBezTo>
                  <a:cubicBezTo>
                    <a:pt x="705" y="472"/>
                    <a:pt x="705" y="472"/>
                    <a:pt x="705" y="472"/>
                  </a:cubicBezTo>
                  <a:cubicBezTo>
                    <a:pt x="706" y="472"/>
                    <a:pt x="706" y="472"/>
                    <a:pt x="706" y="472"/>
                  </a:cubicBezTo>
                  <a:cubicBezTo>
                    <a:pt x="706" y="468"/>
                    <a:pt x="706" y="468"/>
                    <a:pt x="706" y="468"/>
                  </a:cubicBezTo>
                  <a:cubicBezTo>
                    <a:pt x="706" y="466"/>
                    <a:pt x="706" y="466"/>
                    <a:pt x="706" y="466"/>
                  </a:cubicBezTo>
                  <a:cubicBezTo>
                    <a:pt x="705" y="462"/>
                    <a:pt x="705" y="462"/>
                    <a:pt x="705" y="462"/>
                  </a:cubicBezTo>
                  <a:cubicBezTo>
                    <a:pt x="702" y="457"/>
                    <a:pt x="702" y="457"/>
                    <a:pt x="702" y="457"/>
                  </a:cubicBezTo>
                  <a:cubicBezTo>
                    <a:pt x="700" y="457"/>
                    <a:pt x="700" y="457"/>
                    <a:pt x="700" y="457"/>
                  </a:cubicBezTo>
                  <a:cubicBezTo>
                    <a:pt x="696" y="456"/>
                    <a:pt x="696" y="456"/>
                    <a:pt x="696" y="456"/>
                  </a:cubicBezTo>
                  <a:cubicBezTo>
                    <a:pt x="695" y="455"/>
                    <a:pt x="695" y="455"/>
                    <a:pt x="695" y="455"/>
                  </a:cubicBezTo>
                  <a:cubicBezTo>
                    <a:pt x="686" y="444"/>
                    <a:pt x="686" y="444"/>
                    <a:pt x="686" y="444"/>
                  </a:cubicBezTo>
                  <a:cubicBezTo>
                    <a:pt x="682" y="433"/>
                    <a:pt x="682" y="433"/>
                    <a:pt x="682" y="433"/>
                  </a:cubicBezTo>
                  <a:cubicBezTo>
                    <a:pt x="680" y="422"/>
                    <a:pt x="680" y="422"/>
                    <a:pt x="680" y="422"/>
                  </a:cubicBezTo>
                  <a:cubicBezTo>
                    <a:pt x="681" y="420"/>
                    <a:pt x="681" y="420"/>
                    <a:pt x="681" y="420"/>
                  </a:cubicBezTo>
                  <a:cubicBezTo>
                    <a:pt x="681" y="415"/>
                    <a:pt x="681" y="415"/>
                    <a:pt x="681" y="415"/>
                  </a:cubicBezTo>
                  <a:cubicBezTo>
                    <a:pt x="682" y="407"/>
                    <a:pt x="682" y="407"/>
                    <a:pt x="682" y="407"/>
                  </a:cubicBezTo>
                  <a:cubicBezTo>
                    <a:pt x="682" y="388"/>
                    <a:pt x="682" y="388"/>
                    <a:pt x="682" y="388"/>
                  </a:cubicBezTo>
                  <a:cubicBezTo>
                    <a:pt x="682" y="387"/>
                    <a:pt x="682" y="387"/>
                    <a:pt x="682" y="387"/>
                  </a:cubicBezTo>
                  <a:cubicBezTo>
                    <a:pt x="679" y="386"/>
                    <a:pt x="679" y="386"/>
                    <a:pt x="679" y="386"/>
                  </a:cubicBezTo>
                  <a:cubicBezTo>
                    <a:pt x="675" y="386"/>
                    <a:pt x="675" y="386"/>
                    <a:pt x="675" y="386"/>
                  </a:cubicBezTo>
                  <a:cubicBezTo>
                    <a:pt x="670" y="384"/>
                    <a:pt x="670" y="384"/>
                    <a:pt x="670" y="384"/>
                  </a:cubicBezTo>
                  <a:cubicBezTo>
                    <a:pt x="668" y="383"/>
                    <a:pt x="668" y="383"/>
                    <a:pt x="668" y="383"/>
                  </a:cubicBezTo>
                  <a:cubicBezTo>
                    <a:pt x="667" y="382"/>
                    <a:pt x="667" y="382"/>
                    <a:pt x="667" y="382"/>
                  </a:cubicBezTo>
                  <a:cubicBezTo>
                    <a:pt x="663" y="376"/>
                    <a:pt x="663" y="376"/>
                    <a:pt x="663" y="376"/>
                  </a:cubicBezTo>
                  <a:cubicBezTo>
                    <a:pt x="662" y="374"/>
                    <a:pt x="662" y="374"/>
                    <a:pt x="662" y="374"/>
                  </a:cubicBezTo>
                  <a:cubicBezTo>
                    <a:pt x="662" y="372"/>
                    <a:pt x="662" y="372"/>
                    <a:pt x="662" y="372"/>
                  </a:cubicBezTo>
                  <a:cubicBezTo>
                    <a:pt x="662" y="364"/>
                    <a:pt x="662" y="364"/>
                    <a:pt x="662" y="364"/>
                  </a:cubicBezTo>
                  <a:cubicBezTo>
                    <a:pt x="662" y="363"/>
                    <a:pt x="662" y="363"/>
                    <a:pt x="662" y="363"/>
                  </a:cubicBezTo>
                  <a:cubicBezTo>
                    <a:pt x="665" y="349"/>
                    <a:pt x="665" y="349"/>
                    <a:pt x="665" y="349"/>
                  </a:cubicBezTo>
                  <a:cubicBezTo>
                    <a:pt x="666" y="348"/>
                    <a:pt x="666" y="348"/>
                    <a:pt x="666" y="348"/>
                  </a:cubicBezTo>
                  <a:cubicBezTo>
                    <a:pt x="668" y="348"/>
                    <a:pt x="668" y="348"/>
                    <a:pt x="668" y="348"/>
                  </a:cubicBezTo>
                  <a:cubicBezTo>
                    <a:pt x="675" y="349"/>
                    <a:pt x="675" y="349"/>
                    <a:pt x="675" y="349"/>
                  </a:cubicBezTo>
                  <a:cubicBezTo>
                    <a:pt x="682" y="353"/>
                    <a:pt x="682" y="353"/>
                    <a:pt x="682" y="353"/>
                  </a:cubicBezTo>
                  <a:cubicBezTo>
                    <a:pt x="686" y="355"/>
                    <a:pt x="686" y="355"/>
                    <a:pt x="686" y="355"/>
                  </a:cubicBezTo>
                  <a:cubicBezTo>
                    <a:pt x="688" y="356"/>
                    <a:pt x="688" y="356"/>
                    <a:pt x="688" y="356"/>
                  </a:cubicBezTo>
                  <a:cubicBezTo>
                    <a:pt x="691" y="357"/>
                    <a:pt x="691" y="357"/>
                    <a:pt x="691" y="357"/>
                  </a:cubicBezTo>
                  <a:cubicBezTo>
                    <a:pt x="693" y="357"/>
                    <a:pt x="693" y="357"/>
                    <a:pt x="693" y="357"/>
                  </a:cubicBezTo>
                  <a:cubicBezTo>
                    <a:pt x="697" y="355"/>
                    <a:pt x="697" y="355"/>
                    <a:pt x="697" y="355"/>
                  </a:cubicBezTo>
                  <a:cubicBezTo>
                    <a:pt x="700" y="354"/>
                    <a:pt x="700" y="354"/>
                    <a:pt x="700" y="354"/>
                  </a:cubicBezTo>
                  <a:cubicBezTo>
                    <a:pt x="701" y="353"/>
                    <a:pt x="701" y="353"/>
                    <a:pt x="701" y="353"/>
                  </a:cubicBezTo>
                  <a:cubicBezTo>
                    <a:pt x="701" y="352"/>
                    <a:pt x="701" y="352"/>
                    <a:pt x="701" y="352"/>
                  </a:cubicBezTo>
                  <a:cubicBezTo>
                    <a:pt x="701" y="350"/>
                    <a:pt x="701" y="350"/>
                    <a:pt x="701" y="350"/>
                  </a:cubicBezTo>
                  <a:cubicBezTo>
                    <a:pt x="699" y="345"/>
                    <a:pt x="699" y="345"/>
                    <a:pt x="699" y="345"/>
                  </a:cubicBezTo>
                  <a:cubicBezTo>
                    <a:pt x="698" y="344"/>
                    <a:pt x="698" y="344"/>
                    <a:pt x="698" y="344"/>
                  </a:cubicBezTo>
                  <a:cubicBezTo>
                    <a:pt x="695" y="344"/>
                    <a:pt x="695" y="344"/>
                    <a:pt x="695" y="344"/>
                  </a:cubicBezTo>
                  <a:cubicBezTo>
                    <a:pt x="693" y="344"/>
                    <a:pt x="693" y="344"/>
                    <a:pt x="693" y="344"/>
                  </a:cubicBezTo>
                  <a:cubicBezTo>
                    <a:pt x="692" y="343"/>
                    <a:pt x="692" y="343"/>
                    <a:pt x="692" y="343"/>
                  </a:cubicBezTo>
                  <a:cubicBezTo>
                    <a:pt x="682" y="332"/>
                    <a:pt x="682" y="332"/>
                    <a:pt x="682" y="332"/>
                  </a:cubicBezTo>
                  <a:cubicBezTo>
                    <a:pt x="680" y="330"/>
                    <a:pt x="680" y="330"/>
                    <a:pt x="680" y="330"/>
                  </a:cubicBezTo>
                  <a:cubicBezTo>
                    <a:pt x="680" y="329"/>
                    <a:pt x="680" y="329"/>
                    <a:pt x="680" y="329"/>
                  </a:cubicBezTo>
                  <a:cubicBezTo>
                    <a:pt x="680" y="329"/>
                    <a:pt x="680" y="329"/>
                    <a:pt x="680" y="329"/>
                  </a:cubicBezTo>
                  <a:cubicBezTo>
                    <a:pt x="676" y="328"/>
                    <a:pt x="676" y="328"/>
                    <a:pt x="676" y="328"/>
                  </a:cubicBezTo>
                  <a:cubicBezTo>
                    <a:pt x="675" y="328"/>
                    <a:pt x="675" y="328"/>
                    <a:pt x="675" y="328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8" y="330"/>
                    <a:pt x="668" y="330"/>
                    <a:pt x="668" y="330"/>
                  </a:cubicBezTo>
                  <a:cubicBezTo>
                    <a:pt x="668" y="333"/>
                    <a:pt x="668" y="333"/>
                    <a:pt x="668" y="333"/>
                  </a:cubicBezTo>
                  <a:cubicBezTo>
                    <a:pt x="668" y="335"/>
                    <a:pt x="668" y="335"/>
                    <a:pt x="668" y="335"/>
                  </a:cubicBezTo>
                  <a:cubicBezTo>
                    <a:pt x="660" y="338"/>
                    <a:pt x="660" y="338"/>
                    <a:pt x="660" y="338"/>
                  </a:cubicBezTo>
                  <a:cubicBezTo>
                    <a:pt x="632" y="342"/>
                    <a:pt x="632" y="342"/>
                    <a:pt x="632" y="342"/>
                  </a:cubicBezTo>
                  <a:cubicBezTo>
                    <a:pt x="628" y="342"/>
                    <a:pt x="628" y="342"/>
                    <a:pt x="628" y="342"/>
                  </a:cubicBezTo>
                  <a:cubicBezTo>
                    <a:pt x="627" y="341"/>
                    <a:pt x="627" y="341"/>
                    <a:pt x="627" y="341"/>
                  </a:cubicBezTo>
                  <a:cubicBezTo>
                    <a:pt x="624" y="337"/>
                    <a:pt x="624" y="337"/>
                    <a:pt x="624" y="337"/>
                  </a:cubicBezTo>
                  <a:cubicBezTo>
                    <a:pt x="620" y="330"/>
                    <a:pt x="620" y="330"/>
                    <a:pt x="620" y="330"/>
                  </a:cubicBezTo>
                  <a:cubicBezTo>
                    <a:pt x="620" y="328"/>
                    <a:pt x="620" y="328"/>
                    <a:pt x="620" y="328"/>
                  </a:cubicBezTo>
                  <a:cubicBezTo>
                    <a:pt x="620" y="325"/>
                    <a:pt x="620" y="325"/>
                    <a:pt x="620" y="325"/>
                  </a:cubicBezTo>
                  <a:cubicBezTo>
                    <a:pt x="620" y="323"/>
                    <a:pt x="620" y="323"/>
                    <a:pt x="620" y="323"/>
                  </a:cubicBezTo>
                  <a:cubicBezTo>
                    <a:pt x="624" y="317"/>
                    <a:pt x="624" y="317"/>
                    <a:pt x="624" y="317"/>
                  </a:cubicBezTo>
                  <a:cubicBezTo>
                    <a:pt x="624" y="314"/>
                    <a:pt x="624" y="314"/>
                    <a:pt x="624" y="314"/>
                  </a:cubicBezTo>
                  <a:cubicBezTo>
                    <a:pt x="624" y="313"/>
                    <a:pt x="624" y="313"/>
                    <a:pt x="624" y="313"/>
                  </a:cubicBezTo>
                  <a:cubicBezTo>
                    <a:pt x="623" y="310"/>
                    <a:pt x="623" y="310"/>
                    <a:pt x="623" y="310"/>
                  </a:cubicBezTo>
                  <a:cubicBezTo>
                    <a:pt x="622" y="308"/>
                    <a:pt x="622" y="308"/>
                    <a:pt x="622" y="308"/>
                  </a:cubicBezTo>
                  <a:cubicBezTo>
                    <a:pt x="621" y="306"/>
                    <a:pt x="621" y="306"/>
                    <a:pt x="621" y="306"/>
                  </a:cubicBezTo>
                  <a:cubicBezTo>
                    <a:pt x="614" y="303"/>
                    <a:pt x="614" y="303"/>
                    <a:pt x="614" y="303"/>
                  </a:cubicBezTo>
                  <a:cubicBezTo>
                    <a:pt x="613" y="305"/>
                    <a:pt x="613" y="305"/>
                    <a:pt x="613" y="305"/>
                  </a:cubicBezTo>
                  <a:cubicBezTo>
                    <a:pt x="611" y="307"/>
                    <a:pt x="611" y="307"/>
                    <a:pt x="611" y="307"/>
                  </a:cubicBezTo>
                  <a:cubicBezTo>
                    <a:pt x="609" y="305"/>
                    <a:pt x="609" y="305"/>
                    <a:pt x="609" y="305"/>
                  </a:cubicBezTo>
                  <a:cubicBezTo>
                    <a:pt x="600" y="298"/>
                    <a:pt x="600" y="298"/>
                    <a:pt x="600" y="298"/>
                  </a:cubicBezTo>
                  <a:cubicBezTo>
                    <a:pt x="597" y="293"/>
                    <a:pt x="597" y="293"/>
                    <a:pt x="597" y="293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91" y="277"/>
                    <a:pt x="591" y="277"/>
                    <a:pt x="591" y="277"/>
                  </a:cubicBezTo>
                  <a:cubicBezTo>
                    <a:pt x="592" y="274"/>
                    <a:pt x="592" y="274"/>
                    <a:pt x="592" y="274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89" y="265"/>
                    <a:pt x="589" y="265"/>
                    <a:pt x="589" y="265"/>
                  </a:cubicBezTo>
                  <a:cubicBezTo>
                    <a:pt x="584" y="258"/>
                    <a:pt x="584" y="258"/>
                    <a:pt x="584" y="258"/>
                  </a:cubicBezTo>
                  <a:cubicBezTo>
                    <a:pt x="578" y="251"/>
                    <a:pt x="578" y="251"/>
                    <a:pt x="578" y="251"/>
                  </a:cubicBezTo>
                  <a:cubicBezTo>
                    <a:pt x="569" y="247"/>
                    <a:pt x="569" y="247"/>
                    <a:pt x="569" y="247"/>
                  </a:cubicBezTo>
                  <a:cubicBezTo>
                    <a:pt x="568" y="247"/>
                    <a:pt x="568" y="247"/>
                    <a:pt x="568" y="247"/>
                  </a:cubicBezTo>
                  <a:cubicBezTo>
                    <a:pt x="552" y="266"/>
                    <a:pt x="552" y="266"/>
                    <a:pt x="552" y="266"/>
                  </a:cubicBezTo>
                  <a:cubicBezTo>
                    <a:pt x="548" y="277"/>
                    <a:pt x="548" y="277"/>
                    <a:pt x="548" y="277"/>
                  </a:cubicBezTo>
                  <a:cubicBezTo>
                    <a:pt x="551" y="284"/>
                    <a:pt x="551" y="284"/>
                    <a:pt x="551" y="284"/>
                  </a:cubicBezTo>
                  <a:cubicBezTo>
                    <a:pt x="551" y="292"/>
                    <a:pt x="551" y="292"/>
                    <a:pt x="551" y="292"/>
                  </a:cubicBezTo>
                  <a:cubicBezTo>
                    <a:pt x="533" y="317"/>
                    <a:pt x="533" y="317"/>
                    <a:pt x="533" y="317"/>
                  </a:cubicBezTo>
                  <a:cubicBezTo>
                    <a:pt x="529" y="320"/>
                    <a:pt x="529" y="320"/>
                    <a:pt x="529" y="320"/>
                  </a:cubicBezTo>
                  <a:cubicBezTo>
                    <a:pt x="523" y="321"/>
                    <a:pt x="523" y="321"/>
                    <a:pt x="523" y="321"/>
                  </a:cubicBezTo>
                  <a:cubicBezTo>
                    <a:pt x="521" y="321"/>
                    <a:pt x="521" y="321"/>
                    <a:pt x="521" y="321"/>
                  </a:cubicBezTo>
                  <a:cubicBezTo>
                    <a:pt x="496" y="319"/>
                    <a:pt x="496" y="319"/>
                    <a:pt x="496" y="319"/>
                  </a:cubicBezTo>
                  <a:cubicBezTo>
                    <a:pt x="486" y="317"/>
                    <a:pt x="486" y="317"/>
                    <a:pt x="486" y="317"/>
                  </a:cubicBezTo>
                  <a:cubicBezTo>
                    <a:pt x="484" y="315"/>
                    <a:pt x="484" y="315"/>
                    <a:pt x="484" y="315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6" y="309"/>
                    <a:pt x="476" y="309"/>
                    <a:pt x="476" y="309"/>
                  </a:cubicBezTo>
                  <a:cubicBezTo>
                    <a:pt x="475" y="306"/>
                    <a:pt x="475" y="306"/>
                    <a:pt x="475" y="306"/>
                  </a:cubicBezTo>
                  <a:cubicBezTo>
                    <a:pt x="475" y="305"/>
                    <a:pt x="475" y="305"/>
                    <a:pt x="475" y="305"/>
                  </a:cubicBezTo>
                  <a:cubicBezTo>
                    <a:pt x="475" y="303"/>
                    <a:pt x="475" y="303"/>
                    <a:pt x="475" y="303"/>
                  </a:cubicBezTo>
                  <a:cubicBezTo>
                    <a:pt x="473" y="301"/>
                    <a:pt x="473" y="301"/>
                    <a:pt x="473" y="301"/>
                  </a:cubicBezTo>
                  <a:cubicBezTo>
                    <a:pt x="468" y="298"/>
                    <a:pt x="468" y="298"/>
                    <a:pt x="468" y="298"/>
                  </a:cubicBezTo>
                  <a:cubicBezTo>
                    <a:pt x="466" y="297"/>
                    <a:pt x="466" y="297"/>
                    <a:pt x="466" y="297"/>
                  </a:cubicBezTo>
                  <a:cubicBezTo>
                    <a:pt x="460" y="296"/>
                    <a:pt x="460" y="296"/>
                    <a:pt x="460" y="296"/>
                  </a:cubicBezTo>
                  <a:cubicBezTo>
                    <a:pt x="451" y="295"/>
                    <a:pt x="451" y="295"/>
                    <a:pt x="451" y="295"/>
                  </a:cubicBezTo>
                  <a:cubicBezTo>
                    <a:pt x="445" y="294"/>
                    <a:pt x="445" y="294"/>
                    <a:pt x="445" y="294"/>
                  </a:cubicBezTo>
                  <a:cubicBezTo>
                    <a:pt x="443" y="293"/>
                    <a:pt x="443" y="293"/>
                    <a:pt x="443" y="293"/>
                  </a:cubicBezTo>
                  <a:cubicBezTo>
                    <a:pt x="442" y="288"/>
                    <a:pt x="442" y="288"/>
                    <a:pt x="442" y="288"/>
                  </a:cubicBezTo>
                  <a:cubicBezTo>
                    <a:pt x="435" y="273"/>
                    <a:pt x="435" y="273"/>
                    <a:pt x="435" y="273"/>
                  </a:cubicBezTo>
                  <a:cubicBezTo>
                    <a:pt x="428" y="264"/>
                    <a:pt x="428" y="264"/>
                    <a:pt x="428" y="264"/>
                  </a:cubicBezTo>
                  <a:cubicBezTo>
                    <a:pt x="417" y="253"/>
                    <a:pt x="417" y="253"/>
                    <a:pt x="417" y="253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32" y="208"/>
                    <a:pt x="432" y="208"/>
                    <a:pt x="432" y="208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51" y="206"/>
                    <a:pt x="451" y="206"/>
                    <a:pt x="451" y="206"/>
                  </a:cubicBezTo>
                  <a:cubicBezTo>
                    <a:pt x="469" y="191"/>
                    <a:pt x="469" y="191"/>
                    <a:pt x="469" y="191"/>
                  </a:cubicBezTo>
                  <a:cubicBezTo>
                    <a:pt x="469" y="189"/>
                    <a:pt x="469" y="189"/>
                    <a:pt x="469" y="189"/>
                  </a:cubicBezTo>
                  <a:cubicBezTo>
                    <a:pt x="458" y="188"/>
                    <a:pt x="458" y="188"/>
                    <a:pt x="458" y="188"/>
                  </a:cubicBezTo>
                  <a:cubicBezTo>
                    <a:pt x="449" y="187"/>
                    <a:pt x="449" y="187"/>
                    <a:pt x="449" y="187"/>
                  </a:cubicBezTo>
                  <a:cubicBezTo>
                    <a:pt x="447" y="187"/>
                    <a:pt x="447" y="187"/>
                    <a:pt x="447" y="187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440" y="169"/>
                    <a:pt x="440" y="169"/>
                    <a:pt x="440" y="169"/>
                  </a:cubicBezTo>
                  <a:cubicBezTo>
                    <a:pt x="447" y="159"/>
                    <a:pt x="447" y="159"/>
                    <a:pt x="447" y="159"/>
                  </a:cubicBezTo>
                  <a:cubicBezTo>
                    <a:pt x="449" y="157"/>
                    <a:pt x="449" y="157"/>
                    <a:pt x="449" y="157"/>
                  </a:cubicBezTo>
                  <a:cubicBezTo>
                    <a:pt x="450" y="157"/>
                    <a:pt x="450" y="157"/>
                    <a:pt x="450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1" y="163"/>
                    <a:pt x="461" y="163"/>
                    <a:pt x="461" y="163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463" y="165"/>
                    <a:pt x="463" y="165"/>
                    <a:pt x="463" y="165"/>
                  </a:cubicBezTo>
                  <a:cubicBezTo>
                    <a:pt x="466" y="166"/>
                    <a:pt x="466" y="166"/>
                    <a:pt x="466" y="166"/>
                  </a:cubicBezTo>
                  <a:cubicBezTo>
                    <a:pt x="495" y="154"/>
                    <a:pt x="495" y="154"/>
                    <a:pt x="495" y="154"/>
                  </a:cubicBezTo>
                  <a:cubicBezTo>
                    <a:pt x="508" y="128"/>
                    <a:pt x="508" y="128"/>
                    <a:pt x="508" y="128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4" y="109"/>
                    <a:pt x="514" y="109"/>
                    <a:pt x="514" y="109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4" y="98"/>
                    <a:pt x="514" y="98"/>
                    <a:pt x="514" y="98"/>
                  </a:cubicBezTo>
                  <a:cubicBezTo>
                    <a:pt x="515" y="96"/>
                    <a:pt x="515" y="96"/>
                    <a:pt x="515" y="96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79"/>
                    <a:pt x="541" y="79"/>
                    <a:pt x="541" y="79"/>
                  </a:cubicBezTo>
                  <a:cubicBezTo>
                    <a:pt x="542" y="78"/>
                    <a:pt x="542" y="78"/>
                    <a:pt x="542" y="78"/>
                  </a:cubicBezTo>
                  <a:cubicBezTo>
                    <a:pt x="543" y="75"/>
                    <a:pt x="543" y="75"/>
                    <a:pt x="543" y="75"/>
                  </a:cubicBezTo>
                  <a:cubicBezTo>
                    <a:pt x="545" y="72"/>
                    <a:pt x="545" y="72"/>
                    <a:pt x="545" y="72"/>
                  </a:cubicBezTo>
                  <a:cubicBezTo>
                    <a:pt x="552" y="62"/>
                    <a:pt x="552" y="62"/>
                    <a:pt x="552" y="62"/>
                  </a:cubicBezTo>
                  <a:cubicBezTo>
                    <a:pt x="553" y="61"/>
                    <a:pt x="553" y="61"/>
                    <a:pt x="553" y="61"/>
                  </a:cubicBezTo>
                  <a:cubicBezTo>
                    <a:pt x="556" y="59"/>
                    <a:pt x="556" y="59"/>
                    <a:pt x="556" y="59"/>
                  </a:cubicBezTo>
                  <a:cubicBezTo>
                    <a:pt x="558" y="58"/>
                    <a:pt x="558" y="58"/>
                    <a:pt x="558" y="58"/>
                  </a:cubicBezTo>
                  <a:cubicBezTo>
                    <a:pt x="570" y="51"/>
                    <a:pt x="570" y="51"/>
                    <a:pt x="570" y="51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8" y="42"/>
                    <a:pt x="588" y="42"/>
                    <a:pt x="588" y="42"/>
                  </a:cubicBezTo>
                  <a:cubicBezTo>
                    <a:pt x="589" y="38"/>
                    <a:pt x="589" y="38"/>
                    <a:pt x="589" y="38"/>
                  </a:cubicBezTo>
                  <a:cubicBezTo>
                    <a:pt x="588" y="36"/>
                    <a:pt x="588" y="36"/>
                    <a:pt x="588" y="36"/>
                  </a:cubicBezTo>
                  <a:cubicBezTo>
                    <a:pt x="585" y="34"/>
                    <a:pt x="585" y="34"/>
                    <a:pt x="585" y="34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0" y="9"/>
                    <a:pt x="550" y="9"/>
                    <a:pt x="550" y="9"/>
                  </a:cubicBezTo>
                  <a:cubicBezTo>
                    <a:pt x="545" y="6"/>
                    <a:pt x="545" y="6"/>
                    <a:pt x="545" y="6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522" y="1"/>
                    <a:pt x="522" y="1"/>
                    <a:pt x="522" y="1"/>
                  </a:cubicBezTo>
                  <a:cubicBezTo>
                    <a:pt x="521" y="2"/>
                    <a:pt x="521" y="2"/>
                    <a:pt x="521" y="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2" y="22"/>
                    <a:pt x="522" y="22"/>
                    <a:pt x="522" y="22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499" y="44"/>
                    <a:pt x="499" y="44"/>
                    <a:pt x="499" y="44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11" y="82"/>
                    <a:pt x="511" y="82"/>
                    <a:pt x="511" y="82"/>
                  </a:cubicBezTo>
                  <a:cubicBezTo>
                    <a:pt x="511" y="83"/>
                    <a:pt x="511" y="83"/>
                    <a:pt x="511" y="83"/>
                  </a:cubicBezTo>
                  <a:cubicBezTo>
                    <a:pt x="509" y="84"/>
                    <a:pt x="509" y="84"/>
                    <a:pt x="509" y="8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497" y="87"/>
                    <a:pt x="497" y="87"/>
                    <a:pt x="497" y="87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86" y="81"/>
                    <a:pt x="486" y="81"/>
                    <a:pt x="486" y="81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1" y="72"/>
                    <a:pt x="501" y="72"/>
                    <a:pt x="501" y="72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88" y="24"/>
                    <a:pt x="488" y="24"/>
                    <a:pt x="488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71" y="31"/>
                    <a:pt x="471" y="31"/>
                    <a:pt x="471" y="31"/>
                  </a:cubicBezTo>
                  <a:cubicBezTo>
                    <a:pt x="471" y="32"/>
                    <a:pt x="471" y="32"/>
                    <a:pt x="471" y="32"/>
                  </a:cubicBezTo>
                  <a:cubicBezTo>
                    <a:pt x="466" y="37"/>
                    <a:pt x="466" y="37"/>
                    <a:pt x="466" y="37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7" y="44"/>
                    <a:pt x="467" y="44"/>
                    <a:pt x="467" y="44"/>
                  </a:cubicBezTo>
                  <a:cubicBezTo>
                    <a:pt x="468" y="46"/>
                    <a:pt x="468" y="46"/>
                    <a:pt x="468" y="46"/>
                  </a:cubicBezTo>
                  <a:cubicBezTo>
                    <a:pt x="476" y="50"/>
                    <a:pt x="476" y="50"/>
                    <a:pt x="476" y="50"/>
                  </a:cubicBezTo>
                  <a:cubicBezTo>
                    <a:pt x="476" y="50"/>
                    <a:pt x="476" y="50"/>
                    <a:pt x="476" y="50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38"/>
                    <a:pt x="475" y="38"/>
                    <a:pt x="475" y="38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76" y="37"/>
                    <a:pt x="476" y="37"/>
                    <a:pt x="476" y="37"/>
                  </a:cubicBezTo>
                  <a:cubicBezTo>
                    <a:pt x="477" y="37"/>
                    <a:pt x="477" y="37"/>
                    <a:pt x="477" y="37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478" y="69"/>
                    <a:pt x="478" y="69"/>
                    <a:pt x="478" y="69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78" y="62"/>
                    <a:pt x="478" y="62"/>
                    <a:pt x="478" y="62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6" y="54"/>
                    <a:pt x="476" y="54"/>
                    <a:pt x="476" y="54"/>
                  </a:cubicBezTo>
                  <a:cubicBezTo>
                    <a:pt x="470" y="49"/>
                    <a:pt x="470" y="49"/>
                    <a:pt x="470" y="49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6" y="48"/>
                    <a:pt x="466" y="48"/>
                    <a:pt x="466" y="48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48"/>
                    <a:pt x="462" y="48"/>
                    <a:pt x="462" y="48"/>
                  </a:cubicBezTo>
                  <a:cubicBezTo>
                    <a:pt x="461" y="44"/>
                    <a:pt x="461" y="44"/>
                    <a:pt x="461" y="44"/>
                  </a:cubicBezTo>
                  <a:cubicBezTo>
                    <a:pt x="460" y="43"/>
                    <a:pt x="460" y="43"/>
                    <a:pt x="460" y="43"/>
                  </a:cubicBezTo>
                  <a:cubicBezTo>
                    <a:pt x="460" y="42"/>
                    <a:pt x="460" y="42"/>
                    <a:pt x="460" y="42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2" y="38"/>
                    <a:pt x="462" y="38"/>
                    <a:pt x="462" y="38"/>
                  </a:cubicBezTo>
                  <a:cubicBezTo>
                    <a:pt x="464" y="35"/>
                    <a:pt x="464" y="35"/>
                    <a:pt x="464" y="35"/>
                  </a:cubicBezTo>
                  <a:cubicBezTo>
                    <a:pt x="436" y="36"/>
                    <a:pt x="436" y="36"/>
                    <a:pt x="436" y="36"/>
                  </a:cubicBezTo>
                  <a:cubicBezTo>
                    <a:pt x="435" y="37"/>
                    <a:pt x="435" y="37"/>
                    <a:pt x="435" y="37"/>
                  </a:cubicBezTo>
                  <a:cubicBezTo>
                    <a:pt x="433" y="38"/>
                    <a:pt x="433" y="38"/>
                    <a:pt x="433" y="38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1" y="41"/>
                    <a:pt x="431" y="41"/>
                    <a:pt x="431" y="41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1" y="48"/>
                    <a:pt x="431" y="48"/>
                    <a:pt x="431" y="48"/>
                  </a:cubicBezTo>
                  <a:cubicBezTo>
                    <a:pt x="431" y="49"/>
                    <a:pt x="431" y="49"/>
                    <a:pt x="431" y="49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1" y="60"/>
                    <a:pt x="411" y="60"/>
                    <a:pt x="411" y="60"/>
                  </a:cubicBezTo>
                  <a:cubicBezTo>
                    <a:pt x="410" y="60"/>
                    <a:pt x="410" y="60"/>
                    <a:pt x="410" y="60"/>
                  </a:cubicBezTo>
                  <a:cubicBezTo>
                    <a:pt x="405" y="55"/>
                    <a:pt x="405" y="55"/>
                    <a:pt x="405" y="55"/>
                  </a:cubicBezTo>
                  <a:cubicBezTo>
                    <a:pt x="396" y="53"/>
                    <a:pt x="396" y="53"/>
                    <a:pt x="396" y="53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6" y="112"/>
                    <a:pt x="366" y="112"/>
                    <a:pt x="366" y="112"/>
                  </a:cubicBezTo>
                  <a:cubicBezTo>
                    <a:pt x="367" y="114"/>
                    <a:pt x="367" y="114"/>
                    <a:pt x="367" y="114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75" y="130"/>
                    <a:pt x="375" y="130"/>
                    <a:pt x="375" y="130"/>
                  </a:cubicBezTo>
                  <a:cubicBezTo>
                    <a:pt x="374" y="130"/>
                    <a:pt x="374" y="130"/>
                    <a:pt x="374" y="130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64" y="142"/>
                    <a:pt x="364" y="142"/>
                    <a:pt x="364" y="142"/>
                  </a:cubicBezTo>
                  <a:cubicBezTo>
                    <a:pt x="370" y="148"/>
                    <a:pt x="370" y="148"/>
                    <a:pt x="370" y="148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55" y="151"/>
                    <a:pt x="355" y="151"/>
                    <a:pt x="355" y="151"/>
                  </a:cubicBezTo>
                  <a:cubicBezTo>
                    <a:pt x="355" y="150"/>
                    <a:pt x="355" y="150"/>
                    <a:pt x="355" y="150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3" y="148"/>
                    <a:pt x="353" y="148"/>
                    <a:pt x="353" y="148"/>
                  </a:cubicBezTo>
                  <a:cubicBezTo>
                    <a:pt x="342" y="146"/>
                    <a:pt x="342" y="146"/>
                    <a:pt x="342" y="146"/>
                  </a:cubicBezTo>
                  <a:cubicBezTo>
                    <a:pt x="338" y="146"/>
                    <a:pt x="338" y="146"/>
                    <a:pt x="338" y="146"/>
                  </a:cubicBezTo>
                  <a:cubicBezTo>
                    <a:pt x="333" y="146"/>
                    <a:pt x="333" y="146"/>
                    <a:pt x="333" y="146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328" y="181"/>
                    <a:pt x="328" y="181"/>
                    <a:pt x="328" y="181"/>
                  </a:cubicBezTo>
                  <a:cubicBezTo>
                    <a:pt x="334" y="184"/>
                    <a:pt x="334" y="184"/>
                    <a:pt x="334" y="184"/>
                  </a:cubicBezTo>
                  <a:cubicBezTo>
                    <a:pt x="339" y="186"/>
                    <a:pt x="339" y="186"/>
                    <a:pt x="339" y="186"/>
                  </a:cubicBezTo>
                  <a:cubicBezTo>
                    <a:pt x="343" y="187"/>
                    <a:pt x="343" y="187"/>
                    <a:pt x="343" y="187"/>
                  </a:cubicBezTo>
                  <a:cubicBezTo>
                    <a:pt x="371" y="184"/>
                    <a:pt x="371" y="184"/>
                    <a:pt x="371" y="184"/>
                  </a:cubicBezTo>
                  <a:cubicBezTo>
                    <a:pt x="387" y="181"/>
                    <a:pt x="387" y="181"/>
                    <a:pt x="387" y="181"/>
                  </a:cubicBezTo>
                  <a:cubicBezTo>
                    <a:pt x="404" y="183"/>
                    <a:pt x="404" y="183"/>
                    <a:pt x="404" y="183"/>
                  </a:cubicBezTo>
                  <a:cubicBezTo>
                    <a:pt x="405" y="192"/>
                    <a:pt x="405" y="192"/>
                    <a:pt x="405" y="192"/>
                  </a:cubicBezTo>
                  <a:cubicBezTo>
                    <a:pt x="387" y="221"/>
                    <a:pt x="387" y="221"/>
                    <a:pt x="387" y="221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72" y="225"/>
                    <a:pt x="372" y="225"/>
                    <a:pt x="372" y="225"/>
                  </a:cubicBezTo>
                  <a:cubicBezTo>
                    <a:pt x="357" y="231"/>
                    <a:pt x="357" y="231"/>
                    <a:pt x="357" y="231"/>
                  </a:cubicBezTo>
                  <a:cubicBezTo>
                    <a:pt x="340" y="245"/>
                    <a:pt x="340" y="245"/>
                    <a:pt x="340" y="245"/>
                  </a:cubicBezTo>
                  <a:cubicBezTo>
                    <a:pt x="333" y="258"/>
                    <a:pt x="333" y="258"/>
                    <a:pt x="333" y="258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35" y="256"/>
                    <a:pt x="335" y="256"/>
                    <a:pt x="335" y="256"/>
                  </a:cubicBezTo>
                  <a:cubicBezTo>
                    <a:pt x="340" y="255"/>
                    <a:pt x="340" y="255"/>
                    <a:pt x="340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47" y="256"/>
                    <a:pt x="347" y="256"/>
                    <a:pt x="347" y="256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60"/>
                    <a:pt x="351" y="260"/>
                    <a:pt x="351" y="260"/>
                  </a:cubicBezTo>
                  <a:cubicBezTo>
                    <a:pt x="355" y="271"/>
                    <a:pt x="355" y="271"/>
                    <a:pt x="355" y="271"/>
                  </a:cubicBezTo>
                  <a:cubicBezTo>
                    <a:pt x="348" y="288"/>
                    <a:pt x="348" y="288"/>
                    <a:pt x="348" y="288"/>
                  </a:cubicBezTo>
                  <a:cubicBezTo>
                    <a:pt x="348" y="289"/>
                    <a:pt x="348" y="289"/>
                    <a:pt x="348" y="289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1" y="287"/>
                    <a:pt x="341" y="287"/>
                    <a:pt x="341" y="287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29" y="275"/>
                    <a:pt x="329" y="275"/>
                    <a:pt x="329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79" y="264"/>
                    <a:pt x="279" y="264"/>
                    <a:pt x="279" y="264"/>
                  </a:cubicBezTo>
                  <a:cubicBezTo>
                    <a:pt x="270" y="264"/>
                    <a:pt x="270" y="264"/>
                    <a:pt x="270" y="264"/>
                  </a:cubicBezTo>
                  <a:cubicBezTo>
                    <a:pt x="269" y="265"/>
                    <a:pt x="269" y="265"/>
                    <a:pt x="269" y="265"/>
                  </a:cubicBezTo>
                  <a:cubicBezTo>
                    <a:pt x="268" y="266"/>
                    <a:pt x="268" y="266"/>
                    <a:pt x="268" y="266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6" y="273"/>
                    <a:pt x="266" y="273"/>
                    <a:pt x="266" y="273"/>
                  </a:cubicBezTo>
                  <a:cubicBezTo>
                    <a:pt x="258" y="291"/>
                    <a:pt x="258" y="291"/>
                    <a:pt x="258" y="29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56" y="292"/>
                    <a:pt x="256" y="292"/>
                    <a:pt x="256" y="292"/>
                  </a:cubicBezTo>
                  <a:cubicBezTo>
                    <a:pt x="255" y="292"/>
                    <a:pt x="255" y="292"/>
                    <a:pt x="255" y="292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53" y="290"/>
                    <a:pt x="253" y="290"/>
                    <a:pt x="253" y="290"/>
                  </a:cubicBezTo>
                  <a:cubicBezTo>
                    <a:pt x="250" y="285"/>
                    <a:pt x="250" y="285"/>
                    <a:pt x="250" y="285"/>
                  </a:cubicBezTo>
                  <a:cubicBezTo>
                    <a:pt x="246" y="278"/>
                    <a:pt x="246" y="278"/>
                    <a:pt x="246" y="278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38" y="258"/>
                    <a:pt x="238" y="258"/>
                    <a:pt x="238" y="258"/>
                  </a:cubicBezTo>
                  <a:cubicBezTo>
                    <a:pt x="228" y="253"/>
                    <a:pt x="228" y="253"/>
                    <a:pt x="228" y="253"/>
                  </a:cubicBezTo>
                  <a:cubicBezTo>
                    <a:pt x="206" y="253"/>
                    <a:pt x="206" y="253"/>
                    <a:pt x="206" y="253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7" y="271"/>
                    <a:pt x="147" y="271"/>
                    <a:pt x="147" y="271"/>
                  </a:cubicBezTo>
                  <a:cubicBezTo>
                    <a:pt x="145" y="275"/>
                    <a:pt x="145" y="275"/>
                    <a:pt x="145" y="275"/>
                  </a:cubicBezTo>
                  <a:cubicBezTo>
                    <a:pt x="143" y="276"/>
                    <a:pt x="143" y="276"/>
                    <a:pt x="143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33" y="274"/>
                    <a:pt x="133" y="274"/>
                    <a:pt x="133" y="274"/>
                  </a:cubicBezTo>
                  <a:cubicBezTo>
                    <a:pt x="132" y="273"/>
                    <a:pt x="132" y="273"/>
                    <a:pt x="132" y="273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31" y="267"/>
                    <a:pt x="131" y="267"/>
                    <a:pt x="131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8"/>
                    <a:pt x="133" y="268"/>
                    <a:pt x="133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2"/>
                    <a:pt x="137" y="272"/>
                    <a:pt x="137" y="272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3" y="269"/>
                    <a:pt x="143" y="269"/>
                    <a:pt x="143" y="269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5"/>
                    <a:pt x="144" y="265"/>
                    <a:pt x="144" y="265"/>
                  </a:cubicBezTo>
                  <a:cubicBezTo>
                    <a:pt x="144" y="264"/>
                    <a:pt x="144" y="264"/>
                    <a:pt x="144" y="264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0" y="251"/>
                    <a:pt x="130" y="251"/>
                    <a:pt x="130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7" y="261"/>
                    <a:pt x="117" y="261"/>
                    <a:pt x="117" y="261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12" y="268"/>
                    <a:pt x="112" y="268"/>
                    <a:pt x="112" y="268"/>
                  </a:cubicBezTo>
                  <a:cubicBezTo>
                    <a:pt x="108" y="296"/>
                    <a:pt x="108" y="296"/>
                    <a:pt x="108" y="296"/>
                  </a:cubicBezTo>
                  <a:cubicBezTo>
                    <a:pt x="108" y="297"/>
                    <a:pt x="108" y="297"/>
                    <a:pt x="108" y="297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115" y="304"/>
                    <a:pt x="115" y="304"/>
                    <a:pt x="115" y="304"/>
                  </a:cubicBezTo>
                  <a:cubicBezTo>
                    <a:pt x="116" y="304"/>
                    <a:pt x="116" y="304"/>
                    <a:pt x="116" y="304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17" y="302"/>
                    <a:pt x="117" y="302"/>
                    <a:pt x="117" y="302"/>
                  </a:cubicBezTo>
                  <a:cubicBezTo>
                    <a:pt x="116" y="300"/>
                    <a:pt x="116" y="300"/>
                    <a:pt x="116" y="300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5" y="287"/>
                    <a:pt x="115" y="287"/>
                    <a:pt x="115" y="287"/>
                  </a:cubicBezTo>
                  <a:cubicBezTo>
                    <a:pt x="126" y="272"/>
                    <a:pt x="126" y="272"/>
                    <a:pt x="126" y="272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7" y="280"/>
                    <a:pt x="137" y="280"/>
                    <a:pt x="137" y="280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9" y="324"/>
                    <a:pt x="139" y="324"/>
                    <a:pt x="139" y="324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8" y="340"/>
                    <a:pt x="138" y="340"/>
                    <a:pt x="138" y="340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2" y="362"/>
                    <a:pt x="132" y="362"/>
                    <a:pt x="132" y="362"/>
                  </a:cubicBezTo>
                  <a:cubicBezTo>
                    <a:pt x="136" y="364"/>
                    <a:pt x="136" y="364"/>
                    <a:pt x="136" y="364"/>
                  </a:cubicBezTo>
                  <a:cubicBezTo>
                    <a:pt x="138" y="364"/>
                    <a:pt x="138" y="364"/>
                    <a:pt x="138" y="364"/>
                  </a:cubicBezTo>
                  <a:cubicBezTo>
                    <a:pt x="146" y="362"/>
                    <a:pt x="146" y="362"/>
                    <a:pt x="146" y="362"/>
                  </a:cubicBezTo>
                  <a:cubicBezTo>
                    <a:pt x="149" y="361"/>
                    <a:pt x="149" y="361"/>
                    <a:pt x="149" y="361"/>
                  </a:cubicBezTo>
                  <a:cubicBezTo>
                    <a:pt x="153" y="360"/>
                    <a:pt x="153" y="360"/>
                    <a:pt x="153" y="360"/>
                  </a:cubicBezTo>
                  <a:cubicBezTo>
                    <a:pt x="155" y="358"/>
                    <a:pt x="155" y="358"/>
                    <a:pt x="155" y="358"/>
                  </a:cubicBezTo>
                  <a:cubicBezTo>
                    <a:pt x="156" y="357"/>
                    <a:pt x="156" y="357"/>
                    <a:pt x="156" y="357"/>
                  </a:cubicBezTo>
                  <a:cubicBezTo>
                    <a:pt x="157" y="356"/>
                    <a:pt x="157" y="356"/>
                    <a:pt x="157" y="356"/>
                  </a:cubicBezTo>
                  <a:cubicBezTo>
                    <a:pt x="158" y="356"/>
                    <a:pt x="158" y="356"/>
                    <a:pt x="158" y="356"/>
                  </a:cubicBezTo>
                  <a:cubicBezTo>
                    <a:pt x="164" y="356"/>
                    <a:pt x="164" y="356"/>
                    <a:pt x="164" y="356"/>
                  </a:cubicBezTo>
                  <a:cubicBezTo>
                    <a:pt x="169" y="356"/>
                    <a:pt x="169" y="356"/>
                    <a:pt x="169" y="356"/>
                  </a:cubicBezTo>
                  <a:cubicBezTo>
                    <a:pt x="187" y="358"/>
                    <a:pt x="187" y="358"/>
                    <a:pt x="187" y="358"/>
                  </a:cubicBezTo>
                  <a:cubicBezTo>
                    <a:pt x="187" y="359"/>
                    <a:pt x="187" y="359"/>
                    <a:pt x="187" y="359"/>
                  </a:cubicBezTo>
                  <a:cubicBezTo>
                    <a:pt x="187" y="367"/>
                    <a:pt x="187" y="367"/>
                    <a:pt x="187" y="367"/>
                  </a:cubicBezTo>
                  <a:cubicBezTo>
                    <a:pt x="184" y="382"/>
                    <a:pt x="184" y="382"/>
                    <a:pt x="184" y="382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69" y="386"/>
                    <a:pt x="169" y="386"/>
                    <a:pt x="169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1" y="403"/>
                    <a:pt x="131" y="403"/>
                    <a:pt x="131" y="403"/>
                  </a:cubicBezTo>
                  <a:cubicBezTo>
                    <a:pt x="131" y="406"/>
                    <a:pt x="131" y="406"/>
                    <a:pt x="131" y="406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16"/>
                    <a:pt x="131" y="416"/>
                    <a:pt x="131" y="416"/>
                  </a:cubicBezTo>
                  <a:cubicBezTo>
                    <a:pt x="125" y="430"/>
                    <a:pt x="125" y="430"/>
                    <a:pt x="125" y="430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93" y="438"/>
                    <a:pt x="93" y="438"/>
                    <a:pt x="93" y="438"/>
                  </a:cubicBezTo>
                  <a:cubicBezTo>
                    <a:pt x="87" y="472"/>
                    <a:pt x="87" y="472"/>
                    <a:pt x="87" y="472"/>
                  </a:cubicBezTo>
                  <a:cubicBezTo>
                    <a:pt x="87" y="474"/>
                    <a:pt x="87" y="474"/>
                    <a:pt x="87" y="474"/>
                  </a:cubicBezTo>
                  <a:cubicBezTo>
                    <a:pt x="88" y="475"/>
                    <a:pt x="88" y="475"/>
                    <a:pt x="88" y="475"/>
                  </a:cubicBezTo>
                  <a:cubicBezTo>
                    <a:pt x="111" y="484"/>
                    <a:pt x="111" y="484"/>
                    <a:pt x="111" y="484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20" y="486"/>
                    <a:pt x="120" y="486"/>
                    <a:pt x="120" y="486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26" y="479"/>
                    <a:pt x="126" y="479"/>
                    <a:pt x="126" y="479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8" y="475"/>
                    <a:pt x="128" y="475"/>
                    <a:pt x="128" y="475"/>
                  </a:cubicBezTo>
                  <a:cubicBezTo>
                    <a:pt x="134" y="474"/>
                    <a:pt x="134" y="474"/>
                    <a:pt x="134" y="474"/>
                  </a:cubicBezTo>
                  <a:cubicBezTo>
                    <a:pt x="135" y="474"/>
                    <a:pt x="135" y="474"/>
                    <a:pt x="135" y="474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6" y="484"/>
                    <a:pt x="146" y="484"/>
                    <a:pt x="146" y="484"/>
                  </a:cubicBezTo>
                  <a:cubicBezTo>
                    <a:pt x="141" y="487"/>
                    <a:pt x="141" y="487"/>
                    <a:pt x="141" y="487"/>
                  </a:cubicBezTo>
                  <a:cubicBezTo>
                    <a:pt x="134" y="489"/>
                    <a:pt x="134" y="489"/>
                    <a:pt x="134" y="489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9"/>
                    <a:pt x="127" y="499"/>
                    <a:pt x="127" y="499"/>
                  </a:cubicBezTo>
                  <a:cubicBezTo>
                    <a:pt x="127" y="500"/>
                    <a:pt x="127" y="500"/>
                    <a:pt x="127" y="500"/>
                  </a:cubicBezTo>
                  <a:cubicBezTo>
                    <a:pt x="129" y="501"/>
                    <a:pt x="129" y="501"/>
                    <a:pt x="129" y="501"/>
                  </a:cubicBezTo>
                  <a:cubicBezTo>
                    <a:pt x="130" y="502"/>
                    <a:pt x="130" y="502"/>
                    <a:pt x="130" y="502"/>
                  </a:cubicBezTo>
                  <a:cubicBezTo>
                    <a:pt x="146" y="507"/>
                    <a:pt x="146" y="507"/>
                    <a:pt x="146" y="507"/>
                  </a:cubicBezTo>
                  <a:cubicBezTo>
                    <a:pt x="147" y="507"/>
                    <a:pt x="147" y="507"/>
                    <a:pt x="147" y="507"/>
                  </a:cubicBezTo>
                  <a:cubicBezTo>
                    <a:pt x="151" y="506"/>
                    <a:pt x="151" y="506"/>
                    <a:pt x="151" y="506"/>
                  </a:cubicBezTo>
                  <a:cubicBezTo>
                    <a:pt x="153" y="505"/>
                    <a:pt x="153" y="505"/>
                    <a:pt x="153" y="505"/>
                  </a:cubicBezTo>
                  <a:cubicBezTo>
                    <a:pt x="154" y="503"/>
                    <a:pt x="154" y="503"/>
                    <a:pt x="154" y="503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9" y="493"/>
                    <a:pt x="159" y="493"/>
                    <a:pt x="159" y="493"/>
                  </a:cubicBezTo>
                  <a:cubicBezTo>
                    <a:pt x="160" y="492"/>
                    <a:pt x="160" y="492"/>
                    <a:pt x="160" y="492"/>
                  </a:cubicBezTo>
                  <a:cubicBezTo>
                    <a:pt x="166" y="487"/>
                    <a:pt x="166" y="487"/>
                    <a:pt x="166" y="487"/>
                  </a:cubicBezTo>
                  <a:cubicBezTo>
                    <a:pt x="166" y="487"/>
                    <a:pt x="166" y="487"/>
                    <a:pt x="166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4" y="493"/>
                    <a:pt x="174" y="493"/>
                    <a:pt x="174" y="493"/>
                  </a:cubicBezTo>
                  <a:cubicBezTo>
                    <a:pt x="177" y="495"/>
                    <a:pt x="177" y="495"/>
                    <a:pt x="177" y="495"/>
                  </a:cubicBezTo>
                  <a:cubicBezTo>
                    <a:pt x="178" y="498"/>
                    <a:pt x="178" y="498"/>
                    <a:pt x="178" y="498"/>
                  </a:cubicBezTo>
                  <a:cubicBezTo>
                    <a:pt x="177" y="501"/>
                    <a:pt x="177" y="501"/>
                    <a:pt x="177" y="501"/>
                  </a:cubicBezTo>
                  <a:cubicBezTo>
                    <a:pt x="171" y="514"/>
                    <a:pt x="171" y="514"/>
                    <a:pt x="171" y="514"/>
                  </a:cubicBezTo>
                  <a:cubicBezTo>
                    <a:pt x="168" y="519"/>
                    <a:pt x="168" y="519"/>
                    <a:pt x="168" y="519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8" y="522"/>
                    <a:pt x="168" y="522"/>
                    <a:pt x="168" y="522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70" y="525"/>
                    <a:pt x="170" y="525"/>
                    <a:pt x="170" y="525"/>
                  </a:cubicBezTo>
                  <a:cubicBezTo>
                    <a:pt x="183" y="527"/>
                    <a:pt x="183" y="527"/>
                    <a:pt x="183" y="527"/>
                  </a:cubicBezTo>
                  <a:cubicBezTo>
                    <a:pt x="187" y="528"/>
                    <a:pt x="187" y="528"/>
                    <a:pt x="187" y="528"/>
                  </a:cubicBezTo>
                  <a:cubicBezTo>
                    <a:pt x="190" y="528"/>
                    <a:pt x="190" y="528"/>
                    <a:pt x="190" y="528"/>
                  </a:cubicBezTo>
                  <a:cubicBezTo>
                    <a:pt x="200" y="528"/>
                    <a:pt x="200" y="528"/>
                    <a:pt x="200" y="528"/>
                  </a:cubicBezTo>
                  <a:cubicBezTo>
                    <a:pt x="236" y="526"/>
                    <a:pt x="236" y="526"/>
                    <a:pt x="236" y="526"/>
                  </a:cubicBezTo>
                  <a:cubicBezTo>
                    <a:pt x="248" y="525"/>
                    <a:pt x="248" y="525"/>
                    <a:pt x="248" y="525"/>
                  </a:cubicBezTo>
                  <a:cubicBezTo>
                    <a:pt x="250" y="525"/>
                    <a:pt x="250" y="525"/>
                    <a:pt x="250" y="525"/>
                  </a:cubicBezTo>
                  <a:cubicBezTo>
                    <a:pt x="254" y="524"/>
                    <a:pt x="254" y="524"/>
                    <a:pt x="254" y="524"/>
                  </a:cubicBezTo>
                  <a:cubicBezTo>
                    <a:pt x="258" y="521"/>
                    <a:pt x="258" y="521"/>
                    <a:pt x="258" y="521"/>
                  </a:cubicBezTo>
                  <a:cubicBezTo>
                    <a:pt x="260" y="521"/>
                    <a:pt x="260" y="521"/>
                    <a:pt x="260" y="521"/>
                  </a:cubicBezTo>
                  <a:cubicBezTo>
                    <a:pt x="272" y="522"/>
                    <a:pt x="272" y="522"/>
                    <a:pt x="272" y="522"/>
                  </a:cubicBezTo>
                  <a:cubicBezTo>
                    <a:pt x="273" y="522"/>
                    <a:pt x="273" y="522"/>
                    <a:pt x="273" y="522"/>
                  </a:cubicBezTo>
                  <a:cubicBezTo>
                    <a:pt x="273" y="523"/>
                    <a:pt x="273" y="523"/>
                    <a:pt x="273" y="523"/>
                  </a:cubicBezTo>
                  <a:cubicBezTo>
                    <a:pt x="273" y="554"/>
                    <a:pt x="273" y="554"/>
                    <a:pt x="273" y="554"/>
                  </a:cubicBezTo>
                  <a:cubicBezTo>
                    <a:pt x="273" y="555"/>
                    <a:pt x="273" y="555"/>
                    <a:pt x="273" y="555"/>
                  </a:cubicBezTo>
                  <a:cubicBezTo>
                    <a:pt x="271" y="555"/>
                    <a:pt x="271" y="555"/>
                    <a:pt x="271" y="555"/>
                  </a:cubicBezTo>
                  <a:cubicBezTo>
                    <a:pt x="266" y="551"/>
                    <a:pt x="266" y="551"/>
                    <a:pt x="266" y="551"/>
                  </a:cubicBezTo>
                  <a:cubicBezTo>
                    <a:pt x="265" y="550"/>
                    <a:pt x="265" y="550"/>
                    <a:pt x="265" y="550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0" y="547"/>
                    <a:pt x="260" y="547"/>
                    <a:pt x="260" y="547"/>
                  </a:cubicBezTo>
                  <a:cubicBezTo>
                    <a:pt x="254" y="546"/>
                    <a:pt x="254" y="546"/>
                    <a:pt x="254" y="546"/>
                  </a:cubicBezTo>
                  <a:cubicBezTo>
                    <a:pt x="222" y="548"/>
                    <a:pt x="222" y="548"/>
                    <a:pt x="222" y="548"/>
                  </a:cubicBezTo>
                  <a:cubicBezTo>
                    <a:pt x="221" y="548"/>
                    <a:pt x="221" y="548"/>
                    <a:pt x="221" y="548"/>
                  </a:cubicBezTo>
                  <a:cubicBezTo>
                    <a:pt x="220" y="549"/>
                    <a:pt x="220" y="549"/>
                    <a:pt x="220" y="549"/>
                  </a:cubicBezTo>
                  <a:cubicBezTo>
                    <a:pt x="218" y="551"/>
                    <a:pt x="218" y="551"/>
                    <a:pt x="218" y="551"/>
                  </a:cubicBezTo>
                  <a:cubicBezTo>
                    <a:pt x="186" y="600"/>
                    <a:pt x="186" y="600"/>
                    <a:pt x="186" y="600"/>
                  </a:cubicBezTo>
                  <a:cubicBezTo>
                    <a:pt x="186" y="600"/>
                    <a:pt x="186" y="600"/>
                    <a:pt x="186" y="600"/>
                  </a:cubicBezTo>
                  <a:cubicBezTo>
                    <a:pt x="186" y="601"/>
                    <a:pt x="186" y="601"/>
                    <a:pt x="186" y="601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603"/>
                    <a:pt x="187" y="603"/>
                    <a:pt x="187" y="603"/>
                  </a:cubicBezTo>
                  <a:cubicBezTo>
                    <a:pt x="198" y="604"/>
                    <a:pt x="198" y="604"/>
                    <a:pt x="198" y="604"/>
                  </a:cubicBezTo>
                  <a:cubicBezTo>
                    <a:pt x="181" y="641"/>
                    <a:pt x="181" y="641"/>
                    <a:pt x="181" y="641"/>
                  </a:cubicBezTo>
                  <a:cubicBezTo>
                    <a:pt x="170" y="648"/>
                    <a:pt x="170" y="648"/>
                    <a:pt x="170" y="648"/>
                  </a:cubicBezTo>
                  <a:cubicBezTo>
                    <a:pt x="169" y="648"/>
                    <a:pt x="169" y="648"/>
                    <a:pt x="169" y="648"/>
                  </a:cubicBezTo>
                  <a:cubicBezTo>
                    <a:pt x="166" y="648"/>
                    <a:pt x="166" y="648"/>
                    <a:pt x="166" y="648"/>
                  </a:cubicBezTo>
                  <a:cubicBezTo>
                    <a:pt x="163" y="649"/>
                    <a:pt x="163" y="649"/>
                    <a:pt x="163" y="649"/>
                  </a:cubicBezTo>
                  <a:cubicBezTo>
                    <a:pt x="159" y="653"/>
                    <a:pt x="159" y="653"/>
                    <a:pt x="159" y="653"/>
                  </a:cubicBezTo>
                  <a:cubicBezTo>
                    <a:pt x="159" y="654"/>
                    <a:pt x="159" y="654"/>
                    <a:pt x="159" y="654"/>
                  </a:cubicBezTo>
                  <a:cubicBezTo>
                    <a:pt x="159" y="656"/>
                    <a:pt x="159" y="656"/>
                    <a:pt x="159" y="656"/>
                  </a:cubicBezTo>
                  <a:cubicBezTo>
                    <a:pt x="159" y="657"/>
                    <a:pt x="159" y="657"/>
                    <a:pt x="159" y="657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30" y="681"/>
                    <a:pt x="130" y="681"/>
                    <a:pt x="130" y="681"/>
                  </a:cubicBezTo>
                  <a:cubicBezTo>
                    <a:pt x="113" y="688"/>
                    <a:pt x="113" y="688"/>
                    <a:pt x="113" y="688"/>
                  </a:cubicBezTo>
                  <a:cubicBezTo>
                    <a:pt x="112" y="688"/>
                    <a:pt x="112" y="688"/>
                    <a:pt x="112" y="688"/>
                  </a:cubicBezTo>
                  <a:cubicBezTo>
                    <a:pt x="109" y="691"/>
                    <a:pt x="109" y="691"/>
                    <a:pt x="109" y="691"/>
                  </a:cubicBezTo>
                  <a:cubicBezTo>
                    <a:pt x="109" y="692"/>
                    <a:pt x="109" y="692"/>
                    <a:pt x="109" y="692"/>
                  </a:cubicBezTo>
                  <a:cubicBezTo>
                    <a:pt x="110" y="692"/>
                    <a:pt x="110" y="692"/>
                    <a:pt x="110" y="692"/>
                  </a:cubicBezTo>
                  <a:cubicBezTo>
                    <a:pt x="113" y="694"/>
                    <a:pt x="113" y="694"/>
                    <a:pt x="113" y="694"/>
                  </a:cubicBezTo>
                  <a:cubicBezTo>
                    <a:pt x="117" y="694"/>
                    <a:pt x="117" y="694"/>
                    <a:pt x="117" y="694"/>
                  </a:cubicBezTo>
                  <a:cubicBezTo>
                    <a:pt x="131" y="692"/>
                    <a:pt x="131" y="692"/>
                    <a:pt x="131" y="692"/>
                  </a:cubicBezTo>
                  <a:cubicBezTo>
                    <a:pt x="144" y="689"/>
                    <a:pt x="144" y="689"/>
                    <a:pt x="144" y="689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5" y="686"/>
                    <a:pt x="145" y="686"/>
                    <a:pt x="145" y="686"/>
                  </a:cubicBezTo>
                  <a:cubicBezTo>
                    <a:pt x="145" y="685"/>
                    <a:pt x="145" y="685"/>
                    <a:pt x="145" y="685"/>
                  </a:cubicBezTo>
                  <a:cubicBezTo>
                    <a:pt x="145" y="684"/>
                    <a:pt x="145" y="684"/>
                    <a:pt x="145" y="684"/>
                  </a:cubicBezTo>
                  <a:cubicBezTo>
                    <a:pt x="147" y="682"/>
                    <a:pt x="147" y="682"/>
                    <a:pt x="147" y="682"/>
                  </a:cubicBezTo>
                  <a:cubicBezTo>
                    <a:pt x="152" y="681"/>
                    <a:pt x="152" y="681"/>
                    <a:pt x="152" y="681"/>
                  </a:cubicBezTo>
                  <a:cubicBezTo>
                    <a:pt x="167" y="677"/>
                    <a:pt x="167" y="677"/>
                    <a:pt x="167" y="677"/>
                  </a:cubicBezTo>
                  <a:cubicBezTo>
                    <a:pt x="172" y="677"/>
                    <a:pt x="172" y="677"/>
                    <a:pt x="172" y="677"/>
                  </a:cubicBezTo>
                  <a:cubicBezTo>
                    <a:pt x="173" y="678"/>
                    <a:pt x="173" y="678"/>
                    <a:pt x="173" y="678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216" y="684"/>
                    <a:pt x="216" y="684"/>
                    <a:pt x="216" y="684"/>
                  </a:cubicBezTo>
                  <a:cubicBezTo>
                    <a:pt x="229" y="683"/>
                    <a:pt x="229" y="683"/>
                    <a:pt x="229" y="683"/>
                  </a:cubicBezTo>
                  <a:cubicBezTo>
                    <a:pt x="231" y="682"/>
                    <a:pt x="231" y="682"/>
                    <a:pt x="231" y="682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41" y="672"/>
                    <a:pt x="241" y="672"/>
                    <a:pt x="241" y="672"/>
                  </a:cubicBezTo>
                  <a:cubicBezTo>
                    <a:pt x="250" y="660"/>
                    <a:pt x="250" y="660"/>
                    <a:pt x="250" y="660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1" y="658"/>
                    <a:pt x="251" y="658"/>
                    <a:pt x="251" y="658"/>
                  </a:cubicBezTo>
                  <a:cubicBezTo>
                    <a:pt x="251" y="657"/>
                    <a:pt x="251" y="657"/>
                    <a:pt x="251" y="657"/>
                  </a:cubicBezTo>
                  <a:cubicBezTo>
                    <a:pt x="265" y="661"/>
                    <a:pt x="265" y="661"/>
                    <a:pt x="265" y="661"/>
                  </a:cubicBezTo>
                  <a:cubicBezTo>
                    <a:pt x="278" y="668"/>
                    <a:pt x="278" y="668"/>
                    <a:pt x="278" y="668"/>
                  </a:cubicBezTo>
                  <a:cubicBezTo>
                    <a:pt x="282" y="674"/>
                    <a:pt x="282" y="674"/>
                    <a:pt x="282" y="674"/>
                  </a:cubicBezTo>
                  <a:cubicBezTo>
                    <a:pt x="282" y="674"/>
                    <a:pt x="282" y="674"/>
                    <a:pt x="282" y="674"/>
                  </a:cubicBezTo>
                  <a:cubicBezTo>
                    <a:pt x="256" y="682"/>
                    <a:pt x="256" y="682"/>
                    <a:pt x="256" y="682"/>
                  </a:cubicBezTo>
                  <a:cubicBezTo>
                    <a:pt x="229" y="687"/>
                    <a:pt x="229" y="687"/>
                    <a:pt x="229" y="687"/>
                  </a:cubicBezTo>
                  <a:cubicBezTo>
                    <a:pt x="219" y="691"/>
                    <a:pt x="219" y="691"/>
                    <a:pt x="219" y="691"/>
                  </a:cubicBezTo>
                  <a:cubicBezTo>
                    <a:pt x="210" y="695"/>
                    <a:pt x="210" y="695"/>
                    <a:pt x="210" y="695"/>
                  </a:cubicBezTo>
                  <a:cubicBezTo>
                    <a:pt x="208" y="695"/>
                    <a:pt x="208" y="695"/>
                    <a:pt x="208" y="695"/>
                  </a:cubicBezTo>
                  <a:cubicBezTo>
                    <a:pt x="206" y="695"/>
                    <a:pt x="206" y="695"/>
                    <a:pt x="206" y="695"/>
                  </a:cubicBezTo>
                  <a:cubicBezTo>
                    <a:pt x="205" y="695"/>
                    <a:pt x="205" y="695"/>
                    <a:pt x="205" y="695"/>
                  </a:cubicBezTo>
                  <a:cubicBezTo>
                    <a:pt x="188" y="691"/>
                    <a:pt x="188" y="691"/>
                    <a:pt x="188" y="691"/>
                  </a:cubicBezTo>
                  <a:cubicBezTo>
                    <a:pt x="158" y="691"/>
                    <a:pt x="158" y="691"/>
                    <a:pt x="158" y="691"/>
                  </a:cubicBezTo>
                  <a:cubicBezTo>
                    <a:pt x="156" y="691"/>
                    <a:pt x="156" y="691"/>
                    <a:pt x="156" y="691"/>
                  </a:cubicBezTo>
                  <a:cubicBezTo>
                    <a:pt x="154" y="692"/>
                    <a:pt x="154" y="692"/>
                    <a:pt x="154" y="692"/>
                  </a:cubicBezTo>
                  <a:cubicBezTo>
                    <a:pt x="153" y="693"/>
                    <a:pt x="153" y="693"/>
                    <a:pt x="153" y="693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7" y="705"/>
                    <a:pt x="147" y="705"/>
                    <a:pt x="147" y="705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6" y="714"/>
                    <a:pt x="146" y="714"/>
                    <a:pt x="146" y="714"/>
                  </a:cubicBezTo>
                  <a:cubicBezTo>
                    <a:pt x="135" y="721"/>
                    <a:pt x="135" y="721"/>
                    <a:pt x="135" y="721"/>
                  </a:cubicBezTo>
                  <a:cubicBezTo>
                    <a:pt x="134" y="722"/>
                    <a:pt x="134" y="722"/>
                    <a:pt x="134" y="722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19" y="756"/>
                    <a:pt x="119" y="756"/>
                    <a:pt x="119" y="756"/>
                  </a:cubicBezTo>
                  <a:cubicBezTo>
                    <a:pt x="121" y="763"/>
                    <a:pt x="121" y="763"/>
                    <a:pt x="121" y="763"/>
                  </a:cubicBezTo>
                  <a:cubicBezTo>
                    <a:pt x="129" y="765"/>
                    <a:pt x="129" y="765"/>
                    <a:pt x="129" y="765"/>
                  </a:cubicBezTo>
                  <a:cubicBezTo>
                    <a:pt x="131" y="766"/>
                    <a:pt x="131" y="766"/>
                    <a:pt x="131" y="766"/>
                  </a:cubicBezTo>
                  <a:cubicBezTo>
                    <a:pt x="133" y="767"/>
                    <a:pt x="133" y="767"/>
                    <a:pt x="133" y="767"/>
                  </a:cubicBezTo>
                  <a:cubicBezTo>
                    <a:pt x="134" y="767"/>
                    <a:pt x="134" y="767"/>
                    <a:pt x="134" y="767"/>
                  </a:cubicBezTo>
                  <a:cubicBezTo>
                    <a:pt x="134" y="769"/>
                    <a:pt x="134" y="769"/>
                    <a:pt x="134" y="769"/>
                  </a:cubicBezTo>
                  <a:cubicBezTo>
                    <a:pt x="134" y="772"/>
                    <a:pt x="134" y="772"/>
                    <a:pt x="134" y="772"/>
                  </a:cubicBezTo>
                  <a:cubicBezTo>
                    <a:pt x="115" y="774"/>
                    <a:pt x="115" y="774"/>
                    <a:pt x="115" y="774"/>
                  </a:cubicBezTo>
                  <a:cubicBezTo>
                    <a:pt x="106" y="774"/>
                    <a:pt x="106" y="774"/>
                    <a:pt x="106" y="774"/>
                  </a:cubicBezTo>
                  <a:cubicBezTo>
                    <a:pt x="102" y="774"/>
                    <a:pt x="102" y="774"/>
                    <a:pt x="102" y="774"/>
                  </a:cubicBezTo>
                  <a:cubicBezTo>
                    <a:pt x="69" y="765"/>
                    <a:pt x="69" y="765"/>
                    <a:pt x="69" y="765"/>
                  </a:cubicBezTo>
                  <a:cubicBezTo>
                    <a:pt x="70" y="761"/>
                    <a:pt x="70" y="761"/>
                    <a:pt x="70" y="761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70" y="757"/>
                    <a:pt x="70" y="757"/>
                    <a:pt x="70" y="757"/>
                  </a:cubicBezTo>
                  <a:cubicBezTo>
                    <a:pt x="69" y="757"/>
                    <a:pt x="69" y="757"/>
                    <a:pt x="69" y="757"/>
                  </a:cubicBezTo>
                  <a:cubicBezTo>
                    <a:pt x="68" y="757"/>
                    <a:pt x="68" y="757"/>
                    <a:pt x="68" y="757"/>
                  </a:cubicBezTo>
                  <a:cubicBezTo>
                    <a:pt x="63" y="758"/>
                    <a:pt x="63" y="758"/>
                    <a:pt x="63" y="758"/>
                  </a:cubicBezTo>
                  <a:cubicBezTo>
                    <a:pt x="56" y="760"/>
                    <a:pt x="56" y="760"/>
                    <a:pt x="56" y="760"/>
                  </a:cubicBezTo>
                  <a:cubicBezTo>
                    <a:pt x="53" y="761"/>
                    <a:pt x="53" y="761"/>
                    <a:pt x="53" y="761"/>
                  </a:cubicBezTo>
                  <a:cubicBezTo>
                    <a:pt x="52" y="762"/>
                    <a:pt x="52" y="762"/>
                    <a:pt x="52" y="762"/>
                  </a:cubicBezTo>
                  <a:cubicBezTo>
                    <a:pt x="38" y="769"/>
                    <a:pt x="38" y="769"/>
                    <a:pt x="38" y="769"/>
                  </a:cubicBezTo>
                  <a:cubicBezTo>
                    <a:pt x="21" y="780"/>
                    <a:pt x="21" y="780"/>
                    <a:pt x="21" y="780"/>
                  </a:cubicBezTo>
                  <a:cubicBezTo>
                    <a:pt x="21" y="781"/>
                    <a:pt x="21" y="781"/>
                    <a:pt x="21" y="781"/>
                  </a:cubicBezTo>
                  <a:cubicBezTo>
                    <a:pt x="21" y="781"/>
                    <a:pt x="21" y="781"/>
                    <a:pt x="21" y="781"/>
                  </a:cubicBezTo>
                  <a:cubicBezTo>
                    <a:pt x="19" y="789"/>
                    <a:pt x="19" y="789"/>
                    <a:pt x="19" y="789"/>
                  </a:cubicBezTo>
                  <a:cubicBezTo>
                    <a:pt x="18" y="793"/>
                    <a:pt x="18" y="793"/>
                    <a:pt x="18" y="793"/>
                  </a:cubicBezTo>
                  <a:cubicBezTo>
                    <a:pt x="19" y="799"/>
                    <a:pt x="19" y="799"/>
                    <a:pt x="19" y="799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22" y="802"/>
                    <a:pt x="22" y="802"/>
                    <a:pt x="22" y="802"/>
                  </a:cubicBezTo>
                  <a:cubicBezTo>
                    <a:pt x="22" y="803"/>
                    <a:pt x="22" y="803"/>
                    <a:pt x="22" y="803"/>
                  </a:cubicBezTo>
                  <a:cubicBezTo>
                    <a:pt x="24" y="803"/>
                    <a:pt x="24" y="803"/>
                    <a:pt x="24" y="803"/>
                  </a:cubicBezTo>
                  <a:cubicBezTo>
                    <a:pt x="73" y="799"/>
                    <a:pt x="73" y="799"/>
                    <a:pt x="73" y="79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00" y="795"/>
                    <a:pt x="100" y="795"/>
                    <a:pt x="100" y="795"/>
                  </a:cubicBezTo>
                  <a:cubicBezTo>
                    <a:pt x="109" y="794"/>
                    <a:pt x="109" y="794"/>
                    <a:pt x="109" y="794"/>
                  </a:cubicBezTo>
                  <a:cubicBezTo>
                    <a:pt x="112" y="795"/>
                    <a:pt x="112" y="795"/>
                    <a:pt x="112" y="795"/>
                  </a:cubicBezTo>
                  <a:cubicBezTo>
                    <a:pt x="114" y="795"/>
                    <a:pt x="114" y="795"/>
                    <a:pt x="114" y="795"/>
                  </a:cubicBezTo>
                  <a:cubicBezTo>
                    <a:pt x="122" y="798"/>
                    <a:pt x="122" y="798"/>
                    <a:pt x="122" y="798"/>
                  </a:cubicBezTo>
                  <a:cubicBezTo>
                    <a:pt x="124" y="799"/>
                    <a:pt x="124" y="799"/>
                    <a:pt x="124" y="799"/>
                  </a:cubicBezTo>
                  <a:cubicBezTo>
                    <a:pt x="126" y="801"/>
                    <a:pt x="126" y="801"/>
                    <a:pt x="126" y="801"/>
                  </a:cubicBezTo>
                  <a:cubicBezTo>
                    <a:pt x="127" y="803"/>
                    <a:pt x="127" y="803"/>
                    <a:pt x="127" y="803"/>
                  </a:cubicBezTo>
                  <a:cubicBezTo>
                    <a:pt x="126" y="803"/>
                    <a:pt x="126" y="803"/>
                    <a:pt x="126" y="803"/>
                  </a:cubicBezTo>
                  <a:cubicBezTo>
                    <a:pt x="122" y="802"/>
                    <a:pt x="122" y="802"/>
                    <a:pt x="122" y="802"/>
                  </a:cubicBezTo>
                  <a:cubicBezTo>
                    <a:pt x="120" y="802"/>
                    <a:pt x="120" y="802"/>
                    <a:pt x="120" y="802"/>
                  </a:cubicBezTo>
                  <a:cubicBezTo>
                    <a:pt x="108" y="804"/>
                    <a:pt x="108" y="804"/>
                    <a:pt x="108" y="804"/>
                  </a:cubicBezTo>
                  <a:cubicBezTo>
                    <a:pt x="106" y="805"/>
                    <a:pt x="106" y="805"/>
                    <a:pt x="106" y="805"/>
                  </a:cubicBezTo>
                  <a:cubicBezTo>
                    <a:pt x="97" y="812"/>
                    <a:pt x="97" y="812"/>
                    <a:pt x="97" y="812"/>
                  </a:cubicBezTo>
                  <a:cubicBezTo>
                    <a:pt x="76" y="821"/>
                    <a:pt x="76" y="821"/>
                    <a:pt x="76" y="821"/>
                  </a:cubicBezTo>
                  <a:cubicBezTo>
                    <a:pt x="70" y="824"/>
                    <a:pt x="70" y="824"/>
                    <a:pt x="70" y="824"/>
                  </a:cubicBezTo>
                  <a:cubicBezTo>
                    <a:pt x="48" y="831"/>
                    <a:pt x="48" y="831"/>
                    <a:pt x="48" y="831"/>
                  </a:cubicBezTo>
                  <a:cubicBezTo>
                    <a:pt x="44" y="837"/>
                    <a:pt x="44" y="837"/>
                    <a:pt x="44" y="837"/>
                  </a:cubicBezTo>
                  <a:cubicBezTo>
                    <a:pt x="44" y="841"/>
                    <a:pt x="44" y="841"/>
                    <a:pt x="44" y="841"/>
                  </a:cubicBezTo>
                  <a:cubicBezTo>
                    <a:pt x="44" y="842"/>
                    <a:pt x="44" y="842"/>
                    <a:pt x="44" y="842"/>
                  </a:cubicBezTo>
                  <a:cubicBezTo>
                    <a:pt x="46" y="844"/>
                    <a:pt x="46" y="844"/>
                    <a:pt x="46" y="844"/>
                  </a:cubicBezTo>
                  <a:cubicBezTo>
                    <a:pt x="49" y="850"/>
                    <a:pt x="49" y="850"/>
                    <a:pt x="49" y="850"/>
                  </a:cubicBezTo>
                  <a:cubicBezTo>
                    <a:pt x="49" y="853"/>
                    <a:pt x="49" y="853"/>
                    <a:pt x="49" y="853"/>
                  </a:cubicBezTo>
                  <a:cubicBezTo>
                    <a:pt x="48" y="854"/>
                    <a:pt x="48" y="854"/>
                    <a:pt x="48" y="854"/>
                  </a:cubicBezTo>
                  <a:cubicBezTo>
                    <a:pt x="47" y="852"/>
                    <a:pt x="47" y="852"/>
                    <a:pt x="47" y="852"/>
                  </a:cubicBezTo>
                  <a:cubicBezTo>
                    <a:pt x="46" y="852"/>
                    <a:pt x="46" y="852"/>
                    <a:pt x="46" y="852"/>
                  </a:cubicBezTo>
                  <a:cubicBezTo>
                    <a:pt x="45" y="852"/>
                    <a:pt x="45" y="852"/>
                    <a:pt x="45" y="852"/>
                  </a:cubicBezTo>
                  <a:cubicBezTo>
                    <a:pt x="41" y="855"/>
                    <a:pt x="41" y="855"/>
                    <a:pt x="41" y="855"/>
                  </a:cubicBezTo>
                  <a:cubicBezTo>
                    <a:pt x="27" y="858"/>
                    <a:pt x="27" y="858"/>
                    <a:pt x="27" y="858"/>
                  </a:cubicBezTo>
                  <a:cubicBezTo>
                    <a:pt x="26" y="865"/>
                    <a:pt x="26" y="865"/>
                    <a:pt x="26" y="865"/>
                  </a:cubicBezTo>
                  <a:cubicBezTo>
                    <a:pt x="26" y="866"/>
                    <a:pt x="26" y="866"/>
                    <a:pt x="26" y="866"/>
                  </a:cubicBezTo>
                  <a:cubicBezTo>
                    <a:pt x="32" y="880"/>
                    <a:pt x="32" y="880"/>
                    <a:pt x="32" y="880"/>
                  </a:cubicBezTo>
                  <a:cubicBezTo>
                    <a:pt x="32" y="881"/>
                    <a:pt x="32" y="881"/>
                    <a:pt x="32" y="881"/>
                  </a:cubicBezTo>
                  <a:cubicBezTo>
                    <a:pt x="33" y="882"/>
                    <a:pt x="33" y="882"/>
                    <a:pt x="33" y="882"/>
                  </a:cubicBezTo>
                  <a:cubicBezTo>
                    <a:pt x="34" y="882"/>
                    <a:pt x="34" y="882"/>
                    <a:pt x="34" y="882"/>
                  </a:cubicBezTo>
                  <a:cubicBezTo>
                    <a:pt x="44" y="875"/>
                    <a:pt x="44" y="875"/>
                    <a:pt x="44" y="875"/>
                  </a:cubicBezTo>
                  <a:cubicBezTo>
                    <a:pt x="57" y="883"/>
                    <a:pt x="57" y="883"/>
                    <a:pt x="57" y="883"/>
                  </a:cubicBezTo>
                  <a:cubicBezTo>
                    <a:pt x="77" y="889"/>
                    <a:pt x="77" y="889"/>
                    <a:pt x="77" y="889"/>
                  </a:cubicBezTo>
                  <a:cubicBezTo>
                    <a:pt x="102" y="880"/>
                    <a:pt x="102" y="880"/>
                    <a:pt x="102" y="880"/>
                  </a:cubicBezTo>
                  <a:cubicBezTo>
                    <a:pt x="132" y="870"/>
                    <a:pt x="132" y="870"/>
                    <a:pt x="132" y="870"/>
                  </a:cubicBezTo>
                  <a:cubicBezTo>
                    <a:pt x="136" y="869"/>
                    <a:pt x="136" y="869"/>
                    <a:pt x="136" y="869"/>
                  </a:cubicBezTo>
                  <a:cubicBezTo>
                    <a:pt x="143" y="868"/>
                    <a:pt x="143" y="868"/>
                    <a:pt x="143" y="868"/>
                  </a:cubicBezTo>
                  <a:cubicBezTo>
                    <a:pt x="152" y="867"/>
                    <a:pt x="152" y="867"/>
                    <a:pt x="152" y="867"/>
                  </a:cubicBezTo>
                  <a:cubicBezTo>
                    <a:pt x="153" y="867"/>
                    <a:pt x="153" y="867"/>
                    <a:pt x="153" y="867"/>
                  </a:cubicBezTo>
                  <a:cubicBezTo>
                    <a:pt x="153" y="869"/>
                    <a:pt x="153" y="869"/>
                    <a:pt x="153" y="869"/>
                  </a:cubicBezTo>
                  <a:cubicBezTo>
                    <a:pt x="115" y="888"/>
                    <a:pt x="115" y="888"/>
                    <a:pt x="115" y="888"/>
                  </a:cubicBezTo>
                  <a:cubicBezTo>
                    <a:pt x="102" y="893"/>
                    <a:pt x="102" y="893"/>
                    <a:pt x="102" y="893"/>
                  </a:cubicBezTo>
                  <a:cubicBezTo>
                    <a:pt x="88" y="905"/>
                    <a:pt x="88" y="905"/>
                    <a:pt x="88" y="905"/>
                  </a:cubicBezTo>
                  <a:cubicBezTo>
                    <a:pt x="65" y="928"/>
                    <a:pt x="65" y="928"/>
                    <a:pt x="65" y="928"/>
                  </a:cubicBezTo>
                  <a:cubicBezTo>
                    <a:pt x="62" y="932"/>
                    <a:pt x="62" y="932"/>
                    <a:pt x="62" y="932"/>
                  </a:cubicBezTo>
                  <a:cubicBezTo>
                    <a:pt x="76" y="934"/>
                    <a:pt x="76" y="934"/>
                    <a:pt x="76" y="934"/>
                  </a:cubicBezTo>
                  <a:cubicBezTo>
                    <a:pt x="79" y="933"/>
                    <a:pt x="79" y="933"/>
                    <a:pt x="79" y="933"/>
                  </a:cubicBezTo>
                  <a:cubicBezTo>
                    <a:pt x="92" y="929"/>
                    <a:pt x="92" y="929"/>
                    <a:pt x="92" y="929"/>
                  </a:cubicBezTo>
                  <a:cubicBezTo>
                    <a:pt x="93" y="928"/>
                    <a:pt x="93" y="928"/>
                    <a:pt x="93" y="928"/>
                  </a:cubicBezTo>
                  <a:cubicBezTo>
                    <a:pt x="94" y="926"/>
                    <a:pt x="94" y="926"/>
                    <a:pt x="94" y="926"/>
                  </a:cubicBezTo>
                  <a:cubicBezTo>
                    <a:pt x="94" y="924"/>
                    <a:pt x="94" y="924"/>
                    <a:pt x="94" y="924"/>
                  </a:cubicBezTo>
                  <a:cubicBezTo>
                    <a:pt x="94" y="924"/>
                    <a:pt x="94" y="924"/>
                    <a:pt x="94" y="924"/>
                  </a:cubicBezTo>
                  <a:cubicBezTo>
                    <a:pt x="94" y="923"/>
                    <a:pt x="94" y="923"/>
                    <a:pt x="94" y="923"/>
                  </a:cubicBezTo>
                  <a:cubicBezTo>
                    <a:pt x="97" y="921"/>
                    <a:pt x="97" y="921"/>
                    <a:pt x="97" y="921"/>
                  </a:cubicBezTo>
                  <a:cubicBezTo>
                    <a:pt x="108" y="920"/>
                    <a:pt x="108" y="920"/>
                    <a:pt x="108" y="920"/>
                  </a:cubicBezTo>
                  <a:cubicBezTo>
                    <a:pt x="119" y="920"/>
                    <a:pt x="119" y="920"/>
                    <a:pt x="119" y="920"/>
                  </a:cubicBezTo>
                  <a:cubicBezTo>
                    <a:pt x="136" y="917"/>
                    <a:pt x="136" y="917"/>
                    <a:pt x="136" y="917"/>
                  </a:cubicBezTo>
                  <a:cubicBezTo>
                    <a:pt x="146" y="914"/>
                    <a:pt x="146" y="914"/>
                    <a:pt x="146" y="914"/>
                  </a:cubicBezTo>
                  <a:cubicBezTo>
                    <a:pt x="147" y="914"/>
                    <a:pt x="147" y="914"/>
                    <a:pt x="147" y="914"/>
                  </a:cubicBezTo>
                  <a:cubicBezTo>
                    <a:pt x="155" y="907"/>
                    <a:pt x="155" y="907"/>
                    <a:pt x="155" y="907"/>
                  </a:cubicBezTo>
                  <a:cubicBezTo>
                    <a:pt x="160" y="906"/>
                    <a:pt x="160" y="906"/>
                    <a:pt x="160" y="906"/>
                  </a:cubicBezTo>
                  <a:cubicBezTo>
                    <a:pt x="170" y="906"/>
                    <a:pt x="170" y="906"/>
                    <a:pt x="170" y="906"/>
                  </a:cubicBezTo>
                  <a:cubicBezTo>
                    <a:pt x="171" y="906"/>
                    <a:pt x="171" y="906"/>
                    <a:pt x="171" y="906"/>
                  </a:cubicBezTo>
                  <a:cubicBezTo>
                    <a:pt x="172" y="909"/>
                    <a:pt x="172" y="909"/>
                    <a:pt x="172" y="909"/>
                  </a:cubicBezTo>
                  <a:cubicBezTo>
                    <a:pt x="170" y="915"/>
                    <a:pt x="170" y="915"/>
                    <a:pt x="170" y="915"/>
                  </a:cubicBezTo>
                  <a:cubicBezTo>
                    <a:pt x="170" y="916"/>
                    <a:pt x="170" y="916"/>
                    <a:pt x="170" y="916"/>
                  </a:cubicBezTo>
                  <a:cubicBezTo>
                    <a:pt x="167" y="918"/>
                    <a:pt x="167" y="918"/>
                    <a:pt x="167" y="918"/>
                  </a:cubicBezTo>
                  <a:cubicBezTo>
                    <a:pt x="159" y="921"/>
                    <a:pt x="159" y="921"/>
                    <a:pt x="159" y="921"/>
                  </a:cubicBezTo>
                  <a:cubicBezTo>
                    <a:pt x="157" y="922"/>
                    <a:pt x="157" y="922"/>
                    <a:pt x="157" y="922"/>
                  </a:cubicBezTo>
                  <a:cubicBezTo>
                    <a:pt x="153" y="922"/>
                    <a:pt x="153" y="922"/>
                    <a:pt x="153" y="922"/>
                  </a:cubicBezTo>
                  <a:cubicBezTo>
                    <a:pt x="149" y="923"/>
                    <a:pt x="149" y="923"/>
                    <a:pt x="149" y="923"/>
                  </a:cubicBezTo>
                  <a:cubicBezTo>
                    <a:pt x="148" y="924"/>
                    <a:pt x="148" y="924"/>
                    <a:pt x="148" y="924"/>
                  </a:cubicBezTo>
                  <a:cubicBezTo>
                    <a:pt x="121" y="936"/>
                    <a:pt x="121" y="936"/>
                    <a:pt x="121" y="936"/>
                  </a:cubicBezTo>
                  <a:cubicBezTo>
                    <a:pt x="117" y="938"/>
                    <a:pt x="117" y="938"/>
                    <a:pt x="117" y="938"/>
                  </a:cubicBezTo>
                  <a:cubicBezTo>
                    <a:pt x="107" y="946"/>
                    <a:pt x="107" y="946"/>
                    <a:pt x="107" y="946"/>
                  </a:cubicBezTo>
                  <a:cubicBezTo>
                    <a:pt x="106" y="947"/>
                    <a:pt x="106" y="947"/>
                    <a:pt x="106" y="947"/>
                  </a:cubicBezTo>
                  <a:cubicBezTo>
                    <a:pt x="106" y="948"/>
                    <a:pt x="106" y="948"/>
                    <a:pt x="106" y="948"/>
                  </a:cubicBezTo>
                  <a:cubicBezTo>
                    <a:pt x="107" y="948"/>
                    <a:pt x="107" y="948"/>
                    <a:pt x="107" y="948"/>
                  </a:cubicBezTo>
                  <a:cubicBezTo>
                    <a:pt x="107" y="949"/>
                    <a:pt x="107" y="949"/>
                    <a:pt x="107" y="949"/>
                  </a:cubicBezTo>
                  <a:cubicBezTo>
                    <a:pt x="108" y="949"/>
                    <a:pt x="108" y="949"/>
                    <a:pt x="108" y="949"/>
                  </a:cubicBezTo>
                  <a:cubicBezTo>
                    <a:pt x="112" y="948"/>
                    <a:pt x="112" y="948"/>
                    <a:pt x="112" y="948"/>
                  </a:cubicBezTo>
                  <a:cubicBezTo>
                    <a:pt x="138" y="938"/>
                    <a:pt x="138" y="938"/>
                    <a:pt x="138" y="938"/>
                  </a:cubicBezTo>
                  <a:cubicBezTo>
                    <a:pt x="142" y="936"/>
                    <a:pt x="142" y="936"/>
                    <a:pt x="142" y="936"/>
                  </a:cubicBezTo>
                  <a:cubicBezTo>
                    <a:pt x="142" y="936"/>
                    <a:pt x="142" y="936"/>
                    <a:pt x="142" y="936"/>
                  </a:cubicBezTo>
                  <a:cubicBezTo>
                    <a:pt x="144" y="935"/>
                    <a:pt x="144" y="935"/>
                    <a:pt x="144" y="935"/>
                  </a:cubicBezTo>
                  <a:cubicBezTo>
                    <a:pt x="147" y="933"/>
                    <a:pt x="147" y="933"/>
                    <a:pt x="147" y="933"/>
                  </a:cubicBezTo>
                  <a:cubicBezTo>
                    <a:pt x="148" y="933"/>
                    <a:pt x="148" y="933"/>
                    <a:pt x="148" y="933"/>
                  </a:cubicBezTo>
                  <a:cubicBezTo>
                    <a:pt x="149" y="932"/>
                    <a:pt x="149" y="932"/>
                    <a:pt x="149" y="932"/>
                  </a:cubicBezTo>
                  <a:cubicBezTo>
                    <a:pt x="153" y="932"/>
                    <a:pt x="153" y="932"/>
                    <a:pt x="153" y="932"/>
                  </a:cubicBezTo>
                  <a:cubicBezTo>
                    <a:pt x="153" y="932"/>
                    <a:pt x="153" y="932"/>
                    <a:pt x="153" y="932"/>
                  </a:cubicBezTo>
                  <a:cubicBezTo>
                    <a:pt x="154" y="933"/>
                    <a:pt x="154" y="933"/>
                    <a:pt x="154" y="933"/>
                  </a:cubicBezTo>
                  <a:cubicBezTo>
                    <a:pt x="154" y="934"/>
                    <a:pt x="154" y="934"/>
                    <a:pt x="154" y="934"/>
                  </a:cubicBezTo>
                  <a:cubicBezTo>
                    <a:pt x="153" y="935"/>
                    <a:pt x="153" y="935"/>
                    <a:pt x="153" y="935"/>
                  </a:cubicBezTo>
                  <a:cubicBezTo>
                    <a:pt x="136" y="948"/>
                    <a:pt x="136" y="948"/>
                    <a:pt x="136" y="948"/>
                  </a:cubicBezTo>
                  <a:cubicBezTo>
                    <a:pt x="133" y="950"/>
                    <a:pt x="133" y="950"/>
                    <a:pt x="133" y="950"/>
                  </a:cubicBezTo>
                  <a:cubicBezTo>
                    <a:pt x="128" y="953"/>
                    <a:pt x="128" y="953"/>
                    <a:pt x="128" y="953"/>
                  </a:cubicBezTo>
                  <a:cubicBezTo>
                    <a:pt x="126" y="954"/>
                    <a:pt x="126" y="954"/>
                    <a:pt x="126" y="954"/>
                  </a:cubicBezTo>
                  <a:cubicBezTo>
                    <a:pt x="122" y="955"/>
                    <a:pt x="122" y="955"/>
                    <a:pt x="122" y="955"/>
                  </a:cubicBezTo>
                  <a:cubicBezTo>
                    <a:pt x="117" y="956"/>
                    <a:pt x="117" y="956"/>
                    <a:pt x="117" y="956"/>
                  </a:cubicBezTo>
                  <a:cubicBezTo>
                    <a:pt x="107" y="964"/>
                    <a:pt x="107" y="964"/>
                    <a:pt x="107" y="964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9" y="973"/>
                    <a:pt x="109" y="973"/>
                    <a:pt x="109" y="973"/>
                  </a:cubicBezTo>
                  <a:cubicBezTo>
                    <a:pt x="111" y="973"/>
                    <a:pt x="111" y="973"/>
                    <a:pt x="111" y="973"/>
                  </a:cubicBezTo>
                  <a:cubicBezTo>
                    <a:pt x="117" y="972"/>
                    <a:pt x="117" y="972"/>
                    <a:pt x="117" y="972"/>
                  </a:cubicBezTo>
                  <a:cubicBezTo>
                    <a:pt x="120" y="971"/>
                    <a:pt x="120" y="971"/>
                    <a:pt x="120" y="971"/>
                  </a:cubicBezTo>
                  <a:cubicBezTo>
                    <a:pt x="126" y="969"/>
                    <a:pt x="126" y="969"/>
                    <a:pt x="126" y="969"/>
                  </a:cubicBezTo>
                  <a:cubicBezTo>
                    <a:pt x="127" y="969"/>
                    <a:pt x="127" y="969"/>
                    <a:pt x="127" y="969"/>
                  </a:cubicBezTo>
                  <a:cubicBezTo>
                    <a:pt x="150" y="961"/>
                    <a:pt x="150" y="961"/>
                    <a:pt x="150" y="961"/>
                  </a:cubicBezTo>
                  <a:cubicBezTo>
                    <a:pt x="169" y="954"/>
                    <a:pt x="169" y="954"/>
                    <a:pt x="169" y="954"/>
                  </a:cubicBezTo>
                  <a:cubicBezTo>
                    <a:pt x="173" y="964"/>
                    <a:pt x="173" y="964"/>
                    <a:pt x="173" y="964"/>
                  </a:cubicBezTo>
                  <a:cubicBezTo>
                    <a:pt x="174" y="965"/>
                    <a:pt x="174" y="965"/>
                    <a:pt x="174" y="965"/>
                  </a:cubicBezTo>
                  <a:cubicBezTo>
                    <a:pt x="178" y="971"/>
                    <a:pt x="178" y="971"/>
                    <a:pt x="178" y="971"/>
                  </a:cubicBezTo>
                  <a:cubicBezTo>
                    <a:pt x="178" y="971"/>
                    <a:pt x="178" y="971"/>
                    <a:pt x="178" y="971"/>
                  </a:cubicBezTo>
                  <a:cubicBezTo>
                    <a:pt x="179" y="971"/>
                    <a:pt x="179" y="971"/>
                    <a:pt x="179" y="971"/>
                  </a:cubicBezTo>
                  <a:cubicBezTo>
                    <a:pt x="183" y="971"/>
                    <a:pt x="183" y="971"/>
                    <a:pt x="183" y="971"/>
                  </a:cubicBezTo>
                  <a:cubicBezTo>
                    <a:pt x="201" y="970"/>
                    <a:pt x="201" y="970"/>
                    <a:pt x="201" y="970"/>
                  </a:cubicBezTo>
                  <a:cubicBezTo>
                    <a:pt x="202" y="969"/>
                    <a:pt x="202" y="969"/>
                    <a:pt x="202" y="969"/>
                  </a:cubicBezTo>
                  <a:cubicBezTo>
                    <a:pt x="217" y="959"/>
                    <a:pt x="217" y="959"/>
                    <a:pt x="217" y="959"/>
                  </a:cubicBezTo>
                  <a:cubicBezTo>
                    <a:pt x="218" y="959"/>
                    <a:pt x="218" y="959"/>
                    <a:pt x="218" y="959"/>
                  </a:cubicBezTo>
                  <a:cubicBezTo>
                    <a:pt x="222" y="956"/>
                    <a:pt x="222" y="956"/>
                    <a:pt x="222" y="956"/>
                  </a:cubicBezTo>
                  <a:cubicBezTo>
                    <a:pt x="222" y="955"/>
                    <a:pt x="222" y="955"/>
                    <a:pt x="222" y="955"/>
                  </a:cubicBezTo>
                  <a:cubicBezTo>
                    <a:pt x="228" y="952"/>
                    <a:pt x="228" y="952"/>
                    <a:pt x="228" y="952"/>
                  </a:cubicBezTo>
                  <a:cubicBezTo>
                    <a:pt x="237" y="950"/>
                    <a:pt x="237" y="950"/>
                    <a:pt x="237" y="950"/>
                  </a:cubicBezTo>
                  <a:cubicBezTo>
                    <a:pt x="249" y="956"/>
                    <a:pt x="249" y="956"/>
                    <a:pt x="249" y="956"/>
                  </a:cubicBezTo>
                  <a:cubicBezTo>
                    <a:pt x="255" y="955"/>
                    <a:pt x="255" y="955"/>
                    <a:pt x="255" y="955"/>
                  </a:cubicBezTo>
                  <a:cubicBezTo>
                    <a:pt x="257" y="955"/>
                    <a:pt x="257" y="955"/>
                    <a:pt x="257" y="955"/>
                  </a:cubicBezTo>
                  <a:cubicBezTo>
                    <a:pt x="259" y="950"/>
                    <a:pt x="259" y="950"/>
                    <a:pt x="259" y="950"/>
                  </a:cubicBezTo>
                  <a:cubicBezTo>
                    <a:pt x="261" y="945"/>
                    <a:pt x="261" y="945"/>
                    <a:pt x="261" y="945"/>
                  </a:cubicBezTo>
                  <a:cubicBezTo>
                    <a:pt x="262" y="945"/>
                    <a:pt x="262" y="945"/>
                    <a:pt x="262" y="945"/>
                  </a:cubicBezTo>
                  <a:cubicBezTo>
                    <a:pt x="267" y="945"/>
                    <a:pt x="267" y="945"/>
                    <a:pt x="267" y="945"/>
                  </a:cubicBezTo>
                  <a:cubicBezTo>
                    <a:pt x="268" y="945"/>
                    <a:pt x="268" y="945"/>
                    <a:pt x="268" y="945"/>
                  </a:cubicBezTo>
                  <a:cubicBezTo>
                    <a:pt x="288" y="946"/>
                    <a:pt x="288" y="946"/>
                    <a:pt x="288" y="946"/>
                  </a:cubicBezTo>
                  <a:cubicBezTo>
                    <a:pt x="303" y="934"/>
                    <a:pt x="303" y="934"/>
                    <a:pt x="303" y="934"/>
                  </a:cubicBezTo>
                  <a:cubicBezTo>
                    <a:pt x="320" y="923"/>
                    <a:pt x="320" y="923"/>
                    <a:pt x="320" y="923"/>
                  </a:cubicBezTo>
                  <a:cubicBezTo>
                    <a:pt x="344" y="917"/>
                    <a:pt x="344" y="917"/>
                    <a:pt x="344" y="917"/>
                  </a:cubicBezTo>
                  <a:cubicBezTo>
                    <a:pt x="349" y="913"/>
                    <a:pt x="349" y="913"/>
                    <a:pt x="349" y="913"/>
                  </a:cubicBezTo>
                  <a:cubicBezTo>
                    <a:pt x="359" y="898"/>
                    <a:pt x="359" y="898"/>
                    <a:pt x="359" y="898"/>
                  </a:cubicBezTo>
                  <a:cubicBezTo>
                    <a:pt x="364" y="898"/>
                    <a:pt x="364" y="898"/>
                    <a:pt x="364" y="898"/>
                  </a:cubicBezTo>
                  <a:cubicBezTo>
                    <a:pt x="370" y="898"/>
                    <a:pt x="370" y="898"/>
                    <a:pt x="370" y="898"/>
                  </a:cubicBezTo>
                  <a:cubicBezTo>
                    <a:pt x="387" y="895"/>
                    <a:pt x="387" y="895"/>
                    <a:pt x="387" y="895"/>
                  </a:cubicBezTo>
                  <a:cubicBezTo>
                    <a:pt x="389" y="895"/>
                    <a:pt x="389" y="895"/>
                    <a:pt x="389" y="895"/>
                  </a:cubicBezTo>
                  <a:cubicBezTo>
                    <a:pt x="397" y="893"/>
                    <a:pt x="397" y="893"/>
                    <a:pt x="397" y="893"/>
                  </a:cubicBezTo>
                  <a:cubicBezTo>
                    <a:pt x="397" y="892"/>
                    <a:pt x="397" y="892"/>
                    <a:pt x="397" y="892"/>
                  </a:cubicBezTo>
                  <a:cubicBezTo>
                    <a:pt x="397" y="891"/>
                    <a:pt x="397" y="891"/>
                    <a:pt x="397" y="891"/>
                  </a:cubicBezTo>
                  <a:cubicBezTo>
                    <a:pt x="402" y="882"/>
                    <a:pt x="402" y="882"/>
                    <a:pt x="402" y="882"/>
                  </a:cubicBezTo>
                  <a:cubicBezTo>
                    <a:pt x="416" y="871"/>
                    <a:pt x="416" y="871"/>
                    <a:pt x="416" y="871"/>
                  </a:cubicBezTo>
                  <a:cubicBezTo>
                    <a:pt x="435" y="863"/>
                    <a:pt x="435" y="863"/>
                    <a:pt x="435" y="863"/>
                  </a:cubicBezTo>
                  <a:cubicBezTo>
                    <a:pt x="460" y="853"/>
                    <a:pt x="460" y="853"/>
                    <a:pt x="460" y="853"/>
                  </a:cubicBezTo>
                  <a:cubicBezTo>
                    <a:pt x="462" y="852"/>
                    <a:pt x="462" y="852"/>
                    <a:pt x="462" y="852"/>
                  </a:cubicBezTo>
                  <a:cubicBezTo>
                    <a:pt x="465" y="851"/>
                    <a:pt x="465" y="851"/>
                    <a:pt x="465" y="851"/>
                  </a:cubicBezTo>
                  <a:cubicBezTo>
                    <a:pt x="472" y="838"/>
                    <a:pt x="472" y="838"/>
                    <a:pt x="472" y="838"/>
                  </a:cubicBezTo>
                  <a:cubicBezTo>
                    <a:pt x="472" y="837"/>
                    <a:pt x="472" y="837"/>
                    <a:pt x="472" y="837"/>
                  </a:cubicBezTo>
                  <a:cubicBezTo>
                    <a:pt x="471" y="836"/>
                    <a:pt x="471" y="836"/>
                    <a:pt x="471" y="836"/>
                  </a:cubicBezTo>
                  <a:cubicBezTo>
                    <a:pt x="470" y="836"/>
                    <a:pt x="470" y="836"/>
                    <a:pt x="470" y="836"/>
                  </a:cubicBezTo>
                  <a:cubicBezTo>
                    <a:pt x="466" y="836"/>
                    <a:pt x="466" y="836"/>
                    <a:pt x="466" y="836"/>
                  </a:cubicBezTo>
                  <a:cubicBezTo>
                    <a:pt x="464" y="836"/>
                    <a:pt x="464" y="836"/>
                    <a:pt x="464" y="836"/>
                  </a:cubicBezTo>
                  <a:cubicBezTo>
                    <a:pt x="463" y="835"/>
                    <a:pt x="463" y="835"/>
                    <a:pt x="463" y="835"/>
                  </a:cubicBezTo>
                  <a:cubicBezTo>
                    <a:pt x="461" y="831"/>
                    <a:pt x="461" y="831"/>
                    <a:pt x="461" y="831"/>
                  </a:cubicBezTo>
                  <a:cubicBezTo>
                    <a:pt x="461" y="830"/>
                    <a:pt x="461" y="830"/>
                    <a:pt x="461" y="830"/>
                  </a:cubicBezTo>
                  <a:cubicBezTo>
                    <a:pt x="461" y="829"/>
                    <a:pt x="461" y="829"/>
                    <a:pt x="461" y="829"/>
                  </a:cubicBezTo>
                  <a:cubicBezTo>
                    <a:pt x="464" y="827"/>
                    <a:pt x="464" y="827"/>
                    <a:pt x="464" y="827"/>
                  </a:cubicBezTo>
                  <a:cubicBezTo>
                    <a:pt x="490" y="820"/>
                    <a:pt x="490" y="820"/>
                    <a:pt x="490" y="820"/>
                  </a:cubicBezTo>
                  <a:cubicBezTo>
                    <a:pt x="500" y="818"/>
                    <a:pt x="500" y="818"/>
                    <a:pt x="500" y="818"/>
                  </a:cubicBezTo>
                  <a:cubicBezTo>
                    <a:pt x="512" y="818"/>
                    <a:pt x="512" y="818"/>
                    <a:pt x="512" y="818"/>
                  </a:cubicBezTo>
                  <a:cubicBezTo>
                    <a:pt x="540" y="821"/>
                    <a:pt x="540" y="821"/>
                    <a:pt x="540" y="821"/>
                  </a:cubicBezTo>
                  <a:cubicBezTo>
                    <a:pt x="542" y="821"/>
                    <a:pt x="542" y="821"/>
                    <a:pt x="542" y="821"/>
                  </a:cubicBezTo>
                  <a:cubicBezTo>
                    <a:pt x="552" y="820"/>
                    <a:pt x="552" y="820"/>
                    <a:pt x="552" y="820"/>
                  </a:cubicBezTo>
                  <a:cubicBezTo>
                    <a:pt x="556" y="819"/>
                    <a:pt x="556" y="819"/>
                    <a:pt x="556" y="819"/>
                  </a:cubicBezTo>
                  <a:cubicBezTo>
                    <a:pt x="558" y="818"/>
                    <a:pt x="558" y="818"/>
                    <a:pt x="558" y="818"/>
                  </a:cubicBezTo>
                  <a:cubicBezTo>
                    <a:pt x="562" y="811"/>
                    <a:pt x="562" y="811"/>
                    <a:pt x="562" y="811"/>
                  </a:cubicBezTo>
                  <a:cubicBezTo>
                    <a:pt x="562" y="802"/>
                    <a:pt x="562" y="802"/>
                    <a:pt x="562" y="802"/>
                  </a:cubicBezTo>
                  <a:cubicBezTo>
                    <a:pt x="591" y="800"/>
                    <a:pt x="591" y="800"/>
                    <a:pt x="591" y="800"/>
                  </a:cubicBezTo>
                  <a:cubicBezTo>
                    <a:pt x="599" y="801"/>
                    <a:pt x="599" y="801"/>
                    <a:pt x="599" y="801"/>
                  </a:cubicBezTo>
                  <a:cubicBezTo>
                    <a:pt x="616" y="807"/>
                    <a:pt x="616" y="807"/>
                    <a:pt x="616" y="807"/>
                  </a:cubicBezTo>
                  <a:cubicBezTo>
                    <a:pt x="644" y="807"/>
                    <a:pt x="644" y="807"/>
                    <a:pt x="644" y="807"/>
                  </a:cubicBezTo>
                  <a:cubicBezTo>
                    <a:pt x="655" y="789"/>
                    <a:pt x="655" y="789"/>
                    <a:pt x="655" y="789"/>
                  </a:cubicBezTo>
                  <a:cubicBezTo>
                    <a:pt x="646" y="778"/>
                    <a:pt x="646" y="778"/>
                    <a:pt x="646" y="778"/>
                  </a:cubicBezTo>
                  <a:cubicBezTo>
                    <a:pt x="645" y="777"/>
                    <a:pt x="645" y="777"/>
                    <a:pt x="645" y="777"/>
                  </a:cubicBezTo>
                  <a:cubicBezTo>
                    <a:pt x="645" y="776"/>
                    <a:pt x="645" y="776"/>
                    <a:pt x="645" y="776"/>
                  </a:cubicBezTo>
                  <a:cubicBezTo>
                    <a:pt x="645" y="770"/>
                    <a:pt x="645" y="770"/>
                    <a:pt x="645" y="770"/>
                  </a:cubicBezTo>
                  <a:cubicBezTo>
                    <a:pt x="645" y="769"/>
                    <a:pt x="645" y="769"/>
                    <a:pt x="645" y="769"/>
                  </a:cubicBezTo>
                  <a:cubicBezTo>
                    <a:pt x="645" y="767"/>
                    <a:pt x="645" y="767"/>
                    <a:pt x="645" y="767"/>
                  </a:cubicBezTo>
                  <a:cubicBezTo>
                    <a:pt x="646" y="766"/>
                    <a:pt x="646" y="766"/>
                    <a:pt x="646" y="766"/>
                  </a:cubicBezTo>
                  <a:cubicBezTo>
                    <a:pt x="647" y="766"/>
                    <a:pt x="647" y="766"/>
                    <a:pt x="647" y="766"/>
                  </a:cubicBezTo>
                  <a:cubicBezTo>
                    <a:pt x="657" y="757"/>
                    <a:pt x="657" y="757"/>
                    <a:pt x="657" y="757"/>
                  </a:cubicBezTo>
                  <a:cubicBezTo>
                    <a:pt x="678" y="726"/>
                    <a:pt x="678" y="726"/>
                    <a:pt x="678" y="726"/>
                  </a:cubicBezTo>
                  <a:cubicBezTo>
                    <a:pt x="683" y="718"/>
                    <a:pt x="683" y="718"/>
                    <a:pt x="683" y="718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3" y="710"/>
                    <a:pt x="683" y="710"/>
                    <a:pt x="683" y="710"/>
                  </a:cubicBezTo>
                  <a:cubicBezTo>
                    <a:pt x="682" y="703"/>
                    <a:pt x="682" y="703"/>
                    <a:pt x="682" y="703"/>
                  </a:cubicBezTo>
                  <a:cubicBezTo>
                    <a:pt x="681" y="702"/>
                    <a:pt x="681" y="702"/>
                    <a:pt x="681" y="702"/>
                  </a:cubicBezTo>
                  <a:cubicBezTo>
                    <a:pt x="680" y="700"/>
                    <a:pt x="680" y="700"/>
                    <a:pt x="680" y="700"/>
                  </a:cubicBezTo>
                  <a:cubicBezTo>
                    <a:pt x="680" y="697"/>
                    <a:pt x="680" y="697"/>
                    <a:pt x="680" y="697"/>
                  </a:cubicBezTo>
                  <a:cubicBezTo>
                    <a:pt x="681" y="692"/>
                    <a:pt x="681" y="692"/>
                    <a:pt x="681" y="692"/>
                  </a:cubicBezTo>
                  <a:cubicBezTo>
                    <a:pt x="681" y="689"/>
                    <a:pt x="681" y="689"/>
                    <a:pt x="681" y="689"/>
                  </a:cubicBezTo>
                  <a:cubicBezTo>
                    <a:pt x="694" y="654"/>
                    <a:pt x="694" y="654"/>
                    <a:pt x="694" y="654"/>
                  </a:cubicBezTo>
                  <a:cubicBezTo>
                    <a:pt x="696" y="647"/>
                    <a:pt x="696" y="647"/>
                    <a:pt x="696" y="647"/>
                  </a:cubicBezTo>
                  <a:cubicBezTo>
                    <a:pt x="707" y="631"/>
                    <a:pt x="707" y="631"/>
                    <a:pt x="707" y="631"/>
                  </a:cubicBezTo>
                  <a:cubicBezTo>
                    <a:pt x="714" y="617"/>
                    <a:pt x="714" y="617"/>
                    <a:pt x="714" y="617"/>
                  </a:cubicBezTo>
                  <a:lnTo>
                    <a:pt x="711" y="5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1245C7D-5DEC-41B5-BE2F-0E02034A4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67" y="3248050"/>
              <a:ext cx="882650" cy="714375"/>
            </a:xfrm>
            <a:custGeom>
              <a:avLst/>
              <a:gdLst>
                <a:gd name="T0" fmla="*/ 385 w 399"/>
                <a:gd name="T1" fmla="*/ 174 h 323"/>
                <a:gd name="T2" fmla="*/ 378 w 399"/>
                <a:gd name="T3" fmla="*/ 160 h 323"/>
                <a:gd name="T4" fmla="*/ 335 w 399"/>
                <a:gd name="T5" fmla="*/ 174 h 323"/>
                <a:gd name="T6" fmla="*/ 330 w 399"/>
                <a:gd name="T7" fmla="*/ 178 h 323"/>
                <a:gd name="T8" fmla="*/ 335 w 399"/>
                <a:gd name="T9" fmla="*/ 157 h 323"/>
                <a:gd name="T10" fmla="*/ 348 w 399"/>
                <a:gd name="T11" fmla="*/ 149 h 323"/>
                <a:gd name="T12" fmla="*/ 362 w 399"/>
                <a:gd name="T13" fmla="*/ 141 h 323"/>
                <a:gd name="T14" fmla="*/ 362 w 399"/>
                <a:gd name="T15" fmla="*/ 127 h 323"/>
                <a:gd name="T16" fmla="*/ 354 w 399"/>
                <a:gd name="T17" fmla="*/ 115 h 323"/>
                <a:gd name="T18" fmla="*/ 313 w 399"/>
                <a:gd name="T19" fmla="*/ 63 h 323"/>
                <a:gd name="T20" fmla="*/ 309 w 399"/>
                <a:gd name="T21" fmla="*/ 30 h 323"/>
                <a:gd name="T22" fmla="*/ 298 w 399"/>
                <a:gd name="T23" fmla="*/ 22 h 323"/>
                <a:gd name="T24" fmla="*/ 232 w 399"/>
                <a:gd name="T25" fmla="*/ 24 h 323"/>
                <a:gd name="T26" fmla="*/ 178 w 399"/>
                <a:gd name="T27" fmla="*/ 36 h 323"/>
                <a:gd name="T28" fmla="*/ 162 w 399"/>
                <a:gd name="T29" fmla="*/ 65 h 323"/>
                <a:gd name="T30" fmla="*/ 147 w 399"/>
                <a:gd name="T31" fmla="*/ 59 h 323"/>
                <a:gd name="T32" fmla="*/ 136 w 399"/>
                <a:gd name="T33" fmla="*/ 61 h 323"/>
                <a:gd name="T34" fmla="*/ 114 w 399"/>
                <a:gd name="T35" fmla="*/ 76 h 323"/>
                <a:gd name="T36" fmla="*/ 111 w 399"/>
                <a:gd name="T37" fmla="*/ 96 h 323"/>
                <a:gd name="T38" fmla="*/ 93 w 399"/>
                <a:gd name="T39" fmla="*/ 135 h 323"/>
                <a:gd name="T40" fmla="*/ 53 w 399"/>
                <a:gd name="T41" fmla="*/ 144 h 323"/>
                <a:gd name="T42" fmla="*/ 37 w 399"/>
                <a:gd name="T43" fmla="*/ 152 h 323"/>
                <a:gd name="T44" fmla="*/ 69 w 399"/>
                <a:gd name="T45" fmla="*/ 168 h 323"/>
                <a:gd name="T46" fmla="*/ 42 w 399"/>
                <a:gd name="T47" fmla="*/ 190 h 323"/>
                <a:gd name="T48" fmla="*/ 17 w 399"/>
                <a:gd name="T49" fmla="*/ 230 h 323"/>
                <a:gd name="T50" fmla="*/ 46 w 399"/>
                <a:gd name="T51" fmla="*/ 269 h 323"/>
                <a:gd name="T52" fmla="*/ 74 w 399"/>
                <a:gd name="T53" fmla="*/ 280 h 323"/>
                <a:gd name="T54" fmla="*/ 83 w 399"/>
                <a:gd name="T55" fmla="*/ 291 h 323"/>
                <a:gd name="T56" fmla="*/ 125 w 399"/>
                <a:gd name="T57" fmla="*/ 292 h 323"/>
                <a:gd name="T58" fmla="*/ 162 w 399"/>
                <a:gd name="T59" fmla="*/ 220 h 323"/>
                <a:gd name="T60" fmla="*/ 191 w 399"/>
                <a:gd name="T61" fmla="*/ 250 h 323"/>
                <a:gd name="T62" fmla="*/ 196 w 399"/>
                <a:gd name="T63" fmla="*/ 269 h 323"/>
                <a:gd name="T64" fmla="*/ 212 w 399"/>
                <a:gd name="T65" fmla="*/ 277 h 323"/>
                <a:gd name="T66" fmla="*/ 223 w 399"/>
                <a:gd name="T67" fmla="*/ 292 h 323"/>
                <a:gd name="T68" fmla="*/ 219 w 399"/>
                <a:gd name="T69" fmla="*/ 307 h 323"/>
                <a:gd name="T70" fmla="*/ 259 w 399"/>
                <a:gd name="T71" fmla="*/ 310 h 323"/>
                <a:gd name="T72" fmla="*/ 271 w 399"/>
                <a:gd name="T73" fmla="*/ 302 h 323"/>
                <a:gd name="T74" fmla="*/ 282 w 399"/>
                <a:gd name="T75" fmla="*/ 306 h 323"/>
                <a:gd name="T76" fmla="*/ 297 w 399"/>
                <a:gd name="T77" fmla="*/ 319 h 323"/>
                <a:gd name="T78" fmla="*/ 308 w 399"/>
                <a:gd name="T79" fmla="*/ 322 h 323"/>
                <a:gd name="T80" fmla="*/ 331 w 399"/>
                <a:gd name="T81" fmla="*/ 301 h 323"/>
                <a:gd name="T82" fmla="*/ 333 w 399"/>
                <a:gd name="T83" fmla="*/ 280 h 323"/>
                <a:gd name="T84" fmla="*/ 336 w 399"/>
                <a:gd name="T85" fmla="*/ 273 h 323"/>
                <a:gd name="T86" fmla="*/ 361 w 399"/>
                <a:gd name="T87" fmla="*/ 269 h 323"/>
                <a:gd name="T88" fmla="*/ 373 w 399"/>
                <a:gd name="T89" fmla="*/ 268 h 323"/>
                <a:gd name="T90" fmla="*/ 382 w 399"/>
                <a:gd name="T91" fmla="*/ 242 h 323"/>
                <a:gd name="T92" fmla="*/ 360 w 399"/>
                <a:gd name="T93" fmla="*/ 196 h 323"/>
                <a:gd name="T94" fmla="*/ 366 w 399"/>
                <a:gd name="T95" fmla="*/ 188 h 323"/>
                <a:gd name="T96" fmla="*/ 382 w 399"/>
                <a:gd name="T97" fmla="*/ 204 h 323"/>
                <a:gd name="T98" fmla="*/ 383 w 399"/>
                <a:gd name="T99" fmla="*/ 218 h 323"/>
                <a:gd name="T100" fmla="*/ 378 w 399"/>
                <a:gd name="T101" fmla="*/ 228 h 323"/>
                <a:gd name="T102" fmla="*/ 387 w 399"/>
                <a:gd name="T103" fmla="*/ 247 h 323"/>
                <a:gd name="T104" fmla="*/ 394 w 399"/>
                <a:gd name="T105" fmla="*/ 234 h 323"/>
                <a:gd name="T106" fmla="*/ 399 w 399"/>
                <a:gd name="T107" fmla="*/ 207 h 323"/>
                <a:gd name="T108" fmla="*/ 292 w 399"/>
                <a:gd name="T109" fmla="*/ 11 h 323"/>
                <a:gd name="T110" fmla="*/ 293 w 399"/>
                <a:gd name="T111" fmla="*/ 3 h 323"/>
                <a:gd name="T112" fmla="*/ 281 w 399"/>
                <a:gd name="T113" fmla="*/ 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23">
                  <a:moveTo>
                    <a:pt x="399" y="207"/>
                  </a:moveTo>
                  <a:cubicBezTo>
                    <a:pt x="393" y="194"/>
                    <a:pt x="393" y="194"/>
                    <a:pt x="393" y="194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85" y="176"/>
                    <a:pt x="385" y="176"/>
                    <a:pt x="385" y="176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5" y="172"/>
                    <a:pt x="385" y="172"/>
                    <a:pt x="385" y="172"/>
                  </a:cubicBezTo>
                  <a:cubicBezTo>
                    <a:pt x="385" y="167"/>
                    <a:pt x="385" y="167"/>
                    <a:pt x="385" y="167"/>
                  </a:cubicBezTo>
                  <a:cubicBezTo>
                    <a:pt x="384" y="166"/>
                    <a:pt x="384" y="166"/>
                    <a:pt x="384" y="166"/>
                  </a:cubicBezTo>
                  <a:cubicBezTo>
                    <a:pt x="379" y="160"/>
                    <a:pt x="379" y="160"/>
                    <a:pt x="379" y="160"/>
                  </a:cubicBezTo>
                  <a:cubicBezTo>
                    <a:pt x="378" y="160"/>
                    <a:pt x="378" y="160"/>
                    <a:pt x="378" y="160"/>
                  </a:cubicBezTo>
                  <a:cubicBezTo>
                    <a:pt x="371" y="159"/>
                    <a:pt x="371" y="159"/>
                    <a:pt x="371" y="159"/>
                  </a:cubicBezTo>
                  <a:cubicBezTo>
                    <a:pt x="353" y="160"/>
                    <a:pt x="353" y="160"/>
                    <a:pt x="353" y="160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34" y="176"/>
                    <a:pt x="334" y="176"/>
                    <a:pt x="334" y="176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0" y="178"/>
                    <a:pt x="330" y="178"/>
                    <a:pt x="330" y="178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27" y="170"/>
                    <a:pt x="327" y="170"/>
                    <a:pt x="327" y="170"/>
                  </a:cubicBezTo>
                  <a:cubicBezTo>
                    <a:pt x="332" y="161"/>
                    <a:pt x="332" y="161"/>
                    <a:pt x="332" y="161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48" y="149"/>
                    <a:pt x="348" y="149"/>
                    <a:pt x="348" y="149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5" y="148"/>
                    <a:pt x="355" y="148"/>
                    <a:pt x="355" y="148"/>
                  </a:cubicBezTo>
                  <a:cubicBezTo>
                    <a:pt x="359" y="144"/>
                    <a:pt x="359" y="144"/>
                    <a:pt x="359" y="144"/>
                  </a:cubicBezTo>
                  <a:cubicBezTo>
                    <a:pt x="360" y="143"/>
                    <a:pt x="360" y="143"/>
                    <a:pt x="360" y="143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0"/>
                    <a:pt x="362" y="140"/>
                    <a:pt x="362" y="140"/>
                  </a:cubicBezTo>
                  <a:cubicBezTo>
                    <a:pt x="362" y="139"/>
                    <a:pt x="362" y="139"/>
                    <a:pt x="362" y="139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62" y="134"/>
                    <a:pt x="362" y="134"/>
                    <a:pt x="362" y="134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26"/>
                    <a:pt x="362" y="126"/>
                    <a:pt x="362" y="126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5" y="116"/>
                    <a:pt x="355" y="116"/>
                    <a:pt x="355" y="116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2" y="52"/>
                    <a:pt x="312" y="52"/>
                    <a:pt x="312" y="52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7"/>
                    <a:pt x="313" y="37"/>
                    <a:pt x="313" y="37"/>
                  </a:cubicBezTo>
                  <a:cubicBezTo>
                    <a:pt x="309" y="30"/>
                    <a:pt x="309" y="30"/>
                    <a:pt x="309" y="30"/>
                  </a:cubicBezTo>
                  <a:cubicBezTo>
                    <a:pt x="309" y="29"/>
                    <a:pt x="309" y="29"/>
                    <a:pt x="309" y="29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304" y="25"/>
                    <a:pt x="304" y="25"/>
                    <a:pt x="304" y="25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3"/>
                    <a:pt x="111" y="95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70" y="171"/>
                    <a:pt x="69" y="172"/>
                    <a:pt x="68" y="172"/>
                  </a:cubicBezTo>
                  <a:cubicBezTo>
                    <a:pt x="68" y="172"/>
                    <a:pt x="68" y="172"/>
                    <a:pt x="68" y="171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40" y="264"/>
                    <a:pt x="40" y="264"/>
                    <a:pt x="40" y="264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46" y="269"/>
                    <a:pt x="46" y="269"/>
                    <a:pt x="46" y="269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5" y="272"/>
                    <a:pt x="65" y="272"/>
                    <a:pt x="65" y="272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75" y="285"/>
                    <a:pt x="75" y="285"/>
                    <a:pt x="75" y="285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83" y="291"/>
                    <a:pt x="83" y="291"/>
                    <a:pt x="83" y="291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42" y="269"/>
                    <a:pt x="142" y="269"/>
                    <a:pt x="142" y="26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44" y="241"/>
                    <a:pt x="144" y="241"/>
                    <a:pt x="144" y="24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6" y="221"/>
                    <a:pt x="166" y="221"/>
                    <a:pt x="166" y="221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91" y="250"/>
                    <a:pt x="191" y="250"/>
                    <a:pt x="191" y="250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191" y="253"/>
                    <a:pt x="191" y="253"/>
                    <a:pt x="191" y="253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1" y="257"/>
                    <a:pt x="191" y="257"/>
                    <a:pt x="191" y="257"/>
                  </a:cubicBezTo>
                  <a:cubicBezTo>
                    <a:pt x="196" y="269"/>
                    <a:pt x="196" y="269"/>
                    <a:pt x="196" y="269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207" y="277"/>
                    <a:pt x="207" y="277"/>
                    <a:pt x="207" y="277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12" y="277"/>
                    <a:pt x="212" y="277"/>
                    <a:pt x="212" y="277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20" y="283"/>
                    <a:pt x="221" y="285"/>
                  </a:cubicBezTo>
                  <a:cubicBezTo>
                    <a:pt x="222" y="286"/>
                    <a:pt x="222" y="286"/>
                    <a:pt x="222" y="286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3" y="296"/>
                    <a:pt x="223" y="296"/>
                    <a:pt x="223" y="296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19" y="306"/>
                    <a:pt x="219" y="306"/>
                    <a:pt x="219" y="306"/>
                  </a:cubicBezTo>
                  <a:cubicBezTo>
                    <a:pt x="219" y="307"/>
                    <a:pt x="219" y="307"/>
                    <a:pt x="219" y="307"/>
                  </a:cubicBezTo>
                  <a:cubicBezTo>
                    <a:pt x="220" y="308"/>
                    <a:pt x="220" y="308"/>
                    <a:pt x="220" y="308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254" y="312"/>
                    <a:pt x="254" y="312"/>
                    <a:pt x="254" y="312"/>
                  </a:cubicBezTo>
                  <a:cubicBezTo>
                    <a:pt x="259" y="310"/>
                    <a:pt x="259" y="310"/>
                    <a:pt x="259" y="310"/>
                  </a:cubicBezTo>
                  <a:cubicBezTo>
                    <a:pt x="259" y="307"/>
                    <a:pt x="259" y="307"/>
                    <a:pt x="259" y="307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4"/>
                    <a:pt x="262" y="304"/>
                    <a:pt x="262" y="304"/>
                  </a:cubicBezTo>
                  <a:cubicBezTo>
                    <a:pt x="270" y="303"/>
                    <a:pt x="270" y="303"/>
                    <a:pt x="270" y="303"/>
                  </a:cubicBezTo>
                  <a:cubicBezTo>
                    <a:pt x="271" y="302"/>
                    <a:pt x="271" y="302"/>
                    <a:pt x="271" y="302"/>
                  </a:cubicBezTo>
                  <a:cubicBezTo>
                    <a:pt x="275" y="303"/>
                    <a:pt x="275" y="303"/>
                    <a:pt x="275" y="303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2" y="306"/>
                    <a:pt x="282" y="306"/>
                    <a:pt x="282" y="306"/>
                  </a:cubicBezTo>
                  <a:cubicBezTo>
                    <a:pt x="284" y="307"/>
                    <a:pt x="284" y="307"/>
                    <a:pt x="284" y="307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298" y="318"/>
                    <a:pt x="298" y="318"/>
                    <a:pt x="298" y="318"/>
                  </a:cubicBezTo>
                  <a:cubicBezTo>
                    <a:pt x="297" y="318"/>
                    <a:pt x="297" y="318"/>
                    <a:pt x="297" y="318"/>
                  </a:cubicBezTo>
                  <a:cubicBezTo>
                    <a:pt x="297" y="319"/>
                    <a:pt x="297" y="319"/>
                    <a:pt x="297" y="319"/>
                  </a:cubicBezTo>
                  <a:cubicBezTo>
                    <a:pt x="297" y="320"/>
                    <a:pt x="297" y="320"/>
                    <a:pt x="297" y="320"/>
                  </a:cubicBezTo>
                  <a:cubicBezTo>
                    <a:pt x="298" y="321"/>
                    <a:pt x="298" y="321"/>
                    <a:pt x="298" y="321"/>
                  </a:cubicBezTo>
                  <a:cubicBezTo>
                    <a:pt x="302" y="323"/>
                    <a:pt x="302" y="323"/>
                    <a:pt x="302" y="323"/>
                  </a:cubicBezTo>
                  <a:cubicBezTo>
                    <a:pt x="304" y="323"/>
                    <a:pt x="304" y="323"/>
                    <a:pt x="304" y="323"/>
                  </a:cubicBezTo>
                  <a:cubicBezTo>
                    <a:pt x="308" y="322"/>
                    <a:pt x="308" y="322"/>
                    <a:pt x="308" y="322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26" y="309"/>
                    <a:pt x="326" y="309"/>
                    <a:pt x="326" y="309"/>
                  </a:cubicBezTo>
                  <a:cubicBezTo>
                    <a:pt x="329" y="306"/>
                    <a:pt x="329" y="306"/>
                    <a:pt x="329" y="306"/>
                  </a:cubicBezTo>
                  <a:cubicBezTo>
                    <a:pt x="330" y="305"/>
                    <a:pt x="330" y="305"/>
                    <a:pt x="330" y="305"/>
                  </a:cubicBezTo>
                  <a:cubicBezTo>
                    <a:pt x="331" y="301"/>
                    <a:pt x="331" y="301"/>
                    <a:pt x="331" y="301"/>
                  </a:cubicBezTo>
                  <a:cubicBezTo>
                    <a:pt x="334" y="291"/>
                    <a:pt x="334" y="291"/>
                    <a:pt x="334" y="291"/>
                  </a:cubicBezTo>
                  <a:cubicBezTo>
                    <a:pt x="335" y="287"/>
                    <a:pt x="335" y="287"/>
                    <a:pt x="335" y="287"/>
                  </a:cubicBezTo>
                  <a:cubicBezTo>
                    <a:pt x="335" y="284"/>
                    <a:pt x="335" y="284"/>
                    <a:pt x="335" y="284"/>
                  </a:cubicBezTo>
                  <a:cubicBezTo>
                    <a:pt x="335" y="283"/>
                    <a:pt x="335" y="283"/>
                    <a:pt x="335" y="283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279"/>
                    <a:pt x="333" y="279"/>
                    <a:pt x="333" y="279"/>
                  </a:cubicBezTo>
                  <a:cubicBezTo>
                    <a:pt x="333" y="278"/>
                    <a:pt x="333" y="278"/>
                    <a:pt x="333" y="278"/>
                  </a:cubicBezTo>
                  <a:cubicBezTo>
                    <a:pt x="333" y="276"/>
                    <a:pt x="333" y="276"/>
                    <a:pt x="333" y="276"/>
                  </a:cubicBezTo>
                  <a:cubicBezTo>
                    <a:pt x="335" y="274"/>
                    <a:pt x="335" y="274"/>
                    <a:pt x="335" y="274"/>
                  </a:cubicBezTo>
                  <a:cubicBezTo>
                    <a:pt x="336" y="273"/>
                    <a:pt x="336" y="273"/>
                    <a:pt x="336" y="273"/>
                  </a:cubicBezTo>
                  <a:cubicBezTo>
                    <a:pt x="340" y="270"/>
                    <a:pt x="340" y="270"/>
                    <a:pt x="340" y="270"/>
                  </a:cubicBezTo>
                  <a:cubicBezTo>
                    <a:pt x="341" y="270"/>
                    <a:pt x="341" y="270"/>
                    <a:pt x="341" y="270"/>
                  </a:cubicBezTo>
                  <a:cubicBezTo>
                    <a:pt x="353" y="268"/>
                    <a:pt x="353" y="268"/>
                    <a:pt x="353" y="268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1" y="269"/>
                    <a:pt x="361" y="269"/>
                    <a:pt x="361" y="269"/>
                  </a:cubicBezTo>
                  <a:cubicBezTo>
                    <a:pt x="363" y="271"/>
                    <a:pt x="363" y="271"/>
                    <a:pt x="363" y="271"/>
                  </a:cubicBezTo>
                  <a:cubicBezTo>
                    <a:pt x="364" y="273"/>
                    <a:pt x="364" y="273"/>
                    <a:pt x="364" y="273"/>
                  </a:cubicBezTo>
                  <a:cubicBezTo>
                    <a:pt x="366" y="274"/>
                    <a:pt x="366" y="274"/>
                    <a:pt x="366" y="274"/>
                  </a:cubicBezTo>
                  <a:cubicBezTo>
                    <a:pt x="367" y="273"/>
                    <a:pt x="367" y="273"/>
                    <a:pt x="367" y="273"/>
                  </a:cubicBezTo>
                  <a:cubicBezTo>
                    <a:pt x="373" y="268"/>
                    <a:pt x="373" y="268"/>
                    <a:pt x="373" y="268"/>
                  </a:cubicBezTo>
                  <a:cubicBezTo>
                    <a:pt x="376" y="264"/>
                    <a:pt x="376" y="264"/>
                    <a:pt x="376" y="264"/>
                  </a:cubicBezTo>
                  <a:cubicBezTo>
                    <a:pt x="380" y="259"/>
                    <a:pt x="380" y="259"/>
                    <a:pt x="380" y="259"/>
                  </a:cubicBezTo>
                  <a:cubicBezTo>
                    <a:pt x="384" y="252"/>
                    <a:pt x="384" y="252"/>
                    <a:pt x="384" y="252"/>
                  </a:cubicBezTo>
                  <a:cubicBezTo>
                    <a:pt x="384" y="252"/>
                    <a:pt x="384" y="252"/>
                    <a:pt x="384" y="252"/>
                  </a:cubicBezTo>
                  <a:cubicBezTo>
                    <a:pt x="382" y="242"/>
                    <a:pt x="382" y="242"/>
                    <a:pt x="382" y="242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78" y="234"/>
                    <a:pt x="378" y="234"/>
                    <a:pt x="378" y="234"/>
                  </a:cubicBezTo>
                  <a:cubicBezTo>
                    <a:pt x="370" y="224"/>
                    <a:pt x="370" y="224"/>
                    <a:pt x="370" y="224"/>
                  </a:cubicBezTo>
                  <a:cubicBezTo>
                    <a:pt x="362" y="205"/>
                    <a:pt x="362" y="205"/>
                    <a:pt x="362" y="205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0" y="186"/>
                    <a:pt x="360" y="186"/>
                    <a:pt x="360" y="186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3" y="186"/>
                    <a:pt x="363" y="186"/>
                    <a:pt x="363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9" y="189"/>
                    <a:pt x="369" y="189"/>
                    <a:pt x="369" y="189"/>
                  </a:cubicBezTo>
                  <a:cubicBezTo>
                    <a:pt x="375" y="194"/>
                    <a:pt x="375" y="194"/>
                    <a:pt x="375" y="194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80" y="200"/>
                    <a:pt x="380" y="200"/>
                    <a:pt x="380" y="200"/>
                  </a:cubicBezTo>
                  <a:cubicBezTo>
                    <a:pt x="382" y="204"/>
                    <a:pt x="382" y="204"/>
                    <a:pt x="382" y="204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18"/>
                    <a:pt x="383" y="218"/>
                    <a:pt x="383" y="218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1" y="221"/>
                    <a:pt x="381" y="221"/>
                    <a:pt x="381" y="221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78" y="225"/>
                    <a:pt x="378" y="225"/>
                    <a:pt x="378" y="225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78" y="231"/>
                    <a:pt x="378" y="231"/>
                    <a:pt x="378" y="231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5" y="246"/>
                    <a:pt x="385" y="246"/>
                    <a:pt x="385" y="246"/>
                  </a:cubicBezTo>
                  <a:cubicBezTo>
                    <a:pt x="386" y="246"/>
                    <a:pt x="386" y="246"/>
                    <a:pt x="386" y="246"/>
                  </a:cubicBezTo>
                  <a:cubicBezTo>
                    <a:pt x="387" y="247"/>
                    <a:pt x="387" y="247"/>
                    <a:pt x="387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9" y="247"/>
                    <a:pt x="389" y="247"/>
                    <a:pt x="389" y="247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91" y="242"/>
                    <a:pt x="391" y="242"/>
                    <a:pt x="391" y="242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9" y="208"/>
                    <a:pt x="399" y="208"/>
                    <a:pt x="399" y="208"/>
                  </a:cubicBezTo>
                  <a:lnTo>
                    <a:pt x="399" y="207"/>
                  </a:lnTo>
                  <a:close/>
                  <a:moveTo>
                    <a:pt x="290" y="13"/>
                  </a:moveTo>
                  <a:cubicBezTo>
                    <a:pt x="291" y="13"/>
                    <a:pt x="291" y="13"/>
                    <a:pt x="291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2" y="11"/>
                    <a:pt x="292" y="11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8" y="4"/>
                    <a:pt x="278" y="4"/>
                    <a:pt x="278" y="4"/>
                  </a:cubicBezTo>
                  <a:lnTo>
                    <a:pt x="290" y="1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DED01E4-BE1C-496B-B681-FB858A9C6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942" y="2975000"/>
              <a:ext cx="2563812" cy="3262312"/>
            </a:xfrm>
            <a:custGeom>
              <a:avLst/>
              <a:gdLst>
                <a:gd name="T0" fmla="*/ 211 w 1159"/>
                <a:gd name="T1" fmla="*/ 349 h 1475"/>
                <a:gd name="T2" fmla="*/ 1137 w 1159"/>
                <a:gd name="T3" fmla="*/ 723 h 1475"/>
                <a:gd name="T4" fmla="*/ 916 w 1159"/>
                <a:gd name="T5" fmla="*/ 729 h 1475"/>
                <a:gd name="T6" fmla="*/ 926 w 1159"/>
                <a:gd name="T7" fmla="*/ 655 h 1475"/>
                <a:gd name="T8" fmla="*/ 835 w 1159"/>
                <a:gd name="T9" fmla="*/ 523 h 1475"/>
                <a:gd name="T10" fmla="*/ 801 w 1159"/>
                <a:gd name="T11" fmla="*/ 506 h 1475"/>
                <a:gd name="T12" fmla="*/ 886 w 1159"/>
                <a:gd name="T13" fmla="*/ 525 h 1475"/>
                <a:gd name="T14" fmla="*/ 847 w 1159"/>
                <a:gd name="T15" fmla="*/ 468 h 1475"/>
                <a:gd name="T16" fmla="*/ 794 w 1159"/>
                <a:gd name="T17" fmla="*/ 360 h 1475"/>
                <a:gd name="T18" fmla="*/ 626 w 1159"/>
                <a:gd name="T19" fmla="*/ 168 h 1475"/>
                <a:gd name="T20" fmla="*/ 547 w 1159"/>
                <a:gd name="T21" fmla="*/ 3 h 1475"/>
                <a:gd name="T22" fmla="*/ 529 w 1159"/>
                <a:gd name="T23" fmla="*/ 45 h 1475"/>
                <a:gd name="T24" fmla="*/ 542 w 1159"/>
                <a:gd name="T25" fmla="*/ 82 h 1475"/>
                <a:gd name="T26" fmla="*/ 516 w 1159"/>
                <a:gd name="T27" fmla="*/ 110 h 1475"/>
                <a:gd name="T28" fmla="*/ 467 w 1159"/>
                <a:gd name="T29" fmla="*/ 149 h 1475"/>
                <a:gd name="T30" fmla="*/ 436 w 1159"/>
                <a:gd name="T31" fmla="*/ 187 h 1475"/>
                <a:gd name="T32" fmla="*/ 405 w 1159"/>
                <a:gd name="T33" fmla="*/ 207 h 1475"/>
                <a:gd name="T34" fmla="*/ 348 w 1159"/>
                <a:gd name="T35" fmla="*/ 364 h 1475"/>
                <a:gd name="T36" fmla="*/ 381 w 1159"/>
                <a:gd name="T37" fmla="*/ 406 h 1475"/>
                <a:gd name="T38" fmla="*/ 428 w 1159"/>
                <a:gd name="T39" fmla="*/ 464 h 1475"/>
                <a:gd name="T40" fmla="*/ 421 w 1159"/>
                <a:gd name="T41" fmla="*/ 605 h 1475"/>
                <a:gd name="T42" fmla="*/ 420 w 1159"/>
                <a:gd name="T43" fmla="*/ 606 h 1475"/>
                <a:gd name="T44" fmla="*/ 423 w 1159"/>
                <a:gd name="T45" fmla="*/ 646 h 1475"/>
                <a:gd name="T46" fmla="*/ 441 w 1159"/>
                <a:gd name="T47" fmla="*/ 698 h 1475"/>
                <a:gd name="T48" fmla="*/ 447 w 1159"/>
                <a:gd name="T49" fmla="*/ 727 h 1475"/>
                <a:gd name="T50" fmla="*/ 413 w 1159"/>
                <a:gd name="T51" fmla="*/ 728 h 1475"/>
                <a:gd name="T52" fmla="*/ 417 w 1159"/>
                <a:gd name="T53" fmla="*/ 762 h 1475"/>
                <a:gd name="T54" fmla="*/ 407 w 1159"/>
                <a:gd name="T55" fmla="*/ 808 h 1475"/>
                <a:gd name="T56" fmla="*/ 425 w 1159"/>
                <a:gd name="T57" fmla="*/ 815 h 1475"/>
                <a:gd name="T58" fmla="*/ 392 w 1159"/>
                <a:gd name="T59" fmla="*/ 850 h 1475"/>
                <a:gd name="T60" fmla="*/ 434 w 1159"/>
                <a:gd name="T61" fmla="*/ 875 h 1475"/>
                <a:gd name="T62" fmla="*/ 412 w 1159"/>
                <a:gd name="T63" fmla="*/ 910 h 1475"/>
                <a:gd name="T64" fmla="*/ 416 w 1159"/>
                <a:gd name="T65" fmla="*/ 953 h 1475"/>
                <a:gd name="T66" fmla="*/ 454 w 1159"/>
                <a:gd name="T67" fmla="*/ 973 h 1475"/>
                <a:gd name="T68" fmla="*/ 489 w 1159"/>
                <a:gd name="T69" fmla="*/ 1000 h 1475"/>
                <a:gd name="T70" fmla="*/ 484 w 1159"/>
                <a:gd name="T71" fmla="*/ 1050 h 1475"/>
                <a:gd name="T72" fmla="*/ 431 w 1159"/>
                <a:gd name="T73" fmla="*/ 1141 h 1475"/>
                <a:gd name="T74" fmla="*/ 244 w 1159"/>
                <a:gd name="T75" fmla="*/ 1162 h 1475"/>
                <a:gd name="T76" fmla="*/ 183 w 1159"/>
                <a:gd name="T77" fmla="*/ 1269 h 1475"/>
                <a:gd name="T78" fmla="*/ 72 w 1159"/>
                <a:gd name="T79" fmla="*/ 1395 h 1475"/>
                <a:gd name="T80" fmla="*/ 29 w 1159"/>
                <a:gd name="T81" fmla="*/ 1445 h 1475"/>
                <a:gd name="T82" fmla="*/ 78 w 1159"/>
                <a:gd name="T83" fmla="*/ 1468 h 1475"/>
                <a:gd name="T84" fmla="*/ 118 w 1159"/>
                <a:gd name="T85" fmla="*/ 1426 h 1475"/>
                <a:gd name="T86" fmla="*/ 246 w 1159"/>
                <a:gd name="T87" fmla="*/ 1371 h 1475"/>
                <a:gd name="T88" fmla="*/ 341 w 1159"/>
                <a:gd name="T89" fmla="*/ 1383 h 1475"/>
                <a:gd name="T90" fmla="*/ 441 w 1159"/>
                <a:gd name="T91" fmla="*/ 1281 h 1475"/>
                <a:gd name="T92" fmla="*/ 612 w 1159"/>
                <a:gd name="T93" fmla="*/ 1292 h 1475"/>
                <a:gd name="T94" fmla="*/ 690 w 1159"/>
                <a:gd name="T95" fmla="*/ 1225 h 1475"/>
                <a:gd name="T96" fmla="*/ 729 w 1159"/>
                <a:gd name="T97" fmla="*/ 1237 h 1475"/>
                <a:gd name="T98" fmla="*/ 750 w 1159"/>
                <a:gd name="T99" fmla="*/ 1239 h 1475"/>
                <a:gd name="T100" fmla="*/ 762 w 1159"/>
                <a:gd name="T101" fmla="*/ 1236 h 1475"/>
                <a:gd name="T102" fmla="*/ 789 w 1159"/>
                <a:gd name="T103" fmla="*/ 1261 h 1475"/>
                <a:gd name="T104" fmla="*/ 920 w 1159"/>
                <a:gd name="T105" fmla="*/ 1239 h 1475"/>
                <a:gd name="T106" fmla="*/ 1037 w 1159"/>
                <a:gd name="T107" fmla="*/ 1192 h 1475"/>
                <a:gd name="T108" fmla="*/ 1129 w 1159"/>
                <a:gd name="T109" fmla="*/ 1128 h 1475"/>
                <a:gd name="T110" fmla="*/ 1052 w 1159"/>
                <a:gd name="T111" fmla="*/ 1087 h 1475"/>
                <a:gd name="T112" fmla="*/ 1016 w 1159"/>
                <a:gd name="T113" fmla="*/ 1070 h 1475"/>
                <a:gd name="T114" fmla="*/ 1017 w 1159"/>
                <a:gd name="T115" fmla="*/ 1060 h 1475"/>
                <a:gd name="T116" fmla="*/ 1041 w 1159"/>
                <a:gd name="T117" fmla="*/ 1031 h 1475"/>
                <a:gd name="T118" fmla="*/ 1036 w 1159"/>
                <a:gd name="T119" fmla="*/ 982 h 1475"/>
                <a:gd name="T120" fmla="*/ 1099 w 1159"/>
                <a:gd name="T121" fmla="*/ 951 h 1475"/>
                <a:gd name="T122" fmla="*/ 1116 w 1159"/>
                <a:gd name="T123" fmla="*/ 914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9" h="1475">
                  <a:moveTo>
                    <a:pt x="150" y="440"/>
                  </a:moveTo>
                  <a:cubicBezTo>
                    <a:pt x="167" y="439"/>
                    <a:pt x="167" y="439"/>
                    <a:pt x="167" y="439"/>
                  </a:cubicBezTo>
                  <a:cubicBezTo>
                    <a:pt x="171" y="436"/>
                    <a:pt x="171" y="436"/>
                    <a:pt x="171" y="436"/>
                  </a:cubicBezTo>
                  <a:cubicBezTo>
                    <a:pt x="176" y="434"/>
                    <a:pt x="176" y="434"/>
                    <a:pt x="176" y="434"/>
                  </a:cubicBezTo>
                  <a:cubicBezTo>
                    <a:pt x="184" y="429"/>
                    <a:pt x="184" y="429"/>
                    <a:pt x="184" y="429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96" y="419"/>
                    <a:pt x="196" y="419"/>
                    <a:pt x="196" y="419"/>
                  </a:cubicBezTo>
                  <a:cubicBezTo>
                    <a:pt x="206" y="407"/>
                    <a:pt x="206" y="407"/>
                    <a:pt x="206" y="407"/>
                  </a:cubicBezTo>
                  <a:cubicBezTo>
                    <a:pt x="207" y="405"/>
                    <a:pt x="207" y="405"/>
                    <a:pt x="207" y="405"/>
                  </a:cubicBezTo>
                  <a:cubicBezTo>
                    <a:pt x="217" y="384"/>
                    <a:pt x="217" y="384"/>
                    <a:pt x="217" y="384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78"/>
                    <a:pt x="219" y="378"/>
                    <a:pt x="219" y="378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15" y="376"/>
                    <a:pt x="215" y="376"/>
                    <a:pt x="215" y="376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209" y="371"/>
                    <a:pt x="209" y="371"/>
                    <a:pt x="209" y="371"/>
                  </a:cubicBezTo>
                  <a:cubicBezTo>
                    <a:pt x="209" y="366"/>
                    <a:pt x="209" y="366"/>
                    <a:pt x="209" y="366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2" y="351"/>
                    <a:pt x="212" y="351"/>
                    <a:pt x="212" y="351"/>
                  </a:cubicBezTo>
                  <a:cubicBezTo>
                    <a:pt x="211" y="349"/>
                    <a:pt x="211" y="349"/>
                    <a:pt x="211" y="349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194" y="355"/>
                    <a:pt x="194" y="355"/>
                    <a:pt x="194" y="355"/>
                  </a:cubicBezTo>
                  <a:cubicBezTo>
                    <a:pt x="193" y="356"/>
                    <a:pt x="193" y="356"/>
                    <a:pt x="193" y="356"/>
                  </a:cubicBezTo>
                  <a:cubicBezTo>
                    <a:pt x="186" y="362"/>
                    <a:pt x="186" y="362"/>
                    <a:pt x="186" y="362"/>
                  </a:cubicBezTo>
                  <a:cubicBezTo>
                    <a:pt x="183" y="367"/>
                    <a:pt x="183" y="367"/>
                    <a:pt x="183" y="367"/>
                  </a:cubicBezTo>
                  <a:cubicBezTo>
                    <a:pt x="180" y="374"/>
                    <a:pt x="180" y="374"/>
                    <a:pt x="180" y="374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3" y="390"/>
                    <a:pt x="173" y="390"/>
                    <a:pt x="173" y="390"/>
                  </a:cubicBezTo>
                  <a:cubicBezTo>
                    <a:pt x="172" y="391"/>
                    <a:pt x="172" y="391"/>
                    <a:pt x="172" y="391"/>
                  </a:cubicBezTo>
                  <a:cubicBezTo>
                    <a:pt x="169" y="394"/>
                    <a:pt x="169" y="394"/>
                    <a:pt x="169" y="394"/>
                  </a:cubicBezTo>
                  <a:cubicBezTo>
                    <a:pt x="158" y="409"/>
                    <a:pt x="158" y="409"/>
                    <a:pt x="158" y="409"/>
                  </a:cubicBezTo>
                  <a:cubicBezTo>
                    <a:pt x="148" y="437"/>
                    <a:pt x="148" y="437"/>
                    <a:pt x="148" y="437"/>
                  </a:cubicBezTo>
                  <a:cubicBezTo>
                    <a:pt x="148" y="438"/>
                    <a:pt x="148" y="438"/>
                    <a:pt x="148" y="438"/>
                  </a:cubicBezTo>
                  <a:cubicBezTo>
                    <a:pt x="148" y="439"/>
                    <a:pt x="148" y="439"/>
                    <a:pt x="148" y="439"/>
                  </a:cubicBezTo>
                  <a:cubicBezTo>
                    <a:pt x="149" y="440"/>
                    <a:pt x="149" y="440"/>
                    <a:pt x="149" y="440"/>
                  </a:cubicBezTo>
                  <a:lnTo>
                    <a:pt x="150" y="440"/>
                  </a:lnTo>
                  <a:close/>
                  <a:moveTo>
                    <a:pt x="1151" y="754"/>
                  </a:moveTo>
                  <a:cubicBezTo>
                    <a:pt x="1150" y="749"/>
                    <a:pt x="1150" y="749"/>
                    <a:pt x="1150" y="749"/>
                  </a:cubicBezTo>
                  <a:cubicBezTo>
                    <a:pt x="1142" y="730"/>
                    <a:pt x="1142" y="730"/>
                    <a:pt x="1142" y="730"/>
                  </a:cubicBezTo>
                  <a:cubicBezTo>
                    <a:pt x="1141" y="728"/>
                    <a:pt x="1141" y="728"/>
                    <a:pt x="1141" y="728"/>
                  </a:cubicBezTo>
                  <a:cubicBezTo>
                    <a:pt x="1137" y="723"/>
                    <a:pt x="1137" y="723"/>
                    <a:pt x="1137" y="723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2" y="717"/>
                    <a:pt x="1132" y="717"/>
                    <a:pt x="1132" y="717"/>
                  </a:cubicBezTo>
                  <a:cubicBezTo>
                    <a:pt x="1097" y="694"/>
                    <a:pt x="1097" y="694"/>
                    <a:pt x="1097" y="694"/>
                  </a:cubicBezTo>
                  <a:cubicBezTo>
                    <a:pt x="1093" y="691"/>
                    <a:pt x="1093" y="691"/>
                    <a:pt x="1093" y="691"/>
                  </a:cubicBezTo>
                  <a:cubicBezTo>
                    <a:pt x="1088" y="688"/>
                    <a:pt x="1088" y="688"/>
                    <a:pt x="1088" y="688"/>
                  </a:cubicBezTo>
                  <a:cubicBezTo>
                    <a:pt x="1084" y="686"/>
                    <a:pt x="1084" y="686"/>
                    <a:pt x="1084" y="686"/>
                  </a:cubicBezTo>
                  <a:cubicBezTo>
                    <a:pt x="1073" y="683"/>
                    <a:pt x="1073" y="683"/>
                    <a:pt x="1073" y="683"/>
                  </a:cubicBezTo>
                  <a:cubicBezTo>
                    <a:pt x="1057" y="681"/>
                    <a:pt x="1057" y="681"/>
                    <a:pt x="1057" y="681"/>
                  </a:cubicBezTo>
                  <a:cubicBezTo>
                    <a:pt x="1029" y="681"/>
                    <a:pt x="1029" y="681"/>
                    <a:pt x="1029" y="681"/>
                  </a:cubicBezTo>
                  <a:cubicBezTo>
                    <a:pt x="965" y="683"/>
                    <a:pt x="965" y="683"/>
                    <a:pt x="965" y="683"/>
                  </a:cubicBezTo>
                  <a:cubicBezTo>
                    <a:pt x="964" y="682"/>
                    <a:pt x="964" y="682"/>
                    <a:pt x="964" y="682"/>
                  </a:cubicBezTo>
                  <a:cubicBezTo>
                    <a:pt x="962" y="682"/>
                    <a:pt x="962" y="682"/>
                    <a:pt x="962" y="682"/>
                  </a:cubicBezTo>
                  <a:cubicBezTo>
                    <a:pt x="960" y="683"/>
                    <a:pt x="960" y="683"/>
                    <a:pt x="960" y="683"/>
                  </a:cubicBezTo>
                  <a:cubicBezTo>
                    <a:pt x="953" y="691"/>
                    <a:pt x="953" y="691"/>
                    <a:pt x="953" y="691"/>
                  </a:cubicBezTo>
                  <a:cubicBezTo>
                    <a:pt x="952" y="693"/>
                    <a:pt x="952" y="693"/>
                    <a:pt x="952" y="693"/>
                  </a:cubicBezTo>
                  <a:cubicBezTo>
                    <a:pt x="949" y="705"/>
                    <a:pt x="949" y="705"/>
                    <a:pt x="949" y="705"/>
                  </a:cubicBezTo>
                  <a:cubicBezTo>
                    <a:pt x="947" y="716"/>
                    <a:pt x="947" y="716"/>
                    <a:pt x="947" y="716"/>
                  </a:cubicBezTo>
                  <a:cubicBezTo>
                    <a:pt x="946" y="719"/>
                    <a:pt x="946" y="719"/>
                    <a:pt x="946" y="719"/>
                  </a:cubicBezTo>
                  <a:cubicBezTo>
                    <a:pt x="944" y="721"/>
                    <a:pt x="944" y="721"/>
                    <a:pt x="944" y="721"/>
                  </a:cubicBezTo>
                  <a:cubicBezTo>
                    <a:pt x="939" y="729"/>
                    <a:pt x="939" y="729"/>
                    <a:pt x="939" y="729"/>
                  </a:cubicBezTo>
                  <a:cubicBezTo>
                    <a:pt x="936" y="731"/>
                    <a:pt x="936" y="731"/>
                    <a:pt x="936" y="731"/>
                  </a:cubicBezTo>
                  <a:cubicBezTo>
                    <a:pt x="918" y="729"/>
                    <a:pt x="918" y="729"/>
                    <a:pt x="918" y="729"/>
                  </a:cubicBezTo>
                  <a:cubicBezTo>
                    <a:pt x="916" y="729"/>
                    <a:pt x="916" y="729"/>
                    <a:pt x="916" y="729"/>
                  </a:cubicBezTo>
                  <a:cubicBezTo>
                    <a:pt x="913" y="725"/>
                    <a:pt x="913" y="725"/>
                    <a:pt x="913" y="725"/>
                  </a:cubicBezTo>
                  <a:cubicBezTo>
                    <a:pt x="911" y="721"/>
                    <a:pt x="911" y="721"/>
                    <a:pt x="911" y="721"/>
                  </a:cubicBezTo>
                  <a:cubicBezTo>
                    <a:pt x="905" y="713"/>
                    <a:pt x="905" y="713"/>
                    <a:pt x="905" y="713"/>
                  </a:cubicBezTo>
                  <a:cubicBezTo>
                    <a:pt x="904" y="712"/>
                    <a:pt x="904" y="712"/>
                    <a:pt x="904" y="712"/>
                  </a:cubicBezTo>
                  <a:cubicBezTo>
                    <a:pt x="892" y="707"/>
                    <a:pt x="892" y="707"/>
                    <a:pt x="892" y="707"/>
                  </a:cubicBezTo>
                  <a:cubicBezTo>
                    <a:pt x="890" y="707"/>
                    <a:pt x="890" y="707"/>
                    <a:pt x="890" y="707"/>
                  </a:cubicBezTo>
                  <a:cubicBezTo>
                    <a:pt x="890" y="707"/>
                    <a:pt x="890" y="707"/>
                    <a:pt x="890" y="707"/>
                  </a:cubicBezTo>
                  <a:cubicBezTo>
                    <a:pt x="887" y="708"/>
                    <a:pt x="887" y="708"/>
                    <a:pt x="887" y="708"/>
                  </a:cubicBezTo>
                  <a:cubicBezTo>
                    <a:pt x="884" y="710"/>
                    <a:pt x="884" y="710"/>
                    <a:pt x="884" y="710"/>
                  </a:cubicBezTo>
                  <a:cubicBezTo>
                    <a:pt x="881" y="711"/>
                    <a:pt x="881" y="711"/>
                    <a:pt x="881" y="711"/>
                  </a:cubicBezTo>
                  <a:cubicBezTo>
                    <a:pt x="880" y="711"/>
                    <a:pt x="880" y="711"/>
                    <a:pt x="880" y="711"/>
                  </a:cubicBezTo>
                  <a:cubicBezTo>
                    <a:pt x="879" y="710"/>
                    <a:pt x="879" y="710"/>
                    <a:pt x="879" y="710"/>
                  </a:cubicBezTo>
                  <a:cubicBezTo>
                    <a:pt x="880" y="710"/>
                    <a:pt x="880" y="710"/>
                    <a:pt x="880" y="710"/>
                  </a:cubicBezTo>
                  <a:cubicBezTo>
                    <a:pt x="881" y="707"/>
                    <a:pt x="881" y="707"/>
                    <a:pt x="881" y="707"/>
                  </a:cubicBezTo>
                  <a:cubicBezTo>
                    <a:pt x="883" y="703"/>
                    <a:pt x="883" y="703"/>
                    <a:pt x="883" y="703"/>
                  </a:cubicBezTo>
                  <a:cubicBezTo>
                    <a:pt x="901" y="679"/>
                    <a:pt x="901" y="679"/>
                    <a:pt x="901" y="679"/>
                  </a:cubicBezTo>
                  <a:cubicBezTo>
                    <a:pt x="903" y="676"/>
                    <a:pt x="903" y="676"/>
                    <a:pt x="903" y="676"/>
                  </a:cubicBezTo>
                  <a:cubicBezTo>
                    <a:pt x="918" y="660"/>
                    <a:pt x="918" y="660"/>
                    <a:pt x="918" y="660"/>
                  </a:cubicBezTo>
                  <a:cubicBezTo>
                    <a:pt x="921" y="657"/>
                    <a:pt x="921" y="657"/>
                    <a:pt x="921" y="657"/>
                  </a:cubicBezTo>
                  <a:cubicBezTo>
                    <a:pt x="921" y="657"/>
                    <a:pt x="921" y="657"/>
                    <a:pt x="921" y="657"/>
                  </a:cubicBezTo>
                  <a:cubicBezTo>
                    <a:pt x="923" y="656"/>
                    <a:pt x="923" y="656"/>
                    <a:pt x="923" y="656"/>
                  </a:cubicBezTo>
                  <a:cubicBezTo>
                    <a:pt x="924" y="656"/>
                    <a:pt x="924" y="656"/>
                    <a:pt x="924" y="656"/>
                  </a:cubicBezTo>
                  <a:cubicBezTo>
                    <a:pt x="926" y="655"/>
                    <a:pt x="926" y="655"/>
                    <a:pt x="926" y="655"/>
                  </a:cubicBezTo>
                  <a:cubicBezTo>
                    <a:pt x="927" y="654"/>
                    <a:pt x="927" y="654"/>
                    <a:pt x="927" y="654"/>
                  </a:cubicBezTo>
                  <a:cubicBezTo>
                    <a:pt x="927" y="652"/>
                    <a:pt x="927" y="652"/>
                    <a:pt x="927" y="652"/>
                  </a:cubicBezTo>
                  <a:cubicBezTo>
                    <a:pt x="928" y="651"/>
                    <a:pt x="928" y="651"/>
                    <a:pt x="928" y="651"/>
                  </a:cubicBezTo>
                  <a:cubicBezTo>
                    <a:pt x="929" y="639"/>
                    <a:pt x="929" y="639"/>
                    <a:pt x="929" y="639"/>
                  </a:cubicBezTo>
                  <a:cubicBezTo>
                    <a:pt x="929" y="636"/>
                    <a:pt x="929" y="636"/>
                    <a:pt x="929" y="636"/>
                  </a:cubicBezTo>
                  <a:cubicBezTo>
                    <a:pt x="928" y="633"/>
                    <a:pt x="928" y="633"/>
                    <a:pt x="928" y="633"/>
                  </a:cubicBezTo>
                  <a:cubicBezTo>
                    <a:pt x="928" y="629"/>
                    <a:pt x="928" y="629"/>
                    <a:pt x="928" y="629"/>
                  </a:cubicBezTo>
                  <a:cubicBezTo>
                    <a:pt x="927" y="627"/>
                    <a:pt x="927" y="627"/>
                    <a:pt x="927" y="627"/>
                  </a:cubicBezTo>
                  <a:cubicBezTo>
                    <a:pt x="925" y="617"/>
                    <a:pt x="925" y="617"/>
                    <a:pt x="925" y="617"/>
                  </a:cubicBezTo>
                  <a:cubicBezTo>
                    <a:pt x="924" y="617"/>
                    <a:pt x="924" y="617"/>
                    <a:pt x="924" y="617"/>
                  </a:cubicBezTo>
                  <a:cubicBezTo>
                    <a:pt x="913" y="592"/>
                    <a:pt x="913" y="592"/>
                    <a:pt x="913" y="592"/>
                  </a:cubicBezTo>
                  <a:cubicBezTo>
                    <a:pt x="912" y="590"/>
                    <a:pt x="912" y="590"/>
                    <a:pt x="912" y="590"/>
                  </a:cubicBezTo>
                  <a:cubicBezTo>
                    <a:pt x="907" y="580"/>
                    <a:pt x="907" y="580"/>
                    <a:pt x="907" y="580"/>
                  </a:cubicBezTo>
                  <a:cubicBezTo>
                    <a:pt x="903" y="572"/>
                    <a:pt x="903" y="572"/>
                    <a:pt x="903" y="572"/>
                  </a:cubicBezTo>
                  <a:cubicBezTo>
                    <a:pt x="894" y="562"/>
                    <a:pt x="894" y="562"/>
                    <a:pt x="894" y="562"/>
                  </a:cubicBezTo>
                  <a:cubicBezTo>
                    <a:pt x="891" y="559"/>
                    <a:pt x="891" y="559"/>
                    <a:pt x="891" y="559"/>
                  </a:cubicBezTo>
                  <a:cubicBezTo>
                    <a:pt x="890" y="558"/>
                    <a:pt x="890" y="558"/>
                    <a:pt x="890" y="558"/>
                  </a:cubicBezTo>
                  <a:cubicBezTo>
                    <a:pt x="888" y="559"/>
                    <a:pt x="888" y="559"/>
                    <a:pt x="888" y="559"/>
                  </a:cubicBezTo>
                  <a:cubicBezTo>
                    <a:pt x="887" y="559"/>
                    <a:pt x="887" y="559"/>
                    <a:pt x="887" y="559"/>
                  </a:cubicBezTo>
                  <a:cubicBezTo>
                    <a:pt x="880" y="555"/>
                    <a:pt x="880" y="555"/>
                    <a:pt x="880" y="555"/>
                  </a:cubicBezTo>
                  <a:cubicBezTo>
                    <a:pt x="853" y="537"/>
                    <a:pt x="853" y="537"/>
                    <a:pt x="853" y="537"/>
                  </a:cubicBezTo>
                  <a:cubicBezTo>
                    <a:pt x="849" y="534"/>
                    <a:pt x="849" y="534"/>
                    <a:pt x="849" y="534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3" y="520"/>
                    <a:pt x="833" y="520"/>
                    <a:pt x="833" y="520"/>
                  </a:cubicBezTo>
                  <a:cubicBezTo>
                    <a:pt x="829" y="513"/>
                    <a:pt x="829" y="513"/>
                    <a:pt x="829" y="513"/>
                  </a:cubicBezTo>
                  <a:cubicBezTo>
                    <a:pt x="825" y="508"/>
                    <a:pt x="825" y="508"/>
                    <a:pt x="825" y="508"/>
                  </a:cubicBezTo>
                  <a:cubicBezTo>
                    <a:pt x="822" y="506"/>
                    <a:pt x="822" y="506"/>
                    <a:pt x="822" y="506"/>
                  </a:cubicBezTo>
                  <a:cubicBezTo>
                    <a:pt x="821" y="505"/>
                    <a:pt x="821" y="505"/>
                    <a:pt x="821" y="505"/>
                  </a:cubicBezTo>
                  <a:cubicBezTo>
                    <a:pt x="819" y="506"/>
                    <a:pt x="819" y="506"/>
                    <a:pt x="819" y="506"/>
                  </a:cubicBezTo>
                  <a:cubicBezTo>
                    <a:pt x="803" y="511"/>
                    <a:pt x="803" y="511"/>
                    <a:pt x="803" y="511"/>
                  </a:cubicBezTo>
                  <a:cubicBezTo>
                    <a:pt x="780" y="515"/>
                    <a:pt x="780" y="515"/>
                    <a:pt x="780" y="515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8" y="513"/>
                    <a:pt x="758" y="513"/>
                    <a:pt x="758" y="513"/>
                  </a:cubicBezTo>
                  <a:cubicBezTo>
                    <a:pt x="757" y="512"/>
                    <a:pt x="757" y="512"/>
                    <a:pt x="757" y="512"/>
                  </a:cubicBezTo>
                  <a:cubicBezTo>
                    <a:pt x="757" y="512"/>
                    <a:pt x="757" y="512"/>
                    <a:pt x="757" y="512"/>
                  </a:cubicBezTo>
                  <a:cubicBezTo>
                    <a:pt x="758" y="511"/>
                    <a:pt x="758" y="511"/>
                    <a:pt x="758" y="511"/>
                  </a:cubicBezTo>
                  <a:cubicBezTo>
                    <a:pt x="768" y="505"/>
                    <a:pt x="768" y="505"/>
                    <a:pt x="768" y="505"/>
                  </a:cubicBezTo>
                  <a:cubicBezTo>
                    <a:pt x="771" y="504"/>
                    <a:pt x="771" y="504"/>
                    <a:pt x="771" y="504"/>
                  </a:cubicBezTo>
                  <a:cubicBezTo>
                    <a:pt x="773" y="504"/>
                    <a:pt x="773" y="504"/>
                    <a:pt x="773" y="504"/>
                  </a:cubicBezTo>
                  <a:cubicBezTo>
                    <a:pt x="776" y="505"/>
                    <a:pt x="776" y="505"/>
                    <a:pt x="776" y="505"/>
                  </a:cubicBezTo>
                  <a:cubicBezTo>
                    <a:pt x="780" y="507"/>
                    <a:pt x="780" y="507"/>
                    <a:pt x="780" y="507"/>
                  </a:cubicBezTo>
                  <a:cubicBezTo>
                    <a:pt x="780" y="507"/>
                    <a:pt x="780" y="507"/>
                    <a:pt x="780" y="507"/>
                  </a:cubicBezTo>
                  <a:cubicBezTo>
                    <a:pt x="781" y="508"/>
                    <a:pt x="781" y="508"/>
                    <a:pt x="781" y="508"/>
                  </a:cubicBezTo>
                  <a:cubicBezTo>
                    <a:pt x="782" y="509"/>
                    <a:pt x="782" y="509"/>
                    <a:pt x="782" y="509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801" y="506"/>
                    <a:pt x="801" y="506"/>
                    <a:pt x="801" y="506"/>
                  </a:cubicBezTo>
                  <a:cubicBezTo>
                    <a:pt x="808" y="503"/>
                    <a:pt x="808" y="503"/>
                    <a:pt x="808" y="503"/>
                  </a:cubicBezTo>
                  <a:cubicBezTo>
                    <a:pt x="816" y="500"/>
                    <a:pt x="816" y="500"/>
                    <a:pt x="816" y="500"/>
                  </a:cubicBezTo>
                  <a:cubicBezTo>
                    <a:pt x="819" y="499"/>
                    <a:pt x="819" y="499"/>
                    <a:pt x="819" y="499"/>
                  </a:cubicBezTo>
                  <a:cubicBezTo>
                    <a:pt x="821" y="499"/>
                    <a:pt x="821" y="499"/>
                    <a:pt x="821" y="499"/>
                  </a:cubicBezTo>
                  <a:cubicBezTo>
                    <a:pt x="823" y="499"/>
                    <a:pt x="823" y="499"/>
                    <a:pt x="823" y="499"/>
                  </a:cubicBezTo>
                  <a:cubicBezTo>
                    <a:pt x="827" y="500"/>
                    <a:pt x="827" y="500"/>
                    <a:pt x="827" y="500"/>
                  </a:cubicBezTo>
                  <a:cubicBezTo>
                    <a:pt x="828" y="501"/>
                    <a:pt x="828" y="501"/>
                    <a:pt x="828" y="501"/>
                  </a:cubicBezTo>
                  <a:cubicBezTo>
                    <a:pt x="829" y="501"/>
                    <a:pt x="829" y="501"/>
                    <a:pt x="829" y="501"/>
                  </a:cubicBezTo>
                  <a:cubicBezTo>
                    <a:pt x="830" y="504"/>
                    <a:pt x="830" y="504"/>
                    <a:pt x="830" y="504"/>
                  </a:cubicBezTo>
                  <a:cubicBezTo>
                    <a:pt x="832" y="507"/>
                    <a:pt x="832" y="507"/>
                    <a:pt x="832" y="507"/>
                  </a:cubicBezTo>
                  <a:cubicBezTo>
                    <a:pt x="833" y="508"/>
                    <a:pt x="833" y="508"/>
                    <a:pt x="833" y="508"/>
                  </a:cubicBezTo>
                  <a:cubicBezTo>
                    <a:pt x="842" y="516"/>
                    <a:pt x="842" y="516"/>
                    <a:pt x="842" y="516"/>
                  </a:cubicBezTo>
                  <a:cubicBezTo>
                    <a:pt x="850" y="522"/>
                    <a:pt x="850" y="522"/>
                    <a:pt x="850" y="522"/>
                  </a:cubicBezTo>
                  <a:cubicBezTo>
                    <a:pt x="853" y="524"/>
                    <a:pt x="853" y="524"/>
                    <a:pt x="853" y="524"/>
                  </a:cubicBezTo>
                  <a:cubicBezTo>
                    <a:pt x="856" y="524"/>
                    <a:pt x="856" y="524"/>
                    <a:pt x="856" y="524"/>
                  </a:cubicBezTo>
                  <a:cubicBezTo>
                    <a:pt x="859" y="524"/>
                    <a:pt x="859" y="524"/>
                    <a:pt x="859" y="524"/>
                  </a:cubicBezTo>
                  <a:cubicBezTo>
                    <a:pt x="861" y="523"/>
                    <a:pt x="861" y="523"/>
                    <a:pt x="861" y="523"/>
                  </a:cubicBezTo>
                  <a:cubicBezTo>
                    <a:pt x="868" y="519"/>
                    <a:pt x="868" y="519"/>
                    <a:pt x="868" y="519"/>
                  </a:cubicBezTo>
                  <a:cubicBezTo>
                    <a:pt x="871" y="518"/>
                    <a:pt x="871" y="518"/>
                    <a:pt x="871" y="518"/>
                  </a:cubicBezTo>
                  <a:cubicBezTo>
                    <a:pt x="873" y="518"/>
                    <a:pt x="873" y="518"/>
                    <a:pt x="873" y="518"/>
                  </a:cubicBezTo>
                  <a:cubicBezTo>
                    <a:pt x="879" y="521"/>
                    <a:pt x="879" y="521"/>
                    <a:pt x="879" y="521"/>
                  </a:cubicBezTo>
                  <a:cubicBezTo>
                    <a:pt x="882" y="522"/>
                    <a:pt x="882" y="522"/>
                    <a:pt x="882" y="522"/>
                  </a:cubicBezTo>
                  <a:cubicBezTo>
                    <a:pt x="886" y="525"/>
                    <a:pt x="886" y="525"/>
                    <a:pt x="886" y="525"/>
                  </a:cubicBezTo>
                  <a:cubicBezTo>
                    <a:pt x="886" y="526"/>
                    <a:pt x="886" y="526"/>
                    <a:pt x="886" y="526"/>
                  </a:cubicBezTo>
                  <a:cubicBezTo>
                    <a:pt x="887" y="527"/>
                    <a:pt x="887" y="527"/>
                    <a:pt x="887" y="527"/>
                  </a:cubicBezTo>
                  <a:cubicBezTo>
                    <a:pt x="888" y="528"/>
                    <a:pt x="888" y="528"/>
                    <a:pt x="888" y="528"/>
                  </a:cubicBezTo>
                  <a:cubicBezTo>
                    <a:pt x="887" y="531"/>
                    <a:pt x="887" y="531"/>
                    <a:pt x="887" y="531"/>
                  </a:cubicBezTo>
                  <a:cubicBezTo>
                    <a:pt x="885" y="534"/>
                    <a:pt x="885" y="534"/>
                    <a:pt x="885" y="534"/>
                  </a:cubicBezTo>
                  <a:cubicBezTo>
                    <a:pt x="884" y="536"/>
                    <a:pt x="884" y="536"/>
                    <a:pt x="884" y="536"/>
                  </a:cubicBezTo>
                  <a:cubicBezTo>
                    <a:pt x="884" y="537"/>
                    <a:pt x="884" y="537"/>
                    <a:pt x="884" y="537"/>
                  </a:cubicBezTo>
                  <a:cubicBezTo>
                    <a:pt x="885" y="536"/>
                    <a:pt x="885" y="536"/>
                    <a:pt x="885" y="536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8" y="532"/>
                    <a:pt x="888" y="532"/>
                    <a:pt x="888" y="532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90" y="529"/>
                    <a:pt x="890" y="529"/>
                    <a:pt x="890" y="529"/>
                  </a:cubicBezTo>
                  <a:cubicBezTo>
                    <a:pt x="890" y="527"/>
                    <a:pt x="890" y="527"/>
                    <a:pt x="890" y="527"/>
                  </a:cubicBezTo>
                  <a:cubicBezTo>
                    <a:pt x="890" y="526"/>
                    <a:pt x="890" y="526"/>
                    <a:pt x="890" y="526"/>
                  </a:cubicBezTo>
                  <a:cubicBezTo>
                    <a:pt x="889" y="523"/>
                    <a:pt x="889" y="523"/>
                    <a:pt x="889" y="523"/>
                  </a:cubicBezTo>
                  <a:cubicBezTo>
                    <a:pt x="888" y="521"/>
                    <a:pt x="888" y="521"/>
                    <a:pt x="888" y="521"/>
                  </a:cubicBezTo>
                  <a:cubicBezTo>
                    <a:pt x="886" y="517"/>
                    <a:pt x="886" y="517"/>
                    <a:pt x="886" y="517"/>
                  </a:cubicBezTo>
                  <a:cubicBezTo>
                    <a:pt x="885" y="516"/>
                    <a:pt x="885" y="516"/>
                    <a:pt x="885" y="516"/>
                  </a:cubicBezTo>
                  <a:cubicBezTo>
                    <a:pt x="875" y="502"/>
                    <a:pt x="875" y="502"/>
                    <a:pt x="875" y="502"/>
                  </a:cubicBezTo>
                  <a:cubicBezTo>
                    <a:pt x="865" y="490"/>
                    <a:pt x="865" y="490"/>
                    <a:pt x="865" y="490"/>
                  </a:cubicBezTo>
                  <a:cubicBezTo>
                    <a:pt x="863" y="488"/>
                    <a:pt x="863" y="488"/>
                    <a:pt x="863" y="488"/>
                  </a:cubicBezTo>
                  <a:cubicBezTo>
                    <a:pt x="855" y="478"/>
                    <a:pt x="855" y="478"/>
                    <a:pt x="855" y="478"/>
                  </a:cubicBezTo>
                  <a:cubicBezTo>
                    <a:pt x="847" y="468"/>
                    <a:pt x="847" y="468"/>
                    <a:pt x="847" y="468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36" y="451"/>
                    <a:pt x="836" y="451"/>
                    <a:pt x="836" y="451"/>
                  </a:cubicBezTo>
                  <a:cubicBezTo>
                    <a:pt x="835" y="449"/>
                    <a:pt x="835" y="449"/>
                    <a:pt x="835" y="449"/>
                  </a:cubicBezTo>
                  <a:cubicBezTo>
                    <a:pt x="828" y="428"/>
                    <a:pt x="828" y="428"/>
                    <a:pt x="828" y="428"/>
                  </a:cubicBezTo>
                  <a:cubicBezTo>
                    <a:pt x="827" y="424"/>
                    <a:pt x="827" y="424"/>
                    <a:pt x="827" y="424"/>
                  </a:cubicBezTo>
                  <a:cubicBezTo>
                    <a:pt x="827" y="423"/>
                    <a:pt x="827" y="423"/>
                    <a:pt x="827" y="423"/>
                  </a:cubicBezTo>
                  <a:cubicBezTo>
                    <a:pt x="828" y="418"/>
                    <a:pt x="828" y="418"/>
                    <a:pt x="828" y="418"/>
                  </a:cubicBezTo>
                  <a:cubicBezTo>
                    <a:pt x="829" y="416"/>
                    <a:pt x="829" y="416"/>
                    <a:pt x="829" y="416"/>
                  </a:cubicBezTo>
                  <a:cubicBezTo>
                    <a:pt x="832" y="409"/>
                    <a:pt x="832" y="409"/>
                    <a:pt x="832" y="409"/>
                  </a:cubicBezTo>
                  <a:cubicBezTo>
                    <a:pt x="834" y="407"/>
                    <a:pt x="834" y="407"/>
                    <a:pt x="834" y="407"/>
                  </a:cubicBezTo>
                  <a:cubicBezTo>
                    <a:pt x="838" y="405"/>
                    <a:pt x="838" y="405"/>
                    <a:pt x="838" y="405"/>
                  </a:cubicBezTo>
                  <a:cubicBezTo>
                    <a:pt x="841" y="404"/>
                    <a:pt x="841" y="404"/>
                    <a:pt x="841" y="404"/>
                  </a:cubicBezTo>
                  <a:cubicBezTo>
                    <a:pt x="846" y="402"/>
                    <a:pt x="846" y="402"/>
                    <a:pt x="846" y="402"/>
                  </a:cubicBezTo>
                  <a:cubicBezTo>
                    <a:pt x="847" y="400"/>
                    <a:pt x="847" y="400"/>
                    <a:pt x="847" y="400"/>
                  </a:cubicBezTo>
                  <a:cubicBezTo>
                    <a:pt x="846" y="399"/>
                    <a:pt x="846" y="399"/>
                    <a:pt x="846" y="399"/>
                  </a:cubicBezTo>
                  <a:cubicBezTo>
                    <a:pt x="840" y="396"/>
                    <a:pt x="840" y="396"/>
                    <a:pt x="840" y="396"/>
                  </a:cubicBezTo>
                  <a:cubicBezTo>
                    <a:pt x="835" y="394"/>
                    <a:pt x="835" y="394"/>
                    <a:pt x="835" y="394"/>
                  </a:cubicBezTo>
                  <a:cubicBezTo>
                    <a:pt x="823" y="391"/>
                    <a:pt x="823" y="391"/>
                    <a:pt x="823" y="391"/>
                  </a:cubicBezTo>
                  <a:cubicBezTo>
                    <a:pt x="821" y="389"/>
                    <a:pt x="821" y="389"/>
                    <a:pt x="821" y="389"/>
                  </a:cubicBezTo>
                  <a:cubicBezTo>
                    <a:pt x="818" y="387"/>
                    <a:pt x="818" y="387"/>
                    <a:pt x="818" y="387"/>
                  </a:cubicBezTo>
                  <a:cubicBezTo>
                    <a:pt x="797" y="365"/>
                    <a:pt x="797" y="365"/>
                    <a:pt x="797" y="365"/>
                  </a:cubicBezTo>
                  <a:cubicBezTo>
                    <a:pt x="795" y="361"/>
                    <a:pt x="795" y="361"/>
                    <a:pt x="795" y="361"/>
                  </a:cubicBezTo>
                  <a:cubicBezTo>
                    <a:pt x="794" y="360"/>
                    <a:pt x="794" y="360"/>
                    <a:pt x="794" y="360"/>
                  </a:cubicBezTo>
                  <a:cubicBezTo>
                    <a:pt x="793" y="356"/>
                    <a:pt x="793" y="356"/>
                    <a:pt x="793" y="356"/>
                  </a:cubicBezTo>
                  <a:cubicBezTo>
                    <a:pt x="792" y="352"/>
                    <a:pt x="792" y="352"/>
                    <a:pt x="792" y="352"/>
                  </a:cubicBezTo>
                  <a:cubicBezTo>
                    <a:pt x="792" y="350"/>
                    <a:pt x="792" y="350"/>
                    <a:pt x="792" y="350"/>
                  </a:cubicBezTo>
                  <a:cubicBezTo>
                    <a:pt x="791" y="348"/>
                    <a:pt x="791" y="348"/>
                    <a:pt x="791" y="348"/>
                  </a:cubicBezTo>
                  <a:cubicBezTo>
                    <a:pt x="787" y="338"/>
                    <a:pt x="787" y="338"/>
                    <a:pt x="787" y="338"/>
                  </a:cubicBezTo>
                  <a:cubicBezTo>
                    <a:pt x="776" y="321"/>
                    <a:pt x="776" y="321"/>
                    <a:pt x="776" y="321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68" y="312"/>
                    <a:pt x="768" y="312"/>
                    <a:pt x="768" y="312"/>
                  </a:cubicBezTo>
                  <a:cubicBezTo>
                    <a:pt x="736" y="295"/>
                    <a:pt x="736" y="295"/>
                    <a:pt x="736" y="295"/>
                  </a:cubicBezTo>
                  <a:cubicBezTo>
                    <a:pt x="735" y="295"/>
                    <a:pt x="735" y="295"/>
                    <a:pt x="735" y="295"/>
                  </a:cubicBezTo>
                  <a:cubicBezTo>
                    <a:pt x="726" y="292"/>
                    <a:pt x="726" y="292"/>
                    <a:pt x="726" y="292"/>
                  </a:cubicBezTo>
                  <a:cubicBezTo>
                    <a:pt x="716" y="290"/>
                    <a:pt x="716" y="290"/>
                    <a:pt x="716" y="290"/>
                  </a:cubicBezTo>
                  <a:cubicBezTo>
                    <a:pt x="701" y="287"/>
                    <a:pt x="701" y="287"/>
                    <a:pt x="701" y="287"/>
                  </a:cubicBezTo>
                  <a:cubicBezTo>
                    <a:pt x="683" y="278"/>
                    <a:pt x="683" y="278"/>
                    <a:pt x="683" y="278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57" y="247"/>
                    <a:pt x="657" y="247"/>
                    <a:pt x="657" y="247"/>
                  </a:cubicBezTo>
                  <a:cubicBezTo>
                    <a:pt x="656" y="245"/>
                    <a:pt x="656" y="245"/>
                    <a:pt x="656" y="245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47" y="215"/>
                    <a:pt x="647" y="215"/>
                    <a:pt x="647" y="215"/>
                  </a:cubicBezTo>
                  <a:cubicBezTo>
                    <a:pt x="645" y="207"/>
                    <a:pt x="645" y="207"/>
                    <a:pt x="645" y="207"/>
                  </a:cubicBezTo>
                  <a:cubicBezTo>
                    <a:pt x="642" y="194"/>
                    <a:pt x="642" y="194"/>
                    <a:pt x="642" y="19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26" y="168"/>
                    <a:pt x="626" y="168"/>
                    <a:pt x="626" y="168"/>
                  </a:cubicBezTo>
                  <a:cubicBezTo>
                    <a:pt x="625" y="166"/>
                    <a:pt x="625" y="166"/>
                    <a:pt x="625" y="166"/>
                  </a:cubicBezTo>
                  <a:cubicBezTo>
                    <a:pt x="611" y="119"/>
                    <a:pt x="611" y="119"/>
                    <a:pt x="611" y="11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6" y="91"/>
                    <a:pt x="606" y="91"/>
                    <a:pt x="606" y="91"/>
                  </a:cubicBezTo>
                  <a:cubicBezTo>
                    <a:pt x="607" y="89"/>
                    <a:pt x="607" y="89"/>
                    <a:pt x="607" y="89"/>
                  </a:cubicBezTo>
                  <a:cubicBezTo>
                    <a:pt x="608" y="87"/>
                    <a:pt x="608" y="87"/>
                    <a:pt x="608" y="87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2"/>
                    <a:pt x="609" y="82"/>
                    <a:pt x="609" y="82"/>
                  </a:cubicBezTo>
                  <a:cubicBezTo>
                    <a:pt x="605" y="66"/>
                    <a:pt x="605" y="66"/>
                    <a:pt x="605" y="66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598" y="44"/>
                    <a:pt x="598" y="44"/>
                    <a:pt x="598" y="44"/>
                  </a:cubicBezTo>
                  <a:cubicBezTo>
                    <a:pt x="598" y="43"/>
                    <a:pt x="598" y="43"/>
                    <a:pt x="598" y="4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62" y="17"/>
                    <a:pt x="562" y="17"/>
                    <a:pt x="562" y="17"/>
                  </a:cubicBezTo>
                  <a:cubicBezTo>
                    <a:pt x="555" y="11"/>
                    <a:pt x="555" y="11"/>
                    <a:pt x="555" y="11"/>
                  </a:cubicBezTo>
                  <a:cubicBezTo>
                    <a:pt x="551" y="5"/>
                    <a:pt x="551" y="5"/>
                    <a:pt x="551" y="5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48" y="1"/>
                    <a:pt x="548" y="1"/>
                    <a:pt x="548" y="1"/>
                  </a:cubicBezTo>
                  <a:cubicBezTo>
                    <a:pt x="547" y="2"/>
                    <a:pt x="547" y="2"/>
                    <a:pt x="547" y="2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7" y="3"/>
                    <a:pt x="547" y="4"/>
                    <a:pt x="547" y="5"/>
                  </a:cubicBezTo>
                  <a:cubicBezTo>
                    <a:pt x="547" y="6"/>
                    <a:pt x="547" y="7"/>
                    <a:pt x="546" y="9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4" y="13"/>
                    <a:pt x="540" y="15"/>
                    <a:pt x="540" y="15"/>
                  </a:cubicBezTo>
                  <a:cubicBezTo>
                    <a:pt x="539" y="16"/>
                    <a:pt x="537" y="17"/>
                    <a:pt x="537" y="18"/>
                  </a:cubicBezTo>
                  <a:cubicBezTo>
                    <a:pt x="536" y="19"/>
                    <a:pt x="536" y="20"/>
                    <a:pt x="535" y="20"/>
                  </a:cubicBezTo>
                  <a:cubicBezTo>
                    <a:pt x="535" y="20"/>
                    <a:pt x="535" y="20"/>
                    <a:pt x="533" y="22"/>
                  </a:cubicBezTo>
                  <a:cubicBezTo>
                    <a:pt x="532" y="23"/>
                    <a:pt x="531" y="24"/>
                    <a:pt x="530" y="24"/>
                  </a:cubicBezTo>
                  <a:cubicBezTo>
                    <a:pt x="530" y="24"/>
                    <a:pt x="530" y="24"/>
                    <a:pt x="530" y="24"/>
                  </a:cubicBezTo>
                  <a:cubicBezTo>
                    <a:pt x="529" y="25"/>
                    <a:pt x="528" y="26"/>
                    <a:pt x="527" y="26"/>
                  </a:cubicBezTo>
                  <a:cubicBezTo>
                    <a:pt x="526" y="26"/>
                    <a:pt x="525" y="28"/>
                    <a:pt x="525" y="29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3" y="30"/>
                    <a:pt x="523" y="30"/>
                    <a:pt x="523" y="30"/>
                  </a:cubicBezTo>
                  <a:cubicBezTo>
                    <a:pt x="524" y="31"/>
                    <a:pt x="524" y="32"/>
                    <a:pt x="523" y="33"/>
                  </a:cubicBezTo>
                  <a:cubicBezTo>
                    <a:pt x="522" y="35"/>
                    <a:pt x="521" y="36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1" y="37"/>
                    <a:pt x="521" y="38"/>
                  </a:cubicBezTo>
                  <a:cubicBezTo>
                    <a:pt x="521" y="38"/>
                    <a:pt x="524" y="39"/>
                    <a:pt x="527" y="41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9" y="43"/>
                    <a:pt x="529" y="43"/>
                    <a:pt x="529" y="44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6"/>
                    <a:pt x="529" y="47"/>
                    <a:pt x="529" y="48"/>
                  </a:cubicBezTo>
                  <a:cubicBezTo>
                    <a:pt x="529" y="49"/>
                    <a:pt x="530" y="51"/>
                    <a:pt x="531" y="51"/>
                  </a:cubicBezTo>
                  <a:cubicBezTo>
                    <a:pt x="533" y="53"/>
                    <a:pt x="533" y="53"/>
                    <a:pt x="533" y="53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35" y="56"/>
                    <a:pt x="535" y="56"/>
                    <a:pt x="536" y="57"/>
                  </a:cubicBezTo>
                  <a:cubicBezTo>
                    <a:pt x="537" y="62"/>
                    <a:pt x="537" y="62"/>
                    <a:pt x="537" y="62"/>
                  </a:cubicBezTo>
                  <a:cubicBezTo>
                    <a:pt x="537" y="63"/>
                    <a:pt x="537" y="63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9" y="65"/>
                    <a:pt x="539" y="66"/>
                    <a:pt x="539" y="66"/>
                  </a:cubicBezTo>
                  <a:cubicBezTo>
                    <a:pt x="540" y="68"/>
                    <a:pt x="540" y="69"/>
                    <a:pt x="540" y="71"/>
                  </a:cubicBezTo>
                  <a:cubicBezTo>
                    <a:pt x="540" y="71"/>
                    <a:pt x="539" y="71"/>
                    <a:pt x="539" y="72"/>
                  </a:cubicBezTo>
                  <a:cubicBezTo>
                    <a:pt x="539" y="72"/>
                    <a:pt x="539" y="72"/>
                    <a:pt x="539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40" y="72"/>
                    <a:pt x="541" y="73"/>
                    <a:pt x="542" y="74"/>
                  </a:cubicBezTo>
                  <a:cubicBezTo>
                    <a:pt x="543" y="74"/>
                    <a:pt x="543" y="74"/>
                    <a:pt x="543" y="74"/>
                  </a:cubicBezTo>
                  <a:cubicBezTo>
                    <a:pt x="544" y="75"/>
                    <a:pt x="545" y="75"/>
                    <a:pt x="546" y="76"/>
                  </a:cubicBezTo>
                  <a:cubicBezTo>
                    <a:pt x="546" y="78"/>
                    <a:pt x="545" y="81"/>
                    <a:pt x="544" y="81"/>
                  </a:cubicBezTo>
                  <a:cubicBezTo>
                    <a:pt x="544" y="82"/>
                    <a:pt x="543" y="83"/>
                    <a:pt x="542" y="82"/>
                  </a:cubicBezTo>
                  <a:cubicBezTo>
                    <a:pt x="541" y="82"/>
                    <a:pt x="541" y="82"/>
                    <a:pt x="540" y="82"/>
                  </a:cubicBezTo>
                  <a:cubicBezTo>
                    <a:pt x="541" y="82"/>
                    <a:pt x="541" y="84"/>
                    <a:pt x="540" y="85"/>
                  </a:cubicBezTo>
                  <a:cubicBezTo>
                    <a:pt x="540" y="86"/>
                    <a:pt x="539" y="87"/>
                    <a:pt x="538" y="88"/>
                  </a:cubicBezTo>
                  <a:cubicBezTo>
                    <a:pt x="537" y="89"/>
                    <a:pt x="537" y="89"/>
                    <a:pt x="537" y="89"/>
                  </a:cubicBezTo>
                  <a:cubicBezTo>
                    <a:pt x="536" y="90"/>
                    <a:pt x="536" y="90"/>
                    <a:pt x="535" y="91"/>
                  </a:cubicBezTo>
                  <a:cubicBezTo>
                    <a:pt x="535" y="91"/>
                    <a:pt x="534" y="92"/>
                    <a:pt x="533" y="92"/>
                  </a:cubicBezTo>
                  <a:cubicBezTo>
                    <a:pt x="532" y="93"/>
                    <a:pt x="532" y="93"/>
                    <a:pt x="532" y="93"/>
                  </a:cubicBezTo>
                  <a:cubicBezTo>
                    <a:pt x="531" y="94"/>
                    <a:pt x="531" y="94"/>
                    <a:pt x="531" y="94"/>
                  </a:cubicBezTo>
                  <a:cubicBezTo>
                    <a:pt x="529" y="96"/>
                    <a:pt x="527" y="96"/>
                    <a:pt x="526" y="95"/>
                  </a:cubicBezTo>
                  <a:cubicBezTo>
                    <a:pt x="525" y="95"/>
                    <a:pt x="525" y="95"/>
                    <a:pt x="525" y="95"/>
                  </a:cubicBezTo>
                  <a:cubicBezTo>
                    <a:pt x="524" y="95"/>
                    <a:pt x="524" y="95"/>
                    <a:pt x="522" y="96"/>
                  </a:cubicBezTo>
                  <a:cubicBezTo>
                    <a:pt x="522" y="97"/>
                    <a:pt x="521" y="98"/>
                    <a:pt x="520" y="99"/>
                  </a:cubicBezTo>
                  <a:cubicBezTo>
                    <a:pt x="519" y="100"/>
                    <a:pt x="519" y="100"/>
                    <a:pt x="518" y="100"/>
                  </a:cubicBezTo>
                  <a:cubicBezTo>
                    <a:pt x="518" y="101"/>
                    <a:pt x="518" y="101"/>
                    <a:pt x="518" y="101"/>
                  </a:cubicBezTo>
                  <a:cubicBezTo>
                    <a:pt x="518" y="102"/>
                    <a:pt x="518" y="102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7" y="103"/>
                    <a:pt x="517" y="103"/>
                    <a:pt x="517" y="103"/>
                  </a:cubicBezTo>
                  <a:cubicBezTo>
                    <a:pt x="517" y="104"/>
                    <a:pt x="517" y="104"/>
                    <a:pt x="517" y="104"/>
                  </a:cubicBezTo>
                  <a:cubicBezTo>
                    <a:pt x="517" y="105"/>
                    <a:pt x="518" y="106"/>
                    <a:pt x="517" y="107"/>
                  </a:cubicBezTo>
                  <a:cubicBezTo>
                    <a:pt x="517" y="108"/>
                    <a:pt x="517" y="109"/>
                    <a:pt x="516" y="110"/>
                  </a:cubicBezTo>
                  <a:cubicBezTo>
                    <a:pt x="514" y="110"/>
                    <a:pt x="513" y="110"/>
                    <a:pt x="513" y="109"/>
                  </a:cubicBezTo>
                  <a:cubicBezTo>
                    <a:pt x="512" y="109"/>
                    <a:pt x="512" y="109"/>
                    <a:pt x="512" y="109"/>
                  </a:cubicBezTo>
                  <a:cubicBezTo>
                    <a:pt x="511" y="109"/>
                    <a:pt x="511" y="109"/>
                    <a:pt x="511" y="109"/>
                  </a:cubicBezTo>
                  <a:cubicBezTo>
                    <a:pt x="510" y="109"/>
                    <a:pt x="510" y="109"/>
                    <a:pt x="508" y="109"/>
                  </a:cubicBezTo>
                  <a:cubicBezTo>
                    <a:pt x="507" y="109"/>
                    <a:pt x="507" y="109"/>
                    <a:pt x="507" y="109"/>
                  </a:cubicBezTo>
                  <a:cubicBezTo>
                    <a:pt x="507" y="109"/>
                    <a:pt x="507" y="109"/>
                    <a:pt x="506" y="109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499" y="109"/>
                    <a:pt x="498" y="110"/>
                    <a:pt x="498" y="110"/>
                  </a:cubicBezTo>
                  <a:cubicBezTo>
                    <a:pt x="497" y="111"/>
                    <a:pt x="497" y="111"/>
                    <a:pt x="496" y="111"/>
                  </a:cubicBezTo>
                  <a:cubicBezTo>
                    <a:pt x="495" y="112"/>
                    <a:pt x="494" y="113"/>
                    <a:pt x="492" y="115"/>
                  </a:cubicBezTo>
                  <a:cubicBezTo>
                    <a:pt x="491" y="116"/>
                    <a:pt x="490" y="117"/>
                    <a:pt x="489" y="117"/>
                  </a:cubicBezTo>
                  <a:cubicBezTo>
                    <a:pt x="485" y="124"/>
                    <a:pt x="485" y="124"/>
                    <a:pt x="485" y="124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4" y="131"/>
                    <a:pt x="483" y="132"/>
                    <a:pt x="482" y="132"/>
                  </a:cubicBezTo>
                  <a:cubicBezTo>
                    <a:pt x="481" y="133"/>
                    <a:pt x="480" y="133"/>
                    <a:pt x="478" y="134"/>
                  </a:cubicBezTo>
                  <a:cubicBezTo>
                    <a:pt x="476" y="135"/>
                    <a:pt x="474" y="136"/>
                    <a:pt x="473" y="137"/>
                  </a:cubicBezTo>
                  <a:cubicBezTo>
                    <a:pt x="473" y="137"/>
                    <a:pt x="473" y="137"/>
                    <a:pt x="473" y="137"/>
                  </a:cubicBezTo>
                  <a:cubicBezTo>
                    <a:pt x="474" y="138"/>
                    <a:pt x="474" y="140"/>
                    <a:pt x="474" y="143"/>
                  </a:cubicBezTo>
                  <a:cubicBezTo>
                    <a:pt x="473" y="146"/>
                    <a:pt x="473" y="147"/>
                    <a:pt x="471" y="147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0" y="148"/>
                    <a:pt x="470" y="149"/>
                    <a:pt x="468" y="149"/>
                  </a:cubicBezTo>
                  <a:cubicBezTo>
                    <a:pt x="468" y="148"/>
                    <a:pt x="468" y="148"/>
                    <a:pt x="468" y="148"/>
                  </a:cubicBezTo>
                  <a:cubicBezTo>
                    <a:pt x="467" y="148"/>
                    <a:pt x="467" y="148"/>
                    <a:pt x="467" y="149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67" y="150"/>
                    <a:pt x="467" y="152"/>
                    <a:pt x="467" y="154"/>
                  </a:cubicBezTo>
                  <a:cubicBezTo>
                    <a:pt x="466" y="155"/>
                    <a:pt x="466" y="156"/>
                    <a:pt x="467" y="156"/>
                  </a:cubicBezTo>
                  <a:cubicBezTo>
                    <a:pt x="467" y="157"/>
                    <a:pt x="467" y="157"/>
                    <a:pt x="467" y="158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8" y="162"/>
                    <a:pt x="468" y="163"/>
                  </a:cubicBezTo>
                  <a:cubicBezTo>
                    <a:pt x="467" y="165"/>
                    <a:pt x="467" y="166"/>
                    <a:pt x="466" y="168"/>
                  </a:cubicBezTo>
                  <a:cubicBezTo>
                    <a:pt x="465" y="167"/>
                    <a:pt x="465" y="167"/>
                    <a:pt x="465" y="166"/>
                  </a:cubicBezTo>
                  <a:cubicBezTo>
                    <a:pt x="463" y="166"/>
                    <a:pt x="463" y="166"/>
                    <a:pt x="463" y="166"/>
                  </a:cubicBezTo>
                  <a:cubicBezTo>
                    <a:pt x="463" y="167"/>
                    <a:pt x="461" y="168"/>
                    <a:pt x="457" y="169"/>
                  </a:cubicBezTo>
                  <a:cubicBezTo>
                    <a:pt x="456" y="170"/>
                    <a:pt x="456" y="170"/>
                    <a:pt x="455" y="170"/>
                  </a:cubicBezTo>
                  <a:cubicBezTo>
                    <a:pt x="455" y="171"/>
                    <a:pt x="455" y="171"/>
                    <a:pt x="455" y="171"/>
                  </a:cubicBezTo>
                  <a:cubicBezTo>
                    <a:pt x="454" y="173"/>
                    <a:pt x="454" y="173"/>
                    <a:pt x="454" y="173"/>
                  </a:cubicBezTo>
                  <a:cubicBezTo>
                    <a:pt x="453" y="175"/>
                    <a:pt x="452" y="176"/>
                    <a:pt x="451" y="176"/>
                  </a:cubicBezTo>
                  <a:cubicBezTo>
                    <a:pt x="451" y="176"/>
                    <a:pt x="451" y="176"/>
                    <a:pt x="451" y="176"/>
                  </a:cubicBezTo>
                  <a:cubicBezTo>
                    <a:pt x="450" y="177"/>
                    <a:pt x="449" y="178"/>
                    <a:pt x="449" y="177"/>
                  </a:cubicBezTo>
                  <a:cubicBezTo>
                    <a:pt x="449" y="177"/>
                    <a:pt x="448" y="177"/>
                    <a:pt x="447" y="177"/>
                  </a:cubicBezTo>
                  <a:cubicBezTo>
                    <a:pt x="446" y="178"/>
                    <a:pt x="444" y="179"/>
                    <a:pt x="442" y="180"/>
                  </a:cubicBezTo>
                  <a:cubicBezTo>
                    <a:pt x="441" y="181"/>
                    <a:pt x="441" y="181"/>
                    <a:pt x="441" y="181"/>
                  </a:cubicBezTo>
                  <a:cubicBezTo>
                    <a:pt x="441" y="181"/>
                    <a:pt x="441" y="183"/>
                    <a:pt x="440" y="184"/>
                  </a:cubicBezTo>
                  <a:cubicBezTo>
                    <a:pt x="438" y="186"/>
                    <a:pt x="437" y="187"/>
                    <a:pt x="436" y="187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2" y="189"/>
                    <a:pt x="432" y="189"/>
                    <a:pt x="432" y="189"/>
                  </a:cubicBezTo>
                  <a:cubicBezTo>
                    <a:pt x="432" y="190"/>
                    <a:pt x="432" y="190"/>
                    <a:pt x="432" y="190"/>
                  </a:cubicBezTo>
                  <a:cubicBezTo>
                    <a:pt x="432" y="191"/>
                    <a:pt x="431" y="192"/>
                    <a:pt x="430" y="192"/>
                  </a:cubicBezTo>
                  <a:cubicBezTo>
                    <a:pt x="430" y="192"/>
                    <a:pt x="430" y="192"/>
                    <a:pt x="429" y="193"/>
                  </a:cubicBezTo>
                  <a:cubicBezTo>
                    <a:pt x="429" y="195"/>
                    <a:pt x="428" y="195"/>
                    <a:pt x="427" y="195"/>
                  </a:cubicBezTo>
                  <a:cubicBezTo>
                    <a:pt x="426" y="195"/>
                    <a:pt x="425" y="195"/>
                    <a:pt x="424" y="194"/>
                  </a:cubicBezTo>
                  <a:cubicBezTo>
                    <a:pt x="417" y="194"/>
                    <a:pt x="417" y="194"/>
                    <a:pt x="417" y="194"/>
                  </a:cubicBezTo>
                  <a:cubicBezTo>
                    <a:pt x="416" y="195"/>
                    <a:pt x="414" y="195"/>
                    <a:pt x="413" y="196"/>
                  </a:cubicBezTo>
                  <a:cubicBezTo>
                    <a:pt x="413" y="197"/>
                    <a:pt x="414" y="198"/>
                    <a:pt x="413" y="198"/>
                  </a:cubicBezTo>
                  <a:cubicBezTo>
                    <a:pt x="413" y="199"/>
                    <a:pt x="413" y="199"/>
                    <a:pt x="413" y="200"/>
                  </a:cubicBezTo>
                  <a:cubicBezTo>
                    <a:pt x="414" y="201"/>
                    <a:pt x="414" y="202"/>
                    <a:pt x="413" y="203"/>
                  </a:cubicBezTo>
                  <a:cubicBezTo>
                    <a:pt x="413" y="204"/>
                    <a:pt x="412" y="205"/>
                    <a:pt x="411" y="206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11" y="207"/>
                    <a:pt x="411" y="208"/>
                    <a:pt x="410" y="208"/>
                  </a:cubicBezTo>
                  <a:cubicBezTo>
                    <a:pt x="410" y="208"/>
                    <a:pt x="410" y="208"/>
                    <a:pt x="409" y="208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5" y="209"/>
                    <a:pt x="405" y="209"/>
                    <a:pt x="405" y="209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3" y="213"/>
                    <a:pt x="403" y="213"/>
                    <a:pt x="403" y="213"/>
                  </a:cubicBezTo>
                  <a:cubicBezTo>
                    <a:pt x="394" y="218"/>
                    <a:pt x="394" y="218"/>
                    <a:pt x="394" y="218"/>
                  </a:cubicBezTo>
                  <a:cubicBezTo>
                    <a:pt x="388" y="217"/>
                    <a:pt x="388" y="217"/>
                    <a:pt x="388" y="217"/>
                  </a:cubicBezTo>
                  <a:cubicBezTo>
                    <a:pt x="386" y="215"/>
                    <a:pt x="386" y="215"/>
                    <a:pt x="386" y="215"/>
                  </a:cubicBezTo>
                  <a:cubicBezTo>
                    <a:pt x="380" y="212"/>
                    <a:pt x="380" y="212"/>
                    <a:pt x="380" y="212"/>
                  </a:cubicBezTo>
                  <a:cubicBezTo>
                    <a:pt x="380" y="211"/>
                    <a:pt x="380" y="211"/>
                    <a:pt x="380" y="211"/>
                  </a:cubicBezTo>
                  <a:cubicBezTo>
                    <a:pt x="377" y="211"/>
                    <a:pt x="377" y="211"/>
                    <a:pt x="377" y="211"/>
                  </a:cubicBezTo>
                  <a:cubicBezTo>
                    <a:pt x="375" y="212"/>
                    <a:pt x="375" y="212"/>
                    <a:pt x="375" y="212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67" y="218"/>
                    <a:pt x="367" y="218"/>
                    <a:pt x="367" y="218"/>
                  </a:cubicBezTo>
                  <a:cubicBezTo>
                    <a:pt x="352" y="233"/>
                    <a:pt x="352" y="233"/>
                    <a:pt x="352" y="233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4" y="307"/>
                    <a:pt x="324" y="307"/>
                    <a:pt x="324" y="307"/>
                  </a:cubicBezTo>
                  <a:cubicBezTo>
                    <a:pt x="318" y="322"/>
                    <a:pt x="318" y="322"/>
                    <a:pt x="318" y="322"/>
                  </a:cubicBezTo>
                  <a:cubicBezTo>
                    <a:pt x="317" y="323"/>
                    <a:pt x="317" y="323"/>
                    <a:pt x="317" y="323"/>
                  </a:cubicBezTo>
                  <a:cubicBezTo>
                    <a:pt x="318" y="324"/>
                    <a:pt x="318" y="324"/>
                    <a:pt x="318" y="324"/>
                  </a:cubicBezTo>
                  <a:cubicBezTo>
                    <a:pt x="321" y="329"/>
                    <a:pt x="321" y="329"/>
                    <a:pt x="321" y="329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8" y="364"/>
                    <a:pt x="348" y="364"/>
                    <a:pt x="348" y="364"/>
                  </a:cubicBezTo>
                  <a:cubicBezTo>
                    <a:pt x="351" y="376"/>
                    <a:pt x="351" y="376"/>
                    <a:pt x="351" y="376"/>
                  </a:cubicBezTo>
                  <a:cubicBezTo>
                    <a:pt x="351" y="378"/>
                    <a:pt x="351" y="378"/>
                    <a:pt x="351" y="378"/>
                  </a:cubicBezTo>
                  <a:cubicBezTo>
                    <a:pt x="351" y="380"/>
                    <a:pt x="351" y="380"/>
                    <a:pt x="351" y="380"/>
                  </a:cubicBezTo>
                  <a:cubicBezTo>
                    <a:pt x="352" y="382"/>
                    <a:pt x="352" y="382"/>
                    <a:pt x="352" y="382"/>
                  </a:cubicBezTo>
                  <a:cubicBezTo>
                    <a:pt x="356" y="390"/>
                    <a:pt x="356" y="390"/>
                    <a:pt x="356" y="390"/>
                  </a:cubicBezTo>
                  <a:cubicBezTo>
                    <a:pt x="358" y="391"/>
                    <a:pt x="358" y="391"/>
                    <a:pt x="358" y="391"/>
                  </a:cubicBezTo>
                  <a:cubicBezTo>
                    <a:pt x="360" y="393"/>
                    <a:pt x="360" y="393"/>
                    <a:pt x="360" y="393"/>
                  </a:cubicBezTo>
                  <a:cubicBezTo>
                    <a:pt x="364" y="401"/>
                    <a:pt x="364" y="401"/>
                    <a:pt x="364" y="401"/>
                  </a:cubicBezTo>
                  <a:cubicBezTo>
                    <a:pt x="366" y="403"/>
                    <a:pt x="366" y="403"/>
                    <a:pt x="366" y="403"/>
                  </a:cubicBezTo>
                  <a:cubicBezTo>
                    <a:pt x="368" y="404"/>
                    <a:pt x="368" y="404"/>
                    <a:pt x="368" y="404"/>
                  </a:cubicBezTo>
                  <a:cubicBezTo>
                    <a:pt x="369" y="404"/>
                    <a:pt x="369" y="404"/>
                    <a:pt x="369" y="404"/>
                  </a:cubicBezTo>
                  <a:cubicBezTo>
                    <a:pt x="377" y="402"/>
                    <a:pt x="377" y="402"/>
                    <a:pt x="377" y="402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78" y="393"/>
                    <a:pt x="378" y="393"/>
                    <a:pt x="378" y="393"/>
                  </a:cubicBezTo>
                  <a:cubicBezTo>
                    <a:pt x="378" y="391"/>
                    <a:pt x="378" y="391"/>
                    <a:pt x="378" y="391"/>
                  </a:cubicBezTo>
                  <a:cubicBezTo>
                    <a:pt x="378" y="388"/>
                    <a:pt x="378" y="388"/>
                    <a:pt x="378" y="388"/>
                  </a:cubicBezTo>
                  <a:cubicBezTo>
                    <a:pt x="379" y="386"/>
                    <a:pt x="379" y="386"/>
                    <a:pt x="379" y="386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3" y="394"/>
                    <a:pt x="383" y="394"/>
                    <a:pt x="383" y="394"/>
                  </a:cubicBezTo>
                  <a:cubicBezTo>
                    <a:pt x="381" y="406"/>
                    <a:pt x="381" y="406"/>
                    <a:pt x="381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8"/>
                    <a:pt x="380" y="408"/>
                    <a:pt x="380" y="408"/>
                  </a:cubicBezTo>
                  <a:cubicBezTo>
                    <a:pt x="379" y="411"/>
                    <a:pt x="379" y="411"/>
                    <a:pt x="379" y="411"/>
                  </a:cubicBezTo>
                  <a:cubicBezTo>
                    <a:pt x="378" y="417"/>
                    <a:pt x="378" y="417"/>
                    <a:pt x="378" y="417"/>
                  </a:cubicBezTo>
                  <a:cubicBezTo>
                    <a:pt x="377" y="418"/>
                    <a:pt x="377" y="418"/>
                    <a:pt x="377" y="418"/>
                  </a:cubicBezTo>
                  <a:cubicBezTo>
                    <a:pt x="378" y="423"/>
                    <a:pt x="378" y="423"/>
                    <a:pt x="378" y="423"/>
                  </a:cubicBezTo>
                  <a:cubicBezTo>
                    <a:pt x="378" y="425"/>
                    <a:pt x="378" y="425"/>
                    <a:pt x="378" y="425"/>
                  </a:cubicBezTo>
                  <a:cubicBezTo>
                    <a:pt x="380" y="426"/>
                    <a:pt x="380" y="426"/>
                    <a:pt x="380" y="426"/>
                  </a:cubicBezTo>
                  <a:cubicBezTo>
                    <a:pt x="387" y="429"/>
                    <a:pt x="387" y="429"/>
                    <a:pt x="387" y="429"/>
                  </a:cubicBezTo>
                  <a:cubicBezTo>
                    <a:pt x="390" y="430"/>
                    <a:pt x="390" y="430"/>
                    <a:pt x="390" y="430"/>
                  </a:cubicBezTo>
                  <a:cubicBezTo>
                    <a:pt x="400" y="421"/>
                    <a:pt x="400" y="421"/>
                    <a:pt x="400" y="421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401" y="419"/>
                    <a:pt x="401" y="419"/>
                    <a:pt x="401" y="419"/>
                  </a:cubicBezTo>
                  <a:cubicBezTo>
                    <a:pt x="403" y="415"/>
                    <a:pt x="403" y="415"/>
                    <a:pt x="403" y="415"/>
                  </a:cubicBezTo>
                  <a:cubicBezTo>
                    <a:pt x="430" y="401"/>
                    <a:pt x="430" y="401"/>
                    <a:pt x="430" y="401"/>
                  </a:cubicBezTo>
                  <a:cubicBezTo>
                    <a:pt x="431" y="401"/>
                    <a:pt x="431" y="401"/>
                    <a:pt x="431" y="401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8" y="399"/>
                    <a:pt x="438" y="399"/>
                    <a:pt x="438" y="399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401"/>
                    <a:pt x="439" y="401"/>
                    <a:pt x="439" y="401"/>
                  </a:cubicBezTo>
                  <a:cubicBezTo>
                    <a:pt x="443" y="419"/>
                    <a:pt x="443" y="419"/>
                    <a:pt x="443" y="419"/>
                  </a:cubicBezTo>
                  <a:cubicBezTo>
                    <a:pt x="428" y="464"/>
                    <a:pt x="428" y="464"/>
                    <a:pt x="428" y="464"/>
                  </a:cubicBezTo>
                  <a:cubicBezTo>
                    <a:pt x="425" y="464"/>
                    <a:pt x="425" y="464"/>
                    <a:pt x="425" y="464"/>
                  </a:cubicBezTo>
                  <a:cubicBezTo>
                    <a:pt x="409" y="468"/>
                    <a:pt x="409" y="468"/>
                    <a:pt x="409" y="468"/>
                  </a:cubicBezTo>
                  <a:cubicBezTo>
                    <a:pt x="408" y="469"/>
                    <a:pt x="408" y="469"/>
                    <a:pt x="408" y="469"/>
                  </a:cubicBezTo>
                  <a:cubicBezTo>
                    <a:pt x="408" y="471"/>
                    <a:pt x="408" y="471"/>
                    <a:pt x="408" y="471"/>
                  </a:cubicBezTo>
                  <a:cubicBezTo>
                    <a:pt x="407" y="473"/>
                    <a:pt x="407" y="473"/>
                    <a:pt x="407" y="473"/>
                  </a:cubicBezTo>
                  <a:cubicBezTo>
                    <a:pt x="406" y="501"/>
                    <a:pt x="406" y="501"/>
                    <a:pt x="406" y="501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07" y="508"/>
                    <a:pt x="407" y="508"/>
                    <a:pt x="407" y="508"/>
                  </a:cubicBezTo>
                  <a:cubicBezTo>
                    <a:pt x="407" y="512"/>
                    <a:pt x="407" y="512"/>
                    <a:pt x="407" y="512"/>
                  </a:cubicBezTo>
                  <a:cubicBezTo>
                    <a:pt x="409" y="514"/>
                    <a:pt x="409" y="514"/>
                    <a:pt x="409" y="514"/>
                  </a:cubicBezTo>
                  <a:cubicBezTo>
                    <a:pt x="412" y="517"/>
                    <a:pt x="412" y="517"/>
                    <a:pt x="412" y="517"/>
                  </a:cubicBezTo>
                  <a:cubicBezTo>
                    <a:pt x="413" y="518"/>
                    <a:pt x="413" y="518"/>
                    <a:pt x="413" y="518"/>
                  </a:cubicBezTo>
                  <a:cubicBezTo>
                    <a:pt x="412" y="541"/>
                    <a:pt x="412" y="541"/>
                    <a:pt x="412" y="541"/>
                  </a:cubicBezTo>
                  <a:cubicBezTo>
                    <a:pt x="409" y="546"/>
                    <a:pt x="409" y="546"/>
                    <a:pt x="409" y="546"/>
                  </a:cubicBezTo>
                  <a:cubicBezTo>
                    <a:pt x="407" y="549"/>
                    <a:pt x="407" y="549"/>
                    <a:pt x="407" y="549"/>
                  </a:cubicBezTo>
                  <a:cubicBezTo>
                    <a:pt x="403" y="558"/>
                    <a:pt x="403" y="558"/>
                    <a:pt x="403" y="558"/>
                  </a:cubicBezTo>
                  <a:cubicBezTo>
                    <a:pt x="401" y="561"/>
                    <a:pt x="401" y="561"/>
                    <a:pt x="401" y="561"/>
                  </a:cubicBezTo>
                  <a:cubicBezTo>
                    <a:pt x="401" y="562"/>
                    <a:pt x="401" y="562"/>
                    <a:pt x="401" y="562"/>
                  </a:cubicBezTo>
                  <a:cubicBezTo>
                    <a:pt x="401" y="564"/>
                    <a:pt x="401" y="564"/>
                    <a:pt x="401" y="564"/>
                  </a:cubicBezTo>
                  <a:cubicBezTo>
                    <a:pt x="402" y="565"/>
                    <a:pt x="402" y="565"/>
                    <a:pt x="402" y="565"/>
                  </a:cubicBezTo>
                  <a:cubicBezTo>
                    <a:pt x="418" y="600"/>
                    <a:pt x="418" y="600"/>
                    <a:pt x="418" y="600"/>
                  </a:cubicBezTo>
                  <a:cubicBezTo>
                    <a:pt x="420" y="603"/>
                    <a:pt x="420" y="603"/>
                    <a:pt x="420" y="603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3" y="607"/>
                    <a:pt x="423" y="607"/>
                    <a:pt x="423" y="607"/>
                  </a:cubicBezTo>
                  <a:cubicBezTo>
                    <a:pt x="439" y="617"/>
                    <a:pt x="439" y="617"/>
                    <a:pt x="439" y="617"/>
                  </a:cubicBezTo>
                  <a:cubicBezTo>
                    <a:pt x="441" y="619"/>
                    <a:pt x="441" y="619"/>
                    <a:pt x="441" y="619"/>
                  </a:cubicBezTo>
                  <a:cubicBezTo>
                    <a:pt x="450" y="619"/>
                    <a:pt x="450" y="619"/>
                    <a:pt x="450" y="619"/>
                  </a:cubicBezTo>
                  <a:cubicBezTo>
                    <a:pt x="452" y="618"/>
                    <a:pt x="452" y="618"/>
                    <a:pt x="452" y="618"/>
                  </a:cubicBezTo>
                  <a:cubicBezTo>
                    <a:pt x="456" y="615"/>
                    <a:pt x="456" y="615"/>
                    <a:pt x="456" y="615"/>
                  </a:cubicBezTo>
                  <a:cubicBezTo>
                    <a:pt x="458" y="614"/>
                    <a:pt x="458" y="614"/>
                    <a:pt x="458" y="614"/>
                  </a:cubicBezTo>
                  <a:cubicBezTo>
                    <a:pt x="458" y="615"/>
                    <a:pt x="458" y="615"/>
                    <a:pt x="458" y="615"/>
                  </a:cubicBezTo>
                  <a:cubicBezTo>
                    <a:pt x="459" y="615"/>
                    <a:pt x="459" y="615"/>
                    <a:pt x="459" y="615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49" y="630"/>
                    <a:pt x="449" y="630"/>
                    <a:pt x="449" y="630"/>
                  </a:cubicBezTo>
                  <a:cubicBezTo>
                    <a:pt x="445" y="631"/>
                    <a:pt x="445" y="631"/>
                    <a:pt x="445" y="631"/>
                  </a:cubicBezTo>
                  <a:cubicBezTo>
                    <a:pt x="444" y="631"/>
                    <a:pt x="444" y="631"/>
                    <a:pt x="444" y="631"/>
                  </a:cubicBezTo>
                  <a:cubicBezTo>
                    <a:pt x="442" y="631"/>
                    <a:pt x="442" y="631"/>
                    <a:pt x="442" y="631"/>
                  </a:cubicBezTo>
                  <a:cubicBezTo>
                    <a:pt x="437" y="629"/>
                    <a:pt x="437" y="629"/>
                    <a:pt x="437" y="629"/>
                  </a:cubicBezTo>
                  <a:cubicBezTo>
                    <a:pt x="435" y="629"/>
                    <a:pt x="435" y="629"/>
                    <a:pt x="435" y="629"/>
                  </a:cubicBezTo>
                  <a:cubicBezTo>
                    <a:pt x="433" y="627"/>
                    <a:pt x="433" y="627"/>
                    <a:pt x="433" y="627"/>
                  </a:cubicBezTo>
                  <a:cubicBezTo>
                    <a:pt x="430" y="625"/>
                    <a:pt x="430" y="625"/>
                    <a:pt x="430" y="625"/>
                  </a:cubicBezTo>
                  <a:cubicBezTo>
                    <a:pt x="427" y="622"/>
                    <a:pt x="427" y="622"/>
                    <a:pt x="427" y="622"/>
                  </a:cubicBezTo>
                  <a:cubicBezTo>
                    <a:pt x="420" y="609"/>
                    <a:pt x="420" y="609"/>
                    <a:pt x="420" y="609"/>
                  </a:cubicBezTo>
                  <a:cubicBezTo>
                    <a:pt x="419" y="608"/>
                    <a:pt x="419" y="608"/>
                    <a:pt x="419" y="608"/>
                  </a:cubicBezTo>
                  <a:cubicBezTo>
                    <a:pt x="420" y="606"/>
                    <a:pt x="420" y="606"/>
                    <a:pt x="420" y="606"/>
                  </a:cubicBezTo>
                  <a:cubicBezTo>
                    <a:pt x="419" y="605"/>
                    <a:pt x="419" y="605"/>
                    <a:pt x="419" y="605"/>
                  </a:cubicBezTo>
                  <a:cubicBezTo>
                    <a:pt x="415" y="595"/>
                    <a:pt x="415" y="595"/>
                    <a:pt x="415" y="595"/>
                  </a:cubicBezTo>
                  <a:cubicBezTo>
                    <a:pt x="414" y="594"/>
                    <a:pt x="414" y="594"/>
                    <a:pt x="414" y="594"/>
                  </a:cubicBezTo>
                  <a:cubicBezTo>
                    <a:pt x="412" y="594"/>
                    <a:pt x="412" y="594"/>
                    <a:pt x="412" y="594"/>
                  </a:cubicBezTo>
                  <a:cubicBezTo>
                    <a:pt x="408" y="594"/>
                    <a:pt x="408" y="594"/>
                    <a:pt x="408" y="594"/>
                  </a:cubicBezTo>
                  <a:cubicBezTo>
                    <a:pt x="393" y="601"/>
                    <a:pt x="393" y="601"/>
                    <a:pt x="393" y="601"/>
                  </a:cubicBezTo>
                  <a:cubicBezTo>
                    <a:pt x="391" y="603"/>
                    <a:pt x="391" y="603"/>
                    <a:pt x="391" y="603"/>
                  </a:cubicBezTo>
                  <a:cubicBezTo>
                    <a:pt x="390" y="604"/>
                    <a:pt x="390" y="604"/>
                    <a:pt x="390" y="604"/>
                  </a:cubicBezTo>
                  <a:cubicBezTo>
                    <a:pt x="390" y="605"/>
                    <a:pt x="390" y="605"/>
                    <a:pt x="390" y="605"/>
                  </a:cubicBezTo>
                  <a:cubicBezTo>
                    <a:pt x="389" y="606"/>
                    <a:pt x="389" y="606"/>
                    <a:pt x="389" y="606"/>
                  </a:cubicBezTo>
                  <a:cubicBezTo>
                    <a:pt x="389" y="607"/>
                    <a:pt x="389" y="607"/>
                    <a:pt x="389" y="607"/>
                  </a:cubicBezTo>
                  <a:cubicBezTo>
                    <a:pt x="390" y="608"/>
                    <a:pt x="390" y="608"/>
                    <a:pt x="390" y="608"/>
                  </a:cubicBezTo>
                  <a:cubicBezTo>
                    <a:pt x="391" y="610"/>
                    <a:pt x="391" y="610"/>
                    <a:pt x="391" y="610"/>
                  </a:cubicBezTo>
                  <a:cubicBezTo>
                    <a:pt x="396" y="617"/>
                    <a:pt x="396" y="617"/>
                    <a:pt x="396" y="617"/>
                  </a:cubicBezTo>
                  <a:cubicBezTo>
                    <a:pt x="402" y="621"/>
                    <a:pt x="402" y="621"/>
                    <a:pt x="402" y="621"/>
                  </a:cubicBezTo>
                  <a:cubicBezTo>
                    <a:pt x="405" y="626"/>
                    <a:pt x="405" y="626"/>
                    <a:pt x="405" y="626"/>
                  </a:cubicBezTo>
                  <a:cubicBezTo>
                    <a:pt x="409" y="636"/>
                    <a:pt x="409" y="636"/>
                    <a:pt x="409" y="636"/>
                  </a:cubicBezTo>
                  <a:cubicBezTo>
                    <a:pt x="409" y="639"/>
                    <a:pt x="409" y="639"/>
                    <a:pt x="409" y="639"/>
                  </a:cubicBezTo>
                  <a:cubicBezTo>
                    <a:pt x="410" y="639"/>
                    <a:pt x="410" y="639"/>
                    <a:pt x="410" y="639"/>
                  </a:cubicBezTo>
                  <a:cubicBezTo>
                    <a:pt x="414" y="641"/>
                    <a:pt x="414" y="641"/>
                    <a:pt x="414" y="641"/>
                  </a:cubicBezTo>
                  <a:cubicBezTo>
                    <a:pt x="415" y="641"/>
                    <a:pt x="415" y="641"/>
                    <a:pt x="415" y="641"/>
                  </a:cubicBezTo>
                  <a:cubicBezTo>
                    <a:pt x="415" y="641"/>
                    <a:pt x="417" y="643"/>
                    <a:pt x="419" y="645"/>
                  </a:cubicBezTo>
                  <a:cubicBezTo>
                    <a:pt x="421" y="646"/>
                    <a:pt x="423" y="646"/>
                    <a:pt x="423" y="646"/>
                  </a:cubicBezTo>
                  <a:cubicBezTo>
                    <a:pt x="425" y="647"/>
                    <a:pt x="425" y="647"/>
                    <a:pt x="425" y="647"/>
                  </a:cubicBezTo>
                  <a:cubicBezTo>
                    <a:pt x="426" y="647"/>
                    <a:pt x="427" y="648"/>
                    <a:pt x="428" y="649"/>
                  </a:cubicBezTo>
                  <a:cubicBezTo>
                    <a:pt x="428" y="649"/>
                    <a:pt x="428" y="649"/>
                    <a:pt x="428" y="649"/>
                  </a:cubicBezTo>
                  <a:cubicBezTo>
                    <a:pt x="429" y="650"/>
                    <a:pt x="430" y="651"/>
                    <a:pt x="431" y="653"/>
                  </a:cubicBezTo>
                  <a:cubicBezTo>
                    <a:pt x="432" y="655"/>
                    <a:pt x="432" y="656"/>
                    <a:pt x="431" y="657"/>
                  </a:cubicBezTo>
                  <a:cubicBezTo>
                    <a:pt x="431" y="657"/>
                    <a:pt x="431" y="657"/>
                    <a:pt x="431" y="657"/>
                  </a:cubicBezTo>
                  <a:cubicBezTo>
                    <a:pt x="432" y="658"/>
                    <a:pt x="432" y="659"/>
                    <a:pt x="431" y="662"/>
                  </a:cubicBezTo>
                  <a:cubicBezTo>
                    <a:pt x="430" y="663"/>
                    <a:pt x="430" y="663"/>
                    <a:pt x="430" y="663"/>
                  </a:cubicBezTo>
                  <a:cubicBezTo>
                    <a:pt x="429" y="664"/>
                    <a:pt x="428" y="664"/>
                    <a:pt x="428" y="664"/>
                  </a:cubicBezTo>
                  <a:cubicBezTo>
                    <a:pt x="427" y="665"/>
                    <a:pt x="426" y="665"/>
                    <a:pt x="425" y="665"/>
                  </a:cubicBezTo>
                  <a:cubicBezTo>
                    <a:pt x="425" y="665"/>
                    <a:pt x="424" y="665"/>
                    <a:pt x="424" y="666"/>
                  </a:cubicBezTo>
                  <a:cubicBezTo>
                    <a:pt x="425" y="667"/>
                    <a:pt x="425" y="667"/>
                    <a:pt x="425" y="667"/>
                  </a:cubicBezTo>
                  <a:cubicBezTo>
                    <a:pt x="425" y="668"/>
                    <a:pt x="425" y="668"/>
                    <a:pt x="425" y="668"/>
                  </a:cubicBezTo>
                  <a:cubicBezTo>
                    <a:pt x="427" y="668"/>
                    <a:pt x="427" y="668"/>
                    <a:pt x="427" y="668"/>
                  </a:cubicBezTo>
                  <a:cubicBezTo>
                    <a:pt x="428" y="668"/>
                    <a:pt x="428" y="668"/>
                    <a:pt x="428" y="669"/>
                  </a:cubicBezTo>
                  <a:cubicBezTo>
                    <a:pt x="430" y="669"/>
                    <a:pt x="430" y="669"/>
                    <a:pt x="430" y="669"/>
                  </a:cubicBezTo>
                  <a:cubicBezTo>
                    <a:pt x="431" y="669"/>
                    <a:pt x="432" y="670"/>
                    <a:pt x="432" y="671"/>
                  </a:cubicBezTo>
                  <a:cubicBezTo>
                    <a:pt x="436" y="671"/>
                    <a:pt x="436" y="671"/>
                    <a:pt x="436" y="671"/>
                  </a:cubicBezTo>
                  <a:cubicBezTo>
                    <a:pt x="437" y="671"/>
                    <a:pt x="438" y="672"/>
                    <a:pt x="438" y="673"/>
                  </a:cubicBezTo>
                  <a:cubicBezTo>
                    <a:pt x="438" y="680"/>
                    <a:pt x="438" y="680"/>
                    <a:pt x="438" y="680"/>
                  </a:cubicBezTo>
                  <a:cubicBezTo>
                    <a:pt x="439" y="680"/>
                    <a:pt x="439" y="680"/>
                    <a:pt x="439" y="680"/>
                  </a:cubicBezTo>
                  <a:cubicBezTo>
                    <a:pt x="440" y="680"/>
                    <a:pt x="441" y="681"/>
                    <a:pt x="441" y="682"/>
                  </a:cubicBezTo>
                  <a:cubicBezTo>
                    <a:pt x="441" y="698"/>
                    <a:pt x="441" y="698"/>
                    <a:pt x="441" y="698"/>
                  </a:cubicBezTo>
                  <a:cubicBezTo>
                    <a:pt x="443" y="700"/>
                    <a:pt x="443" y="700"/>
                    <a:pt x="443" y="700"/>
                  </a:cubicBezTo>
                  <a:cubicBezTo>
                    <a:pt x="443" y="700"/>
                    <a:pt x="443" y="700"/>
                    <a:pt x="443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700"/>
                    <a:pt x="448" y="700"/>
                    <a:pt x="448" y="700"/>
                  </a:cubicBezTo>
                  <a:cubicBezTo>
                    <a:pt x="451" y="702"/>
                    <a:pt x="451" y="702"/>
                    <a:pt x="451" y="702"/>
                  </a:cubicBezTo>
                  <a:cubicBezTo>
                    <a:pt x="456" y="702"/>
                    <a:pt x="456" y="702"/>
                    <a:pt x="456" y="702"/>
                  </a:cubicBezTo>
                  <a:cubicBezTo>
                    <a:pt x="457" y="702"/>
                    <a:pt x="458" y="702"/>
                    <a:pt x="458" y="703"/>
                  </a:cubicBezTo>
                  <a:cubicBezTo>
                    <a:pt x="459" y="703"/>
                    <a:pt x="459" y="703"/>
                    <a:pt x="459" y="703"/>
                  </a:cubicBezTo>
                  <a:cubicBezTo>
                    <a:pt x="460" y="703"/>
                    <a:pt x="462" y="703"/>
                    <a:pt x="464" y="704"/>
                  </a:cubicBezTo>
                  <a:cubicBezTo>
                    <a:pt x="464" y="706"/>
                    <a:pt x="465" y="708"/>
                    <a:pt x="465" y="711"/>
                  </a:cubicBezTo>
                  <a:cubicBezTo>
                    <a:pt x="465" y="711"/>
                    <a:pt x="465" y="711"/>
                    <a:pt x="464" y="711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20"/>
                    <a:pt x="464" y="721"/>
                    <a:pt x="464" y="722"/>
                  </a:cubicBezTo>
                  <a:cubicBezTo>
                    <a:pt x="464" y="723"/>
                    <a:pt x="463" y="723"/>
                    <a:pt x="463" y="723"/>
                  </a:cubicBezTo>
                  <a:cubicBezTo>
                    <a:pt x="463" y="724"/>
                    <a:pt x="463" y="724"/>
                    <a:pt x="462" y="724"/>
                  </a:cubicBezTo>
                  <a:cubicBezTo>
                    <a:pt x="461" y="725"/>
                    <a:pt x="460" y="725"/>
                    <a:pt x="460" y="725"/>
                  </a:cubicBezTo>
                  <a:cubicBezTo>
                    <a:pt x="459" y="726"/>
                    <a:pt x="456" y="727"/>
                    <a:pt x="456" y="727"/>
                  </a:cubicBezTo>
                  <a:cubicBezTo>
                    <a:pt x="455" y="727"/>
                    <a:pt x="455" y="727"/>
                    <a:pt x="455" y="727"/>
                  </a:cubicBezTo>
                  <a:cubicBezTo>
                    <a:pt x="455" y="728"/>
                    <a:pt x="454" y="728"/>
                    <a:pt x="453" y="729"/>
                  </a:cubicBezTo>
                  <a:cubicBezTo>
                    <a:pt x="452" y="729"/>
                    <a:pt x="452" y="730"/>
                    <a:pt x="451" y="730"/>
                  </a:cubicBezTo>
                  <a:cubicBezTo>
                    <a:pt x="451" y="730"/>
                    <a:pt x="451" y="730"/>
                    <a:pt x="451" y="730"/>
                  </a:cubicBezTo>
                  <a:cubicBezTo>
                    <a:pt x="449" y="729"/>
                    <a:pt x="449" y="729"/>
                    <a:pt x="449" y="729"/>
                  </a:cubicBezTo>
                  <a:cubicBezTo>
                    <a:pt x="447" y="729"/>
                    <a:pt x="447" y="728"/>
                    <a:pt x="447" y="727"/>
                  </a:cubicBezTo>
                  <a:cubicBezTo>
                    <a:pt x="447" y="726"/>
                    <a:pt x="447" y="726"/>
                    <a:pt x="447" y="726"/>
                  </a:cubicBezTo>
                  <a:cubicBezTo>
                    <a:pt x="446" y="725"/>
                    <a:pt x="446" y="725"/>
                    <a:pt x="445" y="724"/>
                  </a:cubicBezTo>
                  <a:cubicBezTo>
                    <a:pt x="445" y="723"/>
                    <a:pt x="445" y="723"/>
                    <a:pt x="445" y="722"/>
                  </a:cubicBezTo>
                  <a:cubicBezTo>
                    <a:pt x="444" y="721"/>
                    <a:pt x="444" y="721"/>
                    <a:pt x="444" y="721"/>
                  </a:cubicBezTo>
                  <a:cubicBezTo>
                    <a:pt x="441" y="720"/>
                    <a:pt x="441" y="720"/>
                    <a:pt x="441" y="720"/>
                  </a:cubicBezTo>
                  <a:cubicBezTo>
                    <a:pt x="441" y="720"/>
                    <a:pt x="441" y="720"/>
                    <a:pt x="440" y="719"/>
                  </a:cubicBezTo>
                  <a:cubicBezTo>
                    <a:pt x="439" y="717"/>
                    <a:pt x="439" y="717"/>
                    <a:pt x="439" y="717"/>
                  </a:cubicBezTo>
                  <a:cubicBezTo>
                    <a:pt x="438" y="717"/>
                    <a:pt x="438" y="717"/>
                    <a:pt x="438" y="717"/>
                  </a:cubicBezTo>
                  <a:cubicBezTo>
                    <a:pt x="432" y="717"/>
                    <a:pt x="432" y="717"/>
                    <a:pt x="432" y="717"/>
                  </a:cubicBezTo>
                  <a:cubicBezTo>
                    <a:pt x="431" y="717"/>
                    <a:pt x="431" y="717"/>
                    <a:pt x="431" y="717"/>
                  </a:cubicBezTo>
                  <a:cubicBezTo>
                    <a:pt x="431" y="718"/>
                    <a:pt x="430" y="718"/>
                    <a:pt x="430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18"/>
                    <a:pt x="427" y="718"/>
                    <a:pt x="426" y="718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2" y="717"/>
                    <a:pt x="422" y="717"/>
                    <a:pt x="422" y="717"/>
                  </a:cubicBezTo>
                  <a:cubicBezTo>
                    <a:pt x="422" y="717"/>
                    <a:pt x="421" y="719"/>
                    <a:pt x="421" y="720"/>
                  </a:cubicBezTo>
                  <a:cubicBezTo>
                    <a:pt x="420" y="720"/>
                    <a:pt x="420" y="721"/>
                    <a:pt x="419" y="721"/>
                  </a:cubicBezTo>
                  <a:cubicBezTo>
                    <a:pt x="419" y="722"/>
                    <a:pt x="419" y="722"/>
                    <a:pt x="419" y="723"/>
                  </a:cubicBezTo>
                  <a:cubicBezTo>
                    <a:pt x="419" y="724"/>
                    <a:pt x="419" y="724"/>
                    <a:pt x="419" y="724"/>
                  </a:cubicBezTo>
                  <a:cubicBezTo>
                    <a:pt x="418" y="726"/>
                    <a:pt x="417" y="726"/>
                    <a:pt x="416" y="726"/>
                  </a:cubicBezTo>
                  <a:cubicBezTo>
                    <a:pt x="415" y="726"/>
                    <a:pt x="414" y="726"/>
                    <a:pt x="414" y="726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3" y="730"/>
                    <a:pt x="412" y="731"/>
                    <a:pt x="410" y="731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3"/>
                    <a:pt x="408" y="733"/>
                    <a:pt x="408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5" y="733"/>
                    <a:pt x="404" y="734"/>
                    <a:pt x="403" y="735"/>
                  </a:cubicBezTo>
                  <a:cubicBezTo>
                    <a:pt x="402" y="736"/>
                    <a:pt x="401" y="736"/>
                    <a:pt x="400" y="736"/>
                  </a:cubicBezTo>
                  <a:cubicBezTo>
                    <a:pt x="400" y="736"/>
                    <a:pt x="400" y="736"/>
                    <a:pt x="400" y="736"/>
                  </a:cubicBezTo>
                  <a:cubicBezTo>
                    <a:pt x="401" y="736"/>
                    <a:pt x="401" y="737"/>
                    <a:pt x="401" y="738"/>
                  </a:cubicBezTo>
                  <a:cubicBezTo>
                    <a:pt x="401" y="740"/>
                    <a:pt x="401" y="740"/>
                    <a:pt x="401" y="740"/>
                  </a:cubicBezTo>
                  <a:cubicBezTo>
                    <a:pt x="401" y="741"/>
                    <a:pt x="401" y="742"/>
                    <a:pt x="400" y="742"/>
                  </a:cubicBezTo>
                  <a:cubicBezTo>
                    <a:pt x="396" y="744"/>
                    <a:pt x="396" y="744"/>
                    <a:pt x="396" y="744"/>
                  </a:cubicBezTo>
                  <a:cubicBezTo>
                    <a:pt x="398" y="745"/>
                    <a:pt x="398" y="745"/>
                    <a:pt x="398" y="745"/>
                  </a:cubicBezTo>
                  <a:cubicBezTo>
                    <a:pt x="400" y="746"/>
                    <a:pt x="400" y="746"/>
                    <a:pt x="400" y="746"/>
                  </a:cubicBezTo>
                  <a:cubicBezTo>
                    <a:pt x="402" y="748"/>
                    <a:pt x="401" y="750"/>
                    <a:pt x="401" y="751"/>
                  </a:cubicBezTo>
                  <a:cubicBezTo>
                    <a:pt x="401" y="751"/>
                    <a:pt x="401" y="751"/>
                    <a:pt x="401" y="751"/>
                  </a:cubicBezTo>
                  <a:cubicBezTo>
                    <a:pt x="402" y="751"/>
                    <a:pt x="402" y="751"/>
                    <a:pt x="402" y="751"/>
                  </a:cubicBezTo>
                  <a:cubicBezTo>
                    <a:pt x="403" y="751"/>
                    <a:pt x="404" y="752"/>
                    <a:pt x="404" y="753"/>
                  </a:cubicBezTo>
                  <a:cubicBezTo>
                    <a:pt x="404" y="759"/>
                    <a:pt x="404" y="759"/>
                    <a:pt x="404" y="759"/>
                  </a:cubicBezTo>
                  <a:cubicBezTo>
                    <a:pt x="405" y="759"/>
                    <a:pt x="405" y="759"/>
                    <a:pt x="405" y="759"/>
                  </a:cubicBezTo>
                  <a:cubicBezTo>
                    <a:pt x="414" y="759"/>
                    <a:pt x="414" y="759"/>
                    <a:pt x="414" y="759"/>
                  </a:cubicBezTo>
                  <a:cubicBezTo>
                    <a:pt x="415" y="760"/>
                    <a:pt x="415" y="760"/>
                    <a:pt x="415" y="760"/>
                  </a:cubicBezTo>
                  <a:cubicBezTo>
                    <a:pt x="417" y="762"/>
                    <a:pt x="417" y="762"/>
                    <a:pt x="417" y="762"/>
                  </a:cubicBezTo>
                  <a:cubicBezTo>
                    <a:pt x="417" y="762"/>
                    <a:pt x="417" y="762"/>
                    <a:pt x="417" y="762"/>
                  </a:cubicBezTo>
                  <a:cubicBezTo>
                    <a:pt x="418" y="762"/>
                    <a:pt x="418" y="762"/>
                    <a:pt x="419" y="763"/>
                  </a:cubicBezTo>
                  <a:cubicBezTo>
                    <a:pt x="421" y="765"/>
                    <a:pt x="421" y="765"/>
                    <a:pt x="421" y="765"/>
                  </a:cubicBezTo>
                  <a:cubicBezTo>
                    <a:pt x="424" y="767"/>
                    <a:pt x="424" y="767"/>
                    <a:pt x="424" y="767"/>
                  </a:cubicBezTo>
                  <a:cubicBezTo>
                    <a:pt x="425" y="767"/>
                    <a:pt x="425" y="768"/>
                    <a:pt x="425" y="769"/>
                  </a:cubicBezTo>
                  <a:cubicBezTo>
                    <a:pt x="425" y="770"/>
                    <a:pt x="425" y="770"/>
                    <a:pt x="425" y="770"/>
                  </a:cubicBezTo>
                  <a:cubicBezTo>
                    <a:pt x="426" y="770"/>
                    <a:pt x="426" y="770"/>
                    <a:pt x="426" y="770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8" y="773"/>
                    <a:pt x="429" y="774"/>
                    <a:pt x="428" y="774"/>
                  </a:cubicBezTo>
                  <a:cubicBezTo>
                    <a:pt x="428" y="775"/>
                    <a:pt x="428" y="775"/>
                    <a:pt x="427" y="776"/>
                  </a:cubicBezTo>
                  <a:cubicBezTo>
                    <a:pt x="424" y="777"/>
                    <a:pt x="423" y="777"/>
                    <a:pt x="423" y="777"/>
                  </a:cubicBezTo>
                  <a:cubicBezTo>
                    <a:pt x="420" y="777"/>
                    <a:pt x="420" y="777"/>
                    <a:pt x="420" y="777"/>
                  </a:cubicBezTo>
                  <a:cubicBezTo>
                    <a:pt x="420" y="778"/>
                    <a:pt x="420" y="778"/>
                    <a:pt x="419" y="779"/>
                  </a:cubicBezTo>
                  <a:cubicBezTo>
                    <a:pt x="419" y="780"/>
                    <a:pt x="418" y="781"/>
                    <a:pt x="418" y="782"/>
                  </a:cubicBezTo>
                  <a:cubicBezTo>
                    <a:pt x="418" y="782"/>
                    <a:pt x="417" y="784"/>
                    <a:pt x="417" y="785"/>
                  </a:cubicBezTo>
                  <a:cubicBezTo>
                    <a:pt x="417" y="786"/>
                    <a:pt x="417" y="786"/>
                    <a:pt x="417" y="786"/>
                  </a:cubicBezTo>
                  <a:cubicBezTo>
                    <a:pt x="413" y="795"/>
                    <a:pt x="413" y="795"/>
                    <a:pt x="413" y="795"/>
                  </a:cubicBezTo>
                  <a:cubicBezTo>
                    <a:pt x="412" y="799"/>
                    <a:pt x="412" y="799"/>
                    <a:pt x="412" y="799"/>
                  </a:cubicBezTo>
                  <a:cubicBezTo>
                    <a:pt x="412" y="799"/>
                    <a:pt x="412" y="799"/>
                    <a:pt x="412" y="799"/>
                  </a:cubicBezTo>
                  <a:cubicBezTo>
                    <a:pt x="410" y="804"/>
                    <a:pt x="410" y="804"/>
                    <a:pt x="410" y="804"/>
                  </a:cubicBezTo>
                  <a:cubicBezTo>
                    <a:pt x="410" y="805"/>
                    <a:pt x="409" y="805"/>
                    <a:pt x="408" y="805"/>
                  </a:cubicBezTo>
                  <a:cubicBezTo>
                    <a:pt x="408" y="805"/>
                    <a:pt x="408" y="805"/>
                    <a:pt x="408" y="805"/>
                  </a:cubicBezTo>
                  <a:cubicBezTo>
                    <a:pt x="408" y="806"/>
                    <a:pt x="407" y="807"/>
                    <a:pt x="407" y="807"/>
                  </a:cubicBezTo>
                  <a:cubicBezTo>
                    <a:pt x="407" y="808"/>
                    <a:pt x="407" y="808"/>
                    <a:pt x="407" y="808"/>
                  </a:cubicBezTo>
                  <a:cubicBezTo>
                    <a:pt x="408" y="809"/>
                    <a:pt x="407" y="810"/>
                    <a:pt x="405" y="811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400" y="812"/>
                    <a:pt x="400" y="812"/>
                    <a:pt x="400" y="812"/>
                  </a:cubicBezTo>
                  <a:cubicBezTo>
                    <a:pt x="400" y="819"/>
                    <a:pt x="400" y="819"/>
                    <a:pt x="400" y="819"/>
                  </a:cubicBezTo>
                  <a:cubicBezTo>
                    <a:pt x="401" y="821"/>
                    <a:pt x="401" y="821"/>
                    <a:pt x="401" y="821"/>
                  </a:cubicBezTo>
                  <a:cubicBezTo>
                    <a:pt x="402" y="821"/>
                    <a:pt x="402" y="821"/>
                    <a:pt x="402" y="821"/>
                  </a:cubicBezTo>
                  <a:cubicBezTo>
                    <a:pt x="402" y="821"/>
                    <a:pt x="403" y="821"/>
                    <a:pt x="403" y="820"/>
                  </a:cubicBezTo>
                  <a:cubicBezTo>
                    <a:pt x="403" y="820"/>
                    <a:pt x="403" y="820"/>
                    <a:pt x="404" y="820"/>
                  </a:cubicBezTo>
                  <a:cubicBezTo>
                    <a:pt x="404" y="820"/>
                    <a:pt x="405" y="819"/>
                    <a:pt x="406" y="819"/>
                  </a:cubicBezTo>
                  <a:cubicBezTo>
                    <a:pt x="407" y="818"/>
                    <a:pt x="408" y="817"/>
                    <a:pt x="408" y="817"/>
                  </a:cubicBezTo>
                  <a:cubicBezTo>
                    <a:pt x="408" y="816"/>
                    <a:pt x="409" y="816"/>
                    <a:pt x="409" y="815"/>
                  </a:cubicBezTo>
                  <a:cubicBezTo>
                    <a:pt x="410" y="815"/>
                    <a:pt x="411" y="814"/>
                    <a:pt x="411" y="814"/>
                  </a:cubicBezTo>
                  <a:cubicBezTo>
                    <a:pt x="413" y="812"/>
                    <a:pt x="413" y="812"/>
                    <a:pt x="413" y="812"/>
                  </a:cubicBezTo>
                  <a:cubicBezTo>
                    <a:pt x="415" y="811"/>
                    <a:pt x="415" y="811"/>
                    <a:pt x="415" y="811"/>
                  </a:cubicBezTo>
                  <a:cubicBezTo>
                    <a:pt x="415" y="811"/>
                    <a:pt x="415" y="811"/>
                    <a:pt x="415" y="811"/>
                  </a:cubicBezTo>
                  <a:cubicBezTo>
                    <a:pt x="418" y="810"/>
                    <a:pt x="418" y="810"/>
                    <a:pt x="418" y="810"/>
                  </a:cubicBezTo>
                  <a:cubicBezTo>
                    <a:pt x="419" y="810"/>
                    <a:pt x="419" y="810"/>
                    <a:pt x="419" y="810"/>
                  </a:cubicBezTo>
                  <a:cubicBezTo>
                    <a:pt x="421" y="811"/>
                    <a:pt x="421" y="811"/>
                    <a:pt x="421" y="811"/>
                  </a:cubicBezTo>
                  <a:cubicBezTo>
                    <a:pt x="421" y="811"/>
                    <a:pt x="421" y="811"/>
                    <a:pt x="421" y="811"/>
                  </a:cubicBezTo>
                  <a:cubicBezTo>
                    <a:pt x="424" y="812"/>
                    <a:pt x="424" y="812"/>
                    <a:pt x="424" y="812"/>
                  </a:cubicBezTo>
                  <a:cubicBezTo>
                    <a:pt x="424" y="813"/>
                    <a:pt x="425" y="813"/>
                    <a:pt x="425" y="814"/>
                  </a:cubicBezTo>
                  <a:cubicBezTo>
                    <a:pt x="425" y="815"/>
                    <a:pt x="425" y="815"/>
                    <a:pt x="425" y="815"/>
                  </a:cubicBezTo>
                  <a:cubicBezTo>
                    <a:pt x="425" y="815"/>
                    <a:pt x="425" y="815"/>
                    <a:pt x="426" y="815"/>
                  </a:cubicBezTo>
                  <a:cubicBezTo>
                    <a:pt x="427" y="817"/>
                    <a:pt x="425" y="819"/>
                    <a:pt x="424" y="820"/>
                  </a:cubicBezTo>
                  <a:cubicBezTo>
                    <a:pt x="423" y="822"/>
                    <a:pt x="423" y="822"/>
                    <a:pt x="423" y="822"/>
                  </a:cubicBezTo>
                  <a:cubicBezTo>
                    <a:pt x="422" y="824"/>
                    <a:pt x="422" y="824"/>
                    <a:pt x="421" y="824"/>
                  </a:cubicBezTo>
                  <a:cubicBezTo>
                    <a:pt x="419" y="825"/>
                    <a:pt x="418" y="825"/>
                    <a:pt x="417" y="825"/>
                  </a:cubicBezTo>
                  <a:cubicBezTo>
                    <a:pt x="416" y="826"/>
                    <a:pt x="416" y="826"/>
                    <a:pt x="416" y="826"/>
                  </a:cubicBezTo>
                  <a:cubicBezTo>
                    <a:pt x="415" y="827"/>
                    <a:pt x="415" y="827"/>
                    <a:pt x="415" y="827"/>
                  </a:cubicBezTo>
                  <a:cubicBezTo>
                    <a:pt x="414" y="827"/>
                    <a:pt x="414" y="827"/>
                    <a:pt x="414" y="827"/>
                  </a:cubicBezTo>
                  <a:cubicBezTo>
                    <a:pt x="412" y="829"/>
                    <a:pt x="412" y="829"/>
                    <a:pt x="412" y="829"/>
                  </a:cubicBezTo>
                  <a:cubicBezTo>
                    <a:pt x="412" y="830"/>
                    <a:pt x="411" y="830"/>
                    <a:pt x="411" y="830"/>
                  </a:cubicBezTo>
                  <a:cubicBezTo>
                    <a:pt x="402" y="830"/>
                    <a:pt x="402" y="830"/>
                    <a:pt x="402" y="830"/>
                  </a:cubicBezTo>
                  <a:cubicBezTo>
                    <a:pt x="401" y="830"/>
                    <a:pt x="401" y="830"/>
                    <a:pt x="401" y="830"/>
                  </a:cubicBezTo>
                  <a:cubicBezTo>
                    <a:pt x="399" y="832"/>
                    <a:pt x="397" y="833"/>
                    <a:pt x="397" y="833"/>
                  </a:cubicBezTo>
                  <a:cubicBezTo>
                    <a:pt x="392" y="835"/>
                    <a:pt x="392" y="835"/>
                    <a:pt x="392" y="835"/>
                  </a:cubicBezTo>
                  <a:cubicBezTo>
                    <a:pt x="390" y="837"/>
                    <a:pt x="390" y="837"/>
                    <a:pt x="390" y="837"/>
                  </a:cubicBezTo>
                  <a:cubicBezTo>
                    <a:pt x="390" y="838"/>
                    <a:pt x="390" y="838"/>
                    <a:pt x="390" y="838"/>
                  </a:cubicBezTo>
                  <a:cubicBezTo>
                    <a:pt x="387" y="839"/>
                    <a:pt x="387" y="839"/>
                    <a:pt x="387" y="839"/>
                  </a:cubicBezTo>
                  <a:cubicBezTo>
                    <a:pt x="387" y="840"/>
                    <a:pt x="387" y="840"/>
                    <a:pt x="386" y="840"/>
                  </a:cubicBezTo>
                  <a:cubicBezTo>
                    <a:pt x="388" y="840"/>
                    <a:pt x="388" y="840"/>
                    <a:pt x="388" y="840"/>
                  </a:cubicBezTo>
                  <a:cubicBezTo>
                    <a:pt x="385" y="844"/>
                    <a:pt x="383" y="848"/>
                    <a:pt x="390" y="849"/>
                  </a:cubicBezTo>
                  <a:cubicBezTo>
                    <a:pt x="390" y="849"/>
                    <a:pt x="390" y="849"/>
                    <a:pt x="390" y="850"/>
                  </a:cubicBezTo>
                  <a:cubicBezTo>
                    <a:pt x="391" y="850"/>
                    <a:pt x="391" y="850"/>
                    <a:pt x="391" y="850"/>
                  </a:cubicBezTo>
                  <a:cubicBezTo>
                    <a:pt x="392" y="850"/>
                    <a:pt x="392" y="850"/>
                    <a:pt x="392" y="850"/>
                  </a:cubicBezTo>
                  <a:cubicBezTo>
                    <a:pt x="394" y="851"/>
                    <a:pt x="394" y="851"/>
                    <a:pt x="394" y="851"/>
                  </a:cubicBezTo>
                  <a:cubicBezTo>
                    <a:pt x="394" y="851"/>
                    <a:pt x="394" y="851"/>
                    <a:pt x="395" y="851"/>
                  </a:cubicBezTo>
                  <a:cubicBezTo>
                    <a:pt x="396" y="853"/>
                    <a:pt x="396" y="853"/>
                    <a:pt x="396" y="853"/>
                  </a:cubicBezTo>
                  <a:cubicBezTo>
                    <a:pt x="397" y="853"/>
                    <a:pt x="397" y="853"/>
                    <a:pt x="397" y="853"/>
                  </a:cubicBezTo>
                  <a:cubicBezTo>
                    <a:pt x="398" y="853"/>
                    <a:pt x="399" y="853"/>
                    <a:pt x="399" y="854"/>
                  </a:cubicBezTo>
                  <a:cubicBezTo>
                    <a:pt x="400" y="857"/>
                    <a:pt x="400" y="857"/>
                    <a:pt x="400" y="857"/>
                  </a:cubicBezTo>
                  <a:cubicBezTo>
                    <a:pt x="402" y="858"/>
                    <a:pt x="402" y="858"/>
                    <a:pt x="402" y="858"/>
                  </a:cubicBezTo>
                  <a:cubicBezTo>
                    <a:pt x="402" y="858"/>
                    <a:pt x="402" y="858"/>
                    <a:pt x="402" y="858"/>
                  </a:cubicBezTo>
                  <a:cubicBezTo>
                    <a:pt x="403" y="860"/>
                    <a:pt x="403" y="860"/>
                    <a:pt x="403" y="860"/>
                  </a:cubicBezTo>
                  <a:cubicBezTo>
                    <a:pt x="405" y="860"/>
                    <a:pt x="406" y="861"/>
                    <a:pt x="406" y="861"/>
                  </a:cubicBezTo>
                  <a:cubicBezTo>
                    <a:pt x="407" y="861"/>
                    <a:pt x="407" y="861"/>
                    <a:pt x="407" y="862"/>
                  </a:cubicBezTo>
                  <a:cubicBezTo>
                    <a:pt x="408" y="863"/>
                    <a:pt x="408" y="863"/>
                    <a:pt x="408" y="863"/>
                  </a:cubicBezTo>
                  <a:cubicBezTo>
                    <a:pt x="409" y="863"/>
                    <a:pt x="409" y="863"/>
                    <a:pt x="409" y="863"/>
                  </a:cubicBezTo>
                  <a:cubicBezTo>
                    <a:pt x="412" y="865"/>
                    <a:pt x="412" y="865"/>
                    <a:pt x="412" y="865"/>
                  </a:cubicBezTo>
                  <a:cubicBezTo>
                    <a:pt x="412" y="865"/>
                    <a:pt x="412" y="865"/>
                    <a:pt x="412" y="865"/>
                  </a:cubicBezTo>
                  <a:cubicBezTo>
                    <a:pt x="415" y="865"/>
                    <a:pt x="417" y="865"/>
                    <a:pt x="417" y="865"/>
                  </a:cubicBezTo>
                  <a:cubicBezTo>
                    <a:pt x="419" y="866"/>
                    <a:pt x="419" y="866"/>
                    <a:pt x="419" y="866"/>
                  </a:cubicBezTo>
                  <a:cubicBezTo>
                    <a:pt x="426" y="866"/>
                    <a:pt x="426" y="866"/>
                    <a:pt x="426" y="866"/>
                  </a:cubicBezTo>
                  <a:cubicBezTo>
                    <a:pt x="434" y="871"/>
                    <a:pt x="440" y="870"/>
                    <a:pt x="440" y="870"/>
                  </a:cubicBezTo>
                  <a:cubicBezTo>
                    <a:pt x="439" y="870"/>
                    <a:pt x="439" y="870"/>
                    <a:pt x="438" y="871"/>
                  </a:cubicBezTo>
                  <a:cubicBezTo>
                    <a:pt x="437" y="872"/>
                    <a:pt x="436" y="873"/>
                    <a:pt x="436" y="873"/>
                  </a:cubicBezTo>
                  <a:cubicBezTo>
                    <a:pt x="436" y="873"/>
                    <a:pt x="436" y="873"/>
                    <a:pt x="436" y="873"/>
                  </a:cubicBezTo>
                  <a:cubicBezTo>
                    <a:pt x="435" y="874"/>
                    <a:pt x="435" y="875"/>
                    <a:pt x="434" y="875"/>
                  </a:cubicBezTo>
                  <a:cubicBezTo>
                    <a:pt x="433" y="877"/>
                    <a:pt x="432" y="877"/>
                    <a:pt x="432" y="877"/>
                  </a:cubicBezTo>
                  <a:cubicBezTo>
                    <a:pt x="431" y="877"/>
                    <a:pt x="431" y="877"/>
                    <a:pt x="431" y="877"/>
                  </a:cubicBezTo>
                  <a:cubicBezTo>
                    <a:pt x="431" y="877"/>
                    <a:pt x="431" y="877"/>
                    <a:pt x="430" y="877"/>
                  </a:cubicBezTo>
                  <a:cubicBezTo>
                    <a:pt x="429" y="879"/>
                    <a:pt x="429" y="879"/>
                    <a:pt x="429" y="879"/>
                  </a:cubicBezTo>
                  <a:cubicBezTo>
                    <a:pt x="429" y="879"/>
                    <a:pt x="429" y="879"/>
                    <a:pt x="429" y="880"/>
                  </a:cubicBezTo>
                  <a:cubicBezTo>
                    <a:pt x="429" y="880"/>
                    <a:pt x="429" y="880"/>
                    <a:pt x="428" y="881"/>
                  </a:cubicBezTo>
                  <a:cubicBezTo>
                    <a:pt x="429" y="882"/>
                    <a:pt x="430" y="883"/>
                    <a:pt x="431" y="884"/>
                  </a:cubicBezTo>
                  <a:cubicBezTo>
                    <a:pt x="432" y="883"/>
                    <a:pt x="432" y="883"/>
                    <a:pt x="433" y="883"/>
                  </a:cubicBezTo>
                  <a:cubicBezTo>
                    <a:pt x="434" y="883"/>
                    <a:pt x="435" y="883"/>
                    <a:pt x="436" y="884"/>
                  </a:cubicBezTo>
                  <a:cubicBezTo>
                    <a:pt x="436" y="884"/>
                    <a:pt x="437" y="884"/>
                    <a:pt x="437" y="885"/>
                  </a:cubicBezTo>
                  <a:cubicBezTo>
                    <a:pt x="438" y="885"/>
                    <a:pt x="438" y="886"/>
                    <a:pt x="438" y="887"/>
                  </a:cubicBezTo>
                  <a:cubicBezTo>
                    <a:pt x="438" y="887"/>
                    <a:pt x="438" y="888"/>
                    <a:pt x="437" y="888"/>
                  </a:cubicBezTo>
                  <a:cubicBezTo>
                    <a:pt x="435" y="890"/>
                    <a:pt x="435" y="890"/>
                    <a:pt x="435" y="890"/>
                  </a:cubicBezTo>
                  <a:cubicBezTo>
                    <a:pt x="434" y="891"/>
                    <a:pt x="432" y="892"/>
                    <a:pt x="431" y="892"/>
                  </a:cubicBezTo>
                  <a:cubicBezTo>
                    <a:pt x="430" y="892"/>
                    <a:pt x="430" y="892"/>
                    <a:pt x="430" y="892"/>
                  </a:cubicBezTo>
                  <a:cubicBezTo>
                    <a:pt x="429" y="892"/>
                    <a:pt x="426" y="893"/>
                    <a:pt x="423" y="894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8" y="897"/>
                    <a:pt x="418" y="897"/>
                    <a:pt x="418" y="897"/>
                  </a:cubicBezTo>
                  <a:cubicBezTo>
                    <a:pt x="417" y="899"/>
                    <a:pt x="417" y="899"/>
                    <a:pt x="417" y="899"/>
                  </a:cubicBezTo>
                  <a:cubicBezTo>
                    <a:pt x="417" y="900"/>
                    <a:pt x="416" y="900"/>
                    <a:pt x="416" y="900"/>
                  </a:cubicBezTo>
                  <a:cubicBezTo>
                    <a:pt x="415" y="902"/>
                    <a:pt x="415" y="903"/>
                    <a:pt x="415" y="903"/>
                  </a:cubicBezTo>
                  <a:cubicBezTo>
                    <a:pt x="415" y="903"/>
                    <a:pt x="415" y="903"/>
                    <a:pt x="414" y="904"/>
                  </a:cubicBezTo>
                  <a:cubicBezTo>
                    <a:pt x="412" y="910"/>
                    <a:pt x="412" y="910"/>
                    <a:pt x="412" y="910"/>
                  </a:cubicBezTo>
                  <a:cubicBezTo>
                    <a:pt x="413" y="911"/>
                    <a:pt x="414" y="911"/>
                    <a:pt x="416" y="912"/>
                  </a:cubicBezTo>
                  <a:cubicBezTo>
                    <a:pt x="417" y="913"/>
                    <a:pt x="418" y="914"/>
                    <a:pt x="417" y="915"/>
                  </a:cubicBezTo>
                  <a:cubicBezTo>
                    <a:pt x="417" y="916"/>
                    <a:pt x="417" y="916"/>
                    <a:pt x="417" y="916"/>
                  </a:cubicBezTo>
                  <a:cubicBezTo>
                    <a:pt x="417" y="917"/>
                    <a:pt x="416" y="918"/>
                    <a:pt x="416" y="918"/>
                  </a:cubicBezTo>
                  <a:cubicBezTo>
                    <a:pt x="415" y="919"/>
                    <a:pt x="415" y="919"/>
                    <a:pt x="414" y="919"/>
                  </a:cubicBezTo>
                  <a:cubicBezTo>
                    <a:pt x="413" y="921"/>
                    <a:pt x="413" y="921"/>
                    <a:pt x="413" y="921"/>
                  </a:cubicBezTo>
                  <a:cubicBezTo>
                    <a:pt x="412" y="921"/>
                    <a:pt x="412" y="921"/>
                    <a:pt x="411" y="921"/>
                  </a:cubicBezTo>
                  <a:cubicBezTo>
                    <a:pt x="409" y="921"/>
                    <a:pt x="409" y="921"/>
                    <a:pt x="409" y="921"/>
                  </a:cubicBezTo>
                  <a:cubicBezTo>
                    <a:pt x="409" y="922"/>
                    <a:pt x="409" y="922"/>
                    <a:pt x="409" y="922"/>
                  </a:cubicBezTo>
                  <a:cubicBezTo>
                    <a:pt x="410" y="923"/>
                    <a:pt x="411" y="924"/>
                    <a:pt x="410" y="925"/>
                  </a:cubicBezTo>
                  <a:cubicBezTo>
                    <a:pt x="410" y="925"/>
                    <a:pt x="410" y="925"/>
                    <a:pt x="410" y="926"/>
                  </a:cubicBezTo>
                  <a:cubicBezTo>
                    <a:pt x="410" y="927"/>
                    <a:pt x="410" y="927"/>
                    <a:pt x="410" y="928"/>
                  </a:cubicBezTo>
                  <a:cubicBezTo>
                    <a:pt x="410" y="928"/>
                    <a:pt x="410" y="928"/>
                    <a:pt x="409" y="929"/>
                  </a:cubicBezTo>
                  <a:cubicBezTo>
                    <a:pt x="409" y="929"/>
                    <a:pt x="409" y="931"/>
                    <a:pt x="409" y="932"/>
                  </a:cubicBezTo>
                  <a:cubicBezTo>
                    <a:pt x="409" y="933"/>
                    <a:pt x="409" y="933"/>
                    <a:pt x="409" y="934"/>
                  </a:cubicBezTo>
                  <a:cubicBezTo>
                    <a:pt x="410" y="935"/>
                    <a:pt x="410" y="936"/>
                    <a:pt x="411" y="938"/>
                  </a:cubicBezTo>
                  <a:cubicBezTo>
                    <a:pt x="411" y="938"/>
                    <a:pt x="411" y="938"/>
                    <a:pt x="411" y="938"/>
                  </a:cubicBezTo>
                  <a:cubicBezTo>
                    <a:pt x="411" y="938"/>
                    <a:pt x="411" y="938"/>
                    <a:pt x="411" y="939"/>
                  </a:cubicBezTo>
                  <a:cubicBezTo>
                    <a:pt x="412" y="939"/>
                    <a:pt x="412" y="940"/>
                    <a:pt x="412" y="940"/>
                  </a:cubicBezTo>
                  <a:cubicBezTo>
                    <a:pt x="413" y="940"/>
                    <a:pt x="413" y="941"/>
                    <a:pt x="414" y="942"/>
                  </a:cubicBezTo>
                  <a:cubicBezTo>
                    <a:pt x="414" y="943"/>
                    <a:pt x="414" y="944"/>
                    <a:pt x="414" y="945"/>
                  </a:cubicBezTo>
                  <a:cubicBezTo>
                    <a:pt x="414" y="950"/>
                    <a:pt x="414" y="950"/>
                    <a:pt x="414" y="950"/>
                  </a:cubicBezTo>
                  <a:cubicBezTo>
                    <a:pt x="414" y="950"/>
                    <a:pt x="415" y="952"/>
                    <a:pt x="416" y="953"/>
                  </a:cubicBezTo>
                  <a:cubicBezTo>
                    <a:pt x="416" y="953"/>
                    <a:pt x="417" y="955"/>
                    <a:pt x="419" y="958"/>
                  </a:cubicBezTo>
                  <a:cubicBezTo>
                    <a:pt x="419" y="959"/>
                    <a:pt x="422" y="961"/>
                    <a:pt x="422" y="961"/>
                  </a:cubicBezTo>
                  <a:cubicBezTo>
                    <a:pt x="422" y="961"/>
                    <a:pt x="422" y="961"/>
                    <a:pt x="422" y="961"/>
                  </a:cubicBezTo>
                  <a:cubicBezTo>
                    <a:pt x="424" y="963"/>
                    <a:pt x="424" y="963"/>
                    <a:pt x="424" y="963"/>
                  </a:cubicBezTo>
                  <a:cubicBezTo>
                    <a:pt x="424" y="965"/>
                    <a:pt x="425" y="965"/>
                    <a:pt x="425" y="965"/>
                  </a:cubicBezTo>
                  <a:cubicBezTo>
                    <a:pt x="426" y="965"/>
                    <a:pt x="427" y="966"/>
                    <a:pt x="427" y="967"/>
                  </a:cubicBezTo>
                  <a:cubicBezTo>
                    <a:pt x="427" y="968"/>
                    <a:pt x="427" y="968"/>
                    <a:pt x="427" y="968"/>
                  </a:cubicBezTo>
                  <a:cubicBezTo>
                    <a:pt x="428" y="969"/>
                    <a:pt x="428" y="969"/>
                    <a:pt x="428" y="969"/>
                  </a:cubicBezTo>
                  <a:cubicBezTo>
                    <a:pt x="428" y="969"/>
                    <a:pt x="428" y="969"/>
                    <a:pt x="428" y="969"/>
                  </a:cubicBezTo>
                  <a:cubicBezTo>
                    <a:pt x="428" y="969"/>
                    <a:pt x="429" y="970"/>
                    <a:pt x="429" y="971"/>
                  </a:cubicBezTo>
                  <a:cubicBezTo>
                    <a:pt x="429" y="971"/>
                    <a:pt x="429" y="971"/>
                    <a:pt x="429" y="971"/>
                  </a:cubicBezTo>
                  <a:cubicBezTo>
                    <a:pt x="431" y="971"/>
                    <a:pt x="431" y="971"/>
                    <a:pt x="431" y="971"/>
                  </a:cubicBezTo>
                  <a:cubicBezTo>
                    <a:pt x="432" y="971"/>
                    <a:pt x="433" y="971"/>
                    <a:pt x="433" y="972"/>
                  </a:cubicBezTo>
                  <a:cubicBezTo>
                    <a:pt x="433" y="973"/>
                    <a:pt x="434" y="974"/>
                    <a:pt x="434" y="974"/>
                  </a:cubicBezTo>
                  <a:cubicBezTo>
                    <a:pt x="435" y="974"/>
                    <a:pt x="435" y="974"/>
                    <a:pt x="435" y="974"/>
                  </a:cubicBezTo>
                  <a:cubicBezTo>
                    <a:pt x="438" y="974"/>
                    <a:pt x="438" y="974"/>
                    <a:pt x="438" y="974"/>
                  </a:cubicBezTo>
                  <a:cubicBezTo>
                    <a:pt x="438" y="973"/>
                    <a:pt x="440" y="973"/>
                    <a:pt x="442" y="972"/>
                  </a:cubicBezTo>
                  <a:cubicBezTo>
                    <a:pt x="443" y="972"/>
                    <a:pt x="443" y="972"/>
                    <a:pt x="443" y="972"/>
                  </a:cubicBezTo>
                  <a:cubicBezTo>
                    <a:pt x="443" y="971"/>
                    <a:pt x="443" y="971"/>
                    <a:pt x="443" y="971"/>
                  </a:cubicBezTo>
                  <a:cubicBezTo>
                    <a:pt x="444" y="971"/>
                    <a:pt x="444" y="971"/>
                    <a:pt x="445" y="971"/>
                  </a:cubicBezTo>
                  <a:cubicBezTo>
                    <a:pt x="450" y="971"/>
                    <a:pt x="450" y="971"/>
                    <a:pt x="450" y="971"/>
                  </a:cubicBezTo>
                  <a:cubicBezTo>
                    <a:pt x="450" y="971"/>
                    <a:pt x="450" y="971"/>
                    <a:pt x="451" y="971"/>
                  </a:cubicBezTo>
                  <a:cubicBezTo>
                    <a:pt x="451" y="971"/>
                    <a:pt x="452" y="972"/>
                    <a:pt x="454" y="973"/>
                  </a:cubicBezTo>
                  <a:cubicBezTo>
                    <a:pt x="455" y="974"/>
                    <a:pt x="455" y="974"/>
                    <a:pt x="455" y="974"/>
                  </a:cubicBezTo>
                  <a:cubicBezTo>
                    <a:pt x="456" y="974"/>
                    <a:pt x="456" y="974"/>
                    <a:pt x="456" y="974"/>
                  </a:cubicBezTo>
                  <a:cubicBezTo>
                    <a:pt x="456" y="974"/>
                    <a:pt x="457" y="974"/>
                    <a:pt x="457" y="975"/>
                  </a:cubicBezTo>
                  <a:cubicBezTo>
                    <a:pt x="457" y="975"/>
                    <a:pt x="457" y="975"/>
                    <a:pt x="458" y="975"/>
                  </a:cubicBezTo>
                  <a:cubicBezTo>
                    <a:pt x="459" y="976"/>
                    <a:pt x="460" y="977"/>
                    <a:pt x="460" y="977"/>
                  </a:cubicBezTo>
                  <a:cubicBezTo>
                    <a:pt x="460" y="977"/>
                    <a:pt x="463" y="979"/>
                    <a:pt x="464" y="981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7" y="982"/>
                    <a:pt x="467" y="984"/>
                    <a:pt x="467" y="984"/>
                  </a:cubicBezTo>
                  <a:cubicBezTo>
                    <a:pt x="467" y="985"/>
                    <a:pt x="467" y="986"/>
                    <a:pt x="468" y="986"/>
                  </a:cubicBezTo>
                  <a:cubicBezTo>
                    <a:pt x="469" y="988"/>
                    <a:pt x="469" y="989"/>
                    <a:pt x="468" y="990"/>
                  </a:cubicBezTo>
                  <a:cubicBezTo>
                    <a:pt x="469" y="991"/>
                    <a:pt x="469" y="991"/>
                    <a:pt x="469" y="991"/>
                  </a:cubicBezTo>
                  <a:cubicBezTo>
                    <a:pt x="470" y="992"/>
                    <a:pt x="470" y="992"/>
                    <a:pt x="471" y="992"/>
                  </a:cubicBezTo>
                  <a:cubicBezTo>
                    <a:pt x="471" y="992"/>
                    <a:pt x="471" y="992"/>
                    <a:pt x="471" y="992"/>
                  </a:cubicBezTo>
                  <a:cubicBezTo>
                    <a:pt x="471" y="992"/>
                    <a:pt x="472" y="992"/>
                    <a:pt x="473" y="992"/>
                  </a:cubicBezTo>
                  <a:cubicBezTo>
                    <a:pt x="474" y="992"/>
                    <a:pt x="474" y="992"/>
                    <a:pt x="475" y="992"/>
                  </a:cubicBezTo>
                  <a:cubicBezTo>
                    <a:pt x="475" y="992"/>
                    <a:pt x="476" y="992"/>
                    <a:pt x="478" y="992"/>
                  </a:cubicBezTo>
                  <a:cubicBezTo>
                    <a:pt x="479" y="993"/>
                    <a:pt x="479" y="993"/>
                    <a:pt x="480" y="993"/>
                  </a:cubicBezTo>
                  <a:cubicBezTo>
                    <a:pt x="481" y="994"/>
                    <a:pt x="481" y="994"/>
                    <a:pt x="481" y="994"/>
                  </a:cubicBezTo>
                  <a:cubicBezTo>
                    <a:pt x="481" y="995"/>
                    <a:pt x="481" y="995"/>
                    <a:pt x="481" y="995"/>
                  </a:cubicBezTo>
                  <a:cubicBezTo>
                    <a:pt x="481" y="995"/>
                    <a:pt x="481" y="995"/>
                    <a:pt x="482" y="995"/>
                  </a:cubicBezTo>
                  <a:cubicBezTo>
                    <a:pt x="482" y="996"/>
                    <a:pt x="482" y="996"/>
                    <a:pt x="482" y="996"/>
                  </a:cubicBezTo>
                  <a:cubicBezTo>
                    <a:pt x="483" y="996"/>
                    <a:pt x="483" y="995"/>
                    <a:pt x="483" y="995"/>
                  </a:cubicBezTo>
                  <a:cubicBezTo>
                    <a:pt x="485" y="997"/>
                    <a:pt x="487" y="999"/>
                    <a:pt x="489" y="1000"/>
                  </a:cubicBezTo>
                  <a:cubicBezTo>
                    <a:pt x="488" y="1001"/>
                    <a:pt x="488" y="1001"/>
                    <a:pt x="488" y="1001"/>
                  </a:cubicBezTo>
                  <a:cubicBezTo>
                    <a:pt x="487" y="1003"/>
                    <a:pt x="485" y="1003"/>
                    <a:pt x="484" y="1003"/>
                  </a:cubicBezTo>
                  <a:cubicBezTo>
                    <a:pt x="484" y="1004"/>
                    <a:pt x="483" y="1006"/>
                    <a:pt x="482" y="1007"/>
                  </a:cubicBezTo>
                  <a:cubicBezTo>
                    <a:pt x="481" y="1008"/>
                    <a:pt x="482" y="1010"/>
                    <a:pt x="482" y="1012"/>
                  </a:cubicBezTo>
                  <a:cubicBezTo>
                    <a:pt x="482" y="1012"/>
                    <a:pt x="482" y="1012"/>
                    <a:pt x="482" y="1012"/>
                  </a:cubicBezTo>
                  <a:cubicBezTo>
                    <a:pt x="482" y="1013"/>
                    <a:pt x="482" y="1016"/>
                    <a:pt x="481" y="1018"/>
                  </a:cubicBezTo>
                  <a:cubicBezTo>
                    <a:pt x="481" y="1019"/>
                    <a:pt x="481" y="1019"/>
                    <a:pt x="481" y="1019"/>
                  </a:cubicBezTo>
                  <a:cubicBezTo>
                    <a:pt x="481" y="1020"/>
                    <a:pt x="481" y="1020"/>
                    <a:pt x="481" y="1020"/>
                  </a:cubicBezTo>
                  <a:cubicBezTo>
                    <a:pt x="481" y="1020"/>
                    <a:pt x="481" y="1023"/>
                    <a:pt x="481" y="1026"/>
                  </a:cubicBezTo>
                  <a:cubicBezTo>
                    <a:pt x="481" y="1027"/>
                    <a:pt x="481" y="1028"/>
                    <a:pt x="481" y="1028"/>
                  </a:cubicBezTo>
                  <a:cubicBezTo>
                    <a:pt x="481" y="1029"/>
                    <a:pt x="481" y="1029"/>
                    <a:pt x="481" y="1029"/>
                  </a:cubicBezTo>
                  <a:cubicBezTo>
                    <a:pt x="481" y="1030"/>
                    <a:pt x="481" y="1031"/>
                    <a:pt x="481" y="1031"/>
                  </a:cubicBezTo>
                  <a:cubicBezTo>
                    <a:pt x="481" y="1032"/>
                    <a:pt x="481" y="1032"/>
                    <a:pt x="481" y="1032"/>
                  </a:cubicBezTo>
                  <a:cubicBezTo>
                    <a:pt x="481" y="1033"/>
                    <a:pt x="481" y="1034"/>
                    <a:pt x="481" y="1035"/>
                  </a:cubicBezTo>
                  <a:cubicBezTo>
                    <a:pt x="481" y="1036"/>
                    <a:pt x="481" y="1037"/>
                    <a:pt x="481" y="1039"/>
                  </a:cubicBezTo>
                  <a:cubicBezTo>
                    <a:pt x="481" y="1039"/>
                    <a:pt x="481" y="1039"/>
                    <a:pt x="481" y="1039"/>
                  </a:cubicBezTo>
                  <a:cubicBezTo>
                    <a:pt x="482" y="1040"/>
                    <a:pt x="482" y="1040"/>
                    <a:pt x="482" y="1041"/>
                  </a:cubicBezTo>
                  <a:cubicBezTo>
                    <a:pt x="482" y="1041"/>
                    <a:pt x="482" y="1041"/>
                    <a:pt x="482" y="1041"/>
                  </a:cubicBezTo>
                  <a:cubicBezTo>
                    <a:pt x="482" y="1048"/>
                    <a:pt x="482" y="1048"/>
                    <a:pt x="482" y="1048"/>
                  </a:cubicBezTo>
                  <a:cubicBezTo>
                    <a:pt x="483" y="1049"/>
                    <a:pt x="484" y="1049"/>
                    <a:pt x="484" y="1050"/>
                  </a:cubicBezTo>
                  <a:cubicBezTo>
                    <a:pt x="483" y="1051"/>
                    <a:pt x="483" y="1051"/>
                    <a:pt x="483" y="1051"/>
                  </a:cubicBezTo>
                  <a:cubicBezTo>
                    <a:pt x="483" y="1051"/>
                    <a:pt x="483" y="1051"/>
                    <a:pt x="483" y="1051"/>
                  </a:cubicBezTo>
                  <a:cubicBezTo>
                    <a:pt x="484" y="1050"/>
                    <a:pt x="484" y="1050"/>
                    <a:pt x="484" y="1050"/>
                  </a:cubicBezTo>
                  <a:cubicBezTo>
                    <a:pt x="488" y="1043"/>
                    <a:pt x="488" y="1043"/>
                    <a:pt x="488" y="1043"/>
                  </a:cubicBezTo>
                  <a:cubicBezTo>
                    <a:pt x="510" y="1020"/>
                    <a:pt x="510" y="1020"/>
                    <a:pt x="510" y="1020"/>
                  </a:cubicBezTo>
                  <a:cubicBezTo>
                    <a:pt x="513" y="1017"/>
                    <a:pt x="513" y="1017"/>
                    <a:pt x="513" y="1017"/>
                  </a:cubicBezTo>
                  <a:cubicBezTo>
                    <a:pt x="524" y="1008"/>
                    <a:pt x="524" y="1008"/>
                    <a:pt x="524" y="1008"/>
                  </a:cubicBezTo>
                  <a:cubicBezTo>
                    <a:pt x="525" y="1009"/>
                    <a:pt x="525" y="1009"/>
                    <a:pt x="525" y="1009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12"/>
                    <a:pt x="527" y="1012"/>
                    <a:pt x="527" y="1012"/>
                  </a:cubicBezTo>
                  <a:cubicBezTo>
                    <a:pt x="527" y="1013"/>
                    <a:pt x="527" y="1013"/>
                    <a:pt x="527" y="1013"/>
                  </a:cubicBezTo>
                  <a:cubicBezTo>
                    <a:pt x="526" y="1015"/>
                    <a:pt x="526" y="1015"/>
                    <a:pt x="526" y="1015"/>
                  </a:cubicBezTo>
                  <a:cubicBezTo>
                    <a:pt x="525" y="1016"/>
                    <a:pt x="525" y="1016"/>
                    <a:pt x="525" y="1016"/>
                  </a:cubicBezTo>
                  <a:cubicBezTo>
                    <a:pt x="523" y="1017"/>
                    <a:pt x="523" y="1017"/>
                    <a:pt x="523" y="1017"/>
                  </a:cubicBezTo>
                  <a:cubicBezTo>
                    <a:pt x="519" y="1018"/>
                    <a:pt x="519" y="1018"/>
                    <a:pt x="519" y="1018"/>
                  </a:cubicBezTo>
                  <a:cubicBezTo>
                    <a:pt x="516" y="1019"/>
                    <a:pt x="516" y="1019"/>
                    <a:pt x="516" y="1019"/>
                  </a:cubicBezTo>
                  <a:cubicBezTo>
                    <a:pt x="515" y="1020"/>
                    <a:pt x="515" y="1020"/>
                    <a:pt x="515" y="1020"/>
                  </a:cubicBezTo>
                  <a:cubicBezTo>
                    <a:pt x="512" y="1022"/>
                    <a:pt x="512" y="1022"/>
                    <a:pt x="512" y="1022"/>
                  </a:cubicBezTo>
                  <a:cubicBezTo>
                    <a:pt x="501" y="1039"/>
                    <a:pt x="501" y="1039"/>
                    <a:pt x="501" y="1039"/>
                  </a:cubicBezTo>
                  <a:cubicBezTo>
                    <a:pt x="488" y="1059"/>
                    <a:pt x="488" y="1059"/>
                    <a:pt x="488" y="1059"/>
                  </a:cubicBezTo>
                  <a:cubicBezTo>
                    <a:pt x="466" y="1084"/>
                    <a:pt x="466" y="1084"/>
                    <a:pt x="466" y="1084"/>
                  </a:cubicBezTo>
                  <a:cubicBezTo>
                    <a:pt x="438" y="1116"/>
                    <a:pt x="438" y="1116"/>
                    <a:pt x="438" y="1116"/>
                  </a:cubicBezTo>
                  <a:cubicBezTo>
                    <a:pt x="434" y="1120"/>
                    <a:pt x="434" y="1120"/>
                    <a:pt x="434" y="1120"/>
                  </a:cubicBezTo>
                  <a:cubicBezTo>
                    <a:pt x="432" y="1130"/>
                    <a:pt x="432" y="1130"/>
                    <a:pt x="432" y="1130"/>
                  </a:cubicBezTo>
                  <a:cubicBezTo>
                    <a:pt x="431" y="1137"/>
                    <a:pt x="431" y="1137"/>
                    <a:pt x="431" y="1137"/>
                  </a:cubicBezTo>
                  <a:cubicBezTo>
                    <a:pt x="431" y="1141"/>
                    <a:pt x="431" y="1141"/>
                    <a:pt x="431" y="1141"/>
                  </a:cubicBezTo>
                  <a:cubicBezTo>
                    <a:pt x="431" y="1143"/>
                    <a:pt x="431" y="1143"/>
                    <a:pt x="431" y="1143"/>
                  </a:cubicBezTo>
                  <a:cubicBezTo>
                    <a:pt x="434" y="1146"/>
                    <a:pt x="434" y="1146"/>
                    <a:pt x="434" y="1146"/>
                  </a:cubicBezTo>
                  <a:cubicBezTo>
                    <a:pt x="434" y="1147"/>
                    <a:pt x="434" y="1147"/>
                    <a:pt x="434" y="1147"/>
                  </a:cubicBezTo>
                  <a:cubicBezTo>
                    <a:pt x="434" y="1148"/>
                    <a:pt x="434" y="1148"/>
                    <a:pt x="434" y="1148"/>
                  </a:cubicBezTo>
                  <a:cubicBezTo>
                    <a:pt x="434" y="1151"/>
                    <a:pt x="434" y="1151"/>
                    <a:pt x="434" y="1151"/>
                  </a:cubicBezTo>
                  <a:cubicBezTo>
                    <a:pt x="433" y="1153"/>
                    <a:pt x="433" y="1153"/>
                    <a:pt x="433" y="1153"/>
                  </a:cubicBezTo>
                  <a:cubicBezTo>
                    <a:pt x="432" y="1155"/>
                    <a:pt x="432" y="1155"/>
                    <a:pt x="432" y="1155"/>
                  </a:cubicBezTo>
                  <a:cubicBezTo>
                    <a:pt x="432" y="1155"/>
                    <a:pt x="432" y="1155"/>
                    <a:pt x="432" y="1155"/>
                  </a:cubicBezTo>
                  <a:cubicBezTo>
                    <a:pt x="425" y="1158"/>
                    <a:pt x="425" y="1158"/>
                    <a:pt x="425" y="1158"/>
                  </a:cubicBezTo>
                  <a:cubicBezTo>
                    <a:pt x="423" y="1158"/>
                    <a:pt x="423" y="1158"/>
                    <a:pt x="423" y="1158"/>
                  </a:cubicBezTo>
                  <a:cubicBezTo>
                    <a:pt x="390" y="1165"/>
                    <a:pt x="390" y="1165"/>
                    <a:pt x="390" y="1165"/>
                  </a:cubicBezTo>
                  <a:cubicBezTo>
                    <a:pt x="371" y="1164"/>
                    <a:pt x="371" y="1164"/>
                    <a:pt x="371" y="1164"/>
                  </a:cubicBezTo>
                  <a:cubicBezTo>
                    <a:pt x="370" y="1164"/>
                    <a:pt x="370" y="1164"/>
                    <a:pt x="370" y="1164"/>
                  </a:cubicBezTo>
                  <a:cubicBezTo>
                    <a:pt x="369" y="1164"/>
                    <a:pt x="369" y="1164"/>
                    <a:pt x="369" y="1164"/>
                  </a:cubicBezTo>
                  <a:cubicBezTo>
                    <a:pt x="368" y="1162"/>
                    <a:pt x="368" y="1162"/>
                    <a:pt x="368" y="1162"/>
                  </a:cubicBezTo>
                  <a:cubicBezTo>
                    <a:pt x="364" y="1159"/>
                    <a:pt x="364" y="1159"/>
                    <a:pt x="364" y="1159"/>
                  </a:cubicBezTo>
                  <a:cubicBezTo>
                    <a:pt x="358" y="1155"/>
                    <a:pt x="358" y="1155"/>
                    <a:pt x="358" y="1155"/>
                  </a:cubicBezTo>
                  <a:cubicBezTo>
                    <a:pt x="344" y="1152"/>
                    <a:pt x="344" y="1152"/>
                    <a:pt x="344" y="1152"/>
                  </a:cubicBezTo>
                  <a:cubicBezTo>
                    <a:pt x="310" y="1152"/>
                    <a:pt x="310" y="1152"/>
                    <a:pt x="310" y="1152"/>
                  </a:cubicBezTo>
                  <a:cubicBezTo>
                    <a:pt x="309" y="1152"/>
                    <a:pt x="309" y="1152"/>
                    <a:pt x="309" y="1152"/>
                  </a:cubicBezTo>
                  <a:cubicBezTo>
                    <a:pt x="255" y="1159"/>
                    <a:pt x="255" y="1159"/>
                    <a:pt x="255" y="1159"/>
                  </a:cubicBezTo>
                  <a:cubicBezTo>
                    <a:pt x="245" y="1162"/>
                    <a:pt x="245" y="1162"/>
                    <a:pt x="245" y="1162"/>
                  </a:cubicBezTo>
                  <a:cubicBezTo>
                    <a:pt x="244" y="1162"/>
                    <a:pt x="244" y="1162"/>
                    <a:pt x="244" y="1162"/>
                  </a:cubicBezTo>
                  <a:cubicBezTo>
                    <a:pt x="241" y="1165"/>
                    <a:pt x="241" y="1165"/>
                    <a:pt x="241" y="1165"/>
                  </a:cubicBezTo>
                  <a:cubicBezTo>
                    <a:pt x="241" y="1166"/>
                    <a:pt x="241" y="1166"/>
                    <a:pt x="241" y="1166"/>
                  </a:cubicBezTo>
                  <a:cubicBezTo>
                    <a:pt x="242" y="1174"/>
                    <a:pt x="242" y="1174"/>
                    <a:pt x="242" y="1174"/>
                  </a:cubicBezTo>
                  <a:cubicBezTo>
                    <a:pt x="242" y="1191"/>
                    <a:pt x="242" y="1191"/>
                    <a:pt x="242" y="1191"/>
                  </a:cubicBezTo>
                  <a:cubicBezTo>
                    <a:pt x="242" y="1195"/>
                    <a:pt x="242" y="1195"/>
                    <a:pt x="242" y="1195"/>
                  </a:cubicBezTo>
                  <a:cubicBezTo>
                    <a:pt x="239" y="1201"/>
                    <a:pt x="239" y="1201"/>
                    <a:pt x="239" y="1201"/>
                  </a:cubicBezTo>
                  <a:cubicBezTo>
                    <a:pt x="239" y="1202"/>
                    <a:pt x="239" y="1202"/>
                    <a:pt x="239" y="1202"/>
                  </a:cubicBezTo>
                  <a:cubicBezTo>
                    <a:pt x="227" y="1212"/>
                    <a:pt x="227" y="1212"/>
                    <a:pt x="227" y="1212"/>
                  </a:cubicBezTo>
                  <a:cubicBezTo>
                    <a:pt x="225" y="1214"/>
                    <a:pt x="225" y="1214"/>
                    <a:pt x="225" y="1214"/>
                  </a:cubicBezTo>
                  <a:cubicBezTo>
                    <a:pt x="222" y="1215"/>
                    <a:pt x="222" y="1215"/>
                    <a:pt x="222" y="1215"/>
                  </a:cubicBezTo>
                  <a:cubicBezTo>
                    <a:pt x="219" y="1215"/>
                    <a:pt x="219" y="1215"/>
                    <a:pt x="219" y="1215"/>
                  </a:cubicBezTo>
                  <a:cubicBezTo>
                    <a:pt x="216" y="1214"/>
                    <a:pt x="216" y="1214"/>
                    <a:pt x="216" y="1214"/>
                  </a:cubicBezTo>
                  <a:cubicBezTo>
                    <a:pt x="211" y="1213"/>
                    <a:pt x="211" y="1213"/>
                    <a:pt x="211" y="1213"/>
                  </a:cubicBezTo>
                  <a:cubicBezTo>
                    <a:pt x="209" y="1210"/>
                    <a:pt x="209" y="1210"/>
                    <a:pt x="209" y="1210"/>
                  </a:cubicBezTo>
                  <a:cubicBezTo>
                    <a:pt x="205" y="1209"/>
                    <a:pt x="205" y="1209"/>
                    <a:pt x="205" y="1209"/>
                  </a:cubicBezTo>
                  <a:cubicBezTo>
                    <a:pt x="201" y="1207"/>
                    <a:pt x="201" y="1207"/>
                    <a:pt x="201" y="1207"/>
                  </a:cubicBezTo>
                  <a:cubicBezTo>
                    <a:pt x="193" y="1207"/>
                    <a:pt x="193" y="1207"/>
                    <a:pt x="193" y="1207"/>
                  </a:cubicBezTo>
                  <a:cubicBezTo>
                    <a:pt x="193" y="1207"/>
                    <a:pt x="193" y="1207"/>
                    <a:pt x="193" y="1207"/>
                  </a:cubicBezTo>
                  <a:cubicBezTo>
                    <a:pt x="192" y="1208"/>
                    <a:pt x="192" y="1208"/>
                    <a:pt x="192" y="1208"/>
                  </a:cubicBezTo>
                  <a:cubicBezTo>
                    <a:pt x="192" y="1209"/>
                    <a:pt x="192" y="1209"/>
                    <a:pt x="192" y="1209"/>
                  </a:cubicBezTo>
                  <a:cubicBezTo>
                    <a:pt x="189" y="1229"/>
                    <a:pt x="189" y="1229"/>
                    <a:pt x="189" y="1229"/>
                  </a:cubicBezTo>
                  <a:cubicBezTo>
                    <a:pt x="189" y="1246"/>
                    <a:pt x="189" y="1246"/>
                    <a:pt x="189" y="1246"/>
                  </a:cubicBezTo>
                  <a:cubicBezTo>
                    <a:pt x="183" y="1269"/>
                    <a:pt x="183" y="1269"/>
                    <a:pt x="183" y="1269"/>
                  </a:cubicBezTo>
                  <a:cubicBezTo>
                    <a:pt x="179" y="1272"/>
                    <a:pt x="179" y="1272"/>
                    <a:pt x="179" y="1272"/>
                  </a:cubicBezTo>
                  <a:cubicBezTo>
                    <a:pt x="162" y="1291"/>
                    <a:pt x="162" y="1291"/>
                    <a:pt x="162" y="1291"/>
                  </a:cubicBezTo>
                  <a:cubicBezTo>
                    <a:pt x="156" y="1300"/>
                    <a:pt x="156" y="1300"/>
                    <a:pt x="156" y="1300"/>
                  </a:cubicBezTo>
                  <a:cubicBezTo>
                    <a:pt x="156" y="1303"/>
                    <a:pt x="156" y="1303"/>
                    <a:pt x="156" y="1303"/>
                  </a:cubicBezTo>
                  <a:cubicBezTo>
                    <a:pt x="155" y="1308"/>
                    <a:pt x="155" y="1308"/>
                    <a:pt x="155" y="1308"/>
                  </a:cubicBezTo>
                  <a:cubicBezTo>
                    <a:pt x="153" y="1312"/>
                    <a:pt x="153" y="1312"/>
                    <a:pt x="153" y="1312"/>
                  </a:cubicBezTo>
                  <a:cubicBezTo>
                    <a:pt x="152" y="1314"/>
                    <a:pt x="152" y="1314"/>
                    <a:pt x="152" y="1314"/>
                  </a:cubicBezTo>
                  <a:cubicBezTo>
                    <a:pt x="148" y="1315"/>
                    <a:pt x="148" y="1315"/>
                    <a:pt x="148" y="1315"/>
                  </a:cubicBezTo>
                  <a:cubicBezTo>
                    <a:pt x="136" y="1318"/>
                    <a:pt x="136" y="1318"/>
                    <a:pt x="136" y="1318"/>
                  </a:cubicBezTo>
                  <a:cubicBezTo>
                    <a:pt x="131" y="1319"/>
                    <a:pt x="131" y="1319"/>
                    <a:pt x="131" y="1319"/>
                  </a:cubicBezTo>
                  <a:cubicBezTo>
                    <a:pt x="115" y="1326"/>
                    <a:pt x="115" y="1326"/>
                    <a:pt x="115" y="1326"/>
                  </a:cubicBezTo>
                  <a:cubicBezTo>
                    <a:pt x="114" y="1326"/>
                    <a:pt x="114" y="1326"/>
                    <a:pt x="114" y="1326"/>
                  </a:cubicBezTo>
                  <a:cubicBezTo>
                    <a:pt x="114" y="1326"/>
                    <a:pt x="114" y="1326"/>
                    <a:pt x="114" y="1326"/>
                  </a:cubicBezTo>
                  <a:cubicBezTo>
                    <a:pt x="113" y="1327"/>
                    <a:pt x="113" y="1327"/>
                    <a:pt x="113" y="1327"/>
                  </a:cubicBezTo>
                  <a:cubicBezTo>
                    <a:pt x="111" y="1337"/>
                    <a:pt x="111" y="1337"/>
                    <a:pt x="111" y="1337"/>
                  </a:cubicBezTo>
                  <a:cubicBezTo>
                    <a:pt x="110" y="1339"/>
                    <a:pt x="110" y="1339"/>
                    <a:pt x="110" y="1339"/>
                  </a:cubicBezTo>
                  <a:cubicBezTo>
                    <a:pt x="112" y="1342"/>
                    <a:pt x="112" y="1342"/>
                    <a:pt x="112" y="1342"/>
                  </a:cubicBezTo>
                  <a:cubicBezTo>
                    <a:pt x="113" y="1345"/>
                    <a:pt x="113" y="1345"/>
                    <a:pt x="113" y="1345"/>
                  </a:cubicBezTo>
                  <a:cubicBezTo>
                    <a:pt x="113" y="1346"/>
                    <a:pt x="113" y="1346"/>
                    <a:pt x="113" y="1346"/>
                  </a:cubicBezTo>
                  <a:cubicBezTo>
                    <a:pt x="110" y="1354"/>
                    <a:pt x="110" y="1354"/>
                    <a:pt x="110" y="1354"/>
                  </a:cubicBezTo>
                  <a:cubicBezTo>
                    <a:pt x="109" y="1357"/>
                    <a:pt x="109" y="1357"/>
                    <a:pt x="109" y="1357"/>
                  </a:cubicBezTo>
                  <a:cubicBezTo>
                    <a:pt x="92" y="1376"/>
                    <a:pt x="92" y="1376"/>
                    <a:pt x="92" y="1376"/>
                  </a:cubicBezTo>
                  <a:cubicBezTo>
                    <a:pt x="72" y="1395"/>
                    <a:pt x="72" y="1395"/>
                    <a:pt x="72" y="1395"/>
                  </a:cubicBezTo>
                  <a:cubicBezTo>
                    <a:pt x="51" y="1410"/>
                    <a:pt x="51" y="1410"/>
                    <a:pt x="51" y="1410"/>
                  </a:cubicBezTo>
                  <a:cubicBezTo>
                    <a:pt x="39" y="1409"/>
                    <a:pt x="39" y="1409"/>
                    <a:pt x="39" y="1409"/>
                  </a:cubicBezTo>
                  <a:cubicBezTo>
                    <a:pt x="38" y="1409"/>
                    <a:pt x="38" y="1409"/>
                    <a:pt x="38" y="1409"/>
                  </a:cubicBezTo>
                  <a:cubicBezTo>
                    <a:pt x="35" y="1409"/>
                    <a:pt x="35" y="1409"/>
                    <a:pt x="35" y="1409"/>
                  </a:cubicBezTo>
                  <a:cubicBezTo>
                    <a:pt x="34" y="1409"/>
                    <a:pt x="34" y="1409"/>
                    <a:pt x="34" y="1409"/>
                  </a:cubicBezTo>
                  <a:cubicBezTo>
                    <a:pt x="28" y="1411"/>
                    <a:pt x="28" y="1411"/>
                    <a:pt x="28" y="1411"/>
                  </a:cubicBezTo>
                  <a:cubicBezTo>
                    <a:pt x="5" y="1423"/>
                    <a:pt x="5" y="1423"/>
                    <a:pt x="5" y="1423"/>
                  </a:cubicBezTo>
                  <a:cubicBezTo>
                    <a:pt x="4" y="1424"/>
                    <a:pt x="4" y="1424"/>
                    <a:pt x="4" y="1424"/>
                  </a:cubicBezTo>
                  <a:cubicBezTo>
                    <a:pt x="2" y="1430"/>
                    <a:pt x="2" y="1430"/>
                    <a:pt x="2" y="1430"/>
                  </a:cubicBezTo>
                  <a:cubicBezTo>
                    <a:pt x="0" y="1446"/>
                    <a:pt x="0" y="1446"/>
                    <a:pt x="0" y="1446"/>
                  </a:cubicBezTo>
                  <a:cubicBezTo>
                    <a:pt x="0" y="1447"/>
                    <a:pt x="0" y="1447"/>
                    <a:pt x="0" y="1447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" y="1449"/>
                    <a:pt x="1" y="1449"/>
                    <a:pt x="1" y="1449"/>
                  </a:cubicBezTo>
                  <a:cubicBezTo>
                    <a:pt x="2" y="1450"/>
                    <a:pt x="2" y="1450"/>
                    <a:pt x="2" y="1450"/>
                  </a:cubicBezTo>
                  <a:cubicBezTo>
                    <a:pt x="5" y="1452"/>
                    <a:pt x="5" y="1452"/>
                    <a:pt x="5" y="1452"/>
                  </a:cubicBezTo>
                  <a:cubicBezTo>
                    <a:pt x="7" y="1453"/>
                    <a:pt x="7" y="1453"/>
                    <a:pt x="7" y="1453"/>
                  </a:cubicBezTo>
                  <a:cubicBezTo>
                    <a:pt x="8" y="1454"/>
                    <a:pt x="8" y="1454"/>
                    <a:pt x="8" y="1454"/>
                  </a:cubicBezTo>
                  <a:cubicBezTo>
                    <a:pt x="11" y="1454"/>
                    <a:pt x="11" y="1454"/>
                    <a:pt x="11" y="1454"/>
                  </a:cubicBezTo>
                  <a:cubicBezTo>
                    <a:pt x="22" y="1451"/>
                    <a:pt x="22" y="1451"/>
                    <a:pt x="22" y="1451"/>
                  </a:cubicBezTo>
                  <a:cubicBezTo>
                    <a:pt x="25" y="1450"/>
                    <a:pt x="25" y="1450"/>
                    <a:pt x="25" y="1450"/>
                  </a:cubicBezTo>
                  <a:cubicBezTo>
                    <a:pt x="27" y="1448"/>
                    <a:pt x="27" y="1448"/>
                    <a:pt x="27" y="1448"/>
                  </a:cubicBezTo>
                  <a:cubicBezTo>
                    <a:pt x="28" y="1446"/>
                    <a:pt x="28" y="1446"/>
                    <a:pt x="28" y="1446"/>
                  </a:cubicBezTo>
                  <a:cubicBezTo>
                    <a:pt x="29" y="1445"/>
                    <a:pt x="29" y="1445"/>
                    <a:pt x="29" y="1445"/>
                  </a:cubicBezTo>
                  <a:cubicBezTo>
                    <a:pt x="29" y="1442"/>
                    <a:pt x="29" y="1442"/>
                    <a:pt x="29" y="1442"/>
                  </a:cubicBezTo>
                  <a:cubicBezTo>
                    <a:pt x="29" y="1442"/>
                    <a:pt x="29" y="1442"/>
                    <a:pt x="29" y="1442"/>
                  </a:cubicBezTo>
                  <a:cubicBezTo>
                    <a:pt x="29" y="1439"/>
                    <a:pt x="29" y="1439"/>
                    <a:pt x="29" y="1439"/>
                  </a:cubicBezTo>
                  <a:cubicBezTo>
                    <a:pt x="29" y="1436"/>
                    <a:pt x="29" y="1436"/>
                    <a:pt x="29" y="1436"/>
                  </a:cubicBezTo>
                  <a:cubicBezTo>
                    <a:pt x="30" y="1435"/>
                    <a:pt x="30" y="1435"/>
                    <a:pt x="30" y="1435"/>
                  </a:cubicBezTo>
                  <a:cubicBezTo>
                    <a:pt x="30" y="1434"/>
                    <a:pt x="30" y="1434"/>
                    <a:pt x="30" y="1434"/>
                  </a:cubicBezTo>
                  <a:cubicBezTo>
                    <a:pt x="31" y="1433"/>
                    <a:pt x="31" y="1433"/>
                    <a:pt x="31" y="1433"/>
                  </a:cubicBezTo>
                  <a:cubicBezTo>
                    <a:pt x="35" y="1431"/>
                    <a:pt x="35" y="1431"/>
                    <a:pt x="35" y="1431"/>
                  </a:cubicBezTo>
                  <a:cubicBezTo>
                    <a:pt x="37" y="1431"/>
                    <a:pt x="37" y="1431"/>
                    <a:pt x="37" y="1431"/>
                  </a:cubicBezTo>
                  <a:cubicBezTo>
                    <a:pt x="39" y="1431"/>
                    <a:pt x="39" y="1431"/>
                    <a:pt x="39" y="1431"/>
                  </a:cubicBezTo>
                  <a:cubicBezTo>
                    <a:pt x="55" y="1437"/>
                    <a:pt x="55" y="1437"/>
                    <a:pt x="55" y="1437"/>
                  </a:cubicBezTo>
                  <a:cubicBezTo>
                    <a:pt x="63" y="1440"/>
                    <a:pt x="63" y="1440"/>
                    <a:pt x="63" y="1440"/>
                  </a:cubicBezTo>
                  <a:cubicBezTo>
                    <a:pt x="65" y="1442"/>
                    <a:pt x="65" y="1442"/>
                    <a:pt x="65" y="1442"/>
                  </a:cubicBezTo>
                  <a:cubicBezTo>
                    <a:pt x="70" y="1446"/>
                    <a:pt x="70" y="1446"/>
                    <a:pt x="70" y="1446"/>
                  </a:cubicBezTo>
                  <a:cubicBezTo>
                    <a:pt x="72" y="1448"/>
                    <a:pt x="72" y="1448"/>
                    <a:pt x="72" y="1448"/>
                  </a:cubicBezTo>
                  <a:cubicBezTo>
                    <a:pt x="75" y="1456"/>
                    <a:pt x="75" y="1456"/>
                    <a:pt x="75" y="1456"/>
                  </a:cubicBezTo>
                  <a:cubicBezTo>
                    <a:pt x="76" y="1458"/>
                    <a:pt x="76" y="1458"/>
                    <a:pt x="76" y="1458"/>
                  </a:cubicBezTo>
                  <a:cubicBezTo>
                    <a:pt x="76" y="1459"/>
                    <a:pt x="76" y="1459"/>
                    <a:pt x="76" y="1459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75" y="1462"/>
                    <a:pt x="75" y="1462"/>
                    <a:pt x="75" y="1462"/>
                  </a:cubicBezTo>
                  <a:cubicBezTo>
                    <a:pt x="75" y="1462"/>
                    <a:pt x="75" y="1462"/>
                    <a:pt x="75" y="1462"/>
                  </a:cubicBezTo>
                  <a:cubicBezTo>
                    <a:pt x="75" y="1463"/>
                    <a:pt x="75" y="1463"/>
                    <a:pt x="75" y="1463"/>
                  </a:cubicBezTo>
                  <a:cubicBezTo>
                    <a:pt x="78" y="1468"/>
                    <a:pt x="78" y="1468"/>
                    <a:pt x="78" y="1468"/>
                  </a:cubicBezTo>
                  <a:cubicBezTo>
                    <a:pt x="80" y="1471"/>
                    <a:pt x="80" y="1471"/>
                    <a:pt x="80" y="1471"/>
                  </a:cubicBezTo>
                  <a:cubicBezTo>
                    <a:pt x="84" y="1474"/>
                    <a:pt x="84" y="1474"/>
                    <a:pt x="84" y="1474"/>
                  </a:cubicBezTo>
                  <a:cubicBezTo>
                    <a:pt x="84" y="1475"/>
                    <a:pt x="84" y="1475"/>
                    <a:pt x="84" y="1475"/>
                  </a:cubicBezTo>
                  <a:cubicBezTo>
                    <a:pt x="85" y="1475"/>
                    <a:pt x="85" y="1475"/>
                    <a:pt x="85" y="1475"/>
                  </a:cubicBezTo>
                  <a:cubicBezTo>
                    <a:pt x="102" y="1461"/>
                    <a:pt x="102" y="1461"/>
                    <a:pt x="102" y="1461"/>
                  </a:cubicBezTo>
                  <a:cubicBezTo>
                    <a:pt x="102" y="1461"/>
                    <a:pt x="102" y="1461"/>
                    <a:pt x="102" y="1461"/>
                  </a:cubicBezTo>
                  <a:cubicBezTo>
                    <a:pt x="107" y="1453"/>
                    <a:pt x="107" y="1453"/>
                    <a:pt x="107" y="1453"/>
                  </a:cubicBezTo>
                  <a:cubicBezTo>
                    <a:pt x="108" y="1450"/>
                    <a:pt x="108" y="1450"/>
                    <a:pt x="108" y="1450"/>
                  </a:cubicBezTo>
                  <a:cubicBezTo>
                    <a:pt x="108" y="1448"/>
                    <a:pt x="108" y="1448"/>
                    <a:pt x="108" y="1448"/>
                  </a:cubicBezTo>
                  <a:cubicBezTo>
                    <a:pt x="106" y="1443"/>
                    <a:pt x="106" y="1443"/>
                    <a:pt x="106" y="1443"/>
                  </a:cubicBezTo>
                  <a:cubicBezTo>
                    <a:pt x="105" y="1443"/>
                    <a:pt x="105" y="1443"/>
                    <a:pt x="105" y="1443"/>
                  </a:cubicBezTo>
                  <a:cubicBezTo>
                    <a:pt x="104" y="1442"/>
                    <a:pt x="104" y="1442"/>
                    <a:pt x="104" y="1442"/>
                  </a:cubicBezTo>
                  <a:cubicBezTo>
                    <a:pt x="105" y="1429"/>
                    <a:pt x="105" y="1429"/>
                    <a:pt x="105" y="1429"/>
                  </a:cubicBezTo>
                  <a:cubicBezTo>
                    <a:pt x="109" y="1414"/>
                    <a:pt x="109" y="1414"/>
                    <a:pt x="109" y="1414"/>
                  </a:cubicBezTo>
                  <a:cubicBezTo>
                    <a:pt x="112" y="1408"/>
                    <a:pt x="112" y="1408"/>
                    <a:pt x="112" y="1408"/>
                  </a:cubicBezTo>
                  <a:cubicBezTo>
                    <a:pt x="113" y="1408"/>
                    <a:pt x="113" y="1408"/>
                    <a:pt x="113" y="1408"/>
                  </a:cubicBezTo>
                  <a:cubicBezTo>
                    <a:pt x="114" y="1408"/>
                    <a:pt x="114" y="1408"/>
                    <a:pt x="114" y="1408"/>
                  </a:cubicBezTo>
                  <a:cubicBezTo>
                    <a:pt x="114" y="1409"/>
                    <a:pt x="114" y="1409"/>
                    <a:pt x="114" y="1409"/>
                  </a:cubicBezTo>
                  <a:cubicBezTo>
                    <a:pt x="113" y="1414"/>
                    <a:pt x="113" y="1414"/>
                    <a:pt x="113" y="1414"/>
                  </a:cubicBezTo>
                  <a:cubicBezTo>
                    <a:pt x="113" y="1415"/>
                    <a:pt x="113" y="1415"/>
                    <a:pt x="113" y="1415"/>
                  </a:cubicBezTo>
                  <a:cubicBezTo>
                    <a:pt x="115" y="1428"/>
                    <a:pt x="115" y="1428"/>
                    <a:pt x="115" y="1428"/>
                  </a:cubicBezTo>
                  <a:cubicBezTo>
                    <a:pt x="115" y="1428"/>
                    <a:pt x="115" y="1428"/>
                    <a:pt x="115" y="1428"/>
                  </a:cubicBezTo>
                  <a:cubicBezTo>
                    <a:pt x="118" y="1426"/>
                    <a:pt x="118" y="1426"/>
                    <a:pt x="118" y="1426"/>
                  </a:cubicBezTo>
                  <a:cubicBezTo>
                    <a:pt x="120" y="1425"/>
                    <a:pt x="120" y="1425"/>
                    <a:pt x="120" y="1425"/>
                  </a:cubicBezTo>
                  <a:cubicBezTo>
                    <a:pt x="121" y="1424"/>
                    <a:pt x="121" y="1424"/>
                    <a:pt x="121" y="1424"/>
                  </a:cubicBezTo>
                  <a:cubicBezTo>
                    <a:pt x="121" y="1420"/>
                    <a:pt x="121" y="1420"/>
                    <a:pt x="121" y="1420"/>
                  </a:cubicBezTo>
                  <a:cubicBezTo>
                    <a:pt x="121" y="1419"/>
                    <a:pt x="121" y="1419"/>
                    <a:pt x="121" y="1419"/>
                  </a:cubicBezTo>
                  <a:cubicBezTo>
                    <a:pt x="122" y="1416"/>
                    <a:pt x="122" y="1416"/>
                    <a:pt x="122" y="1416"/>
                  </a:cubicBezTo>
                  <a:cubicBezTo>
                    <a:pt x="125" y="1414"/>
                    <a:pt x="125" y="1414"/>
                    <a:pt x="125" y="1414"/>
                  </a:cubicBezTo>
                  <a:cubicBezTo>
                    <a:pt x="141" y="1405"/>
                    <a:pt x="141" y="1405"/>
                    <a:pt x="141" y="1405"/>
                  </a:cubicBezTo>
                  <a:cubicBezTo>
                    <a:pt x="152" y="1396"/>
                    <a:pt x="152" y="1396"/>
                    <a:pt x="152" y="1396"/>
                  </a:cubicBezTo>
                  <a:cubicBezTo>
                    <a:pt x="152" y="1394"/>
                    <a:pt x="152" y="1394"/>
                    <a:pt x="152" y="1394"/>
                  </a:cubicBezTo>
                  <a:cubicBezTo>
                    <a:pt x="155" y="1382"/>
                    <a:pt x="155" y="1382"/>
                    <a:pt x="155" y="1382"/>
                  </a:cubicBezTo>
                  <a:cubicBezTo>
                    <a:pt x="156" y="1381"/>
                    <a:pt x="156" y="1381"/>
                    <a:pt x="156" y="1381"/>
                  </a:cubicBezTo>
                  <a:cubicBezTo>
                    <a:pt x="165" y="1378"/>
                    <a:pt x="165" y="1378"/>
                    <a:pt x="165" y="1378"/>
                  </a:cubicBezTo>
                  <a:cubicBezTo>
                    <a:pt x="168" y="1378"/>
                    <a:pt x="168" y="1378"/>
                    <a:pt x="168" y="1378"/>
                  </a:cubicBezTo>
                  <a:cubicBezTo>
                    <a:pt x="174" y="1381"/>
                    <a:pt x="174" y="1381"/>
                    <a:pt x="174" y="1381"/>
                  </a:cubicBezTo>
                  <a:cubicBezTo>
                    <a:pt x="195" y="1382"/>
                    <a:pt x="195" y="1382"/>
                    <a:pt x="195" y="1382"/>
                  </a:cubicBezTo>
                  <a:cubicBezTo>
                    <a:pt x="200" y="1381"/>
                    <a:pt x="200" y="1381"/>
                    <a:pt x="200" y="1381"/>
                  </a:cubicBezTo>
                  <a:cubicBezTo>
                    <a:pt x="202" y="1381"/>
                    <a:pt x="202" y="1381"/>
                    <a:pt x="202" y="1381"/>
                  </a:cubicBezTo>
                  <a:cubicBezTo>
                    <a:pt x="204" y="1379"/>
                    <a:pt x="204" y="1379"/>
                    <a:pt x="204" y="1379"/>
                  </a:cubicBezTo>
                  <a:cubicBezTo>
                    <a:pt x="206" y="1377"/>
                    <a:pt x="206" y="1377"/>
                    <a:pt x="206" y="1377"/>
                  </a:cubicBezTo>
                  <a:cubicBezTo>
                    <a:pt x="206" y="1377"/>
                    <a:pt x="206" y="1377"/>
                    <a:pt x="206" y="1377"/>
                  </a:cubicBezTo>
                  <a:cubicBezTo>
                    <a:pt x="208" y="1375"/>
                    <a:pt x="208" y="1375"/>
                    <a:pt x="208" y="1375"/>
                  </a:cubicBezTo>
                  <a:cubicBezTo>
                    <a:pt x="210" y="1374"/>
                    <a:pt x="210" y="1374"/>
                    <a:pt x="210" y="1374"/>
                  </a:cubicBezTo>
                  <a:cubicBezTo>
                    <a:pt x="246" y="1371"/>
                    <a:pt x="246" y="1371"/>
                    <a:pt x="246" y="1371"/>
                  </a:cubicBezTo>
                  <a:cubicBezTo>
                    <a:pt x="257" y="1373"/>
                    <a:pt x="257" y="1373"/>
                    <a:pt x="257" y="1373"/>
                  </a:cubicBezTo>
                  <a:cubicBezTo>
                    <a:pt x="296" y="1391"/>
                    <a:pt x="296" y="1391"/>
                    <a:pt x="296" y="1391"/>
                  </a:cubicBezTo>
                  <a:cubicBezTo>
                    <a:pt x="298" y="1392"/>
                    <a:pt x="298" y="1392"/>
                    <a:pt x="298" y="1392"/>
                  </a:cubicBezTo>
                  <a:cubicBezTo>
                    <a:pt x="301" y="1396"/>
                    <a:pt x="301" y="1396"/>
                    <a:pt x="301" y="1396"/>
                  </a:cubicBezTo>
                  <a:cubicBezTo>
                    <a:pt x="302" y="1398"/>
                    <a:pt x="302" y="1398"/>
                    <a:pt x="302" y="1398"/>
                  </a:cubicBezTo>
                  <a:cubicBezTo>
                    <a:pt x="303" y="1402"/>
                    <a:pt x="303" y="1402"/>
                    <a:pt x="303" y="1402"/>
                  </a:cubicBezTo>
                  <a:cubicBezTo>
                    <a:pt x="304" y="1403"/>
                    <a:pt x="304" y="1403"/>
                    <a:pt x="304" y="1403"/>
                  </a:cubicBezTo>
                  <a:cubicBezTo>
                    <a:pt x="305" y="1405"/>
                    <a:pt x="305" y="1405"/>
                    <a:pt x="305" y="1405"/>
                  </a:cubicBezTo>
                  <a:cubicBezTo>
                    <a:pt x="306" y="1406"/>
                    <a:pt x="306" y="1406"/>
                    <a:pt x="306" y="1406"/>
                  </a:cubicBezTo>
                  <a:cubicBezTo>
                    <a:pt x="311" y="1408"/>
                    <a:pt x="311" y="1408"/>
                    <a:pt x="311" y="1408"/>
                  </a:cubicBezTo>
                  <a:cubicBezTo>
                    <a:pt x="313" y="1408"/>
                    <a:pt x="313" y="1408"/>
                    <a:pt x="313" y="1408"/>
                  </a:cubicBezTo>
                  <a:cubicBezTo>
                    <a:pt x="323" y="1409"/>
                    <a:pt x="323" y="1409"/>
                    <a:pt x="323" y="1409"/>
                  </a:cubicBezTo>
                  <a:cubicBezTo>
                    <a:pt x="325" y="1409"/>
                    <a:pt x="325" y="1409"/>
                    <a:pt x="325" y="1409"/>
                  </a:cubicBezTo>
                  <a:cubicBezTo>
                    <a:pt x="331" y="1406"/>
                    <a:pt x="331" y="1406"/>
                    <a:pt x="331" y="1406"/>
                  </a:cubicBezTo>
                  <a:cubicBezTo>
                    <a:pt x="335" y="1403"/>
                    <a:pt x="335" y="1403"/>
                    <a:pt x="335" y="1403"/>
                  </a:cubicBezTo>
                  <a:cubicBezTo>
                    <a:pt x="334" y="1402"/>
                    <a:pt x="334" y="1402"/>
                    <a:pt x="334" y="1402"/>
                  </a:cubicBezTo>
                  <a:cubicBezTo>
                    <a:pt x="334" y="1400"/>
                    <a:pt x="334" y="1400"/>
                    <a:pt x="334" y="1400"/>
                  </a:cubicBezTo>
                  <a:cubicBezTo>
                    <a:pt x="335" y="1396"/>
                    <a:pt x="335" y="1396"/>
                    <a:pt x="335" y="1396"/>
                  </a:cubicBezTo>
                  <a:cubicBezTo>
                    <a:pt x="336" y="1391"/>
                    <a:pt x="336" y="1391"/>
                    <a:pt x="336" y="1391"/>
                  </a:cubicBezTo>
                  <a:cubicBezTo>
                    <a:pt x="337" y="1388"/>
                    <a:pt x="337" y="1388"/>
                    <a:pt x="337" y="1388"/>
                  </a:cubicBezTo>
                  <a:cubicBezTo>
                    <a:pt x="339" y="1386"/>
                    <a:pt x="339" y="1386"/>
                    <a:pt x="339" y="1386"/>
                  </a:cubicBezTo>
                  <a:cubicBezTo>
                    <a:pt x="340" y="1384"/>
                    <a:pt x="340" y="1384"/>
                    <a:pt x="340" y="1384"/>
                  </a:cubicBezTo>
                  <a:cubicBezTo>
                    <a:pt x="341" y="1383"/>
                    <a:pt x="341" y="1383"/>
                    <a:pt x="341" y="1383"/>
                  </a:cubicBezTo>
                  <a:cubicBezTo>
                    <a:pt x="345" y="1381"/>
                    <a:pt x="345" y="1381"/>
                    <a:pt x="345" y="1381"/>
                  </a:cubicBezTo>
                  <a:cubicBezTo>
                    <a:pt x="349" y="1380"/>
                    <a:pt x="349" y="1380"/>
                    <a:pt x="349" y="1380"/>
                  </a:cubicBezTo>
                  <a:cubicBezTo>
                    <a:pt x="357" y="1375"/>
                    <a:pt x="357" y="1375"/>
                    <a:pt x="357" y="1375"/>
                  </a:cubicBezTo>
                  <a:cubicBezTo>
                    <a:pt x="358" y="1365"/>
                    <a:pt x="358" y="1365"/>
                    <a:pt x="358" y="1365"/>
                  </a:cubicBezTo>
                  <a:cubicBezTo>
                    <a:pt x="358" y="1362"/>
                    <a:pt x="358" y="1362"/>
                    <a:pt x="358" y="1362"/>
                  </a:cubicBezTo>
                  <a:cubicBezTo>
                    <a:pt x="357" y="1361"/>
                    <a:pt x="357" y="1361"/>
                    <a:pt x="357" y="1361"/>
                  </a:cubicBezTo>
                  <a:cubicBezTo>
                    <a:pt x="352" y="1359"/>
                    <a:pt x="352" y="1359"/>
                    <a:pt x="352" y="1359"/>
                  </a:cubicBezTo>
                  <a:cubicBezTo>
                    <a:pt x="351" y="1358"/>
                    <a:pt x="351" y="1358"/>
                    <a:pt x="351" y="1358"/>
                  </a:cubicBezTo>
                  <a:cubicBezTo>
                    <a:pt x="351" y="1357"/>
                    <a:pt x="351" y="1357"/>
                    <a:pt x="351" y="1357"/>
                  </a:cubicBezTo>
                  <a:cubicBezTo>
                    <a:pt x="350" y="1350"/>
                    <a:pt x="350" y="1350"/>
                    <a:pt x="350" y="1350"/>
                  </a:cubicBezTo>
                  <a:cubicBezTo>
                    <a:pt x="351" y="1349"/>
                    <a:pt x="351" y="1349"/>
                    <a:pt x="351" y="1349"/>
                  </a:cubicBezTo>
                  <a:cubicBezTo>
                    <a:pt x="358" y="1328"/>
                    <a:pt x="358" y="1328"/>
                    <a:pt x="358" y="1328"/>
                  </a:cubicBezTo>
                  <a:cubicBezTo>
                    <a:pt x="359" y="1326"/>
                    <a:pt x="359" y="1326"/>
                    <a:pt x="359" y="1326"/>
                  </a:cubicBezTo>
                  <a:cubicBezTo>
                    <a:pt x="368" y="1311"/>
                    <a:pt x="368" y="1311"/>
                    <a:pt x="368" y="1311"/>
                  </a:cubicBezTo>
                  <a:cubicBezTo>
                    <a:pt x="371" y="1306"/>
                    <a:pt x="371" y="1306"/>
                    <a:pt x="371" y="1306"/>
                  </a:cubicBezTo>
                  <a:cubicBezTo>
                    <a:pt x="398" y="1290"/>
                    <a:pt x="398" y="1290"/>
                    <a:pt x="398" y="1290"/>
                  </a:cubicBezTo>
                  <a:cubicBezTo>
                    <a:pt x="402" y="1289"/>
                    <a:pt x="402" y="1289"/>
                    <a:pt x="402" y="1289"/>
                  </a:cubicBezTo>
                  <a:cubicBezTo>
                    <a:pt x="404" y="1288"/>
                    <a:pt x="404" y="1288"/>
                    <a:pt x="404" y="1288"/>
                  </a:cubicBezTo>
                  <a:cubicBezTo>
                    <a:pt x="409" y="1288"/>
                    <a:pt x="409" y="1288"/>
                    <a:pt x="409" y="1288"/>
                  </a:cubicBezTo>
                  <a:cubicBezTo>
                    <a:pt x="411" y="1287"/>
                    <a:pt x="411" y="1287"/>
                    <a:pt x="411" y="1287"/>
                  </a:cubicBezTo>
                  <a:cubicBezTo>
                    <a:pt x="418" y="1288"/>
                    <a:pt x="418" y="1288"/>
                    <a:pt x="418" y="1288"/>
                  </a:cubicBezTo>
                  <a:cubicBezTo>
                    <a:pt x="436" y="1285"/>
                    <a:pt x="436" y="1285"/>
                    <a:pt x="436" y="1285"/>
                  </a:cubicBezTo>
                  <a:cubicBezTo>
                    <a:pt x="441" y="1281"/>
                    <a:pt x="441" y="1281"/>
                    <a:pt x="441" y="1281"/>
                  </a:cubicBezTo>
                  <a:cubicBezTo>
                    <a:pt x="447" y="1278"/>
                    <a:pt x="447" y="1278"/>
                    <a:pt x="447" y="1278"/>
                  </a:cubicBezTo>
                  <a:cubicBezTo>
                    <a:pt x="449" y="1277"/>
                    <a:pt x="449" y="1277"/>
                    <a:pt x="449" y="1277"/>
                  </a:cubicBezTo>
                  <a:cubicBezTo>
                    <a:pt x="451" y="1276"/>
                    <a:pt x="451" y="1276"/>
                    <a:pt x="451" y="1276"/>
                  </a:cubicBezTo>
                  <a:cubicBezTo>
                    <a:pt x="454" y="1276"/>
                    <a:pt x="454" y="1276"/>
                    <a:pt x="454" y="1276"/>
                  </a:cubicBezTo>
                  <a:cubicBezTo>
                    <a:pt x="457" y="1276"/>
                    <a:pt x="457" y="1276"/>
                    <a:pt x="457" y="1276"/>
                  </a:cubicBezTo>
                  <a:cubicBezTo>
                    <a:pt x="472" y="1279"/>
                    <a:pt x="472" y="1279"/>
                    <a:pt x="472" y="1279"/>
                  </a:cubicBezTo>
                  <a:cubicBezTo>
                    <a:pt x="474" y="1280"/>
                    <a:pt x="474" y="1280"/>
                    <a:pt x="474" y="1280"/>
                  </a:cubicBezTo>
                  <a:cubicBezTo>
                    <a:pt x="475" y="1281"/>
                    <a:pt x="475" y="1281"/>
                    <a:pt x="475" y="1281"/>
                  </a:cubicBezTo>
                  <a:cubicBezTo>
                    <a:pt x="505" y="1299"/>
                    <a:pt x="505" y="1299"/>
                    <a:pt x="505" y="1299"/>
                  </a:cubicBezTo>
                  <a:cubicBezTo>
                    <a:pt x="525" y="1310"/>
                    <a:pt x="525" y="1310"/>
                    <a:pt x="525" y="1310"/>
                  </a:cubicBezTo>
                  <a:cubicBezTo>
                    <a:pt x="525" y="1309"/>
                    <a:pt x="525" y="1309"/>
                    <a:pt x="525" y="1309"/>
                  </a:cubicBezTo>
                  <a:cubicBezTo>
                    <a:pt x="527" y="1301"/>
                    <a:pt x="527" y="1301"/>
                    <a:pt x="527" y="1301"/>
                  </a:cubicBezTo>
                  <a:cubicBezTo>
                    <a:pt x="528" y="1300"/>
                    <a:pt x="528" y="1300"/>
                    <a:pt x="528" y="1300"/>
                  </a:cubicBezTo>
                  <a:cubicBezTo>
                    <a:pt x="529" y="1299"/>
                    <a:pt x="529" y="1299"/>
                    <a:pt x="529" y="1299"/>
                  </a:cubicBezTo>
                  <a:cubicBezTo>
                    <a:pt x="535" y="1297"/>
                    <a:pt x="535" y="1297"/>
                    <a:pt x="535" y="1297"/>
                  </a:cubicBezTo>
                  <a:cubicBezTo>
                    <a:pt x="562" y="1300"/>
                    <a:pt x="562" y="1300"/>
                    <a:pt x="562" y="1300"/>
                  </a:cubicBezTo>
                  <a:cubicBezTo>
                    <a:pt x="587" y="1305"/>
                    <a:pt x="587" y="1305"/>
                    <a:pt x="587" y="1305"/>
                  </a:cubicBezTo>
                  <a:cubicBezTo>
                    <a:pt x="605" y="1306"/>
                    <a:pt x="605" y="1306"/>
                    <a:pt x="605" y="1306"/>
                  </a:cubicBezTo>
                  <a:cubicBezTo>
                    <a:pt x="605" y="1306"/>
                    <a:pt x="605" y="1306"/>
                    <a:pt x="605" y="1306"/>
                  </a:cubicBezTo>
                  <a:cubicBezTo>
                    <a:pt x="606" y="1305"/>
                    <a:pt x="606" y="1305"/>
                    <a:pt x="606" y="1305"/>
                  </a:cubicBezTo>
                  <a:cubicBezTo>
                    <a:pt x="607" y="1304"/>
                    <a:pt x="607" y="1304"/>
                    <a:pt x="607" y="1304"/>
                  </a:cubicBezTo>
                  <a:cubicBezTo>
                    <a:pt x="612" y="1294"/>
                    <a:pt x="612" y="1294"/>
                    <a:pt x="612" y="1294"/>
                  </a:cubicBezTo>
                  <a:cubicBezTo>
                    <a:pt x="612" y="1292"/>
                    <a:pt x="612" y="1292"/>
                    <a:pt x="612" y="1292"/>
                  </a:cubicBezTo>
                  <a:cubicBezTo>
                    <a:pt x="612" y="1292"/>
                    <a:pt x="612" y="1292"/>
                    <a:pt x="612" y="1292"/>
                  </a:cubicBezTo>
                  <a:cubicBezTo>
                    <a:pt x="609" y="1285"/>
                    <a:pt x="609" y="1285"/>
                    <a:pt x="609" y="1285"/>
                  </a:cubicBezTo>
                  <a:cubicBezTo>
                    <a:pt x="609" y="1285"/>
                    <a:pt x="609" y="1285"/>
                    <a:pt x="609" y="1285"/>
                  </a:cubicBezTo>
                  <a:cubicBezTo>
                    <a:pt x="607" y="1284"/>
                    <a:pt x="607" y="1284"/>
                    <a:pt x="607" y="1284"/>
                  </a:cubicBezTo>
                  <a:cubicBezTo>
                    <a:pt x="598" y="1281"/>
                    <a:pt x="598" y="1281"/>
                    <a:pt x="598" y="1281"/>
                  </a:cubicBezTo>
                  <a:cubicBezTo>
                    <a:pt x="593" y="1281"/>
                    <a:pt x="593" y="1281"/>
                    <a:pt x="593" y="1281"/>
                  </a:cubicBezTo>
                  <a:cubicBezTo>
                    <a:pt x="599" y="1275"/>
                    <a:pt x="599" y="1275"/>
                    <a:pt x="599" y="1275"/>
                  </a:cubicBezTo>
                  <a:cubicBezTo>
                    <a:pt x="623" y="1272"/>
                    <a:pt x="623" y="1272"/>
                    <a:pt x="623" y="1272"/>
                  </a:cubicBezTo>
                  <a:cubicBezTo>
                    <a:pt x="645" y="1265"/>
                    <a:pt x="645" y="1265"/>
                    <a:pt x="645" y="1265"/>
                  </a:cubicBezTo>
                  <a:cubicBezTo>
                    <a:pt x="646" y="1265"/>
                    <a:pt x="646" y="1265"/>
                    <a:pt x="646" y="1265"/>
                  </a:cubicBezTo>
                  <a:cubicBezTo>
                    <a:pt x="650" y="1265"/>
                    <a:pt x="650" y="1265"/>
                    <a:pt x="650" y="1265"/>
                  </a:cubicBezTo>
                  <a:cubicBezTo>
                    <a:pt x="655" y="1266"/>
                    <a:pt x="655" y="1266"/>
                    <a:pt x="655" y="1266"/>
                  </a:cubicBezTo>
                  <a:cubicBezTo>
                    <a:pt x="660" y="1268"/>
                    <a:pt x="660" y="1268"/>
                    <a:pt x="660" y="1268"/>
                  </a:cubicBezTo>
                  <a:cubicBezTo>
                    <a:pt x="661" y="1268"/>
                    <a:pt x="661" y="1268"/>
                    <a:pt x="661" y="1268"/>
                  </a:cubicBezTo>
                  <a:cubicBezTo>
                    <a:pt x="670" y="1268"/>
                    <a:pt x="670" y="1268"/>
                    <a:pt x="670" y="1268"/>
                  </a:cubicBezTo>
                  <a:cubicBezTo>
                    <a:pt x="700" y="1252"/>
                    <a:pt x="700" y="1252"/>
                    <a:pt x="700" y="1252"/>
                  </a:cubicBezTo>
                  <a:cubicBezTo>
                    <a:pt x="702" y="1250"/>
                    <a:pt x="702" y="1250"/>
                    <a:pt x="702" y="1250"/>
                  </a:cubicBezTo>
                  <a:cubicBezTo>
                    <a:pt x="706" y="1245"/>
                    <a:pt x="706" y="1245"/>
                    <a:pt x="706" y="1245"/>
                  </a:cubicBezTo>
                  <a:cubicBezTo>
                    <a:pt x="707" y="1243"/>
                    <a:pt x="707" y="1243"/>
                    <a:pt x="707" y="1243"/>
                  </a:cubicBezTo>
                  <a:cubicBezTo>
                    <a:pt x="706" y="1242"/>
                    <a:pt x="706" y="1242"/>
                    <a:pt x="706" y="1242"/>
                  </a:cubicBezTo>
                  <a:cubicBezTo>
                    <a:pt x="706" y="1242"/>
                    <a:pt x="706" y="1242"/>
                    <a:pt x="706" y="1242"/>
                  </a:cubicBezTo>
                  <a:cubicBezTo>
                    <a:pt x="700" y="1235"/>
                    <a:pt x="700" y="1235"/>
                    <a:pt x="700" y="1235"/>
                  </a:cubicBezTo>
                  <a:cubicBezTo>
                    <a:pt x="690" y="1225"/>
                    <a:pt x="690" y="1225"/>
                    <a:pt x="690" y="1225"/>
                  </a:cubicBezTo>
                  <a:cubicBezTo>
                    <a:pt x="688" y="1225"/>
                    <a:pt x="688" y="1225"/>
                    <a:pt x="688" y="1225"/>
                  </a:cubicBezTo>
                  <a:cubicBezTo>
                    <a:pt x="680" y="1222"/>
                    <a:pt x="680" y="1222"/>
                    <a:pt x="680" y="1222"/>
                  </a:cubicBezTo>
                  <a:cubicBezTo>
                    <a:pt x="679" y="1221"/>
                    <a:pt x="679" y="1221"/>
                    <a:pt x="679" y="1221"/>
                  </a:cubicBezTo>
                  <a:cubicBezTo>
                    <a:pt x="679" y="1220"/>
                    <a:pt x="679" y="1220"/>
                    <a:pt x="679" y="1220"/>
                  </a:cubicBezTo>
                  <a:cubicBezTo>
                    <a:pt x="679" y="1219"/>
                    <a:pt x="679" y="1219"/>
                    <a:pt x="679" y="1219"/>
                  </a:cubicBezTo>
                  <a:cubicBezTo>
                    <a:pt x="682" y="1219"/>
                    <a:pt x="682" y="1219"/>
                    <a:pt x="682" y="1219"/>
                  </a:cubicBezTo>
                  <a:cubicBezTo>
                    <a:pt x="687" y="1221"/>
                    <a:pt x="687" y="1221"/>
                    <a:pt x="687" y="1221"/>
                  </a:cubicBezTo>
                  <a:cubicBezTo>
                    <a:pt x="695" y="1226"/>
                    <a:pt x="695" y="1226"/>
                    <a:pt x="695" y="1226"/>
                  </a:cubicBezTo>
                  <a:cubicBezTo>
                    <a:pt x="698" y="1228"/>
                    <a:pt x="698" y="1228"/>
                    <a:pt x="698" y="1228"/>
                  </a:cubicBezTo>
                  <a:cubicBezTo>
                    <a:pt x="702" y="1232"/>
                    <a:pt x="702" y="1232"/>
                    <a:pt x="702" y="1232"/>
                  </a:cubicBezTo>
                  <a:cubicBezTo>
                    <a:pt x="713" y="1239"/>
                    <a:pt x="713" y="1239"/>
                    <a:pt x="713" y="1239"/>
                  </a:cubicBezTo>
                  <a:cubicBezTo>
                    <a:pt x="727" y="1249"/>
                    <a:pt x="727" y="1249"/>
                    <a:pt x="727" y="1249"/>
                  </a:cubicBezTo>
                  <a:cubicBezTo>
                    <a:pt x="730" y="1251"/>
                    <a:pt x="730" y="1251"/>
                    <a:pt x="730" y="1251"/>
                  </a:cubicBezTo>
                  <a:cubicBezTo>
                    <a:pt x="731" y="1251"/>
                    <a:pt x="731" y="1251"/>
                    <a:pt x="731" y="1251"/>
                  </a:cubicBezTo>
                  <a:cubicBezTo>
                    <a:pt x="733" y="1251"/>
                    <a:pt x="733" y="1251"/>
                    <a:pt x="733" y="1251"/>
                  </a:cubicBezTo>
                  <a:cubicBezTo>
                    <a:pt x="734" y="1251"/>
                    <a:pt x="734" y="1251"/>
                    <a:pt x="734" y="1251"/>
                  </a:cubicBezTo>
                  <a:cubicBezTo>
                    <a:pt x="735" y="1250"/>
                    <a:pt x="735" y="1250"/>
                    <a:pt x="735" y="1250"/>
                  </a:cubicBezTo>
                  <a:cubicBezTo>
                    <a:pt x="736" y="1250"/>
                    <a:pt x="736" y="1250"/>
                    <a:pt x="736" y="1250"/>
                  </a:cubicBezTo>
                  <a:cubicBezTo>
                    <a:pt x="737" y="1245"/>
                    <a:pt x="737" y="1245"/>
                    <a:pt x="737" y="124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6" y="1242"/>
                    <a:pt x="736" y="1242"/>
                    <a:pt x="736" y="1242"/>
                  </a:cubicBezTo>
                  <a:cubicBezTo>
                    <a:pt x="733" y="1239"/>
                    <a:pt x="733" y="1239"/>
                    <a:pt x="733" y="1239"/>
                  </a:cubicBezTo>
                  <a:cubicBezTo>
                    <a:pt x="729" y="1237"/>
                    <a:pt x="729" y="1237"/>
                    <a:pt x="729" y="1237"/>
                  </a:cubicBezTo>
                  <a:cubicBezTo>
                    <a:pt x="729" y="1236"/>
                    <a:pt x="729" y="1236"/>
                    <a:pt x="729" y="1236"/>
                  </a:cubicBezTo>
                  <a:cubicBezTo>
                    <a:pt x="729" y="1235"/>
                    <a:pt x="729" y="1235"/>
                    <a:pt x="729" y="1235"/>
                  </a:cubicBezTo>
                  <a:cubicBezTo>
                    <a:pt x="730" y="1235"/>
                    <a:pt x="730" y="1235"/>
                    <a:pt x="730" y="1235"/>
                  </a:cubicBezTo>
                  <a:cubicBezTo>
                    <a:pt x="731" y="1234"/>
                    <a:pt x="731" y="1234"/>
                    <a:pt x="731" y="1234"/>
                  </a:cubicBezTo>
                  <a:cubicBezTo>
                    <a:pt x="741" y="1233"/>
                    <a:pt x="741" y="1233"/>
                    <a:pt x="741" y="1233"/>
                  </a:cubicBezTo>
                  <a:cubicBezTo>
                    <a:pt x="742" y="1234"/>
                    <a:pt x="742" y="1234"/>
                    <a:pt x="742" y="1234"/>
                  </a:cubicBezTo>
                  <a:cubicBezTo>
                    <a:pt x="744" y="1235"/>
                    <a:pt x="744" y="1235"/>
                    <a:pt x="744" y="1235"/>
                  </a:cubicBezTo>
                  <a:cubicBezTo>
                    <a:pt x="745" y="1236"/>
                    <a:pt x="745" y="1236"/>
                    <a:pt x="745" y="1236"/>
                  </a:cubicBezTo>
                  <a:cubicBezTo>
                    <a:pt x="744" y="1237"/>
                    <a:pt x="744" y="1237"/>
                    <a:pt x="744" y="1237"/>
                  </a:cubicBezTo>
                  <a:cubicBezTo>
                    <a:pt x="744" y="1238"/>
                    <a:pt x="744" y="1238"/>
                    <a:pt x="744" y="1238"/>
                  </a:cubicBezTo>
                  <a:cubicBezTo>
                    <a:pt x="742" y="1238"/>
                    <a:pt x="742" y="1238"/>
                    <a:pt x="742" y="1238"/>
                  </a:cubicBezTo>
                  <a:cubicBezTo>
                    <a:pt x="739" y="1245"/>
                    <a:pt x="739" y="1245"/>
                    <a:pt x="739" y="1245"/>
                  </a:cubicBezTo>
                  <a:cubicBezTo>
                    <a:pt x="739" y="1246"/>
                    <a:pt x="739" y="1246"/>
                    <a:pt x="739" y="1246"/>
                  </a:cubicBezTo>
                  <a:cubicBezTo>
                    <a:pt x="739" y="1248"/>
                    <a:pt x="739" y="1248"/>
                    <a:pt x="739" y="1248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43" y="1251"/>
                    <a:pt x="743" y="1251"/>
                    <a:pt x="743" y="1251"/>
                  </a:cubicBezTo>
                  <a:cubicBezTo>
                    <a:pt x="745" y="1250"/>
                    <a:pt x="745" y="1250"/>
                    <a:pt x="745" y="1250"/>
                  </a:cubicBezTo>
                  <a:cubicBezTo>
                    <a:pt x="749" y="1247"/>
                    <a:pt x="749" y="1247"/>
                    <a:pt x="749" y="1247"/>
                  </a:cubicBezTo>
                  <a:cubicBezTo>
                    <a:pt x="750" y="1247"/>
                    <a:pt x="750" y="1247"/>
                    <a:pt x="750" y="1247"/>
                  </a:cubicBezTo>
                  <a:cubicBezTo>
                    <a:pt x="750" y="1246"/>
                    <a:pt x="750" y="1246"/>
                    <a:pt x="750" y="1246"/>
                  </a:cubicBezTo>
                  <a:cubicBezTo>
                    <a:pt x="750" y="1243"/>
                    <a:pt x="750" y="1243"/>
                    <a:pt x="750" y="1243"/>
                  </a:cubicBezTo>
                  <a:cubicBezTo>
                    <a:pt x="750" y="1239"/>
                    <a:pt x="750" y="1239"/>
                    <a:pt x="750" y="1239"/>
                  </a:cubicBezTo>
                  <a:cubicBezTo>
                    <a:pt x="750" y="1237"/>
                    <a:pt x="750" y="1237"/>
                    <a:pt x="750" y="1237"/>
                  </a:cubicBezTo>
                  <a:cubicBezTo>
                    <a:pt x="751" y="1236"/>
                    <a:pt x="751" y="1236"/>
                    <a:pt x="751" y="1236"/>
                  </a:cubicBezTo>
                  <a:cubicBezTo>
                    <a:pt x="751" y="1234"/>
                    <a:pt x="751" y="1234"/>
                    <a:pt x="751" y="1234"/>
                  </a:cubicBezTo>
                  <a:cubicBezTo>
                    <a:pt x="753" y="1234"/>
                    <a:pt x="753" y="1234"/>
                    <a:pt x="753" y="1234"/>
                  </a:cubicBezTo>
                  <a:cubicBezTo>
                    <a:pt x="756" y="1234"/>
                    <a:pt x="756" y="1234"/>
                    <a:pt x="756" y="1234"/>
                  </a:cubicBezTo>
                  <a:cubicBezTo>
                    <a:pt x="758" y="1234"/>
                    <a:pt x="758" y="1234"/>
                    <a:pt x="758" y="1234"/>
                  </a:cubicBezTo>
                  <a:cubicBezTo>
                    <a:pt x="758" y="1235"/>
                    <a:pt x="758" y="1235"/>
                    <a:pt x="758" y="1235"/>
                  </a:cubicBezTo>
                  <a:cubicBezTo>
                    <a:pt x="758" y="1237"/>
                    <a:pt x="758" y="1237"/>
                    <a:pt x="758" y="1237"/>
                  </a:cubicBezTo>
                  <a:cubicBezTo>
                    <a:pt x="758" y="1243"/>
                    <a:pt x="758" y="1243"/>
                    <a:pt x="758" y="1243"/>
                  </a:cubicBezTo>
                  <a:cubicBezTo>
                    <a:pt x="758" y="1244"/>
                    <a:pt x="758" y="1244"/>
                    <a:pt x="758" y="1244"/>
                  </a:cubicBezTo>
                  <a:cubicBezTo>
                    <a:pt x="757" y="1245"/>
                    <a:pt x="757" y="1245"/>
                    <a:pt x="757" y="1245"/>
                  </a:cubicBezTo>
                  <a:cubicBezTo>
                    <a:pt x="756" y="1245"/>
                    <a:pt x="756" y="1245"/>
                    <a:pt x="756" y="1245"/>
                  </a:cubicBezTo>
                  <a:cubicBezTo>
                    <a:pt x="754" y="1247"/>
                    <a:pt x="754" y="1247"/>
                    <a:pt x="754" y="1247"/>
                  </a:cubicBezTo>
                  <a:cubicBezTo>
                    <a:pt x="753" y="1250"/>
                    <a:pt x="753" y="1250"/>
                    <a:pt x="753" y="1250"/>
                  </a:cubicBezTo>
                  <a:cubicBezTo>
                    <a:pt x="753" y="1250"/>
                    <a:pt x="753" y="1250"/>
                    <a:pt x="753" y="1250"/>
                  </a:cubicBezTo>
                  <a:cubicBezTo>
                    <a:pt x="753" y="1251"/>
                    <a:pt x="753" y="1251"/>
                    <a:pt x="753" y="1251"/>
                  </a:cubicBezTo>
                  <a:cubicBezTo>
                    <a:pt x="754" y="1252"/>
                    <a:pt x="754" y="1252"/>
                    <a:pt x="754" y="1252"/>
                  </a:cubicBezTo>
                  <a:cubicBezTo>
                    <a:pt x="764" y="1250"/>
                    <a:pt x="764" y="1250"/>
                    <a:pt x="764" y="1250"/>
                  </a:cubicBezTo>
                  <a:cubicBezTo>
                    <a:pt x="764" y="1250"/>
                    <a:pt x="764" y="1250"/>
                    <a:pt x="764" y="1250"/>
                  </a:cubicBezTo>
                  <a:cubicBezTo>
                    <a:pt x="764" y="1239"/>
                    <a:pt x="764" y="1239"/>
                    <a:pt x="764" y="1239"/>
                  </a:cubicBezTo>
                  <a:cubicBezTo>
                    <a:pt x="764" y="1238"/>
                    <a:pt x="764" y="1238"/>
                    <a:pt x="764" y="1238"/>
                  </a:cubicBezTo>
                  <a:cubicBezTo>
                    <a:pt x="763" y="1237"/>
                    <a:pt x="763" y="1237"/>
                    <a:pt x="763" y="1237"/>
                  </a:cubicBezTo>
                  <a:cubicBezTo>
                    <a:pt x="762" y="1236"/>
                    <a:pt x="762" y="1236"/>
                    <a:pt x="762" y="1236"/>
                  </a:cubicBezTo>
                  <a:cubicBezTo>
                    <a:pt x="761" y="1236"/>
                    <a:pt x="761" y="1236"/>
                    <a:pt x="761" y="1236"/>
                  </a:cubicBezTo>
                  <a:cubicBezTo>
                    <a:pt x="761" y="1235"/>
                    <a:pt x="761" y="1235"/>
                    <a:pt x="761" y="1235"/>
                  </a:cubicBezTo>
                  <a:cubicBezTo>
                    <a:pt x="763" y="1234"/>
                    <a:pt x="763" y="1234"/>
                    <a:pt x="763" y="1234"/>
                  </a:cubicBezTo>
                  <a:cubicBezTo>
                    <a:pt x="763" y="1233"/>
                    <a:pt x="763" y="1233"/>
                    <a:pt x="763" y="1233"/>
                  </a:cubicBezTo>
                  <a:cubicBezTo>
                    <a:pt x="767" y="1233"/>
                    <a:pt x="767" y="1233"/>
                    <a:pt x="767" y="1233"/>
                  </a:cubicBezTo>
                  <a:cubicBezTo>
                    <a:pt x="772" y="1236"/>
                    <a:pt x="772" y="1236"/>
                    <a:pt x="772" y="1236"/>
                  </a:cubicBezTo>
                  <a:cubicBezTo>
                    <a:pt x="773" y="1237"/>
                    <a:pt x="773" y="1237"/>
                    <a:pt x="773" y="1237"/>
                  </a:cubicBezTo>
                  <a:cubicBezTo>
                    <a:pt x="777" y="1241"/>
                    <a:pt x="777" y="1241"/>
                    <a:pt x="777" y="1241"/>
                  </a:cubicBezTo>
                  <a:cubicBezTo>
                    <a:pt x="777" y="1242"/>
                    <a:pt x="777" y="1242"/>
                    <a:pt x="777" y="1242"/>
                  </a:cubicBezTo>
                  <a:cubicBezTo>
                    <a:pt x="777" y="1243"/>
                    <a:pt x="777" y="1243"/>
                    <a:pt x="777" y="1243"/>
                  </a:cubicBezTo>
                  <a:cubicBezTo>
                    <a:pt x="776" y="1243"/>
                    <a:pt x="776" y="1243"/>
                    <a:pt x="776" y="1243"/>
                  </a:cubicBezTo>
                  <a:cubicBezTo>
                    <a:pt x="774" y="1244"/>
                    <a:pt x="774" y="1244"/>
                    <a:pt x="774" y="1244"/>
                  </a:cubicBezTo>
                  <a:cubicBezTo>
                    <a:pt x="773" y="1245"/>
                    <a:pt x="773" y="1245"/>
                    <a:pt x="773" y="1245"/>
                  </a:cubicBezTo>
                  <a:cubicBezTo>
                    <a:pt x="770" y="1248"/>
                    <a:pt x="770" y="1248"/>
                    <a:pt x="770" y="1248"/>
                  </a:cubicBezTo>
                  <a:cubicBezTo>
                    <a:pt x="769" y="1249"/>
                    <a:pt x="769" y="1249"/>
                    <a:pt x="769" y="1249"/>
                  </a:cubicBezTo>
                  <a:cubicBezTo>
                    <a:pt x="769" y="1250"/>
                    <a:pt x="769" y="1250"/>
                    <a:pt x="769" y="1250"/>
                  </a:cubicBezTo>
                  <a:cubicBezTo>
                    <a:pt x="770" y="1250"/>
                    <a:pt x="770" y="1250"/>
                    <a:pt x="770" y="1250"/>
                  </a:cubicBezTo>
                  <a:cubicBezTo>
                    <a:pt x="770" y="1251"/>
                    <a:pt x="770" y="1251"/>
                    <a:pt x="770" y="1251"/>
                  </a:cubicBezTo>
                  <a:cubicBezTo>
                    <a:pt x="772" y="1252"/>
                    <a:pt x="772" y="1252"/>
                    <a:pt x="772" y="1252"/>
                  </a:cubicBezTo>
                  <a:cubicBezTo>
                    <a:pt x="774" y="1252"/>
                    <a:pt x="774" y="1252"/>
                    <a:pt x="774" y="1252"/>
                  </a:cubicBezTo>
                  <a:cubicBezTo>
                    <a:pt x="781" y="1255"/>
                    <a:pt x="781" y="1255"/>
                    <a:pt x="781" y="1255"/>
                  </a:cubicBezTo>
                  <a:cubicBezTo>
                    <a:pt x="785" y="1258"/>
                    <a:pt x="785" y="1258"/>
                    <a:pt x="785" y="1258"/>
                  </a:cubicBezTo>
                  <a:cubicBezTo>
                    <a:pt x="789" y="1261"/>
                    <a:pt x="789" y="1261"/>
                    <a:pt x="789" y="1261"/>
                  </a:cubicBezTo>
                  <a:cubicBezTo>
                    <a:pt x="792" y="1262"/>
                    <a:pt x="792" y="1262"/>
                    <a:pt x="792" y="1262"/>
                  </a:cubicBezTo>
                  <a:cubicBezTo>
                    <a:pt x="794" y="1262"/>
                    <a:pt x="794" y="1262"/>
                    <a:pt x="794" y="1262"/>
                  </a:cubicBezTo>
                  <a:cubicBezTo>
                    <a:pt x="796" y="1260"/>
                    <a:pt x="796" y="1260"/>
                    <a:pt x="796" y="1260"/>
                  </a:cubicBezTo>
                  <a:cubicBezTo>
                    <a:pt x="796" y="1258"/>
                    <a:pt x="796" y="1258"/>
                    <a:pt x="796" y="1258"/>
                  </a:cubicBezTo>
                  <a:cubicBezTo>
                    <a:pt x="797" y="1256"/>
                    <a:pt x="797" y="1256"/>
                    <a:pt x="797" y="1256"/>
                  </a:cubicBezTo>
                  <a:cubicBezTo>
                    <a:pt x="797" y="1255"/>
                    <a:pt x="797" y="1255"/>
                    <a:pt x="797" y="1255"/>
                  </a:cubicBezTo>
                  <a:cubicBezTo>
                    <a:pt x="801" y="1250"/>
                    <a:pt x="801" y="1250"/>
                    <a:pt x="801" y="1250"/>
                  </a:cubicBezTo>
                  <a:cubicBezTo>
                    <a:pt x="803" y="1250"/>
                    <a:pt x="803" y="1250"/>
                    <a:pt x="803" y="1250"/>
                  </a:cubicBezTo>
                  <a:cubicBezTo>
                    <a:pt x="816" y="1246"/>
                    <a:pt x="816" y="1246"/>
                    <a:pt x="816" y="1246"/>
                  </a:cubicBezTo>
                  <a:cubicBezTo>
                    <a:pt x="837" y="1241"/>
                    <a:pt x="837" y="1241"/>
                    <a:pt x="837" y="1241"/>
                  </a:cubicBezTo>
                  <a:cubicBezTo>
                    <a:pt x="842" y="1241"/>
                    <a:pt x="842" y="1241"/>
                    <a:pt x="842" y="1241"/>
                  </a:cubicBezTo>
                  <a:cubicBezTo>
                    <a:pt x="848" y="1240"/>
                    <a:pt x="848" y="1240"/>
                    <a:pt x="848" y="1240"/>
                  </a:cubicBezTo>
                  <a:cubicBezTo>
                    <a:pt x="857" y="1237"/>
                    <a:pt x="857" y="1237"/>
                    <a:pt x="857" y="1237"/>
                  </a:cubicBezTo>
                  <a:cubicBezTo>
                    <a:pt x="864" y="1234"/>
                    <a:pt x="864" y="1234"/>
                    <a:pt x="864" y="1234"/>
                  </a:cubicBezTo>
                  <a:cubicBezTo>
                    <a:pt x="866" y="1233"/>
                    <a:pt x="866" y="1233"/>
                    <a:pt x="866" y="1233"/>
                  </a:cubicBezTo>
                  <a:cubicBezTo>
                    <a:pt x="870" y="1232"/>
                    <a:pt x="870" y="1232"/>
                    <a:pt x="870" y="1232"/>
                  </a:cubicBezTo>
                  <a:cubicBezTo>
                    <a:pt x="874" y="1231"/>
                    <a:pt x="874" y="1231"/>
                    <a:pt x="874" y="1231"/>
                  </a:cubicBezTo>
                  <a:cubicBezTo>
                    <a:pt x="883" y="1230"/>
                    <a:pt x="883" y="1230"/>
                    <a:pt x="883" y="1230"/>
                  </a:cubicBezTo>
                  <a:cubicBezTo>
                    <a:pt x="886" y="1230"/>
                    <a:pt x="886" y="1230"/>
                    <a:pt x="886" y="1230"/>
                  </a:cubicBezTo>
                  <a:cubicBezTo>
                    <a:pt x="890" y="1231"/>
                    <a:pt x="890" y="1231"/>
                    <a:pt x="890" y="1231"/>
                  </a:cubicBezTo>
                  <a:cubicBezTo>
                    <a:pt x="900" y="1233"/>
                    <a:pt x="900" y="1233"/>
                    <a:pt x="900" y="1233"/>
                  </a:cubicBezTo>
                  <a:cubicBezTo>
                    <a:pt x="909" y="1236"/>
                    <a:pt x="909" y="1236"/>
                    <a:pt x="909" y="1236"/>
                  </a:cubicBezTo>
                  <a:cubicBezTo>
                    <a:pt x="920" y="1239"/>
                    <a:pt x="920" y="1239"/>
                    <a:pt x="920" y="1239"/>
                  </a:cubicBezTo>
                  <a:cubicBezTo>
                    <a:pt x="935" y="1243"/>
                    <a:pt x="935" y="1243"/>
                    <a:pt x="935" y="1243"/>
                  </a:cubicBezTo>
                  <a:cubicBezTo>
                    <a:pt x="936" y="1243"/>
                    <a:pt x="936" y="1243"/>
                    <a:pt x="936" y="1243"/>
                  </a:cubicBezTo>
                  <a:cubicBezTo>
                    <a:pt x="951" y="1247"/>
                    <a:pt x="951" y="1247"/>
                    <a:pt x="951" y="1247"/>
                  </a:cubicBezTo>
                  <a:cubicBezTo>
                    <a:pt x="955" y="1247"/>
                    <a:pt x="955" y="1247"/>
                    <a:pt x="955" y="1247"/>
                  </a:cubicBezTo>
                  <a:cubicBezTo>
                    <a:pt x="957" y="1247"/>
                    <a:pt x="957" y="1247"/>
                    <a:pt x="957" y="1247"/>
                  </a:cubicBezTo>
                  <a:cubicBezTo>
                    <a:pt x="959" y="1246"/>
                    <a:pt x="959" y="1246"/>
                    <a:pt x="959" y="1246"/>
                  </a:cubicBezTo>
                  <a:cubicBezTo>
                    <a:pt x="961" y="1244"/>
                    <a:pt x="961" y="1244"/>
                    <a:pt x="961" y="1244"/>
                  </a:cubicBezTo>
                  <a:cubicBezTo>
                    <a:pt x="962" y="1240"/>
                    <a:pt x="962" y="1240"/>
                    <a:pt x="962" y="1240"/>
                  </a:cubicBezTo>
                  <a:cubicBezTo>
                    <a:pt x="963" y="1238"/>
                    <a:pt x="963" y="1238"/>
                    <a:pt x="963" y="1238"/>
                  </a:cubicBezTo>
                  <a:cubicBezTo>
                    <a:pt x="965" y="1236"/>
                    <a:pt x="965" y="1236"/>
                    <a:pt x="965" y="1236"/>
                  </a:cubicBezTo>
                  <a:cubicBezTo>
                    <a:pt x="971" y="1229"/>
                    <a:pt x="971" y="1229"/>
                    <a:pt x="971" y="1229"/>
                  </a:cubicBezTo>
                  <a:cubicBezTo>
                    <a:pt x="973" y="1228"/>
                    <a:pt x="973" y="1228"/>
                    <a:pt x="973" y="1228"/>
                  </a:cubicBezTo>
                  <a:cubicBezTo>
                    <a:pt x="979" y="1224"/>
                    <a:pt x="979" y="1224"/>
                    <a:pt x="979" y="1224"/>
                  </a:cubicBezTo>
                  <a:cubicBezTo>
                    <a:pt x="984" y="1222"/>
                    <a:pt x="984" y="1222"/>
                    <a:pt x="984" y="1222"/>
                  </a:cubicBezTo>
                  <a:cubicBezTo>
                    <a:pt x="987" y="1221"/>
                    <a:pt x="987" y="1221"/>
                    <a:pt x="987" y="1221"/>
                  </a:cubicBezTo>
                  <a:cubicBezTo>
                    <a:pt x="994" y="1219"/>
                    <a:pt x="994" y="1219"/>
                    <a:pt x="994" y="1219"/>
                  </a:cubicBezTo>
                  <a:cubicBezTo>
                    <a:pt x="1002" y="1217"/>
                    <a:pt x="1002" y="1217"/>
                    <a:pt x="1002" y="1217"/>
                  </a:cubicBezTo>
                  <a:cubicBezTo>
                    <a:pt x="1020" y="1209"/>
                    <a:pt x="1020" y="1209"/>
                    <a:pt x="1020" y="1209"/>
                  </a:cubicBezTo>
                  <a:cubicBezTo>
                    <a:pt x="1022" y="1207"/>
                    <a:pt x="1022" y="1207"/>
                    <a:pt x="1022" y="1207"/>
                  </a:cubicBezTo>
                  <a:cubicBezTo>
                    <a:pt x="1025" y="1204"/>
                    <a:pt x="1025" y="1204"/>
                    <a:pt x="1025" y="1204"/>
                  </a:cubicBezTo>
                  <a:cubicBezTo>
                    <a:pt x="1026" y="1202"/>
                    <a:pt x="1026" y="1202"/>
                    <a:pt x="1026" y="1202"/>
                  </a:cubicBezTo>
                  <a:cubicBezTo>
                    <a:pt x="1028" y="1200"/>
                    <a:pt x="1028" y="1200"/>
                    <a:pt x="1028" y="1200"/>
                  </a:cubicBezTo>
                  <a:cubicBezTo>
                    <a:pt x="1037" y="1192"/>
                    <a:pt x="1037" y="1192"/>
                    <a:pt x="1037" y="1192"/>
                  </a:cubicBezTo>
                  <a:cubicBezTo>
                    <a:pt x="1040" y="1191"/>
                    <a:pt x="1040" y="1191"/>
                    <a:pt x="1040" y="1191"/>
                  </a:cubicBezTo>
                  <a:cubicBezTo>
                    <a:pt x="1042" y="1191"/>
                    <a:pt x="1042" y="1191"/>
                    <a:pt x="1042" y="1191"/>
                  </a:cubicBezTo>
                  <a:cubicBezTo>
                    <a:pt x="1050" y="1193"/>
                    <a:pt x="1050" y="1193"/>
                    <a:pt x="1050" y="1193"/>
                  </a:cubicBezTo>
                  <a:cubicBezTo>
                    <a:pt x="1068" y="1190"/>
                    <a:pt x="1068" y="1190"/>
                    <a:pt x="1068" y="1190"/>
                  </a:cubicBezTo>
                  <a:cubicBezTo>
                    <a:pt x="1067" y="1186"/>
                    <a:pt x="1067" y="1186"/>
                    <a:pt x="1067" y="1186"/>
                  </a:cubicBezTo>
                  <a:cubicBezTo>
                    <a:pt x="1066" y="1181"/>
                    <a:pt x="1066" y="1181"/>
                    <a:pt x="1066" y="1181"/>
                  </a:cubicBezTo>
                  <a:cubicBezTo>
                    <a:pt x="1066" y="1178"/>
                    <a:pt x="1066" y="1178"/>
                    <a:pt x="1066" y="1178"/>
                  </a:cubicBezTo>
                  <a:cubicBezTo>
                    <a:pt x="1068" y="1173"/>
                    <a:pt x="1068" y="1173"/>
                    <a:pt x="1068" y="1173"/>
                  </a:cubicBezTo>
                  <a:cubicBezTo>
                    <a:pt x="1069" y="1170"/>
                    <a:pt x="1069" y="1170"/>
                    <a:pt x="1069" y="1170"/>
                  </a:cubicBezTo>
                  <a:cubicBezTo>
                    <a:pt x="1070" y="1167"/>
                    <a:pt x="1070" y="1167"/>
                    <a:pt x="1070" y="1167"/>
                  </a:cubicBezTo>
                  <a:cubicBezTo>
                    <a:pt x="1075" y="1161"/>
                    <a:pt x="1075" y="1161"/>
                    <a:pt x="1075" y="1161"/>
                  </a:cubicBezTo>
                  <a:cubicBezTo>
                    <a:pt x="1080" y="1157"/>
                    <a:pt x="1080" y="1157"/>
                    <a:pt x="1080" y="1157"/>
                  </a:cubicBezTo>
                  <a:cubicBezTo>
                    <a:pt x="1084" y="1153"/>
                    <a:pt x="1084" y="1153"/>
                    <a:pt x="1084" y="1153"/>
                  </a:cubicBezTo>
                  <a:cubicBezTo>
                    <a:pt x="1085" y="1153"/>
                    <a:pt x="1085" y="1153"/>
                    <a:pt x="1085" y="1153"/>
                  </a:cubicBezTo>
                  <a:cubicBezTo>
                    <a:pt x="1088" y="1152"/>
                    <a:pt x="1088" y="1152"/>
                    <a:pt x="1088" y="1152"/>
                  </a:cubicBezTo>
                  <a:cubicBezTo>
                    <a:pt x="1092" y="1152"/>
                    <a:pt x="1092" y="1152"/>
                    <a:pt x="1092" y="1152"/>
                  </a:cubicBezTo>
                  <a:cubicBezTo>
                    <a:pt x="1096" y="1151"/>
                    <a:pt x="1096" y="1151"/>
                    <a:pt x="1096" y="1151"/>
                  </a:cubicBezTo>
                  <a:cubicBezTo>
                    <a:pt x="1098" y="1151"/>
                    <a:pt x="1098" y="1151"/>
                    <a:pt x="1098" y="1151"/>
                  </a:cubicBezTo>
                  <a:cubicBezTo>
                    <a:pt x="1099" y="1150"/>
                    <a:pt x="1099" y="1150"/>
                    <a:pt x="1099" y="1150"/>
                  </a:cubicBezTo>
                  <a:cubicBezTo>
                    <a:pt x="1123" y="1137"/>
                    <a:pt x="1123" y="1137"/>
                    <a:pt x="1123" y="1137"/>
                  </a:cubicBezTo>
                  <a:cubicBezTo>
                    <a:pt x="1124" y="1135"/>
                    <a:pt x="1124" y="1135"/>
                    <a:pt x="1124" y="1135"/>
                  </a:cubicBezTo>
                  <a:cubicBezTo>
                    <a:pt x="1126" y="1133"/>
                    <a:pt x="1126" y="1133"/>
                    <a:pt x="1126" y="1133"/>
                  </a:cubicBezTo>
                  <a:cubicBezTo>
                    <a:pt x="1129" y="1128"/>
                    <a:pt x="1129" y="1128"/>
                    <a:pt x="1129" y="1128"/>
                  </a:cubicBezTo>
                  <a:cubicBezTo>
                    <a:pt x="1131" y="1126"/>
                    <a:pt x="1131" y="1126"/>
                    <a:pt x="1131" y="1126"/>
                  </a:cubicBezTo>
                  <a:cubicBezTo>
                    <a:pt x="1131" y="1122"/>
                    <a:pt x="1131" y="1122"/>
                    <a:pt x="1131" y="1122"/>
                  </a:cubicBezTo>
                  <a:cubicBezTo>
                    <a:pt x="1132" y="1117"/>
                    <a:pt x="1132" y="1117"/>
                    <a:pt x="1132" y="1117"/>
                  </a:cubicBezTo>
                  <a:cubicBezTo>
                    <a:pt x="1131" y="1112"/>
                    <a:pt x="1131" y="1112"/>
                    <a:pt x="1131" y="1112"/>
                  </a:cubicBezTo>
                  <a:cubicBezTo>
                    <a:pt x="1132" y="1083"/>
                    <a:pt x="1132" y="1083"/>
                    <a:pt x="1132" y="1083"/>
                  </a:cubicBezTo>
                  <a:cubicBezTo>
                    <a:pt x="1133" y="1081"/>
                    <a:pt x="1133" y="1081"/>
                    <a:pt x="1133" y="1081"/>
                  </a:cubicBezTo>
                  <a:cubicBezTo>
                    <a:pt x="1133" y="1080"/>
                    <a:pt x="1133" y="1080"/>
                    <a:pt x="1133" y="1080"/>
                  </a:cubicBezTo>
                  <a:cubicBezTo>
                    <a:pt x="1134" y="1074"/>
                    <a:pt x="1134" y="1074"/>
                    <a:pt x="1134" y="1074"/>
                  </a:cubicBezTo>
                  <a:cubicBezTo>
                    <a:pt x="1135" y="1073"/>
                    <a:pt x="1135" y="1073"/>
                    <a:pt x="1135" y="1073"/>
                  </a:cubicBezTo>
                  <a:cubicBezTo>
                    <a:pt x="1135" y="1071"/>
                    <a:pt x="1135" y="1071"/>
                    <a:pt x="1135" y="1071"/>
                  </a:cubicBezTo>
                  <a:cubicBezTo>
                    <a:pt x="1134" y="1069"/>
                    <a:pt x="1134" y="1069"/>
                    <a:pt x="1134" y="1069"/>
                  </a:cubicBezTo>
                  <a:cubicBezTo>
                    <a:pt x="1134" y="1067"/>
                    <a:pt x="1134" y="1067"/>
                    <a:pt x="1134" y="1067"/>
                  </a:cubicBezTo>
                  <a:cubicBezTo>
                    <a:pt x="1133" y="1067"/>
                    <a:pt x="1133" y="1067"/>
                    <a:pt x="1133" y="1067"/>
                  </a:cubicBezTo>
                  <a:cubicBezTo>
                    <a:pt x="1132" y="1067"/>
                    <a:pt x="1132" y="1067"/>
                    <a:pt x="1132" y="1067"/>
                  </a:cubicBezTo>
                  <a:cubicBezTo>
                    <a:pt x="1126" y="1067"/>
                    <a:pt x="1126" y="1067"/>
                    <a:pt x="1126" y="1067"/>
                  </a:cubicBezTo>
                  <a:cubicBezTo>
                    <a:pt x="1118" y="1069"/>
                    <a:pt x="1118" y="1069"/>
                    <a:pt x="1118" y="1069"/>
                  </a:cubicBezTo>
                  <a:cubicBezTo>
                    <a:pt x="1091" y="1075"/>
                    <a:pt x="1091" y="1075"/>
                    <a:pt x="1091" y="1075"/>
                  </a:cubicBezTo>
                  <a:cubicBezTo>
                    <a:pt x="1072" y="1079"/>
                    <a:pt x="1072" y="1079"/>
                    <a:pt x="1072" y="1079"/>
                  </a:cubicBezTo>
                  <a:cubicBezTo>
                    <a:pt x="1070" y="1080"/>
                    <a:pt x="1070" y="1080"/>
                    <a:pt x="1070" y="1080"/>
                  </a:cubicBezTo>
                  <a:cubicBezTo>
                    <a:pt x="1066" y="1083"/>
                    <a:pt x="1066" y="1083"/>
                    <a:pt x="1066" y="1083"/>
                  </a:cubicBezTo>
                  <a:cubicBezTo>
                    <a:pt x="1065" y="1084"/>
                    <a:pt x="1065" y="1084"/>
                    <a:pt x="1065" y="1084"/>
                  </a:cubicBezTo>
                  <a:cubicBezTo>
                    <a:pt x="1063" y="1085"/>
                    <a:pt x="1063" y="1085"/>
                    <a:pt x="1063" y="1085"/>
                  </a:cubicBezTo>
                  <a:cubicBezTo>
                    <a:pt x="1052" y="1087"/>
                    <a:pt x="1052" y="1087"/>
                    <a:pt x="1052" y="1087"/>
                  </a:cubicBezTo>
                  <a:cubicBezTo>
                    <a:pt x="1045" y="1086"/>
                    <a:pt x="1045" y="1086"/>
                    <a:pt x="1045" y="1086"/>
                  </a:cubicBezTo>
                  <a:cubicBezTo>
                    <a:pt x="1034" y="1085"/>
                    <a:pt x="1034" y="1085"/>
                    <a:pt x="1034" y="1085"/>
                  </a:cubicBezTo>
                  <a:cubicBezTo>
                    <a:pt x="1032" y="1084"/>
                    <a:pt x="1032" y="1084"/>
                    <a:pt x="1032" y="1084"/>
                  </a:cubicBezTo>
                  <a:cubicBezTo>
                    <a:pt x="1030" y="1082"/>
                    <a:pt x="1030" y="1082"/>
                    <a:pt x="1030" y="1082"/>
                  </a:cubicBezTo>
                  <a:cubicBezTo>
                    <a:pt x="1031" y="1082"/>
                    <a:pt x="1031" y="1082"/>
                    <a:pt x="1031" y="1082"/>
                  </a:cubicBezTo>
                  <a:cubicBezTo>
                    <a:pt x="1038" y="1082"/>
                    <a:pt x="1038" y="1082"/>
                    <a:pt x="1038" y="1082"/>
                  </a:cubicBezTo>
                  <a:cubicBezTo>
                    <a:pt x="1041" y="1083"/>
                    <a:pt x="1041" y="1083"/>
                    <a:pt x="1041" y="1083"/>
                  </a:cubicBezTo>
                  <a:cubicBezTo>
                    <a:pt x="1045" y="1084"/>
                    <a:pt x="1045" y="1084"/>
                    <a:pt x="1045" y="1084"/>
                  </a:cubicBezTo>
                  <a:cubicBezTo>
                    <a:pt x="1047" y="1084"/>
                    <a:pt x="1047" y="1084"/>
                    <a:pt x="1047" y="1084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055" y="1079"/>
                    <a:pt x="1055" y="1079"/>
                    <a:pt x="1055" y="1079"/>
                  </a:cubicBezTo>
                  <a:cubicBezTo>
                    <a:pt x="1055" y="1079"/>
                    <a:pt x="1055" y="1079"/>
                    <a:pt x="1055" y="1079"/>
                  </a:cubicBezTo>
                  <a:cubicBezTo>
                    <a:pt x="1055" y="1078"/>
                    <a:pt x="1055" y="1078"/>
                    <a:pt x="1055" y="1078"/>
                  </a:cubicBezTo>
                  <a:cubicBezTo>
                    <a:pt x="1054" y="1076"/>
                    <a:pt x="1054" y="1076"/>
                    <a:pt x="1054" y="1076"/>
                  </a:cubicBezTo>
                  <a:cubicBezTo>
                    <a:pt x="1052" y="1073"/>
                    <a:pt x="1052" y="1073"/>
                    <a:pt x="1052" y="1073"/>
                  </a:cubicBezTo>
                  <a:cubicBezTo>
                    <a:pt x="1048" y="1069"/>
                    <a:pt x="1048" y="1069"/>
                    <a:pt x="1048" y="1069"/>
                  </a:cubicBezTo>
                  <a:cubicBezTo>
                    <a:pt x="1046" y="1068"/>
                    <a:pt x="1046" y="1068"/>
                    <a:pt x="1046" y="1068"/>
                  </a:cubicBezTo>
                  <a:cubicBezTo>
                    <a:pt x="1028" y="1064"/>
                    <a:pt x="1028" y="1064"/>
                    <a:pt x="1028" y="1064"/>
                  </a:cubicBezTo>
                  <a:cubicBezTo>
                    <a:pt x="1024" y="1063"/>
                    <a:pt x="1024" y="1063"/>
                    <a:pt x="1024" y="1063"/>
                  </a:cubicBezTo>
                  <a:cubicBezTo>
                    <a:pt x="1022" y="1063"/>
                    <a:pt x="1022" y="1063"/>
                    <a:pt x="1022" y="1063"/>
                  </a:cubicBezTo>
                  <a:cubicBezTo>
                    <a:pt x="1018" y="1069"/>
                    <a:pt x="1018" y="1069"/>
                    <a:pt x="1018" y="1069"/>
                  </a:cubicBezTo>
                  <a:cubicBezTo>
                    <a:pt x="1017" y="1069"/>
                    <a:pt x="1017" y="1069"/>
                    <a:pt x="1017" y="1069"/>
                  </a:cubicBezTo>
                  <a:cubicBezTo>
                    <a:pt x="1016" y="1070"/>
                    <a:pt x="1016" y="1070"/>
                    <a:pt x="1016" y="1070"/>
                  </a:cubicBezTo>
                  <a:cubicBezTo>
                    <a:pt x="1016" y="1073"/>
                    <a:pt x="1016" y="1073"/>
                    <a:pt x="1016" y="1073"/>
                  </a:cubicBezTo>
                  <a:cubicBezTo>
                    <a:pt x="1016" y="1074"/>
                    <a:pt x="1016" y="1074"/>
                    <a:pt x="1016" y="1074"/>
                  </a:cubicBezTo>
                  <a:cubicBezTo>
                    <a:pt x="1017" y="1076"/>
                    <a:pt x="1017" y="1076"/>
                    <a:pt x="1017" y="1076"/>
                  </a:cubicBezTo>
                  <a:cubicBezTo>
                    <a:pt x="1018" y="1077"/>
                    <a:pt x="1018" y="1077"/>
                    <a:pt x="1018" y="1077"/>
                  </a:cubicBezTo>
                  <a:cubicBezTo>
                    <a:pt x="1017" y="1078"/>
                    <a:pt x="1017" y="1078"/>
                    <a:pt x="1017" y="1078"/>
                  </a:cubicBezTo>
                  <a:cubicBezTo>
                    <a:pt x="1016" y="1079"/>
                    <a:pt x="1016" y="1079"/>
                    <a:pt x="1016" y="1079"/>
                  </a:cubicBezTo>
                  <a:cubicBezTo>
                    <a:pt x="1015" y="1079"/>
                    <a:pt x="1015" y="1079"/>
                    <a:pt x="1015" y="1079"/>
                  </a:cubicBezTo>
                  <a:cubicBezTo>
                    <a:pt x="1012" y="1081"/>
                    <a:pt x="1012" y="1081"/>
                    <a:pt x="1012" y="1081"/>
                  </a:cubicBezTo>
                  <a:cubicBezTo>
                    <a:pt x="1003" y="1081"/>
                    <a:pt x="1003" y="1081"/>
                    <a:pt x="1003" y="1081"/>
                  </a:cubicBezTo>
                  <a:cubicBezTo>
                    <a:pt x="1002" y="1081"/>
                    <a:pt x="1002" y="1081"/>
                    <a:pt x="1002" y="1081"/>
                  </a:cubicBezTo>
                  <a:cubicBezTo>
                    <a:pt x="997" y="1080"/>
                    <a:pt x="997" y="1080"/>
                    <a:pt x="997" y="1080"/>
                  </a:cubicBezTo>
                  <a:cubicBezTo>
                    <a:pt x="993" y="1076"/>
                    <a:pt x="993" y="1076"/>
                    <a:pt x="993" y="1076"/>
                  </a:cubicBezTo>
                  <a:cubicBezTo>
                    <a:pt x="993" y="1075"/>
                    <a:pt x="993" y="1075"/>
                    <a:pt x="993" y="1075"/>
                  </a:cubicBezTo>
                  <a:cubicBezTo>
                    <a:pt x="993" y="1074"/>
                    <a:pt x="993" y="1074"/>
                    <a:pt x="993" y="1074"/>
                  </a:cubicBezTo>
                  <a:cubicBezTo>
                    <a:pt x="1003" y="1068"/>
                    <a:pt x="1003" y="1068"/>
                    <a:pt x="1003" y="1068"/>
                  </a:cubicBezTo>
                  <a:cubicBezTo>
                    <a:pt x="1012" y="1067"/>
                    <a:pt x="1012" y="1067"/>
                    <a:pt x="1012" y="1067"/>
                  </a:cubicBezTo>
                  <a:cubicBezTo>
                    <a:pt x="1016" y="1066"/>
                    <a:pt x="1016" y="1066"/>
                    <a:pt x="1016" y="1066"/>
                  </a:cubicBezTo>
                  <a:cubicBezTo>
                    <a:pt x="1018" y="1066"/>
                    <a:pt x="1018" y="1066"/>
                    <a:pt x="1018" y="1066"/>
                  </a:cubicBezTo>
                  <a:cubicBezTo>
                    <a:pt x="1018" y="1065"/>
                    <a:pt x="1018" y="1065"/>
                    <a:pt x="1018" y="1065"/>
                  </a:cubicBezTo>
                  <a:cubicBezTo>
                    <a:pt x="1019" y="1063"/>
                    <a:pt x="1019" y="1063"/>
                    <a:pt x="1019" y="1063"/>
                  </a:cubicBezTo>
                  <a:cubicBezTo>
                    <a:pt x="1019" y="1062"/>
                    <a:pt x="1019" y="1062"/>
                    <a:pt x="1019" y="1062"/>
                  </a:cubicBezTo>
                  <a:cubicBezTo>
                    <a:pt x="1018" y="1060"/>
                    <a:pt x="1018" y="1060"/>
                    <a:pt x="1018" y="1060"/>
                  </a:cubicBezTo>
                  <a:cubicBezTo>
                    <a:pt x="1017" y="1060"/>
                    <a:pt x="1017" y="1060"/>
                    <a:pt x="1017" y="1060"/>
                  </a:cubicBezTo>
                  <a:cubicBezTo>
                    <a:pt x="1015" y="1058"/>
                    <a:pt x="1015" y="1058"/>
                    <a:pt x="1015" y="1058"/>
                  </a:cubicBezTo>
                  <a:cubicBezTo>
                    <a:pt x="1014" y="1057"/>
                    <a:pt x="1014" y="1057"/>
                    <a:pt x="1014" y="1057"/>
                  </a:cubicBezTo>
                  <a:cubicBezTo>
                    <a:pt x="998" y="1054"/>
                    <a:pt x="998" y="1054"/>
                    <a:pt x="998" y="1054"/>
                  </a:cubicBezTo>
                  <a:cubicBezTo>
                    <a:pt x="996" y="1054"/>
                    <a:pt x="996" y="1054"/>
                    <a:pt x="996" y="1054"/>
                  </a:cubicBezTo>
                  <a:cubicBezTo>
                    <a:pt x="990" y="1055"/>
                    <a:pt x="990" y="1055"/>
                    <a:pt x="990" y="1055"/>
                  </a:cubicBezTo>
                  <a:cubicBezTo>
                    <a:pt x="988" y="1055"/>
                    <a:pt x="988" y="1055"/>
                    <a:pt x="988" y="1055"/>
                  </a:cubicBezTo>
                  <a:cubicBezTo>
                    <a:pt x="980" y="1057"/>
                    <a:pt x="980" y="1057"/>
                    <a:pt x="980" y="1057"/>
                  </a:cubicBezTo>
                  <a:cubicBezTo>
                    <a:pt x="979" y="1057"/>
                    <a:pt x="979" y="1057"/>
                    <a:pt x="979" y="1057"/>
                  </a:cubicBezTo>
                  <a:cubicBezTo>
                    <a:pt x="978" y="1058"/>
                    <a:pt x="978" y="1058"/>
                    <a:pt x="978" y="1058"/>
                  </a:cubicBezTo>
                  <a:cubicBezTo>
                    <a:pt x="969" y="1067"/>
                    <a:pt x="969" y="1067"/>
                    <a:pt x="969" y="1067"/>
                  </a:cubicBezTo>
                  <a:cubicBezTo>
                    <a:pt x="966" y="1067"/>
                    <a:pt x="966" y="1067"/>
                    <a:pt x="966" y="1067"/>
                  </a:cubicBezTo>
                  <a:cubicBezTo>
                    <a:pt x="965" y="1067"/>
                    <a:pt x="965" y="1067"/>
                    <a:pt x="965" y="1067"/>
                  </a:cubicBezTo>
                  <a:cubicBezTo>
                    <a:pt x="964" y="1066"/>
                    <a:pt x="964" y="1066"/>
                    <a:pt x="964" y="1066"/>
                  </a:cubicBezTo>
                  <a:cubicBezTo>
                    <a:pt x="965" y="1066"/>
                    <a:pt x="965" y="1066"/>
                    <a:pt x="965" y="1066"/>
                  </a:cubicBezTo>
                  <a:cubicBezTo>
                    <a:pt x="974" y="1053"/>
                    <a:pt x="974" y="1053"/>
                    <a:pt x="974" y="1053"/>
                  </a:cubicBezTo>
                  <a:cubicBezTo>
                    <a:pt x="976" y="1052"/>
                    <a:pt x="976" y="1052"/>
                    <a:pt x="976" y="1052"/>
                  </a:cubicBezTo>
                  <a:cubicBezTo>
                    <a:pt x="1004" y="1045"/>
                    <a:pt x="1004" y="1045"/>
                    <a:pt x="1004" y="1045"/>
                  </a:cubicBezTo>
                  <a:cubicBezTo>
                    <a:pt x="1023" y="1044"/>
                    <a:pt x="1023" y="1044"/>
                    <a:pt x="1023" y="1044"/>
                  </a:cubicBezTo>
                  <a:cubicBezTo>
                    <a:pt x="1025" y="1044"/>
                    <a:pt x="1025" y="1044"/>
                    <a:pt x="1025" y="1044"/>
                  </a:cubicBezTo>
                  <a:cubicBezTo>
                    <a:pt x="1027" y="1043"/>
                    <a:pt x="1027" y="1043"/>
                    <a:pt x="1027" y="1043"/>
                  </a:cubicBezTo>
                  <a:cubicBezTo>
                    <a:pt x="1029" y="1042"/>
                    <a:pt x="1029" y="1042"/>
                    <a:pt x="1029" y="1042"/>
                  </a:cubicBezTo>
                  <a:cubicBezTo>
                    <a:pt x="1038" y="1034"/>
                    <a:pt x="1038" y="1034"/>
                    <a:pt x="1038" y="1034"/>
                  </a:cubicBezTo>
                  <a:cubicBezTo>
                    <a:pt x="1041" y="1031"/>
                    <a:pt x="1041" y="1031"/>
                    <a:pt x="1041" y="1031"/>
                  </a:cubicBezTo>
                  <a:cubicBezTo>
                    <a:pt x="1045" y="1027"/>
                    <a:pt x="1045" y="1027"/>
                    <a:pt x="1045" y="1027"/>
                  </a:cubicBezTo>
                  <a:cubicBezTo>
                    <a:pt x="1050" y="1020"/>
                    <a:pt x="1050" y="1020"/>
                    <a:pt x="1050" y="1020"/>
                  </a:cubicBezTo>
                  <a:cubicBezTo>
                    <a:pt x="1051" y="1018"/>
                    <a:pt x="1051" y="1018"/>
                    <a:pt x="1051" y="1018"/>
                  </a:cubicBezTo>
                  <a:cubicBezTo>
                    <a:pt x="1050" y="998"/>
                    <a:pt x="1050" y="998"/>
                    <a:pt x="1050" y="998"/>
                  </a:cubicBezTo>
                  <a:cubicBezTo>
                    <a:pt x="1050" y="993"/>
                    <a:pt x="1050" y="993"/>
                    <a:pt x="1050" y="993"/>
                  </a:cubicBezTo>
                  <a:cubicBezTo>
                    <a:pt x="1049" y="991"/>
                    <a:pt x="1049" y="991"/>
                    <a:pt x="1049" y="991"/>
                  </a:cubicBezTo>
                  <a:cubicBezTo>
                    <a:pt x="1048" y="989"/>
                    <a:pt x="1048" y="989"/>
                    <a:pt x="1048" y="989"/>
                  </a:cubicBezTo>
                  <a:cubicBezTo>
                    <a:pt x="1047" y="988"/>
                    <a:pt x="1047" y="988"/>
                    <a:pt x="1047" y="988"/>
                  </a:cubicBezTo>
                  <a:cubicBezTo>
                    <a:pt x="1046" y="986"/>
                    <a:pt x="1046" y="986"/>
                    <a:pt x="1046" y="986"/>
                  </a:cubicBezTo>
                  <a:cubicBezTo>
                    <a:pt x="1043" y="986"/>
                    <a:pt x="1043" y="986"/>
                    <a:pt x="1043" y="986"/>
                  </a:cubicBezTo>
                  <a:cubicBezTo>
                    <a:pt x="1042" y="986"/>
                    <a:pt x="1042" y="986"/>
                    <a:pt x="1042" y="986"/>
                  </a:cubicBezTo>
                  <a:cubicBezTo>
                    <a:pt x="1036" y="989"/>
                    <a:pt x="1036" y="989"/>
                    <a:pt x="1036" y="989"/>
                  </a:cubicBezTo>
                  <a:cubicBezTo>
                    <a:pt x="1031" y="993"/>
                    <a:pt x="1031" y="993"/>
                    <a:pt x="1031" y="993"/>
                  </a:cubicBezTo>
                  <a:cubicBezTo>
                    <a:pt x="1030" y="994"/>
                    <a:pt x="1030" y="994"/>
                    <a:pt x="1030" y="994"/>
                  </a:cubicBezTo>
                  <a:cubicBezTo>
                    <a:pt x="1020" y="996"/>
                    <a:pt x="1020" y="996"/>
                    <a:pt x="1020" y="996"/>
                  </a:cubicBezTo>
                  <a:cubicBezTo>
                    <a:pt x="1011" y="993"/>
                    <a:pt x="1011" y="993"/>
                    <a:pt x="1011" y="993"/>
                  </a:cubicBezTo>
                  <a:cubicBezTo>
                    <a:pt x="1011" y="993"/>
                    <a:pt x="1011" y="993"/>
                    <a:pt x="1011" y="993"/>
                  </a:cubicBezTo>
                  <a:cubicBezTo>
                    <a:pt x="1012" y="991"/>
                    <a:pt x="1012" y="991"/>
                    <a:pt x="1012" y="991"/>
                  </a:cubicBezTo>
                  <a:cubicBezTo>
                    <a:pt x="1013" y="991"/>
                    <a:pt x="1013" y="991"/>
                    <a:pt x="1013" y="991"/>
                  </a:cubicBezTo>
                  <a:cubicBezTo>
                    <a:pt x="1017" y="991"/>
                    <a:pt x="1017" y="991"/>
                    <a:pt x="1017" y="991"/>
                  </a:cubicBezTo>
                  <a:cubicBezTo>
                    <a:pt x="1031" y="987"/>
                    <a:pt x="1031" y="987"/>
                    <a:pt x="1031" y="987"/>
                  </a:cubicBezTo>
                  <a:cubicBezTo>
                    <a:pt x="1033" y="985"/>
                    <a:pt x="1033" y="985"/>
                    <a:pt x="1033" y="985"/>
                  </a:cubicBezTo>
                  <a:cubicBezTo>
                    <a:pt x="1036" y="982"/>
                    <a:pt x="1036" y="982"/>
                    <a:pt x="1036" y="982"/>
                  </a:cubicBezTo>
                  <a:cubicBezTo>
                    <a:pt x="1037" y="980"/>
                    <a:pt x="1037" y="980"/>
                    <a:pt x="1037" y="980"/>
                  </a:cubicBezTo>
                  <a:cubicBezTo>
                    <a:pt x="1036" y="979"/>
                    <a:pt x="1036" y="979"/>
                    <a:pt x="1036" y="979"/>
                  </a:cubicBezTo>
                  <a:cubicBezTo>
                    <a:pt x="1036" y="978"/>
                    <a:pt x="1036" y="978"/>
                    <a:pt x="1036" y="978"/>
                  </a:cubicBezTo>
                  <a:cubicBezTo>
                    <a:pt x="1036" y="977"/>
                    <a:pt x="1036" y="977"/>
                    <a:pt x="1036" y="977"/>
                  </a:cubicBezTo>
                  <a:cubicBezTo>
                    <a:pt x="1044" y="971"/>
                    <a:pt x="1044" y="971"/>
                    <a:pt x="1044" y="971"/>
                  </a:cubicBezTo>
                  <a:cubicBezTo>
                    <a:pt x="1046" y="970"/>
                    <a:pt x="1046" y="970"/>
                    <a:pt x="1046" y="970"/>
                  </a:cubicBezTo>
                  <a:cubicBezTo>
                    <a:pt x="1054" y="969"/>
                    <a:pt x="1054" y="969"/>
                    <a:pt x="1054" y="969"/>
                  </a:cubicBezTo>
                  <a:cubicBezTo>
                    <a:pt x="1056" y="970"/>
                    <a:pt x="1056" y="970"/>
                    <a:pt x="1056" y="970"/>
                  </a:cubicBezTo>
                  <a:cubicBezTo>
                    <a:pt x="1057" y="971"/>
                    <a:pt x="1057" y="971"/>
                    <a:pt x="1057" y="971"/>
                  </a:cubicBezTo>
                  <a:cubicBezTo>
                    <a:pt x="1059" y="972"/>
                    <a:pt x="1059" y="972"/>
                    <a:pt x="1059" y="972"/>
                  </a:cubicBezTo>
                  <a:cubicBezTo>
                    <a:pt x="1060" y="977"/>
                    <a:pt x="1060" y="977"/>
                    <a:pt x="1060" y="977"/>
                  </a:cubicBezTo>
                  <a:cubicBezTo>
                    <a:pt x="1061" y="977"/>
                    <a:pt x="1061" y="977"/>
                    <a:pt x="1061" y="977"/>
                  </a:cubicBezTo>
                  <a:cubicBezTo>
                    <a:pt x="1061" y="977"/>
                    <a:pt x="1061" y="977"/>
                    <a:pt x="1061" y="977"/>
                  </a:cubicBezTo>
                  <a:cubicBezTo>
                    <a:pt x="1064" y="978"/>
                    <a:pt x="1064" y="978"/>
                    <a:pt x="1064" y="978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5" y="976"/>
                    <a:pt x="1075" y="976"/>
                    <a:pt x="1075" y="976"/>
                  </a:cubicBezTo>
                  <a:cubicBezTo>
                    <a:pt x="1081" y="972"/>
                    <a:pt x="1081" y="972"/>
                    <a:pt x="1081" y="972"/>
                  </a:cubicBezTo>
                  <a:cubicBezTo>
                    <a:pt x="1084" y="970"/>
                    <a:pt x="1084" y="970"/>
                    <a:pt x="1084" y="970"/>
                  </a:cubicBezTo>
                  <a:cubicBezTo>
                    <a:pt x="1087" y="968"/>
                    <a:pt x="1087" y="968"/>
                    <a:pt x="1087" y="968"/>
                  </a:cubicBezTo>
                  <a:cubicBezTo>
                    <a:pt x="1088" y="966"/>
                    <a:pt x="1088" y="966"/>
                    <a:pt x="1088" y="966"/>
                  </a:cubicBezTo>
                  <a:cubicBezTo>
                    <a:pt x="1091" y="963"/>
                    <a:pt x="1091" y="963"/>
                    <a:pt x="1091" y="963"/>
                  </a:cubicBezTo>
                  <a:cubicBezTo>
                    <a:pt x="1097" y="954"/>
                    <a:pt x="1097" y="954"/>
                    <a:pt x="1097" y="954"/>
                  </a:cubicBezTo>
                  <a:cubicBezTo>
                    <a:pt x="1099" y="951"/>
                    <a:pt x="1099" y="951"/>
                    <a:pt x="1099" y="951"/>
                  </a:cubicBezTo>
                  <a:cubicBezTo>
                    <a:pt x="1099" y="949"/>
                    <a:pt x="1099" y="949"/>
                    <a:pt x="1099" y="949"/>
                  </a:cubicBezTo>
                  <a:cubicBezTo>
                    <a:pt x="1099" y="948"/>
                    <a:pt x="1099" y="948"/>
                    <a:pt x="1099" y="948"/>
                  </a:cubicBezTo>
                  <a:cubicBezTo>
                    <a:pt x="1098" y="947"/>
                    <a:pt x="1098" y="947"/>
                    <a:pt x="1098" y="947"/>
                  </a:cubicBezTo>
                  <a:cubicBezTo>
                    <a:pt x="1097" y="947"/>
                    <a:pt x="1097" y="947"/>
                    <a:pt x="1097" y="947"/>
                  </a:cubicBezTo>
                  <a:cubicBezTo>
                    <a:pt x="1096" y="946"/>
                    <a:pt x="1096" y="946"/>
                    <a:pt x="1096" y="946"/>
                  </a:cubicBezTo>
                  <a:cubicBezTo>
                    <a:pt x="1095" y="946"/>
                    <a:pt x="1095" y="946"/>
                    <a:pt x="1095" y="946"/>
                  </a:cubicBezTo>
                  <a:cubicBezTo>
                    <a:pt x="1095" y="947"/>
                    <a:pt x="1095" y="947"/>
                    <a:pt x="1095" y="947"/>
                  </a:cubicBezTo>
                  <a:cubicBezTo>
                    <a:pt x="1095" y="949"/>
                    <a:pt x="1095" y="949"/>
                    <a:pt x="1095" y="949"/>
                  </a:cubicBezTo>
                  <a:cubicBezTo>
                    <a:pt x="1095" y="950"/>
                    <a:pt x="1095" y="950"/>
                    <a:pt x="1095" y="950"/>
                  </a:cubicBezTo>
                  <a:cubicBezTo>
                    <a:pt x="1094" y="952"/>
                    <a:pt x="1094" y="952"/>
                    <a:pt x="1094" y="952"/>
                  </a:cubicBezTo>
                  <a:cubicBezTo>
                    <a:pt x="1093" y="952"/>
                    <a:pt x="1093" y="952"/>
                    <a:pt x="1093" y="952"/>
                  </a:cubicBezTo>
                  <a:cubicBezTo>
                    <a:pt x="1091" y="953"/>
                    <a:pt x="1091" y="953"/>
                    <a:pt x="1091" y="953"/>
                  </a:cubicBezTo>
                  <a:cubicBezTo>
                    <a:pt x="1085" y="950"/>
                    <a:pt x="1085" y="950"/>
                    <a:pt x="1085" y="950"/>
                  </a:cubicBezTo>
                  <a:cubicBezTo>
                    <a:pt x="1084" y="950"/>
                    <a:pt x="1084" y="950"/>
                    <a:pt x="1084" y="950"/>
                  </a:cubicBezTo>
                  <a:cubicBezTo>
                    <a:pt x="1084" y="949"/>
                    <a:pt x="1084" y="949"/>
                    <a:pt x="1084" y="949"/>
                  </a:cubicBezTo>
                  <a:cubicBezTo>
                    <a:pt x="1093" y="924"/>
                    <a:pt x="1093" y="924"/>
                    <a:pt x="1093" y="924"/>
                  </a:cubicBezTo>
                  <a:cubicBezTo>
                    <a:pt x="1097" y="926"/>
                    <a:pt x="1097" y="926"/>
                    <a:pt x="1097" y="926"/>
                  </a:cubicBezTo>
                  <a:cubicBezTo>
                    <a:pt x="1103" y="934"/>
                    <a:pt x="1103" y="934"/>
                    <a:pt x="1103" y="934"/>
                  </a:cubicBezTo>
                  <a:cubicBezTo>
                    <a:pt x="1104" y="934"/>
                    <a:pt x="1104" y="934"/>
                    <a:pt x="1104" y="934"/>
                  </a:cubicBezTo>
                  <a:cubicBezTo>
                    <a:pt x="1109" y="926"/>
                    <a:pt x="1109" y="926"/>
                    <a:pt x="1109" y="926"/>
                  </a:cubicBezTo>
                  <a:cubicBezTo>
                    <a:pt x="1113" y="921"/>
                    <a:pt x="1113" y="921"/>
                    <a:pt x="1113" y="921"/>
                  </a:cubicBezTo>
                  <a:cubicBezTo>
                    <a:pt x="1115" y="916"/>
                    <a:pt x="1115" y="916"/>
                    <a:pt x="1115" y="916"/>
                  </a:cubicBezTo>
                  <a:cubicBezTo>
                    <a:pt x="1116" y="914"/>
                    <a:pt x="1116" y="914"/>
                    <a:pt x="1116" y="914"/>
                  </a:cubicBezTo>
                  <a:cubicBezTo>
                    <a:pt x="1121" y="906"/>
                    <a:pt x="1121" y="906"/>
                    <a:pt x="1121" y="906"/>
                  </a:cubicBezTo>
                  <a:cubicBezTo>
                    <a:pt x="1125" y="901"/>
                    <a:pt x="1125" y="901"/>
                    <a:pt x="1125" y="901"/>
                  </a:cubicBezTo>
                  <a:cubicBezTo>
                    <a:pt x="1131" y="896"/>
                    <a:pt x="1131" y="896"/>
                    <a:pt x="1131" y="896"/>
                  </a:cubicBezTo>
                  <a:cubicBezTo>
                    <a:pt x="1136" y="895"/>
                    <a:pt x="1136" y="895"/>
                    <a:pt x="1136" y="895"/>
                  </a:cubicBezTo>
                  <a:cubicBezTo>
                    <a:pt x="1137" y="894"/>
                    <a:pt x="1137" y="894"/>
                    <a:pt x="1137" y="894"/>
                  </a:cubicBezTo>
                  <a:cubicBezTo>
                    <a:pt x="1138" y="894"/>
                    <a:pt x="1138" y="894"/>
                    <a:pt x="1138" y="894"/>
                  </a:cubicBezTo>
                  <a:cubicBezTo>
                    <a:pt x="1139" y="892"/>
                    <a:pt x="1139" y="892"/>
                    <a:pt x="1139" y="892"/>
                  </a:cubicBezTo>
                  <a:cubicBezTo>
                    <a:pt x="1139" y="891"/>
                    <a:pt x="1139" y="891"/>
                    <a:pt x="1139" y="891"/>
                  </a:cubicBezTo>
                  <a:cubicBezTo>
                    <a:pt x="1140" y="885"/>
                    <a:pt x="1140" y="885"/>
                    <a:pt x="1140" y="885"/>
                  </a:cubicBezTo>
                  <a:cubicBezTo>
                    <a:pt x="1142" y="872"/>
                    <a:pt x="1142" y="872"/>
                    <a:pt x="1142" y="872"/>
                  </a:cubicBezTo>
                  <a:cubicBezTo>
                    <a:pt x="1142" y="856"/>
                    <a:pt x="1142" y="856"/>
                    <a:pt x="1142" y="856"/>
                  </a:cubicBezTo>
                  <a:cubicBezTo>
                    <a:pt x="1142" y="854"/>
                    <a:pt x="1142" y="854"/>
                    <a:pt x="1142" y="854"/>
                  </a:cubicBezTo>
                  <a:cubicBezTo>
                    <a:pt x="1142" y="849"/>
                    <a:pt x="1142" y="849"/>
                    <a:pt x="1142" y="849"/>
                  </a:cubicBezTo>
                  <a:cubicBezTo>
                    <a:pt x="1142" y="844"/>
                    <a:pt x="1142" y="844"/>
                    <a:pt x="1142" y="844"/>
                  </a:cubicBezTo>
                  <a:cubicBezTo>
                    <a:pt x="1143" y="840"/>
                    <a:pt x="1143" y="840"/>
                    <a:pt x="1143" y="840"/>
                  </a:cubicBezTo>
                  <a:cubicBezTo>
                    <a:pt x="1145" y="837"/>
                    <a:pt x="1145" y="837"/>
                    <a:pt x="1145" y="837"/>
                  </a:cubicBezTo>
                  <a:cubicBezTo>
                    <a:pt x="1150" y="827"/>
                    <a:pt x="1150" y="827"/>
                    <a:pt x="1150" y="827"/>
                  </a:cubicBezTo>
                  <a:cubicBezTo>
                    <a:pt x="1154" y="814"/>
                    <a:pt x="1154" y="814"/>
                    <a:pt x="1154" y="814"/>
                  </a:cubicBezTo>
                  <a:cubicBezTo>
                    <a:pt x="1155" y="811"/>
                    <a:pt x="1155" y="811"/>
                    <a:pt x="1155" y="811"/>
                  </a:cubicBezTo>
                  <a:cubicBezTo>
                    <a:pt x="1159" y="789"/>
                    <a:pt x="1159" y="789"/>
                    <a:pt x="1159" y="789"/>
                  </a:cubicBezTo>
                  <a:lnTo>
                    <a:pt x="1151" y="75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EEB3BAF-0786-4C2D-BA6E-EAC1C8D6D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717" y="952526"/>
              <a:ext cx="1765300" cy="2973387"/>
            </a:xfrm>
            <a:custGeom>
              <a:avLst/>
              <a:gdLst>
                <a:gd name="T0" fmla="*/ 267 w 798"/>
                <a:gd name="T1" fmla="*/ 785 h 1345"/>
                <a:gd name="T2" fmla="*/ 203 w 798"/>
                <a:gd name="T3" fmla="*/ 631 h 1345"/>
                <a:gd name="T4" fmla="*/ 190 w 798"/>
                <a:gd name="T5" fmla="*/ 774 h 1345"/>
                <a:gd name="T6" fmla="*/ 75 w 798"/>
                <a:gd name="T7" fmla="*/ 447 h 1345"/>
                <a:gd name="T8" fmla="*/ 142 w 798"/>
                <a:gd name="T9" fmla="*/ 521 h 1345"/>
                <a:gd name="T10" fmla="*/ 252 w 798"/>
                <a:gd name="T11" fmla="*/ 569 h 1345"/>
                <a:gd name="T12" fmla="*/ 161 w 798"/>
                <a:gd name="T13" fmla="*/ 490 h 1345"/>
                <a:gd name="T14" fmla="*/ 62 w 798"/>
                <a:gd name="T15" fmla="*/ 470 h 1345"/>
                <a:gd name="T16" fmla="*/ 113 w 798"/>
                <a:gd name="T17" fmla="*/ 725 h 1345"/>
                <a:gd name="T18" fmla="*/ 53 w 798"/>
                <a:gd name="T19" fmla="*/ 496 h 1345"/>
                <a:gd name="T20" fmla="*/ 332 w 798"/>
                <a:gd name="T21" fmla="*/ 1008 h 1345"/>
                <a:gd name="T22" fmla="*/ 774 w 798"/>
                <a:gd name="T23" fmla="*/ 434 h 1345"/>
                <a:gd name="T24" fmla="*/ 546 w 798"/>
                <a:gd name="T25" fmla="*/ 443 h 1345"/>
                <a:gd name="T26" fmla="*/ 461 w 798"/>
                <a:gd name="T27" fmla="*/ 443 h 1345"/>
                <a:gd name="T28" fmla="*/ 514 w 798"/>
                <a:gd name="T29" fmla="*/ 402 h 1345"/>
                <a:gd name="T30" fmla="*/ 616 w 798"/>
                <a:gd name="T31" fmla="*/ 235 h 1345"/>
                <a:gd name="T32" fmla="*/ 409 w 798"/>
                <a:gd name="T33" fmla="*/ 213 h 1345"/>
                <a:gd name="T34" fmla="*/ 304 w 798"/>
                <a:gd name="T35" fmla="*/ 301 h 1345"/>
                <a:gd name="T36" fmla="*/ 320 w 798"/>
                <a:gd name="T37" fmla="*/ 397 h 1345"/>
                <a:gd name="T38" fmla="*/ 273 w 798"/>
                <a:gd name="T39" fmla="*/ 418 h 1345"/>
                <a:gd name="T40" fmla="*/ 262 w 798"/>
                <a:gd name="T41" fmla="*/ 478 h 1345"/>
                <a:gd name="T42" fmla="*/ 257 w 798"/>
                <a:gd name="T43" fmla="*/ 537 h 1345"/>
                <a:gd name="T44" fmla="*/ 280 w 798"/>
                <a:gd name="T45" fmla="*/ 580 h 1345"/>
                <a:gd name="T46" fmla="*/ 228 w 798"/>
                <a:gd name="T47" fmla="*/ 641 h 1345"/>
                <a:gd name="T48" fmla="*/ 185 w 798"/>
                <a:gd name="T49" fmla="*/ 681 h 1345"/>
                <a:gd name="T50" fmla="*/ 224 w 798"/>
                <a:gd name="T51" fmla="*/ 699 h 1345"/>
                <a:gd name="T52" fmla="*/ 278 w 798"/>
                <a:gd name="T53" fmla="*/ 807 h 1345"/>
                <a:gd name="T54" fmla="*/ 254 w 798"/>
                <a:gd name="T55" fmla="*/ 1001 h 1345"/>
                <a:gd name="T56" fmla="*/ 294 w 798"/>
                <a:gd name="T57" fmla="*/ 858 h 1345"/>
                <a:gd name="T58" fmla="*/ 323 w 798"/>
                <a:gd name="T59" fmla="*/ 892 h 1345"/>
                <a:gd name="T60" fmla="*/ 373 w 798"/>
                <a:gd name="T61" fmla="*/ 880 h 1345"/>
                <a:gd name="T62" fmla="*/ 379 w 798"/>
                <a:gd name="T63" fmla="*/ 1047 h 1345"/>
                <a:gd name="T64" fmla="*/ 330 w 798"/>
                <a:gd name="T65" fmla="*/ 1130 h 1345"/>
                <a:gd name="T66" fmla="*/ 425 w 798"/>
                <a:gd name="T67" fmla="*/ 1187 h 1345"/>
                <a:gd name="T68" fmla="*/ 627 w 798"/>
                <a:gd name="T69" fmla="*/ 1123 h 1345"/>
                <a:gd name="T70" fmla="*/ 703 w 798"/>
                <a:gd name="T71" fmla="*/ 1068 h 1345"/>
                <a:gd name="T72" fmla="*/ 768 w 798"/>
                <a:gd name="T73" fmla="*/ 1007 h 1345"/>
                <a:gd name="T74" fmla="*/ 773 w 798"/>
                <a:gd name="T75" fmla="*/ 932 h 1345"/>
                <a:gd name="T76" fmla="*/ 631 w 798"/>
                <a:gd name="T77" fmla="*/ 874 h 1345"/>
                <a:gd name="T78" fmla="*/ 642 w 798"/>
                <a:gd name="T79" fmla="*/ 811 h 1345"/>
                <a:gd name="T80" fmla="*/ 595 w 798"/>
                <a:gd name="T81" fmla="*/ 773 h 1345"/>
                <a:gd name="T82" fmla="*/ 754 w 798"/>
                <a:gd name="T83" fmla="*/ 595 h 1345"/>
                <a:gd name="T84" fmla="*/ 194 w 798"/>
                <a:gd name="T85" fmla="*/ 748 h 1345"/>
                <a:gd name="T86" fmla="*/ 155 w 798"/>
                <a:gd name="T87" fmla="*/ 787 h 1345"/>
                <a:gd name="T88" fmla="*/ 135 w 798"/>
                <a:gd name="T89" fmla="*/ 596 h 1345"/>
                <a:gd name="T90" fmla="*/ 153 w 798"/>
                <a:gd name="T91" fmla="*/ 939 h 1345"/>
                <a:gd name="T92" fmla="*/ 120 w 798"/>
                <a:gd name="T93" fmla="*/ 720 h 1345"/>
                <a:gd name="T94" fmla="*/ 627 w 798"/>
                <a:gd name="T95" fmla="*/ 170 h 1345"/>
                <a:gd name="T96" fmla="*/ 688 w 798"/>
                <a:gd name="T97" fmla="*/ 4 h 1345"/>
                <a:gd name="T98" fmla="*/ 593 w 798"/>
                <a:gd name="T99" fmla="*/ 142 h 1345"/>
                <a:gd name="T100" fmla="*/ 694 w 798"/>
                <a:gd name="T101" fmla="*/ 29 h 1345"/>
                <a:gd name="T102" fmla="*/ 651 w 798"/>
                <a:gd name="T103" fmla="*/ 45 h 1345"/>
                <a:gd name="T104" fmla="*/ 626 w 798"/>
                <a:gd name="T105" fmla="*/ 71 h 1345"/>
                <a:gd name="T106" fmla="*/ 606 w 798"/>
                <a:gd name="T107" fmla="*/ 72 h 1345"/>
                <a:gd name="T108" fmla="*/ 608 w 798"/>
                <a:gd name="T109" fmla="*/ 52 h 1345"/>
                <a:gd name="T110" fmla="*/ 69 w 798"/>
                <a:gd name="T111" fmla="*/ 354 h 1345"/>
                <a:gd name="T112" fmla="*/ 222 w 798"/>
                <a:gd name="T113" fmla="*/ 468 h 1345"/>
                <a:gd name="T114" fmla="*/ 49 w 798"/>
                <a:gd name="T115" fmla="*/ 582 h 1345"/>
                <a:gd name="T116" fmla="*/ 621 w 798"/>
                <a:gd name="T117" fmla="*/ 15 h 1345"/>
                <a:gd name="T118" fmla="*/ 80 w 798"/>
                <a:gd name="T119" fmla="*/ 345 h 1345"/>
                <a:gd name="T120" fmla="*/ 125 w 798"/>
                <a:gd name="T121" fmla="*/ 371 h 1345"/>
                <a:gd name="T122" fmla="*/ 206 w 798"/>
                <a:gd name="T123" fmla="*/ 304 h 1345"/>
                <a:gd name="T124" fmla="*/ 117 w 798"/>
                <a:gd name="T125" fmla="*/ 29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1345">
                  <a:moveTo>
                    <a:pt x="169" y="1345"/>
                  </a:moveTo>
                  <a:cubicBezTo>
                    <a:pt x="169" y="1344"/>
                    <a:pt x="169" y="1344"/>
                    <a:pt x="169" y="1344"/>
                  </a:cubicBezTo>
                  <a:cubicBezTo>
                    <a:pt x="169" y="1344"/>
                    <a:pt x="169" y="1344"/>
                    <a:pt x="169" y="1345"/>
                  </a:cubicBezTo>
                  <a:close/>
                  <a:moveTo>
                    <a:pt x="276" y="763"/>
                  </a:moveTo>
                  <a:cubicBezTo>
                    <a:pt x="273" y="766"/>
                    <a:pt x="273" y="766"/>
                    <a:pt x="273" y="766"/>
                  </a:cubicBezTo>
                  <a:cubicBezTo>
                    <a:pt x="273" y="767"/>
                    <a:pt x="273" y="767"/>
                    <a:pt x="273" y="767"/>
                  </a:cubicBezTo>
                  <a:cubicBezTo>
                    <a:pt x="274" y="769"/>
                    <a:pt x="274" y="769"/>
                    <a:pt x="274" y="769"/>
                  </a:cubicBezTo>
                  <a:cubicBezTo>
                    <a:pt x="277" y="771"/>
                    <a:pt x="277" y="771"/>
                    <a:pt x="277" y="771"/>
                  </a:cubicBezTo>
                  <a:cubicBezTo>
                    <a:pt x="278" y="771"/>
                    <a:pt x="278" y="771"/>
                    <a:pt x="278" y="771"/>
                  </a:cubicBezTo>
                  <a:cubicBezTo>
                    <a:pt x="278" y="771"/>
                    <a:pt x="278" y="771"/>
                    <a:pt x="278" y="771"/>
                  </a:cubicBezTo>
                  <a:cubicBezTo>
                    <a:pt x="284" y="763"/>
                    <a:pt x="284" y="763"/>
                    <a:pt x="284" y="763"/>
                  </a:cubicBezTo>
                  <a:cubicBezTo>
                    <a:pt x="285" y="761"/>
                    <a:pt x="285" y="761"/>
                    <a:pt x="285" y="761"/>
                  </a:cubicBezTo>
                  <a:cubicBezTo>
                    <a:pt x="284" y="761"/>
                    <a:pt x="284" y="761"/>
                    <a:pt x="284" y="761"/>
                  </a:cubicBezTo>
                  <a:cubicBezTo>
                    <a:pt x="284" y="761"/>
                    <a:pt x="284" y="761"/>
                    <a:pt x="284" y="761"/>
                  </a:cubicBezTo>
                  <a:lnTo>
                    <a:pt x="276" y="763"/>
                  </a:lnTo>
                  <a:close/>
                  <a:moveTo>
                    <a:pt x="295" y="727"/>
                  </a:moveTo>
                  <a:cubicBezTo>
                    <a:pt x="295" y="726"/>
                    <a:pt x="295" y="726"/>
                    <a:pt x="295" y="726"/>
                  </a:cubicBezTo>
                  <a:cubicBezTo>
                    <a:pt x="296" y="726"/>
                    <a:pt x="296" y="726"/>
                    <a:pt x="296" y="726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295" y="724"/>
                    <a:pt x="295" y="724"/>
                    <a:pt x="295" y="724"/>
                  </a:cubicBezTo>
                  <a:cubicBezTo>
                    <a:pt x="290" y="727"/>
                    <a:pt x="290" y="727"/>
                    <a:pt x="290" y="727"/>
                  </a:cubicBezTo>
                  <a:cubicBezTo>
                    <a:pt x="275" y="741"/>
                    <a:pt x="275" y="741"/>
                    <a:pt x="275" y="741"/>
                  </a:cubicBezTo>
                  <a:cubicBezTo>
                    <a:pt x="269" y="749"/>
                    <a:pt x="269" y="749"/>
                    <a:pt x="269" y="749"/>
                  </a:cubicBezTo>
                  <a:cubicBezTo>
                    <a:pt x="270" y="749"/>
                    <a:pt x="270" y="749"/>
                    <a:pt x="270" y="749"/>
                  </a:cubicBezTo>
                  <a:cubicBezTo>
                    <a:pt x="272" y="749"/>
                    <a:pt x="272" y="749"/>
                    <a:pt x="272" y="749"/>
                  </a:cubicBezTo>
                  <a:cubicBezTo>
                    <a:pt x="278" y="746"/>
                    <a:pt x="278" y="746"/>
                    <a:pt x="278" y="746"/>
                  </a:cubicBezTo>
                  <a:cubicBezTo>
                    <a:pt x="279" y="745"/>
                    <a:pt x="279" y="745"/>
                    <a:pt x="279" y="745"/>
                  </a:cubicBezTo>
                  <a:cubicBezTo>
                    <a:pt x="280" y="745"/>
                    <a:pt x="280" y="745"/>
                    <a:pt x="280" y="745"/>
                  </a:cubicBezTo>
                  <a:cubicBezTo>
                    <a:pt x="288" y="735"/>
                    <a:pt x="288" y="735"/>
                    <a:pt x="288" y="735"/>
                  </a:cubicBezTo>
                  <a:lnTo>
                    <a:pt x="295" y="727"/>
                  </a:lnTo>
                  <a:close/>
                  <a:moveTo>
                    <a:pt x="263" y="789"/>
                  </a:moveTo>
                  <a:cubicBezTo>
                    <a:pt x="262" y="791"/>
                    <a:pt x="262" y="791"/>
                    <a:pt x="262" y="791"/>
                  </a:cubicBezTo>
                  <a:cubicBezTo>
                    <a:pt x="267" y="796"/>
                    <a:pt x="267" y="796"/>
                    <a:pt x="267" y="796"/>
                  </a:cubicBezTo>
                  <a:cubicBezTo>
                    <a:pt x="270" y="796"/>
                    <a:pt x="270" y="796"/>
                    <a:pt x="270" y="796"/>
                  </a:cubicBezTo>
                  <a:cubicBezTo>
                    <a:pt x="271" y="795"/>
                    <a:pt x="271" y="795"/>
                    <a:pt x="271" y="795"/>
                  </a:cubicBezTo>
                  <a:cubicBezTo>
                    <a:pt x="272" y="793"/>
                    <a:pt x="272" y="793"/>
                    <a:pt x="272" y="793"/>
                  </a:cubicBezTo>
                  <a:cubicBezTo>
                    <a:pt x="273" y="785"/>
                    <a:pt x="273" y="785"/>
                    <a:pt x="273" y="785"/>
                  </a:cubicBezTo>
                  <a:cubicBezTo>
                    <a:pt x="272" y="785"/>
                    <a:pt x="272" y="785"/>
                    <a:pt x="272" y="785"/>
                  </a:cubicBezTo>
                  <a:cubicBezTo>
                    <a:pt x="272" y="784"/>
                    <a:pt x="272" y="784"/>
                    <a:pt x="272" y="784"/>
                  </a:cubicBezTo>
                  <a:cubicBezTo>
                    <a:pt x="272" y="784"/>
                    <a:pt x="272" y="784"/>
                    <a:pt x="272" y="784"/>
                  </a:cubicBezTo>
                  <a:cubicBezTo>
                    <a:pt x="267" y="785"/>
                    <a:pt x="267" y="785"/>
                    <a:pt x="267" y="785"/>
                  </a:cubicBezTo>
                  <a:lnTo>
                    <a:pt x="263" y="789"/>
                  </a:lnTo>
                  <a:close/>
                  <a:moveTo>
                    <a:pt x="265" y="797"/>
                  </a:moveTo>
                  <a:cubicBezTo>
                    <a:pt x="264" y="797"/>
                    <a:pt x="264" y="797"/>
                    <a:pt x="264" y="797"/>
                  </a:cubicBezTo>
                  <a:cubicBezTo>
                    <a:pt x="263" y="798"/>
                    <a:pt x="263" y="798"/>
                    <a:pt x="263" y="798"/>
                  </a:cubicBezTo>
                  <a:cubicBezTo>
                    <a:pt x="262" y="809"/>
                    <a:pt x="262" y="809"/>
                    <a:pt x="262" y="809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3" y="816"/>
                    <a:pt x="263" y="816"/>
                    <a:pt x="263" y="816"/>
                  </a:cubicBezTo>
                  <a:cubicBezTo>
                    <a:pt x="265" y="817"/>
                    <a:pt x="265" y="817"/>
                    <a:pt x="265" y="817"/>
                  </a:cubicBezTo>
                  <a:cubicBezTo>
                    <a:pt x="266" y="817"/>
                    <a:pt x="266" y="817"/>
                    <a:pt x="266" y="817"/>
                  </a:cubicBezTo>
                  <a:cubicBezTo>
                    <a:pt x="267" y="801"/>
                    <a:pt x="267" y="801"/>
                    <a:pt x="267" y="801"/>
                  </a:cubicBezTo>
                  <a:cubicBezTo>
                    <a:pt x="266" y="799"/>
                    <a:pt x="266" y="799"/>
                    <a:pt x="266" y="799"/>
                  </a:cubicBezTo>
                  <a:cubicBezTo>
                    <a:pt x="266" y="798"/>
                    <a:pt x="266" y="798"/>
                    <a:pt x="266" y="798"/>
                  </a:cubicBezTo>
                  <a:lnTo>
                    <a:pt x="265" y="797"/>
                  </a:lnTo>
                  <a:close/>
                  <a:moveTo>
                    <a:pt x="258" y="816"/>
                  </a:moveTo>
                  <a:cubicBezTo>
                    <a:pt x="253" y="817"/>
                    <a:pt x="253" y="817"/>
                    <a:pt x="253" y="817"/>
                  </a:cubicBezTo>
                  <a:cubicBezTo>
                    <a:pt x="253" y="818"/>
                    <a:pt x="253" y="818"/>
                    <a:pt x="253" y="818"/>
                  </a:cubicBezTo>
                  <a:cubicBezTo>
                    <a:pt x="250" y="823"/>
                    <a:pt x="250" y="823"/>
                    <a:pt x="250" y="823"/>
                  </a:cubicBezTo>
                  <a:cubicBezTo>
                    <a:pt x="250" y="824"/>
                    <a:pt x="250" y="824"/>
                    <a:pt x="250" y="824"/>
                  </a:cubicBezTo>
                  <a:cubicBezTo>
                    <a:pt x="251" y="825"/>
                    <a:pt x="251" y="825"/>
                    <a:pt x="251" y="825"/>
                  </a:cubicBezTo>
                  <a:cubicBezTo>
                    <a:pt x="255" y="825"/>
                    <a:pt x="255" y="825"/>
                    <a:pt x="255" y="825"/>
                  </a:cubicBezTo>
                  <a:cubicBezTo>
                    <a:pt x="257" y="825"/>
                    <a:pt x="257" y="825"/>
                    <a:pt x="257" y="825"/>
                  </a:cubicBezTo>
                  <a:cubicBezTo>
                    <a:pt x="259" y="823"/>
                    <a:pt x="259" y="823"/>
                    <a:pt x="259" y="823"/>
                  </a:cubicBezTo>
                  <a:cubicBezTo>
                    <a:pt x="260" y="822"/>
                    <a:pt x="260" y="822"/>
                    <a:pt x="260" y="822"/>
                  </a:cubicBezTo>
                  <a:cubicBezTo>
                    <a:pt x="260" y="821"/>
                    <a:pt x="260" y="821"/>
                    <a:pt x="260" y="821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lose/>
                  <a:moveTo>
                    <a:pt x="198" y="624"/>
                  </a:moveTo>
                  <a:cubicBezTo>
                    <a:pt x="197" y="625"/>
                    <a:pt x="197" y="625"/>
                    <a:pt x="197" y="625"/>
                  </a:cubicBezTo>
                  <a:cubicBezTo>
                    <a:pt x="190" y="632"/>
                    <a:pt x="190" y="632"/>
                    <a:pt x="190" y="632"/>
                  </a:cubicBezTo>
                  <a:cubicBezTo>
                    <a:pt x="189" y="634"/>
                    <a:pt x="189" y="634"/>
                    <a:pt x="189" y="634"/>
                  </a:cubicBezTo>
                  <a:cubicBezTo>
                    <a:pt x="189" y="635"/>
                    <a:pt x="189" y="635"/>
                    <a:pt x="189" y="635"/>
                  </a:cubicBezTo>
                  <a:cubicBezTo>
                    <a:pt x="189" y="638"/>
                    <a:pt x="189" y="638"/>
                    <a:pt x="189" y="638"/>
                  </a:cubicBezTo>
                  <a:cubicBezTo>
                    <a:pt x="189" y="639"/>
                    <a:pt x="189" y="639"/>
                    <a:pt x="189" y="639"/>
                  </a:cubicBezTo>
                  <a:cubicBezTo>
                    <a:pt x="194" y="642"/>
                    <a:pt x="194" y="642"/>
                    <a:pt x="194" y="642"/>
                  </a:cubicBezTo>
                  <a:cubicBezTo>
                    <a:pt x="196" y="643"/>
                    <a:pt x="196" y="643"/>
                    <a:pt x="196" y="643"/>
                  </a:cubicBezTo>
                  <a:cubicBezTo>
                    <a:pt x="198" y="643"/>
                    <a:pt x="198" y="643"/>
                    <a:pt x="198" y="643"/>
                  </a:cubicBezTo>
                  <a:cubicBezTo>
                    <a:pt x="199" y="643"/>
                    <a:pt x="199" y="643"/>
                    <a:pt x="199" y="643"/>
                  </a:cubicBezTo>
                  <a:cubicBezTo>
                    <a:pt x="202" y="641"/>
                    <a:pt x="202" y="641"/>
                    <a:pt x="202" y="641"/>
                  </a:cubicBezTo>
                  <a:cubicBezTo>
                    <a:pt x="202" y="640"/>
                    <a:pt x="202" y="640"/>
                    <a:pt x="202" y="640"/>
                  </a:cubicBezTo>
                  <a:cubicBezTo>
                    <a:pt x="203" y="637"/>
                    <a:pt x="203" y="637"/>
                    <a:pt x="203" y="637"/>
                  </a:cubicBezTo>
                  <a:cubicBezTo>
                    <a:pt x="203" y="631"/>
                    <a:pt x="203" y="631"/>
                    <a:pt x="203" y="631"/>
                  </a:cubicBezTo>
                  <a:cubicBezTo>
                    <a:pt x="204" y="629"/>
                    <a:pt x="204" y="629"/>
                    <a:pt x="204" y="629"/>
                  </a:cubicBezTo>
                  <a:cubicBezTo>
                    <a:pt x="203" y="627"/>
                    <a:pt x="203" y="627"/>
                    <a:pt x="203" y="627"/>
                  </a:cubicBezTo>
                  <a:cubicBezTo>
                    <a:pt x="200" y="625"/>
                    <a:pt x="200" y="625"/>
                    <a:pt x="200" y="625"/>
                  </a:cubicBezTo>
                  <a:lnTo>
                    <a:pt x="198" y="624"/>
                  </a:lnTo>
                  <a:close/>
                  <a:moveTo>
                    <a:pt x="255" y="744"/>
                  </a:moveTo>
                  <a:cubicBezTo>
                    <a:pt x="245" y="736"/>
                    <a:pt x="245" y="736"/>
                    <a:pt x="245" y="736"/>
                  </a:cubicBezTo>
                  <a:cubicBezTo>
                    <a:pt x="243" y="735"/>
                    <a:pt x="243" y="735"/>
                    <a:pt x="243" y="735"/>
                  </a:cubicBezTo>
                  <a:cubicBezTo>
                    <a:pt x="237" y="734"/>
                    <a:pt x="237" y="734"/>
                    <a:pt x="237" y="734"/>
                  </a:cubicBezTo>
                  <a:cubicBezTo>
                    <a:pt x="231" y="733"/>
                    <a:pt x="231" y="733"/>
                    <a:pt x="231" y="733"/>
                  </a:cubicBezTo>
                  <a:cubicBezTo>
                    <a:pt x="230" y="733"/>
                    <a:pt x="230" y="733"/>
                    <a:pt x="230" y="733"/>
                  </a:cubicBezTo>
                  <a:cubicBezTo>
                    <a:pt x="217" y="720"/>
                    <a:pt x="217" y="720"/>
                    <a:pt x="217" y="720"/>
                  </a:cubicBezTo>
                  <a:cubicBezTo>
                    <a:pt x="212" y="711"/>
                    <a:pt x="212" y="711"/>
                    <a:pt x="212" y="711"/>
                  </a:cubicBezTo>
                  <a:cubicBezTo>
                    <a:pt x="206" y="703"/>
                    <a:pt x="206" y="703"/>
                    <a:pt x="206" y="70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194" y="700"/>
                    <a:pt x="194" y="700"/>
                    <a:pt x="194" y="700"/>
                  </a:cubicBezTo>
                  <a:cubicBezTo>
                    <a:pt x="189" y="703"/>
                    <a:pt x="189" y="703"/>
                    <a:pt x="189" y="70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169" y="725"/>
                    <a:pt x="169" y="725"/>
                    <a:pt x="169" y="725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9" y="730"/>
                    <a:pt x="169" y="730"/>
                    <a:pt x="169" y="730"/>
                  </a:cubicBezTo>
                  <a:cubicBezTo>
                    <a:pt x="195" y="741"/>
                    <a:pt x="195" y="741"/>
                    <a:pt x="195" y="741"/>
                  </a:cubicBezTo>
                  <a:cubicBezTo>
                    <a:pt x="215" y="739"/>
                    <a:pt x="215" y="739"/>
                    <a:pt x="215" y="739"/>
                  </a:cubicBezTo>
                  <a:cubicBezTo>
                    <a:pt x="216" y="740"/>
                    <a:pt x="216" y="740"/>
                    <a:pt x="216" y="740"/>
                  </a:cubicBezTo>
                  <a:cubicBezTo>
                    <a:pt x="216" y="741"/>
                    <a:pt x="216" y="741"/>
                    <a:pt x="216" y="741"/>
                  </a:cubicBezTo>
                  <a:cubicBezTo>
                    <a:pt x="216" y="743"/>
                    <a:pt x="216" y="743"/>
                    <a:pt x="216" y="743"/>
                  </a:cubicBezTo>
                  <a:cubicBezTo>
                    <a:pt x="216" y="744"/>
                    <a:pt x="216" y="744"/>
                    <a:pt x="216" y="744"/>
                  </a:cubicBezTo>
                  <a:cubicBezTo>
                    <a:pt x="215" y="745"/>
                    <a:pt x="215" y="745"/>
                    <a:pt x="215" y="745"/>
                  </a:cubicBezTo>
                  <a:cubicBezTo>
                    <a:pt x="213" y="746"/>
                    <a:pt x="213" y="746"/>
                    <a:pt x="213" y="746"/>
                  </a:cubicBezTo>
                  <a:cubicBezTo>
                    <a:pt x="203" y="753"/>
                    <a:pt x="203" y="753"/>
                    <a:pt x="203" y="753"/>
                  </a:cubicBezTo>
                  <a:cubicBezTo>
                    <a:pt x="201" y="752"/>
                    <a:pt x="201" y="752"/>
                    <a:pt x="201" y="752"/>
                  </a:cubicBezTo>
                  <a:cubicBezTo>
                    <a:pt x="200" y="752"/>
                    <a:pt x="200" y="752"/>
                    <a:pt x="200" y="752"/>
                  </a:cubicBezTo>
                  <a:cubicBezTo>
                    <a:pt x="198" y="752"/>
                    <a:pt x="198" y="752"/>
                    <a:pt x="198" y="752"/>
                  </a:cubicBezTo>
                  <a:cubicBezTo>
                    <a:pt x="186" y="767"/>
                    <a:pt x="186" y="767"/>
                    <a:pt x="186" y="767"/>
                  </a:cubicBezTo>
                  <a:cubicBezTo>
                    <a:pt x="186" y="768"/>
                    <a:pt x="186" y="768"/>
                    <a:pt x="186" y="768"/>
                  </a:cubicBezTo>
                  <a:cubicBezTo>
                    <a:pt x="185" y="770"/>
                    <a:pt x="185" y="770"/>
                    <a:pt x="185" y="770"/>
                  </a:cubicBezTo>
                  <a:cubicBezTo>
                    <a:pt x="186" y="771"/>
                    <a:pt x="186" y="771"/>
                    <a:pt x="186" y="771"/>
                  </a:cubicBezTo>
                  <a:cubicBezTo>
                    <a:pt x="188" y="774"/>
                    <a:pt x="188" y="774"/>
                    <a:pt x="188" y="774"/>
                  </a:cubicBezTo>
                  <a:cubicBezTo>
                    <a:pt x="188" y="774"/>
                    <a:pt x="188" y="774"/>
                    <a:pt x="188" y="774"/>
                  </a:cubicBezTo>
                  <a:cubicBezTo>
                    <a:pt x="190" y="774"/>
                    <a:pt x="190" y="774"/>
                    <a:pt x="190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201" y="772"/>
                    <a:pt x="201" y="772"/>
                    <a:pt x="201" y="772"/>
                  </a:cubicBezTo>
                  <a:cubicBezTo>
                    <a:pt x="207" y="769"/>
                    <a:pt x="207" y="769"/>
                    <a:pt x="207" y="769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3" y="766"/>
                    <a:pt x="213" y="766"/>
                    <a:pt x="213" y="766"/>
                  </a:cubicBezTo>
                  <a:cubicBezTo>
                    <a:pt x="215" y="770"/>
                    <a:pt x="215" y="770"/>
                    <a:pt x="215" y="770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04" y="775"/>
                    <a:pt x="204" y="775"/>
                    <a:pt x="204" y="775"/>
                  </a:cubicBezTo>
                  <a:cubicBezTo>
                    <a:pt x="200" y="777"/>
                    <a:pt x="200" y="777"/>
                    <a:pt x="200" y="777"/>
                  </a:cubicBezTo>
                  <a:cubicBezTo>
                    <a:pt x="182" y="783"/>
                    <a:pt x="182" y="783"/>
                    <a:pt x="182" y="783"/>
                  </a:cubicBezTo>
                  <a:cubicBezTo>
                    <a:pt x="176" y="780"/>
                    <a:pt x="176" y="780"/>
                    <a:pt x="176" y="780"/>
                  </a:cubicBezTo>
                  <a:cubicBezTo>
                    <a:pt x="176" y="779"/>
                    <a:pt x="176" y="779"/>
                    <a:pt x="176" y="779"/>
                  </a:cubicBezTo>
                  <a:cubicBezTo>
                    <a:pt x="172" y="777"/>
                    <a:pt x="172" y="777"/>
                    <a:pt x="172" y="777"/>
                  </a:cubicBezTo>
                  <a:cubicBezTo>
                    <a:pt x="171" y="777"/>
                    <a:pt x="171" y="777"/>
                    <a:pt x="171" y="777"/>
                  </a:cubicBezTo>
                  <a:cubicBezTo>
                    <a:pt x="168" y="777"/>
                    <a:pt x="168" y="777"/>
                    <a:pt x="168" y="777"/>
                  </a:cubicBezTo>
                  <a:cubicBezTo>
                    <a:pt x="167" y="777"/>
                    <a:pt x="167" y="777"/>
                    <a:pt x="167" y="777"/>
                  </a:cubicBezTo>
                  <a:cubicBezTo>
                    <a:pt x="166" y="778"/>
                    <a:pt x="166" y="778"/>
                    <a:pt x="166" y="778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5"/>
                    <a:pt x="163" y="785"/>
                    <a:pt x="163" y="785"/>
                  </a:cubicBezTo>
                  <a:cubicBezTo>
                    <a:pt x="163" y="786"/>
                    <a:pt x="163" y="786"/>
                    <a:pt x="163" y="786"/>
                  </a:cubicBezTo>
                  <a:cubicBezTo>
                    <a:pt x="169" y="796"/>
                    <a:pt x="169" y="796"/>
                    <a:pt x="169" y="796"/>
                  </a:cubicBezTo>
                  <a:cubicBezTo>
                    <a:pt x="170" y="796"/>
                    <a:pt x="170" y="796"/>
                    <a:pt x="170" y="796"/>
                  </a:cubicBezTo>
                  <a:cubicBezTo>
                    <a:pt x="176" y="795"/>
                    <a:pt x="176" y="795"/>
                    <a:pt x="176" y="795"/>
                  </a:cubicBezTo>
                  <a:cubicBezTo>
                    <a:pt x="195" y="793"/>
                    <a:pt x="195" y="793"/>
                    <a:pt x="195" y="793"/>
                  </a:cubicBezTo>
                  <a:cubicBezTo>
                    <a:pt x="209" y="790"/>
                    <a:pt x="209" y="790"/>
                    <a:pt x="209" y="790"/>
                  </a:cubicBezTo>
                  <a:cubicBezTo>
                    <a:pt x="233" y="786"/>
                    <a:pt x="233" y="786"/>
                    <a:pt x="233" y="786"/>
                  </a:cubicBezTo>
                  <a:cubicBezTo>
                    <a:pt x="238" y="786"/>
                    <a:pt x="238" y="786"/>
                    <a:pt x="238" y="786"/>
                  </a:cubicBezTo>
                  <a:cubicBezTo>
                    <a:pt x="238" y="786"/>
                    <a:pt x="238" y="786"/>
                    <a:pt x="238" y="786"/>
                  </a:cubicBezTo>
                  <a:cubicBezTo>
                    <a:pt x="244" y="784"/>
                    <a:pt x="244" y="784"/>
                    <a:pt x="244" y="784"/>
                  </a:cubicBezTo>
                  <a:cubicBezTo>
                    <a:pt x="251" y="779"/>
                    <a:pt x="251" y="779"/>
                    <a:pt x="251" y="779"/>
                  </a:cubicBezTo>
                  <a:cubicBezTo>
                    <a:pt x="256" y="775"/>
                    <a:pt x="256" y="775"/>
                    <a:pt x="256" y="775"/>
                  </a:cubicBezTo>
                  <a:cubicBezTo>
                    <a:pt x="258" y="773"/>
                    <a:pt x="258" y="773"/>
                    <a:pt x="258" y="773"/>
                  </a:cubicBezTo>
                  <a:cubicBezTo>
                    <a:pt x="262" y="766"/>
                    <a:pt x="262" y="766"/>
                    <a:pt x="262" y="766"/>
                  </a:cubicBezTo>
                  <a:cubicBezTo>
                    <a:pt x="263" y="762"/>
                    <a:pt x="263" y="762"/>
                    <a:pt x="263" y="762"/>
                  </a:cubicBezTo>
                  <a:cubicBezTo>
                    <a:pt x="264" y="758"/>
                    <a:pt x="264" y="758"/>
                    <a:pt x="264" y="758"/>
                  </a:cubicBezTo>
                  <a:cubicBezTo>
                    <a:pt x="264" y="754"/>
                    <a:pt x="264" y="754"/>
                    <a:pt x="264" y="754"/>
                  </a:cubicBezTo>
                  <a:cubicBezTo>
                    <a:pt x="264" y="752"/>
                    <a:pt x="264" y="752"/>
                    <a:pt x="264" y="752"/>
                  </a:cubicBezTo>
                  <a:cubicBezTo>
                    <a:pt x="263" y="750"/>
                    <a:pt x="263" y="750"/>
                    <a:pt x="263" y="750"/>
                  </a:cubicBezTo>
                  <a:lnTo>
                    <a:pt x="255" y="744"/>
                  </a:lnTo>
                  <a:close/>
                  <a:moveTo>
                    <a:pt x="75" y="447"/>
                  </a:moveTo>
                  <a:cubicBezTo>
                    <a:pt x="58" y="434"/>
                    <a:pt x="58" y="434"/>
                    <a:pt x="58" y="434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39" y="434"/>
                    <a:pt x="39" y="434"/>
                    <a:pt x="39" y="434"/>
                  </a:cubicBezTo>
                  <a:cubicBezTo>
                    <a:pt x="18" y="440"/>
                    <a:pt x="18" y="440"/>
                    <a:pt x="18" y="440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10" y="457"/>
                    <a:pt x="10" y="457"/>
                    <a:pt x="10" y="457"/>
                  </a:cubicBezTo>
                  <a:cubicBezTo>
                    <a:pt x="11" y="458"/>
                    <a:pt x="11" y="458"/>
                    <a:pt x="11" y="458"/>
                  </a:cubicBezTo>
                  <a:cubicBezTo>
                    <a:pt x="19" y="464"/>
                    <a:pt x="19" y="464"/>
                    <a:pt x="19" y="464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33" y="466"/>
                    <a:pt x="33" y="466"/>
                    <a:pt x="33" y="466"/>
                  </a:cubicBezTo>
                  <a:cubicBezTo>
                    <a:pt x="43" y="467"/>
                    <a:pt x="43" y="467"/>
                    <a:pt x="43" y="467"/>
                  </a:cubicBezTo>
                  <a:cubicBezTo>
                    <a:pt x="59" y="468"/>
                    <a:pt x="59" y="468"/>
                    <a:pt x="59" y="468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75" y="449"/>
                    <a:pt x="75" y="449"/>
                    <a:pt x="75" y="449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6" y="447"/>
                    <a:pt x="76" y="447"/>
                    <a:pt x="76" y="447"/>
                  </a:cubicBezTo>
                  <a:lnTo>
                    <a:pt x="75" y="447"/>
                  </a:lnTo>
                  <a:close/>
                  <a:moveTo>
                    <a:pt x="55" y="470"/>
                  </a:moveTo>
                  <a:cubicBezTo>
                    <a:pt x="54" y="469"/>
                    <a:pt x="54" y="469"/>
                    <a:pt x="54" y="469"/>
                  </a:cubicBezTo>
                  <a:cubicBezTo>
                    <a:pt x="52" y="469"/>
                    <a:pt x="52" y="469"/>
                    <a:pt x="52" y="469"/>
                  </a:cubicBezTo>
                  <a:cubicBezTo>
                    <a:pt x="51" y="470"/>
                    <a:pt x="51" y="470"/>
                    <a:pt x="51" y="470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47" y="476"/>
                    <a:pt x="47" y="476"/>
                    <a:pt x="47" y="476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47" y="478"/>
                    <a:pt x="47" y="478"/>
                    <a:pt x="47" y="478"/>
                  </a:cubicBezTo>
                  <a:cubicBezTo>
                    <a:pt x="48" y="479"/>
                    <a:pt x="48" y="479"/>
                    <a:pt x="48" y="479"/>
                  </a:cubicBezTo>
                  <a:cubicBezTo>
                    <a:pt x="49" y="479"/>
                    <a:pt x="49" y="479"/>
                    <a:pt x="49" y="479"/>
                  </a:cubicBezTo>
                  <a:cubicBezTo>
                    <a:pt x="51" y="479"/>
                    <a:pt x="51" y="479"/>
                    <a:pt x="51" y="479"/>
                  </a:cubicBezTo>
                  <a:cubicBezTo>
                    <a:pt x="54" y="477"/>
                    <a:pt x="54" y="477"/>
                    <a:pt x="54" y="477"/>
                  </a:cubicBezTo>
                  <a:cubicBezTo>
                    <a:pt x="55" y="471"/>
                    <a:pt x="55" y="471"/>
                    <a:pt x="55" y="471"/>
                  </a:cubicBezTo>
                  <a:lnTo>
                    <a:pt x="55" y="470"/>
                  </a:lnTo>
                  <a:close/>
                  <a:moveTo>
                    <a:pt x="122" y="517"/>
                  </a:moveTo>
                  <a:cubicBezTo>
                    <a:pt x="127" y="520"/>
                    <a:pt x="127" y="520"/>
                    <a:pt x="127" y="520"/>
                  </a:cubicBezTo>
                  <a:cubicBezTo>
                    <a:pt x="128" y="520"/>
                    <a:pt x="128" y="520"/>
                    <a:pt x="128" y="520"/>
                  </a:cubicBezTo>
                  <a:cubicBezTo>
                    <a:pt x="138" y="524"/>
                    <a:pt x="138" y="524"/>
                    <a:pt x="138" y="524"/>
                  </a:cubicBezTo>
                  <a:cubicBezTo>
                    <a:pt x="142" y="521"/>
                    <a:pt x="142" y="521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1" y="515"/>
                    <a:pt x="141" y="515"/>
                    <a:pt x="141" y="515"/>
                  </a:cubicBezTo>
                  <a:cubicBezTo>
                    <a:pt x="141" y="514"/>
                    <a:pt x="141" y="514"/>
                    <a:pt x="141" y="514"/>
                  </a:cubicBezTo>
                  <a:cubicBezTo>
                    <a:pt x="142" y="512"/>
                    <a:pt x="142" y="512"/>
                    <a:pt x="142" y="512"/>
                  </a:cubicBezTo>
                  <a:cubicBezTo>
                    <a:pt x="146" y="511"/>
                    <a:pt x="146" y="511"/>
                    <a:pt x="146" y="511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3" y="510"/>
                    <a:pt x="153" y="510"/>
                    <a:pt x="153" y="510"/>
                  </a:cubicBezTo>
                  <a:cubicBezTo>
                    <a:pt x="164" y="523"/>
                    <a:pt x="164" y="523"/>
                    <a:pt x="164" y="523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7" y="529"/>
                    <a:pt x="167" y="529"/>
                    <a:pt x="167" y="529"/>
                  </a:cubicBezTo>
                  <a:cubicBezTo>
                    <a:pt x="166" y="528"/>
                    <a:pt x="166" y="528"/>
                    <a:pt x="166" y="528"/>
                  </a:cubicBezTo>
                  <a:cubicBezTo>
                    <a:pt x="162" y="526"/>
                    <a:pt x="162" y="526"/>
                    <a:pt x="162" y="526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60" y="526"/>
                    <a:pt x="160" y="526"/>
                    <a:pt x="160" y="526"/>
                  </a:cubicBezTo>
                  <a:cubicBezTo>
                    <a:pt x="156" y="530"/>
                    <a:pt x="156" y="530"/>
                    <a:pt x="156" y="53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3" y="534"/>
                    <a:pt x="153" y="534"/>
                    <a:pt x="153" y="534"/>
                  </a:cubicBezTo>
                  <a:cubicBezTo>
                    <a:pt x="153" y="536"/>
                    <a:pt x="153" y="536"/>
                    <a:pt x="153" y="536"/>
                  </a:cubicBezTo>
                  <a:cubicBezTo>
                    <a:pt x="153" y="537"/>
                    <a:pt x="153" y="537"/>
                    <a:pt x="153" y="537"/>
                  </a:cubicBezTo>
                  <a:cubicBezTo>
                    <a:pt x="175" y="570"/>
                    <a:pt x="175" y="570"/>
                    <a:pt x="175" y="570"/>
                  </a:cubicBezTo>
                  <a:cubicBezTo>
                    <a:pt x="176" y="570"/>
                    <a:pt x="176" y="570"/>
                    <a:pt x="176" y="570"/>
                  </a:cubicBezTo>
                  <a:cubicBezTo>
                    <a:pt x="195" y="567"/>
                    <a:pt x="195" y="567"/>
                    <a:pt x="195" y="567"/>
                  </a:cubicBezTo>
                  <a:cubicBezTo>
                    <a:pt x="216" y="565"/>
                    <a:pt x="216" y="565"/>
                    <a:pt x="216" y="565"/>
                  </a:cubicBezTo>
                  <a:cubicBezTo>
                    <a:pt x="223" y="568"/>
                    <a:pt x="223" y="568"/>
                    <a:pt x="223" y="568"/>
                  </a:cubicBezTo>
                  <a:cubicBezTo>
                    <a:pt x="228" y="572"/>
                    <a:pt x="228" y="572"/>
                    <a:pt x="228" y="572"/>
                  </a:cubicBezTo>
                  <a:cubicBezTo>
                    <a:pt x="219" y="580"/>
                    <a:pt x="219" y="580"/>
                    <a:pt x="219" y="580"/>
                  </a:cubicBezTo>
                  <a:cubicBezTo>
                    <a:pt x="218" y="582"/>
                    <a:pt x="218" y="582"/>
                    <a:pt x="218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3" y="598"/>
                    <a:pt x="213" y="598"/>
                    <a:pt x="213" y="598"/>
                  </a:cubicBezTo>
                  <a:cubicBezTo>
                    <a:pt x="213" y="600"/>
                    <a:pt x="213" y="600"/>
                    <a:pt x="213" y="600"/>
                  </a:cubicBezTo>
                  <a:cubicBezTo>
                    <a:pt x="215" y="607"/>
                    <a:pt x="215" y="607"/>
                    <a:pt x="215" y="607"/>
                  </a:cubicBezTo>
                  <a:cubicBezTo>
                    <a:pt x="216" y="607"/>
                    <a:pt x="216" y="607"/>
                    <a:pt x="216" y="607"/>
                  </a:cubicBezTo>
                  <a:cubicBezTo>
                    <a:pt x="217" y="607"/>
                    <a:pt x="217" y="607"/>
                    <a:pt x="217" y="607"/>
                  </a:cubicBezTo>
                  <a:cubicBezTo>
                    <a:pt x="218" y="607"/>
                    <a:pt x="218" y="607"/>
                    <a:pt x="218" y="607"/>
                  </a:cubicBezTo>
                  <a:cubicBezTo>
                    <a:pt x="230" y="601"/>
                    <a:pt x="230" y="601"/>
                    <a:pt x="230" y="601"/>
                  </a:cubicBezTo>
                  <a:cubicBezTo>
                    <a:pt x="247" y="581"/>
                    <a:pt x="247" y="581"/>
                    <a:pt x="247" y="581"/>
                  </a:cubicBezTo>
                  <a:cubicBezTo>
                    <a:pt x="248" y="577"/>
                    <a:pt x="248" y="577"/>
                    <a:pt x="248" y="577"/>
                  </a:cubicBezTo>
                  <a:cubicBezTo>
                    <a:pt x="248" y="576"/>
                    <a:pt x="248" y="576"/>
                    <a:pt x="248" y="576"/>
                  </a:cubicBezTo>
                  <a:cubicBezTo>
                    <a:pt x="248" y="570"/>
                    <a:pt x="248" y="570"/>
                    <a:pt x="248" y="570"/>
                  </a:cubicBezTo>
                  <a:cubicBezTo>
                    <a:pt x="248" y="568"/>
                    <a:pt x="248" y="568"/>
                    <a:pt x="248" y="568"/>
                  </a:cubicBezTo>
                  <a:cubicBezTo>
                    <a:pt x="252" y="569"/>
                    <a:pt x="252" y="569"/>
                    <a:pt x="252" y="569"/>
                  </a:cubicBezTo>
                  <a:cubicBezTo>
                    <a:pt x="254" y="569"/>
                    <a:pt x="254" y="569"/>
                    <a:pt x="254" y="569"/>
                  </a:cubicBezTo>
                  <a:cubicBezTo>
                    <a:pt x="258" y="566"/>
                    <a:pt x="258" y="566"/>
                    <a:pt x="258" y="566"/>
                  </a:cubicBezTo>
                  <a:cubicBezTo>
                    <a:pt x="265" y="561"/>
                    <a:pt x="265" y="561"/>
                    <a:pt x="265" y="561"/>
                  </a:cubicBezTo>
                  <a:cubicBezTo>
                    <a:pt x="266" y="559"/>
                    <a:pt x="266" y="559"/>
                    <a:pt x="266" y="559"/>
                  </a:cubicBezTo>
                  <a:cubicBezTo>
                    <a:pt x="266" y="558"/>
                    <a:pt x="266" y="558"/>
                    <a:pt x="266" y="558"/>
                  </a:cubicBezTo>
                  <a:cubicBezTo>
                    <a:pt x="268" y="548"/>
                    <a:pt x="268" y="548"/>
                    <a:pt x="268" y="548"/>
                  </a:cubicBezTo>
                  <a:cubicBezTo>
                    <a:pt x="268" y="547"/>
                    <a:pt x="268" y="547"/>
                    <a:pt x="268" y="547"/>
                  </a:cubicBezTo>
                  <a:cubicBezTo>
                    <a:pt x="267" y="545"/>
                    <a:pt x="267" y="545"/>
                    <a:pt x="267" y="545"/>
                  </a:cubicBezTo>
                  <a:cubicBezTo>
                    <a:pt x="257" y="542"/>
                    <a:pt x="257" y="542"/>
                    <a:pt x="257" y="542"/>
                  </a:cubicBezTo>
                  <a:cubicBezTo>
                    <a:pt x="256" y="542"/>
                    <a:pt x="256" y="542"/>
                    <a:pt x="256" y="542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1" y="543"/>
                    <a:pt x="251" y="543"/>
                    <a:pt x="251" y="543"/>
                  </a:cubicBezTo>
                  <a:cubicBezTo>
                    <a:pt x="244" y="548"/>
                    <a:pt x="244" y="548"/>
                    <a:pt x="244" y="548"/>
                  </a:cubicBezTo>
                  <a:cubicBezTo>
                    <a:pt x="237" y="551"/>
                    <a:pt x="237" y="551"/>
                    <a:pt x="237" y="551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33" y="550"/>
                    <a:pt x="233" y="550"/>
                    <a:pt x="233" y="550"/>
                  </a:cubicBezTo>
                  <a:cubicBezTo>
                    <a:pt x="220" y="542"/>
                    <a:pt x="220" y="542"/>
                    <a:pt x="220" y="542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07" y="531"/>
                    <a:pt x="207" y="531"/>
                    <a:pt x="207" y="531"/>
                  </a:cubicBezTo>
                  <a:cubicBezTo>
                    <a:pt x="200" y="519"/>
                    <a:pt x="200" y="519"/>
                    <a:pt x="200" y="519"/>
                  </a:cubicBezTo>
                  <a:cubicBezTo>
                    <a:pt x="200" y="518"/>
                    <a:pt x="200" y="518"/>
                    <a:pt x="200" y="518"/>
                  </a:cubicBezTo>
                  <a:cubicBezTo>
                    <a:pt x="199" y="510"/>
                    <a:pt x="199" y="510"/>
                    <a:pt x="199" y="510"/>
                  </a:cubicBezTo>
                  <a:cubicBezTo>
                    <a:pt x="200" y="504"/>
                    <a:pt x="200" y="504"/>
                    <a:pt x="200" y="504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66"/>
                    <a:pt x="201" y="466"/>
                    <a:pt x="201" y="466"/>
                  </a:cubicBezTo>
                  <a:cubicBezTo>
                    <a:pt x="202" y="465"/>
                    <a:pt x="202" y="465"/>
                    <a:pt x="202" y="465"/>
                  </a:cubicBezTo>
                  <a:cubicBezTo>
                    <a:pt x="201" y="464"/>
                    <a:pt x="201" y="464"/>
                    <a:pt x="201" y="464"/>
                  </a:cubicBezTo>
                  <a:cubicBezTo>
                    <a:pt x="198" y="457"/>
                    <a:pt x="198" y="457"/>
                    <a:pt x="198" y="457"/>
                  </a:cubicBezTo>
                  <a:cubicBezTo>
                    <a:pt x="189" y="444"/>
                    <a:pt x="189" y="444"/>
                    <a:pt x="189" y="444"/>
                  </a:cubicBezTo>
                  <a:cubicBezTo>
                    <a:pt x="188" y="443"/>
                    <a:pt x="188" y="443"/>
                    <a:pt x="188" y="443"/>
                  </a:cubicBezTo>
                  <a:cubicBezTo>
                    <a:pt x="180" y="435"/>
                    <a:pt x="180" y="435"/>
                    <a:pt x="180" y="435"/>
                  </a:cubicBezTo>
                  <a:cubicBezTo>
                    <a:pt x="179" y="434"/>
                    <a:pt x="179" y="434"/>
                    <a:pt x="179" y="434"/>
                  </a:cubicBezTo>
                  <a:cubicBezTo>
                    <a:pt x="173" y="433"/>
                    <a:pt x="173" y="433"/>
                    <a:pt x="173" y="433"/>
                  </a:cubicBezTo>
                  <a:cubicBezTo>
                    <a:pt x="171" y="434"/>
                    <a:pt x="171" y="434"/>
                    <a:pt x="171" y="434"/>
                  </a:cubicBezTo>
                  <a:cubicBezTo>
                    <a:pt x="163" y="449"/>
                    <a:pt x="163" y="449"/>
                    <a:pt x="163" y="449"/>
                  </a:cubicBezTo>
                  <a:cubicBezTo>
                    <a:pt x="163" y="449"/>
                    <a:pt x="163" y="449"/>
                    <a:pt x="163" y="449"/>
                  </a:cubicBezTo>
                  <a:cubicBezTo>
                    <a:pt x="166" y="469"/>
                    <a:pt x="166" y="469"/>
                    <a:pt x="166" y="469"/>
                  </a:cubicBezTo>
                  <a:cubicBezTo>
                    <a:pt x="166" y="471"/>
                    <a:pt x="166" y="471"/>
                    <a:pt x="166" y="471"/>
                  </a:cubicBezTo>
                  <a:cubicBezTo>
                    <a:pt x="168" y="477"/>
                    <a:pt x="168" y="477"/>
                    <a:pt x="168" y="477"/>
                  </a:cubicBezTo>
                  <a:cubicBezTo>
                    <a:pt x="162" y="488"/>
                    <a:pt x="162" y="488"/>
                    <a:pt x="162" y="488"/>
                  </a:cubicBezTo>
                  <a:cubicBezTo>
                    <a:pt x="161" y="490"/>
                    <a:pt x="161" y="490"/>
                    <a:pt x="161" y="490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45" y="472"/>
                    <a:pt x="145" y="472"/>
                    <a:pt x="145" y="472"/>
                  </a:cubicBezTo>
                  <a:cubicBezTo>
                    <a:pt x="142" y="466"/>
                    <a:pt x="142" y="466"/>
                    <a:pt x="142" y="466"/>
                  </a:cubicBezTo>
                  <a:cubicBezTo>
                    <a:pt x="141" y="463"/>
                    <a:pt x="141" y="463"/>
                    <a:pt x="141" y="463"/>
                  </a:cubicBezTo>
                  <a:cubicBezTo>
                    <a:pt x="140" y="461"/>
                    <a:pt x="140" y="461"/>
                    <a:pt x="140" y="461"/>
                  </a:cubicBezTo>
                  <a:cubicBezTo>
                    <a:pt x="140" y="461"/>
                    <a:pt x="140" y="461"/>
                    <a:pt x="140" y="461"/>
                  </a:cubicBezTo>
                  <a:cubicBezTo>
                    <a:pt x="136" y="457"/>
                    <a:pt x="136" y="457"/>
                    <a:pt x="136" y="457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4" y="457"/>
                    <a:pt x="134" y="457"/>
                    <a:pt x="134" y="457"/>
                  </a:cubicBezTo>
                  <a:cubicBezTo>
                    <a:pt x="134" y="458"/>
                    <a:pt x="134" y="458"/>
                    <a:pt x="134" y="458"/>
                  </a:cubicBezTo>
                  <a:cubicBezTo>
                    <a:pt x="134" y="459"/>
                    <a:pt x="134" y="459"/>
                    <a:pt x="134" y="459"/>
                  </a:cubicBezTo>
                  <a:cubicBezTo>
                    <a:pt x="135" y="485"/>
                    <a:pt x="135" y="485"/>
                    <a:pt x="135" y="485"/>
                  </a:cubicBezTo>
                  <a:cubicBezTo>
                    <a:pt x="123" y="482"/>
                    <a:pt x="123" y="482"/>
                    <a:pt x="123" y="482"/>
                  </a:cubicBezTo>
                  <a:cubicBezTo>
                    <a:pt x="122" y="482"/>
                    <a:pt x="122" y="482"/>
                    <a:pt x="122" y="482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2" y="501"/>
                    <a:pt x="112" y="501"/>
                    <a:pt x="112" y="501"/>
                  </a:cubicBezTo>
                  <a:cubicBezTo>
                    <a:pt x="112" y="502"/>
                    <a:pt x="112" y="502"/>
                    <a:pt x="112" y="502"/>
                  </a:cubicBezTo>
                  <a:cubicBezTo>
                    <a:pt x="119" y="513"/>
                    <a:pt x="119" y="513"/>
                    <a:pt x="119" y="513"/>
                  </a:cubicBezTo>
                  <a:cubicBezTo>
                    <a:pt x="121" y="516"/>
                    <a:pt x="121" y="516"/>
                    <a:pt x="121" y="516"/>
                  </a:cubicBezTo>
                  <a:lnTo>
                    <a:pt x="122" y="517"/>
                  </a:lnTo>
                  <a:close/>
                  <a:moveTo>
                    <a:pt x="44" y="512"/>
                  </a:moveTo>
                  <a:cubicBezTo>
                    <a:pt x="35" y="507"/>
                    <a:pt x="35" y="507"/>
                    <a:pt x="35" y="507"/>
                  </a:cubicBezTo>
                  <a:cubicBezTo>
                    <a:pt x="29" y="510"/>
                    <a:pt x="29" y="510"/>
                    <a:pt x="29" y="510"/>
                  </a:cubicBezTo>
                  <a:cubicBezTo>
                    <a:pt x="36" y="516"/>
                    <a:pt x="36" y="516"/>
                    <a:pt x="36" y="516"/>
                  </a:cubicBezTo>
                  <a:cubicBezTo>
                    <a:pt x="43" y="523"/>
                    <a:pt x="43" y="523"/>
                    <a:pt x="43" y="523"/>
                  </a:cubicBezTo>
                  <a:cubicBezTo>
                    <a:pt x="45" y="523"/>
                    <a:pt x="45" y="523"/>
                    <a:pt x="45" y="523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5" y="513"/>
                    <a:pt x="45" y="513"/>
                    <a:pt x="45" y="513"/>
                  </a:cubicBezTo>
                  <a:lnTo>
                    <a:pt x="44" y="512"/>
                  </a:lnTo>
                  <a:close/>
                  <a:moveTo>
                    <a:pt x="64" y="470"/>
                  </a:moveTo>
                  <a:cubicBezTo>
                    <a:pt x="64" y="469"/>
                    <a:pt x="64" y="469"/>
                    <a:pt x="64" y="469"/>
                  </a:cubicBezTo>
                  <a:cubicBezTo>
                    <a:pt x="63" y="469"/>
                    <a:pt x="63" y="469"/>
                    <a:pt x="63" y="469"/>
                  </a:cubicBezTo>
                  <a:cubicBezTo>
                    <a:pt x="62" y="470"/>
                    <a:pt x="62" y="470"/>
                    <a:pt x="62" y="470"/>
                  </a:cubicBezTo>
                  <a:cubicBezTo>
                    <a:pt x="56" y="474"/>
                    <a:pt x="56" y="474"/>
                    <a:pt x="56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5"/>
                    <a:pt x="55" y="475"/>
                    <a:pt x="55" y="475"/>
                  </a:cubicBezTo>
                  <a:cubicBezTo>
                    <a:pt x="55" y="476"/>
                    <a:pt x="55" y="476"/>
                    <a:pt x="55" y="476"/>
                  </a:cubicBezTo>
                  <a:cubicBezTo>
                    <a:pt x="57" y="478"/>
                    <a:pt x="57" y="478"/>
                    <a:pt x="57" y="478"/>
                  </a:cubicBezTo>
                  <a:cubicBezTo>
                    <a:pt x="60" y="480"/>
                    <a:pt x="60" y="480"/>
                    <a:pt x="60" y="480"/>
                  </a:cubicBezTo>
                  <a:cubicBezTo>
                    <a:pt x="60" y="480"/>
                    <a:pt x="60" y="480"/>
                    <a:pt x="60" y="480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65" y="471"/>
                    <a:pt x="65" y="471"/>
                    <a:pt x="65" y="471"/>
                  </a:cubicBezTo>
                  <a:lnTo>
                    <a:pt x="64" y="470"/>
                  </a:lnTo>
                  <a:close/>
                  <a:moveTo>
                    <a:pt x="193" y="831"/>
                  </a:moveTo>
                  <a:cubicBezTo>
                    <a:pt x="181" y="841"/>
                    <a:pt x="181" y="841"/>
                    <a:pt x="181" y="841"/>
                  </a:cubicBezTo>
                  <a:cubicBezTo>
                    <a:pt x="179" y="843"/>
                    <a:pt x="179" y="843"/>
                    <a:pt x="179" y="843"/>
                  </a:cubicBezTo>
                  <a:cubicBezTo>
                    <a:pt x="176" y="852"/>
                    <a:pt x="176" y="852"/>
                    <a:pt x="176" y="852"/>
                  </a:cubicBezTo>
                  <a:cubicBezTo>
                    <a:pt x="179" y="854"/>
                    <a:pt x="179" y="854"/>
                    <a:pt x="179" y="854"/>
                  </a:cubicBezTo>
                  <a:cubicBezTo>
                    <a:pt x="180" y="855"/>
                    <a:pt x="180" y="855"/>
                    <a:pt x="180" y="855"/>
                  </a:cubicBezTo>
                  <a:cubicBezTo>
                    <a:pt x="185" y="856"/>
                    <a:pt x="185" y="856"/>
                    <a:pt x="185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5"/>
                    <a:pt x="186" y="855"/>
                    <a:pt x="186" y="855"/>
                  </a:cubicBezTo>
                  <a:cubicBezTo>
                    <a:pt x="187" y="854"/>
                    <a:pt x="187" y="854"/>
                    <a:pt x="187" y="854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5" y="833"/>
                    <a:pt x="195" y="833"/>
                    <a:pt x="195" y="833"/>
                  </a:cubicBezTo>
                  <a:cubicBezTo>
                    <a:pt x="195" y="833"/>
                    <a:pt x="195" y="833"/>
                    <a:pt x="195" y="833"/>
                  </a:cubicBezTo>
                  <a:cubicBezTo>
                    <a:pt x="194" y="831"/>
                    <a:pt x="194" y="831"/>
                    <a:pt x="194" y="831"/>
                  </a:cubicBezTo>
                  <a:lnTo>
                    <a:pt x="193" y="831"/>
                  </a:lnTo>
                  <a:close/>
                  <a:moveTo>
                    <a:pt x="110" y="723"/>
                  </a:moveTo>
                  <a:cubicBezTo>
                    <a:pt x="84" y="729"/>
                    <a:pt x="84" y="729"/>
                    <a:pt x="84" y="729"/>
                  </a:cubicBezTo>
                  <a:cubicBezTo>
                    <a:pt x="79" y="733"/>
                    <a:pt x="79" y="733"/>
                    <a:pt x="79" y="733"/>
                  </a:cubicBezTo>
                  <a:cubicBezTo>
                    <a:pt x="78" y="734"/>
                    <a:pt x="78" y="734"/>
                    <a:pt x="78" y="734"/>
                  </a:cubicBezTo>
                  <a:cubicBezTo>
                    <a:pt x="78" y="736"/>
                    <a:pt x="78" y="736"/>
                    <a:pt x="78" y="736"/>
                  </a:cubicBezTo>
                  <a:cubicBezTo>
                    <a:pt x="79" y="744"/>
                    <a:pt x="79" y="744"/>
                    <a:pt x="79" y="744"/>
                  </a:cubicBezTo>
                  <a:cubicBezTo>
                    <a:pt x="81" y="746"/>
                    <a:pt x="81" y="746"/>
                    <a:pt x="81" y="746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9" y="749"/>
                    <a:pt x="89" y="749"/>
                    <a:pt x="89" y="749"/>
                  </a:cubicBezTo>
                  <a:cubicBezTo>
                    <a:pt x="89" y="749"/>
                    <a:pt x="89" y="749"/>
                    <a:pt x="89" y="749"/>
                  </a:cubicBezTo>
                  <a:cubicBezTo>
                    <a:pt x="114" y="731"/>
                    <a:pt x="114" y="731"/>
                    <a:pt x="114" y="731"/>
                  </a:cubicBezTo>
                  <a:cubicBezTo>
                    <a:pt x="116" y="727"/>
                    <a:pt x="116" y="727"/>
                    <a:pt x="116" y="727"/>
                  </a:cubicBezTo>
                  <a:cubicBezTo>
                    <a:pt x="113" y="725"/>
                    <a:pt x="113" y="725"/>
                    <a:pt x="113" y="725"/>
                  </a:cubicBezTo>
                  <a:lnTo>
                    <a:pt x="110" y="723"/>
                  </a:lnTo>
                  <a:close/>
                  <a:moveTo>
                    <a:pt x="340" y="921"/>
                  </a:moveTo>
                  <a:cubicBezTo>
                    <a:pt x="351" y="933"/>
                    <a:pt x="351" y="933"/>
                    <a:pt x="351" y="933"/>
                  </a:cubicBezTo>
                  <a:cubicBezTo>
                    <a:pt x="352" y="934"/>
                    <a:pt x="352" y="934"/>
                    <a:pt x="352" y="934"/>
                  </a:cubicBezTo>
                  <a:cubicBezTo>
                    <a:pt x="352" y="934"/>
                    <a:pt x="352" y="934"/>
                    <a:pt x="352" y="934"/>
                  </a:cubicBezTo>
                  <a:cubicBezTo>
                    <a:pt x="353" y="935"/>
                    <a:pt x="353" y="935"/>
                    <a:pt x="353" y="935"/>
                  </a:cubicBezTo>
                  <a:cubicBezTo>
                    <a:pt x="355" y="935"/>
                    <a:pt x="355" y="935"/>
                    <a:pt x="355" y="935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6" y="921"/>
                    <a:pt x="356" y="921"/>
                    <a:pt x="356" y="921"/>
                  </a:cubicBezTo>
                  <a:cubicBezTo>
                    <a:pt x="354" y="913"/>
                    <a:pt x="354" y="913"/>
                    <a:pt x="354" y="913"/>
                  </a:cubicBezTo>
                  <a:cubicBezTo>
                    <a:pt x="353" y="911"/>
                    <a:pt x="353" y="911"/>
                    <a:pt x="353" y="911"/>
                  </a:cubicBezTo>
                  <a:cubicBezTo>
                    <a:pt x="351" y="905"/>
                    <a:pt x="351" y="905"/>
                    <a:pt x="351" y="905"/>
                  </a:cubicBezTo>
                  <a:cubicBezTo>
                    <a:pt x="346" y="896"/>
                    <a:pt x="346" y="896"/>
                    <a:pt x="346" y="896"/>
                  </a:cubicBezTo>
                  <a:cubicBezTo>
                    <a:pt x="343" y="894"/>
                    <a:pt x="343" y="894"/>
                    <a:pt x="343" y="894"/>
                  </a:cubicBezTo>
                  <a:cubicBezTo>
                    <a:pt x="333" y="885"/>
                    <a:pt x="333" y="885"/>
                    <a:pt x="333" y="885"/>
                  </a:cubicBezTo>
                  <a:cubicBezTo>
                    <a:pt x="332" y="885"/>
                    <a:pt x="332" y="885"/>
                    <a:pt x="332" y="885"/>
                  </a:cubicBezTo>
                  <a:cubicBezTo>
                    <a:pt x="331" y="885"/>
                    <a:pt x="331" y="885"/>
                    <a:pt x="331" y="885"/>
                  </a:cubicBezTo>
                  <a:cubicBezTo>
                    <a:pt x="328" y="890"/>
                    <a:pt x="328" y="890"/>
                    <a:pt x="328" y="890"/>
                  </a:cubicBezTo>
                  <a:cubicBezTo>
                    <a:pt x="328" y="892"/>
                    <a:pt x="328" y="892"/>
                    <a:pt x="328" y="892"/>
                  </a:cubicBezTo>
                  <a:cubicBezTo>
                    <a:pt x="329" y="896"/>
                    <a:pt x="329" y="896"/>
                    <a:pt x="329" y="896"/>
                  </a:cubicBezTo>
                  <a:cubicBezTo>
                    <a:pt x="339" y="920"/>
                    <a:pt x="339" y="920"/>
                    <a:pt x="339" y="920"/>
                  </a:cubicBezTo>
                  <a:lnTo>
                    <a:pt x="340" y="921"/>
                  </a:lnTo>
                  <a:close/>
                  <a:moveTo>
                    <a:pt x="27" y="489"/>
                  </a:moveTo>
                  <a:cubicBezTo>
                    <a:pt x="26" y="489"/>
                    <a:pt x="26" y="489"/>
                    <a:pt x="26" y="489"/>
                  </a:cubicBezTo>
                  <a:cubicBezTo>
                    <a:pt x="26" y="490"/>
                    <a:pt x="26" y="490"/>
                    <a:pt x="26" y="490"/>
                  </a:cubicBezTo>
                  <a:cubicBezTo>
                    <a:pt x="27" y="494"/>
                    <a:pt x="27" y="494"/>
                    <a:pt x="27" y="494"/>
                  </a:cubicBezTo>
                  <a:cubicBezTo>
                    <a:pt x="29" y="499"/>
                    <a:pt x="29" y="499"/>
                    <a:pt x="29" y="499"/>
                  </a:cubicBezTo>
                  <a:cubicBezTo>
                    <a:pt x="30" y="500"/>
                    <a:pt x="30" y="500"/>
                    <a:pt x="30" y="500"/>
                  </a:cubicBezTo>
                  <a:cubicBezTo>
                    <a:pt x="37" y="505"/>
                    <a:pt x="37" y="505"/>
                    <a:pt x="37" y="505"/>
                  </a:cubicBezTo>
                  <a:cubicBezTo>
                    <a:pt x="38" y="505"/>
                    <a:pt x="38" y="505"/>
                    <a:pt x="38" y="505"/>
                  </a:cubicBezTo>
                  <a:cubicBezTo>
                    <a:pt x="39" y="506"/>
                    <a:pt x="39" y="506"/>
                    <a:pt x="39" y="506"/>
                  </a:cubicBezTo>
                  <a:cubicBezTo>
                    <a:pt x="40" y="506"/>
                    <a:pt x="40" y="506"/>
                    <a:pt x="40" y="506"/>
                  </a:cubicBezTo>
                  <a:cubicBezTo>
                    <a:pt x="45" y="506"/>
                    <a:pt x="45" y="506"/>
                    <a:pt x="45" y="506"/>
                  </a:cubicBezTo>
                  <a:cubicBezTo>
                    <a:pt x="47" y="505"/>
                    <a:pt x="47" y="505"/>
                    <a:pt x="47" y="505"/>
                  </a:cubicBezTo>
                  <a:cubicBezTo>
                    <a:pt x="52" y="503"/>
                    <a:pt x="52" y="503"/>
                    <a:pt x="52" y="503"/>
                  </a:cubicBezTo>
                  <a:cubicBezTo>
                    <a:pt x="53" y="502"/>
                    <a:pt x="53" y="502"/>
                    <a:pt x="53" y="502"/>
                  </a:cubicBezTo>
                  <a:cubicBezTo>
                    <a:pt x="53" y="502"/>
                    <a:pt x="53" y="502"/>
                    <a:pt x="53" y="502"/>
                  </a:cubicBezTo>
                  <a:cubicBezTo>
                    <a:pt x="53" y="499"/>
                    <a:pt x="53" y="499"/>
                    <a:pt x="53" y="499"/>
                  </a:cubicBezTo>
                  <a:cubicBezTo>
                    <a:pt x="53" y="497"/>
                    <a:pt x="53" y="497"/>
                    <a:pt x="53" y="497"/>
                  </a:cubicBezTo>
                  <a:cubicBezTo>
                    <a:pt x="53" y="497"/>
                    <a:pt x="53" y="497"/>
                    <a:pt x="53" y="497"/>
                  </a:cubicBezTo>
                  <a:cubicBezTo>
                    <a:pt x="53" y="496"/>
                    <a:pt x="53" y="496"/>
                    <a:pt x="53" y="496"/>
                  </a:cubicBezTo>
                  <a:cubicBezTo>
                    <a:pt x="50" y="492"/>
                    <a:pt x="50" y="492"/>
                    <a:pt x="50" y="492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37" y="484"/>
                    <a:pt x="37" y="484"/>
                    <a:pt x="37" y="484"/>
                  </a:cubicBezTo>
                  <a:cubicBezTo>
                    <a:pt x="36" y="483"/>
                    <a:pt x="36" y="483"/>
                    <a:pt x="36" y="483"/>
                  </a:cubicBezTo>
                  <a:cubicBezTo>
                    <a:pt x="33" y="483"/>
                    <a:pt x="33" y="483"/>
                    <a:pt x="33" y="483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27" y="488"/>
                    <a:pt x="27" y="488"/>
                    <a:pt x="27" y="488"/>
                  </a:cubicBezTo>
                  <a:lnTo>
                    <a:pt x="27" y="489"/>
                  </a:lnTo>
                  <a:close/>
                  <a:moveTo>
                    <a:pt x="342" y="1006"/>
                  </a:moveTo>
                  <a:cubicBezTo>
                    <a:pt x="343" y="1005"/>
                    <a:pt x="343" y="1005"/>
                    <a:pt x="343" y="1005"/>
                  </a:cubicBezTo>
                  <a:cubicBezTo>
                    <a:pt x="346" y="1002"/>
                    <a:pt x="346" y="1002"/>
                    <a:pt x="346" y="1002"/>
                  </a:cubicBezTo>
                  <a:cubicBezTo>
                    <a:pt x="346" y="1001"/>
                    <a:pt x="346" y="1001"/>
                    <a:pt x="346" y="1001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4" y="977"/>
                    <a:pt x="344" y="977"/>
                    <a:pt x="344" y="977"/>
                  </a:cubicBezTo>
                  <a:cubicBezTo>
                    <a:pt x="344" y="977"/>
                    <a:pt x="344" y="977"/>
                    <a:pt x="344" y="977"/>
                  </a:cubicBezTo>
                  <a:cubicBezTo>
                    <a:pt x="335" y="948"/>
                    <a:pt x="335" y="948"/>
                    <a:pt x="335" y="948"/>
                  </a:cubicBezTo>
                  <a:cubicBezTo>
                    <a:pt x="334" y="947"/>
                    <a:pt x="334" y="947"/>
                    <a:pt x="334" y="947"/>
                  </a:cubicBezTo>
                  <a:cubicBezTo>
                    <a:pt x="334" y="945"/>
                    <a:pt x="334" y="945"/>
                    <a:pt x="334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28" y="940"/>
                    <a:pt x="328" y="940"/>
                    <a:pt x="328" y="940"/>
                  </a:cubicBezTo>
                  <a:cubicBezTo>
                    <a:pt x="324" y="937"/>
                    <a:pt x="324" y="937"/>
                    <a:pt x="324" y="937"/>
                  </a:cubicBezTo>
                  <a:cubicBezTo>
                    <a:pt x="323" y="937"/>
                    <a:pt x="323" y="937"/>
                    <a:pt x="323" y="937"/>
                  </a:cubicBezTo>
                  <a:cubicBezTo>
                    <a:pt x="321" y="936"/>
                    <a:pt x="321" y="936"/>
                    <a:pt x="321" y="936"/>
                  </a:cubicBezTo>
                  <a:cubicBezTo>
                    <a:pt x="319" y="936"/>
                    <a:pt x="319" y="936"/>
                    <a:pt x="319" y="936"/>
                  </a:cubicBezTo>
                  <a:cubicBezTo>
                    <a:pt x="315" y="936"/>
                    <a:pt x="315" y="936"/>
                    <a:pt x="315" y="936"/>
                  </a:cubicBezTo>
                  <a:cubicBezTo>
                    <a:pt x="311" y="939"/>
                    <a:pt x="311" y="939"/>
                    <a:pt x="311" y="939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03" y="946"/>
                    <a:pt x="303" y="946"/>
                    <a:pt x="303" y="946"/>
                  </a:cubicBezTo>
                  <a:cubicBezTo>
                    <a:pt x="302" y="948"/>
                    <a:pt x="302" y="948"/>
                    <a:pt x="302" y="948"/>
                  </a:cubicBezTo>
                  <a:cubicBezTo>
                    <a:pt x="300" y="958"/>
                    <a:pt x="300" y="958"/>
                    <a:pt x="300" y="958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299" y="965"/>
                    <a:pt x="299" y="965"/>
                    <a:pt x="299" y="965"/>
                  </a:cubicBezTo>
                  <a:cubicBezTo>
                    <a:pt x="305" y="989"/>
                    <a:pt x="305" y="989"/>
                    <a:pt x="305" y="989"/>
                  </a:cubicBezTo>
                  <a:cubicBezTo>
                    <a:pt x="306" y="989"/>
                    <a:pt x="306" y="989"/>
                    <a:pt x="306" y="989"/>
                  </a:cubicBezTo>
                  <a:cubicBezTo>
                    <a:pt x="307" y="996"/>
                    <a:pt x="307" y="996"/>
                    <a:pt x="307" y="996"/>
                  </a:cubicBezTo>
                  <a:cubicBezTo>
                    <a:pt x="308" y="997"/>
                    <a:pt x="308" y="997"/>
                    <a:pt x="308" y="997"/>
                  </a:cubicBezTo>
                  <a:cubicBezTo>
                    <a:pt x="316" y="1004"/>
                    <a:pt x="316" y="1004"/>
                    <a:pt x="316" y="1004"/>
                  </a:cubicBezTo>
                  <a:cubicBezTo>
                    <a:pt x="323" y="1008"/>
                    <a:pt x="323" y="1008"/>
                    <a:pt x="323" y="1008"/>
                  </a:cubicBezTo>
                  <a:cubicBezTo>
                    <a:pt x="325" y="1008"/>
                    <a:pt x="325" y="1008"/>
                    <a:pt x="325" y="1008"/>
                  </a:cubicBezTo>
                  <a:cubicBezTo>
                    <a:pt x="332" y="1008"/>
                    <a:pt x="332" y="1008"/>
                    <a:pt x="332" y="1008"/>
                  </a:cubicBezTo>
                  <a:lnTo>
                    <a:pt x="342" y="1006"/>
                  </a:lnTo>
                  <a:close/>
                  <a:moveTo>
                    <a:pt x="247" y="860"/>
                  </a:moveTo>
                  <a:cubicBezTo>
                    <a:pt x="248" y="857"/>
                    <a:pt x="248" y="857"/>
                    <a:pt x="248" y="857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59" y="836"/>
                    <a:pt x="259" y="836"/>
                  </a:cubicBezTo>
                  <a:cubicBezTo>
                    <a:pt x="257" y="830"/>
                    <a:pt x="257" y="830"/>
                    <a:pt x="257" y="830"/>
                  </a:cubicBezTo>
                  <a:cubicBezTo>
                    <a:pt x="257" y="829"/>
                    <a:pt x="257" y="829"/>
                    <a:pt x="257" y="829"/>
                  </a:cubicBezTo>
                  <a:cubicBezTo>
                    <a:pt x="256" y="828"/>
                    <a:pt x="256" y="828"/>
                    <a:pt x="256" y="828"/>
                  </a:cubicBezTo>
                  <a:cubicBezTo>
                    <a:pt x="256" y="827"/>
                    <a:pt x="256" y="827"/>
                    <a:pt x="256" y="827"/>
                  </a:cubicBezTo>
                  <a:cubicBezTo>
                    <a:pt x="255" y="827"/>
                    <a:pt x="255" y="827"/>
                    <a:pt x="255" y="827"/>
                  </a:cubicBezTo>
                  <a:cubicBezTo>
                    <a:pt x="250" y="830"/>
                    <a:pt x="250" y="830"/>
                    <a:pt x="250" y="830"/>
                  </a:cubicBezTo>
                  <a:cubicBezTo>
                    <a:pt x="229" y="848"/>
                    <a:pt x="229" y="848"/>
                    <a:pt x="229" y="848"/>
                  </a:cubicBezTo>
                  <a:cubicBezTo>
                    <a:pt x="220" y="857"/>
                    <a:pt x="220" y="857"/>
                    <a:pt x="220" y="857"/>
                  </a:cubicBezTo>
                  <a:cubicBezTo>
                    <a:pt x="214" y="869"/>
                    <a:pt x="214" y="869"/>
                    <a:pt x="214" y="869"/>
                  </a:cubicBezTo>
                  <a:cubicBezTo>
                    <a:pt x="214" y="870"/>
                    <a:pt x="214" y="870"/>
                    <a:pt x="214" y="870"/>
                  </a:cubicBezTo>
                  <a:cubicBezTo>
                    <a:pt x="215" y="872"/>
                    <a:pt x="215" y="872"/>
                    <a:pt x="215" y="872"/>
                  </a:cubicBezTo>
                  <a:cubicBezTo>
                    <a:pt x="221" y="875"/>
                    <a:pt x="221" y="875"/>
                    <a:pt x="221" y="875"/>
                  </a:cubicBezTo>
                  <a:cubicBezTo>
                    <a:pt x="222" y="875"/>
                    <a:pt x="222" y="875"/>
                    <a:pt x="222" y="875"/>
                  </a:cubicBezTo>
                  <a:cubicBezTo>
                    <a:pt x="228" y="872"/>
                    <a:pt x="228" y="872"/>
                    <a:pt x="228" y="872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36" y="870"/>
                    <a:pt x="236" y="870"/>
                    <a:pt x="236" y="870"/>
                  </a:cubicBezTo>
                  <a:cubicBezTo>
                    <a:pt x="237" y="871"/>
                    <a:pt x="237" y="871"/>
                    <a:pt x="237" y="871"/>
                  </a:cubicBezTo>
                  <a:cubicBezTo>
                    <a:pt x="237" y="871"/>
                    <a:pt x="237" y="871"/>
                    <a:pt x="237" y="871"/>
                  </a:cubicBezTo>
                  <a:cubicBezTo>
                    <a:pt x="242" y="867"/>
                    <a:pt x="242" y="867"/>
                    <a:pt x="242" y="867"/>
                  </a:cubicBezTo>
                  <a:lnTo>
                    <a:pt x="247" y="860"/>
                  </a:lnTo>
                  <a:close/>
                  <a:moveTo>
                    <a:pt x="251" y="933"/>
                  </a:moveTo>
                  <a:cubicBezTo>
                    <a:pt x="245" y="946"/>
                    <a:pt x="245" y="946"/>
                    <a:pt x="245" y="946"/>
                  </a:cubicBezTo>
                  <a:cubicBezTo>
                    <a:pt x="245" y="947"/>
                    <a:pt x="245" y="947"/>
                    <a:pt x="245" y="947"/>
                  </a:cubicBezTo>
                  <a:cubicBezTo>
                    <a:pt x="246" y="952"/>
                    <a:pt x="246" y="952"/>
                    <a:pt x="246" y="952"/>
                  </a:cubicBezTo>
                  <a:cubicBezTo>
                    <a:pt x="246" y="952"/>
                    <a:pt x="246" y="952"/>
                    <a:pt x="246" y="952"/>
                  </a:cubicBezTo>
                  <a:cubicBezTo>
                    <a:pt x="247" y="953"/>
                    <a:pt x="247" y="953"/>
                    <a:pt x="247" y="953"/>
                  </a:cubicBezTo>
                  <a:cubicBezTo>
                    <a:pt x="248" y="953"/>
                    <a:pt x="248" y="953"/>
                    <a:pt x="248" y="953"/>
                  </a:cubicBezTo>
                  <a:cubicBezTo>
                    <a:pt x="249" y="952"/>
                    <a:pt x="249" y="952"/>
                    <a:pt x="249" y="952"/>
                  </a:cubicBezTo>
                  <a:cubicBezTo>
                    <a:pt x="252" y="950"/>
                    <a:pt x="252" y="950"/>
                    <a:pt x="252" y="950"/>
                  </a:cubicBezTo>
                  <a:cubicBezTo>
                    <a:pt x="254" y="935"/>
                    <a:pt x="254" y="935"/>
                    <a:pt x="254" y="935"/>
                  </a:cubicBezTo>
                  <a:cubicBezTo>
                    <a:pt x="253" y="933"/>
                    <a:pt x="253" y="933"/>
                    <a:pt x="253" y="933"/>
                  </a:cubicBezTo>
                  <a:cubicBezTo>
                    <a:pt x="252" y="933"/>
                    <a:pt x="252" y="933"/>
                    <a:pt x="252" y="933"/>
                  </a:cubicBezTo>
                  <a:lnTo>
                    <a:pt x="251" y="933"/>
                  </a:lnTo>
                  <a:close/>
                  <a:moveTo>
                    <a:pt x="787" y="455"/>
                  </a:moveTo>
                  <a:cubicBezTo>
                    <a:pt x="784" y="447"/>
                    <a:pt x="784" y="447"/>
                    <a:pt x="784" y="447"/>
                  </a:cubicBezTo>
                  <a:cubicBezTo>
                    <a:pt x="774" y="434"/>
                    <a:pt x="774" y="434"/>
                    <a:pt x="774" y="434"/>
                  </a:cubicBezTo>
                  <a:cubicBezTo>
                    <a:pt x="773" y="433"/>
                    <a:pt x="773" y="433"/>
                    <a:pt x="773" y="433"/>
                  </a:cubicBezTo>
                  <a:cubicBezTo>
                    <a:pt x="763" y="430"/>
                    <a:pt x="763" y="430"/>
                    <a:pt x="763" y="430"/>
                  </a:cubicBezTo>
                  <a:cubicBezTo>
                    <a:pt x="762" y="429"/>
                    <a:pt x="762" y="429"/>
                    <a:pt x="762" y="429"/>
                  </a:cubicBezTo>
                  <a:cubicBezTo>
                    <a:pt x="754" y="429"/>
                    <a:pt x="754" y="429"/>
                    <a:pt x="754" y="429"/>
                  </a:cubicBezTo>
                  <a:cubicBezTo>
                    <a:pt x="749" y="430"/>
                    <a:pt x="749" y="430"/>
                    <a:pt x="749" y="430"/>
                  </a:cubicBezTo>
                  <a:cubicBezTo>
                    <a:pt x="746" y="430"/>
                    <a:pt x="746" y="430"/>
                    <a:pt x="746" y="430"/>
                  </a:cubicBezTo>
                  <a:cubicBezTo>
                    <a:pt x="745" y="431"/>
                    <a:pt x="745" y="431"/>
                    <a:pt x="745" y="431"/>
                  </a:cubicBezTo>
                  <a:cubicBezTo>
                    <a:pt x="744" y="432"/>
                    <a:pt x="744" y="432"/>
                    <a:pt x="744" y="432"/>
                  </a:cubicBezTo>
                  <a:cubicBezTo>
                    <a:pt x="743" y="433"/>
                    <a:pt x="743" y="433"/>
                    <a:pt x="743" y="433"/>
                  </a:cubicBezTo>
                  <a:cubicBezTo>
                    <a:pt x="742" y="434"/>
                    <a:pt x="742" y="434"/>
                    <a:pt x="742" y="434"/>
                  </a:cubicBezTo>
                  <a:cubicBezTo>
                    <a:pt x="740" y="435"/>
                    <a:pt x="740" y="435"/>
                    <a:pt x="740" y="435"/>
                  </a:cubicBezTo>
                  <a:cubicBezTo>
                    <a:pt x="737" y="436"/>
                    <a:pt x="737" y="436"/>
                    <a:pt x="737" y="436"/>
                  </a:cubicBezTo>
                  <a:cubicBezTo>
                    <a:pt x="693" y="438"/>
                    <a:pt x="693" y="438"/>
                    <a:pt x="693" y="438"/>
                  </a:cubicBezTo>
                  <a:cubicBezTo>
                    <a:pt x="688" y="438"/>
                    <a:pt x="688" y="438"/>
                    <a:pt x="688" y="438"/>
                  </a:cubicBezTo>
                  <a:cubicBezTo>
                    <a:pt x="661" y="434"/>
                    <a:pt x="661" y="434"/>
                    <a:pt x="661" y="434"/>
                  </a:cubicBezTo>
                  <a:cubicBezTo>
                    <a:pt x="656" y="431"/>
                    <a:pt x="656" y="431"/>
                    <a:pt x="656" y="431"/>
                  </a:cubicBezTo>
                  <a:cubicBezTo>
                    <a:pt x="647" y="430"/>
                    <a:pt x="647" y="430"/>
                    <a:pt x="647" y="430"/>
                  </a:cubicBezTo>
                  <a:cubicBezTo>
                    <a:pt x="637" y="433"/>
                    <a:pt x="637" y="433"/>
                    <a:pt x="637" y="433"/>
                  </a:cubicBezTo>
                  <a:cubicBezTo>
                    <a:pt x="636" y="433"/>
                    <a:pt x="636" y="433"/>
                    <a:pt x="636" y="433"/>
                  </a:cubicBezTo>
                  <a:cubicBezTo>
                    <a:pt x="636" y="434"/>
                    <a:pt x="636" y="434"/>
                    <a:pt x="636" y="434"/>
                  </a:cubicBezTo>
                  <a:cubicBezTo>
                    <a:pt x="636" y="435"/>
                    <a:pt x="636" y="435"/>
                    <a:pt x="636" y="435"/>
                  </a:cubicBezTo>
                  <a:cubicBezTo>
                    <a:pt x="635" y="436"/>
                    <a:pt x="635" y="436"/>
                    <a:pt x="635" y="436"/>
                  </a:cubicBezTo>
                  <a:cubicBezTo>
                    <a:pt x="633" y="438"/>
                    <a:pt x="633" y="438"/>
                    <a:pt x="633" y="438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5" y="441"/>
                    <a:pt x="625" y="441"/>
                    <a:pt x="625" y="441"/>
                  </a:cubicBezTo>
                  <a:cubicBezTo>
                    <a:pt x="623" y="441"/>
                    <a:pt x="623" y="441"/>
                    <a:pt x="623" y="441"/>
                  </a:cubicBezTo>
                  <a:cubicBezTo>
                    <a:pt x="616" y="439"/>
                    <a:pt x="616" y="439"/>
                    <a:pt x="616" y="439"/>
                  </a:cubicBezTo>
                  <a:cubicBezTo>
                    <a:pt x="609" y="438"/>
                    <a:pt x="609" y="438"/>
                    <a:pt x="609" y="438"/>
                  </a:cubicBezTo>
                  <a:cubicBezTo>
                    <a:pt x="597" y="434"/>
                    <a:pt x="597" y="434"/>
                    <a:pt x="597" y="434"/>
                  </a:cubicBezTo>
                  <a:cubicBezTo>
                    <a:pt x="591" y="431"/>
                    <a:pt x="591" y="431"/>
                    <a:pt x="591" y="431"/>
                  </a:cubicBezTo>
                  <a:cubicBezTo>
                    <a:pt x="590" y="430"/>
                    <a:pt x="590" y="430"/>
                    <a:pt x="590" y="430"/>
                  </a:cubicBezTo>
                  <a:cubicBezTo>
                    <a:pt x="590" y="429"/>
                    <a:pt x="590" y="429"/>
                    <a:pt x="590" y="429"/>
                  </a:cubicBezTo>
                  <a:cubicBezTo>
                    <a:pt x="589" y="429"/>
                    <a:pt x="589" y="429"/>
                    <a:pt x="589" y="429"/>
                  </a:cubicBezTo>
                  <a:cubicBezTo>
                    <a:pt x="589" y="428"/>
                    <a:pt x="589" y="428"/>
                    <a:pt x="589" y="428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27"/>
                    <a:pt x="579" y="427"/>
                    <a:pt x="579" y="427"/>
                  </a:cubicBezTo>
                  <a:cubicBezTo>
                    <a:pt x="566" y="432"/>
                    <a:pt x="566" y="432"/>
                    <a:pt x="566" y="432"/>
                  </a:cubicBezTo>
                  <a:cubicBezTo>
                    <a:pt x="561" y="434"/>
                    <a:pt x="561" y="434"/>
                    <a:pt x="561" y="434"/>
                  </a:cubicBezTo>
                  <a:cubicBezTo>
                    <a:pt x="561" y="434"/>
                    <a:pt x="561" y="434"/>
                    <a:pt x="561" y="434"/>
                  </a:cubicBezTo>
                  <a:cubicBezTo>
                    <a:pt x="553" y="443"/>
                    <a:pt x="553" y="443"/>
                    <a:pt x="553" y="443"/>
                  </a:cubicBezTo>
                  <a:cubicBezTo>
                    <a:pt x="546" y="443"/>
                    <a:pt x="546" y="443"/>
                    <a:pt x="546" y="443"/>
                  </a:cubicBezTo>
                  <a:cubicBezTo>
                    <a:pt x="541" y="443"/>
                    <a:pt x="541" y="443"/>
                    <a:pt x="541" y="443"/>
                  </a:cubicBezTo>
                  <a:cubicBezTo>
                    <a:pt x="540" y="443"/>
                    <a:pt x="540" y="443"/>
                    <a:pt x="540" y="443"/>
                  </a:cubicBezTo>
                  <a:cubicBezTo>
                    <a:pt x="535" y="444"/>
                    <a:pt x="535" y="444"/>
                    <a:pt x="535" y="444"/>
                  </a:cubicBezTo>
                  <a:cubicBezTo>
                    <a:pt x="535" y="444"/>
                    <a:pt x="535" y="444"/>
                    <a:pt x="535" y="444"/>
                  </a:cubicBezTo>
                  <a:cubicBezTo>
                    <a:pt x="534" y="445"/>
                    <a:pt x="534" y="445"/>
                    <a:pt x="534" y="445"/>
                  </a:cubicBezTo>
                  <a:cubicBezTo>
                    <a:pt x="531" y="448"/>
                    <a:pt x="531" y="448"/>
                    <a:pt x="531" y="448"/>
                  </a:cubicBezTo>
                  <a:cubicBezTo>
                    <a:pt x="527" y="452"/>
                    <a:pt x="527" y="452"/>
                    <a:pt x="527" y="452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17" y="460"/>
                    <a:pt x="517" y="460"/>
                    <a:pt x="517" y="460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0" y="462"/>
                    <a:pt x="510" y="462"/>
                    <a:pt x="510" y="462"/>
                  </a:cubicBezTo>
                  <a:cubicBezTo>
                    <a:pt x="508" y="463"/>
                    <a:pt x="508" y="463"/>
                    <a:pt x="508" y="463"/>
                  </a:cubicBezTo>
                  <a:cubicBezTo>
                    <a:pt x="495" y="461"/>
                    <a:pt x="495" y="461"/>
                    <a:pt x="495" y="461"/>
                  </a:cubicBezTo>
                  <a:cubicBezTo>
                    <a:pt x="491" y="461"/>
                    <a:pt x="491" y="461"/>
                    <a:pt x="491" y="461"/>
                  </a:cubicBezTo>
                  <a:cubicBezTo>
                    <a:pt x="489" y="462"/>
                    <a:pt x="489" y="462"/>
                    <a:pt x="489" y="462"/>
                  </a:cubicBezTo>
                  <a:cubicBezTo>
                    <a:pt x="485" y="463"/>
                    <a:pt x="485" y="463"/>
                    <a:pt x="485" y="463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81" y="464"/>
                    <a:pt x="481" y="464"/>
                    <a:pt x="481" y="464"/>
                  </a:cubicBezTo>
                  <a:cubicBezTo>
                    <a:pt x="482" y="465"/>
                    <a:pt x="482" y="465"/>
                    <a:pt x="482" y="465"/>
                  </a:cubicBezTo>
                  <a:cubicBezTo>
                    <a:pt x="483" y="466"/>
                    <a:pt x="483" y="466"/>
                    <a:pt x="483" y="466"/>
                  </a:cubicBezTo>
                  <a:cubicBezTo>
                    <a:pt x="486" y="466"/>
                    <a:pt x="486" y="466"/>
                    <a:pt x="486" y="466"/>
                  </a:cubicBezTo>
                  <a:cubicBezTo>
                    <a:pt x="486" y="466"/>
                    <a:pt x="486" y="466"/>
                    <a:pt x="486" y="466"/>
                  </a:cubicBezTo>
                  <a:cubicBezTo>
                    <a:pt x="487" y="467"/>
                    <a:pt x="487" y="467"/>
                    <a:pt x="487" y="467"/>
                  </a:cubicBezTo>
                  <a:cubicBezTo>
                    <a:pt x="487" y="468"/>
                    <a:pt x="487" y="468"/>
                    <a:pt x="487" y="468"/>
                  </a:cubicBezTo>
                  <a:cubicBezTo>
                    <a:pt x="487" y="469"/>
                    <a:pt x="487" y="469"/>
                    <a:pt x="487" y="469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87" y="471"/>
                    <a:pt x="487" y="471"/>
                    <a:pt x="487" y="471"/>
                  </a:cubicBezTo>
                  <a:cubicBezTo>
                    <a:pt x="471" y="486"/>
                    <a:pt x="471" y="486"/>
                    <a:pt x="471" y="486"/>
                  </a:cubicBezTo>
                  <a:cubicBezTo>
                    <a:pt x="468" y="487"/>
                    <a:pt x="468" y="487"/>
                    <a:pt x="468" y="487"/>
                  </a:cubicBezTo>
                  <a:cubicBezTo>
                    <a:pt x="466" y="488"/>
                    <a:pt x="466" y="488"/>
                    <a:pt x="466" y="488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63" y="488"/>
                    <a:pt x="463" y="488"/>
                    <a:pt x="463" y="488"/>
                  </a:cubicBezTo>
                  <a:cubicBezTo>
                    <a:pt x="459" y="486"/>
                    <a:pt x="459" y="486"/>
                    <a:pt x="459" y="486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8" y="470"/>
                    <a:pt x="468" y="470"/>
                    <a:pt x="468" y="470"/>
                  </a:cubicBezTo>
                  <a:cubicBezTo>
                    <a:pt x="477" y="462"/>
                    <a:pt x="477" y="462"/>
                    <a:pt x="477" y="462"/>
                  </a:cubicBezTo>
                  <a:cubicBezTo>
                    <a:pt x="492" y="442"/>
                    <a:pt x="492" y="442"/>
                    <a:pt x="492" y="442"/>
                  </a:cubicBezTo>
                  <a:cubicBezTo>
                    <a:pt x="492" y="441"/>
                    <a:pt x="492" y="441"/>
                    <a:pt x="492" y="441"/>
                  </a:cubicBezTo>
                  <a:cubicBezTo>
                    <a:pt x="486" y="439"/>
                    <a:pt x="486" y="439"/>
                    <a:pt x="486" y="439"/>
                  </a:cubicBezTo>
                  <a:cubicBezTo>
                    <a:pt x="466" y="441"/>
                    <a:pt x="466" y="441"/>
                    <a:pt x="466" y="441"/>
                  </a:cubicBezTo>
                  <a:cubicBezTo>
                    <a:pt x="461" y="443"/>
                    <a:pt x="461" y="443"/>
                    <a:pt x="461" y="443"/>
                  </a:cubicBezTo>
                  <a:cubicBezTo>
                    <a:pt x="459" y="444"/>
                    <a:pt x="459" y="444"/>
                    <a:pt x="459" y="444"/>
                  </a:cubicBezTo>
                  <a:cubicBezTo>
                    <a:pt x="448" y="454"/>
                    <a:pt x="448" y="454"/>
                    <a:pt x="448" y="454"/>
                  </a:cubicBezTo>
                  <a:cubicBezTo>
                    <a:pt x="442" y="461"/>
                    <a:pt x="442" y="461"/>
                    <a:pt x="442" y="461"/>
                  </a:cubicBezTo>
                  <a:cubicBezTo>
                    <a:pt x="440" y="463"/>
                    <a:pt x="440" y="463"/>
                    <a:pt x="440" y="463"/>
                  </a:cubicBezTo>
                  <a:cubicBezTo>
                    <a:pt x="436" y="467"/>
                    <a:pt x="436" y="467"/>
                    <a:pt x="436" y="467"/>
                  </a:cubicBezTo>
                  <a:cubicBezTo>
                    <a:pt x="434" y="468"/>
                    <a:pt x="434" y="468"/>
                    <a:pt x="434" y="468"/>
                  </a:cubicBezTo>
                  <a:cubicBezTo>
                    <a:pt x="433" y="465"/>
                    <a:pt x="433" y="465"/>
                    <a:pt x="433" y="465"/>
                  </a:cubicBezTo>
                  <a:cubicBezTo>
                    <a:pt x="436" y="459"/>
                    <a:pt x="436" y="459"/>
                    <a:pt x="436" y="459"/>
                  </a:cubicBezTo>
                  <a:cubicBezTo>
                    <a:pt x="451" y="441"/>
                    <a:pt x="451" y="441"/>
                    <a:pt x="451" y="441"/>
                  </a:cubicBezTo>
                  <a:cubicBezTo>
                    <a:pt x="452" y="441"/>
                    <a:pt x="452" y="441"/>
                    <a:pt x="452" y="441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487" y="426"/>
                    <a:pt x="487" y="426"/>
                    <a:pt x="487" y="426"/>
                  </a:cubicBezTo>
                  <a:cubicBezTo>
                    <a:pt x="488" y="426"/>
                    <a:pt x="488" y="426"/>
                    <a:pt x="488" y="426"/>
                  </a:cubicBezTo>
                  <a:cubicBezTo>
                    <a:pt x="489" y="426"/>
                    <a:pt x="489" y="426"/>
                    <a:pt x="489" y="426"/>
                  </a:cubicBezTo>
                  <a:cubicBezTo>
                    <a:pt x="490" y="427"/>
                    <a:pt x="490" y="427"/>
                    <a:pt x="490" y="427"/>
                  </a:cubicBezTo>
                  <a:cubicBezTo>
                    <a:pt x="490" y="428"/>
                    <a:pt x="490" y="428"/>
                    <a:pt x="490" y="428"/>
                  </a:cubicBezTo>
                  <a:cubicBezTo>
                    <a:pt x="489" y="429"/>
                    <a:pt x="489" y="429"/>
                    <a:pt x="489" y="429"/>
                  </a:cubicBezTo>
                  <a:cubicBezTo>
                    <a:pt x="489" y="430"/>
                    <a:pt x="489" y="430"/>
                    <a:pt x="489" y="430"/>
                  </a:cubicBezTo>
                  <a:cubicBezTo>
                    <a:pt x="487" y="432"/>
                    <a:pt x="487" y="432"/>
                    <a:pt x="487" y="432"/>
                  </a:cubicBezTo>
                  <a:cubicBezTo>
                    <a:pt x="487" y="433"/>
                    <a:pt x="487" y="433"/>
                    <a:pt x="487" y="433"/>
                  </a:cubicBezTo>
                  <a:cubicBezTo>
                    <a:pt x="489" y="437"/>
                    <a:pt x="489" y="437"/>
                    <a:pt x="489" y="437"/>
                  </a:cubicBezTo>
                  <a:cubicBezTo>
                    <a:pt x="489" y="438"/>
                    <a:pt x="489" y="438"/>
                    <a:pt x="489" y="438"/>
                  </a:cubicBezTo>
                  <a:cubicBezTo>
                    <a:pt x="489" y="439"/>
                    <a:pt x="489" y="439"/>
                    <a:pt x="489" y="439"/>
                  </a:cubicBezTo>
                  <a:cubicBezTo>
                    <a:pt x="490" y="439"/>
                    <a:pt x="490" y="439"/>
                    <a:pt x="490" y="439"/>
                  </a:cubicBezTo>
                  <a:cubicBezTo>
                    <a:pt x="491" y="439"/>
                    <a:pt x="491" y="439"/>
                    <a:pt x="491" y="439"/>
                  </a:cubicBezTo>
                  <a:cubicBezTo>
                    <a:pt x="492" y="439"/>
                    <a:pt x="492" y="439"/>
                    <a:pt x="492" y="439"/>
                  </a:cubicBezTo>
                  <a:cubicBezTo>
                    <a:pt x="493" y="438"/>
                    <a:pt x="493" y="438"/>
                    <a:pt x="493" y="438"/>
                  </a:cubicBezTo>
                  <a:cubicBezTo>
                    <a:pt x="510" y="416"/>
                    <a:pt x="510" y="416"/>
                    <a:pt x="510" y="416"/>
                  </a:cubicBezTo>
                  <a:cubicBezTo>
                    <a:pt x="516" y="406"/>
                    <a:pt x="516" y="406"/>
                    <a:pt x="516" y="406"/>
                  </a:cubicBezTo>
                  <a:cubicBezTo>
                    <a:pt x="521" y="397"/>
                    <a:pt x="521" y="397"/>
                    <a:pt x="521" y="397"/>
                  </a:cubicBezTo>
                  <a:cubicBezTo>
                    <a:pt x="522" y="394"/>
                    <a:pt x="522" y="394"/>
                    <a:pt x="522" y="394"/>
                  </a:cubicBezTo>
                  <a:cubicBezTo>
                    <a:pt x="522" y="394"/>
                    <a:pt x="522" y="394"/>
                    <a:pt x="522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18" y="392"/>
                    <a:pt x="518" y="392"/>
                    <a:pt x="518" y="392"/>
                  </a:cubicBezTo>
                  <a:cubicBezTo>
                    <a:pt x="517" y="393"/>
                    <a:pt x="517" y="393"/>
                    <a:pt x="517" y="393"/>
                  </a:cubicBezTo>
                  <a:cubicBezTo>
                    <a:pt x="516" y="394"/>
                    <a:pt x="516" y="394"/>
                    <a:pt x="516" y="394"/>
                  </a:cubicBezTo>
                  <a:cubicBezTo>
                    <a:pt x="516" y="395"/>
                    <a:pt x="516" y="395"/>
                    <a:pt x="516" y="395"/>
                  </a:cubicBezTo>
                  <a:cubicBezTo>
                    <a:pt x="515" y="396"/>
                    <a:pt x="515" y="396"/>
                    <a:pt x="515" y="396"/>
                  </a:cubicBezTo>
                  <a:cubicBezTo>
                    <a:pt x="514" y="400"/>
                    <a:pt x="514" y="400"/>
                    <a:pt x="514" y="400"/>
                  </a:cubicBezTo>
                  <a:cubicBezTo>
                    <a:pt x="514" y="402"/>
                    <a:pt x="514" y="402"/>
                    <a:pt x="514" y="402"/>
                  </a:cubicBezTo>
                  <a:cubicBezTo>
                    <a:pt x="512" y="403"/>
                    <a:pt x="512" y="403"/>
                    <a:pt x="512" y="403"/>
                  </a:cubicBezTo>
                  <a:cubicBezTo>
                    <a:pt x="510" y="403"/>
                    <a:pt x="510" y="403"/>
                    <a:pt x="510" y="403"/>
                  </a:cubicBezTo>
                  <a:cubicBezTo>
                    <a:pt x="503" y="405"/>
                    <a:pt x="503" y="405"/>
                    <a:pt x="503" y="405"/>
                  </a:cubicBezTo>
                  <a:cubicBezTo>
                    <a:pt x="485" y="405"/>
                    <a:pt x="485" y="405"/>
                    <a:pt x="485" y="405"/>
                  </a:cubicBezTo>
                  <a:cubicBezTo>
                    <a:pt x="468" y="401"/>
                    <a:pt x="468" y="401"/>
                    <a:pt x="468" y="401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464" y="394"/>
                    <a:pt x="464" y="394"/>
                    <a:pt x="464" y="394"/>
                  </a:cubicBezTo>
                  <a:cubicBezTo>
                    <a:pt x="467" y="394"/>
                    <a:pt x="467" y="394"/>
                    <a:pt x="467" y="394"/>
                  </a:cubicBezTo>
                  <a:cubicBezTo>
                    <a:pt x="478" y="395"/>
                    <a:pt x="478" y="395"/>
                    <a:pt x="478" y="395"/>
                  </a:cubicBezTo>
                  <a:cubicBezTo>
                    <a:pt x="485" y="394"/>
                    <a:pt x="485" y="394"/>
                    <a:pt x="485" y="394"/>
                  </a:cubicBezTo>
                  <a:cubicBezTo>
                    <a:pt x="489" y="390"/>
                    <a:pt x="489" y="390"/>
                    <a:pt x="489" y="390"/>
                  </a:cubicBezTo>
                  <a:cubicBezTo>
                    <a:pt x="491" y="385"/>
                    <a:pt x="491" y="385"/>
                    <a:pt x="491" y="385"/>
                  </a:cubicBezTo>
                  <a:cubicBezTo>
                    <a:pt x="492" y="385"/>
                    <a:pt x="492" y="385"/>
                    <a:pt x="492" y="385"/>
                  </a:cubicBezTo>
                  <a:cubicBezTo>
                    <a:pt x="492" y="384"/>
                    <a:pt x="492" y="384"/>
                    <a:pt x="492" y="384"/>
                  </a:cubicBezTo>
                  <a:cubicBezTo>
                    <a:pt x="492" y="382"/>
                    <a:pt x="492" y="382"/>
                    <a:pt x="492" y="382"/>
                  </a:cubicBezTo>
                  <a:cubicBezTo>
                    <a:pt x="492" y="380"/>
                    <a:pt x="492" y="380"/>
                    <a:pt x="492" y="380"/>
                  </a:cubicBezTo>
                  <a:cubicBezTo>
                    <a:pt x="503" y="363"/>
                    <a:pt x="503" y="363"/>
                    <a:pt x="503" y="363"/>
                  </a:cubicBezTo>
                  <a:cubicBezTo>
                    <a:pt x="524" y="343"/>
                    <a:pt x="524" y="343"/>
                    <a:pt x="524" y="343"/>
                  </a:cubicBezTo>
                  <a:cubicBezTo>
                    <a:pt x="532" y="335"/>
                    <a:pt x="532" y="335"/>
                    <a:pt x="532" y="335"/>
                  </a:cubicBezTo>
                  <a:cubicBezTo>
                    <a:pt x="548" y="323"/>
                    <a:pt x="548" y="323"/>
                    <a:pt x="548" y="323"/>
                  </a:cubicBezTo>
                  <a:cubicBezTo>
                    <a:pt x="555" y="316"/>
                    <a:pt x="555" y="316"/>
                    <a:pt x="555" y="316"/>
                  </a:cubicBezTo>
                  <a:cubicBezTo>
                    <a:pt x="559" y="311"/>
                    <a:pt x="559" y="311"/>
                    <a:pt x="559" y="311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62" y="305"/>
                    <a:pt x="562" y="305"/>
                    <a:pt x="562" y="305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67" y="295"/>
                    <a:pt x="567" y="295"/>
                    <a:pt x="567" y="295"/>
                  </a:cubicBezTo>
                  <a:cubicBezTo>
                    <a:pt x="572" y="290"/>
                    <a:pt x="572" y="290"/>
                    <a:pt x="572" y="290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83" y="285"/>
                    <a:pt x="583" y="285"/>
                    <a:pt x="583" y="285"/>
                  </a:cubicBezTo>
                  <a:cubicBezTo>
                    <a:pt x="595" y="279"/>
                    <a:pt x="595" y="279"/>
                    <a:pt x="595" y="279"/>
                  </a:cubicBezTo>
                  <a:cubicBezTo>
                    <a:pt x="595" y="278"/>
                    <a:pt x="595" y="278"/>
                    <a:pt x="595" y="278"/>
                  </a:cubicBezTo>
                  <a:cubicBezTo>
                    <a:pt x="607" y="266"/>
                    <a:pt x="607" y="266"/>
                    <a:pt x="607" y="266"/>
                  </a:cubicBezTo>
                  <a:cubicBezTo>
                    <a:pt x="608" y="264"/>
                    <a:pt x="608" y="264"/>
                    <a:pt x="608" y="264"/>
                  </a:cubicBezTo>
                  <a:cubicBezTo>
                    <a:pt x="618" y="240"/>
                    <a:pt x="618" y="240"/>
                    <a:pt x="618" y="240"/>
                  </a:cubicBezTo>
                  <a:cubicBezTo>
                    <a:pt x="618" y="238"/>
                    <a:pt x="618" y="238"/>
                    <a:pt x="618" y="238"/>
                  </a:cubicBezTo>
                  <a:cubicBezTo>
                    <a:pt x="618" y="237"/>
                    <a:pt x="618" y="237"/>
                    <a:pt x="618" y="237"/>
                  </a:cubicBezTo>
                  <a:cubicBezTo>
                    <a:pt x="618" y="236"/>
                    <a:pt x="618" y="236"/>
                    <a:pt x="618" y="236"/>
                  </a:cubicBezTo>
                  <a:cubicBezTo>
                    <a:pt x="617" y="235"/>
                    <a:pt x="617" y="235"/>
                    <a:pt x="617" y="235"/>
                  </a:cubicBezTo>
                  <a:cubicBezTo>
                    <a:pt x="617" y="235"/>
                    <a:pt x="617" y="235"/>
                    <a:pt x="617" y="235"/>
                  </a:cubicBezTo>
                  <a:cubicBezTo>
                    <a:pt x="616" y="235"/>
                    <a:pt x="616" y="235"/>
                    <a:pt x="616" y="235"/>
                  </a:cubicBezTo>
                  <a:cubicBezTo>
                    <a:pt x="614" y="235"/>
                    <a:pt x="614" y="235"/>
                    <a:pt x="614" y="235"/>
                  </a:cubicBezTo>
                  <a:cubicBezTo>
                    <a:pt x="611" y="237"/>
                    <a:pt x="611" y="237"/>
                    <a:pt x="611" y="237"/>
                  </a:cubicBezTo>
                  <a:cubicBezTo>
                    <a:pt x="608" y="238"/>
                    <a:pt x="608" y="238"/>
                    <a:pt x="608" y="238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5" y="235"/>
                    <a:pt x="605" y="235"/>
                    <a:pt x="605" y="235"/>
                  </a:cubicBezTo>
                  <a:cubicBezTo>
                    <a:pt x="602" y="231"/>
                    <a:pt x="602" y="231"/>
                    <a:pt x="602" y="231"/>
                  </a:cubicBezTo>
                  <a:cubicBezTo>
                    <a:pt x="602" y="230"/>
                    <a:pt x="602" y="230"/>
                    <a:pt x="602" y="230"/>
                  </a:cubicBezTo>
                  <a:cubicBezTo>
                    <a:pt x="604" y="224"/>
                    <a:pt x="604" y="224"/>
                    <a:pt x="604" y="224"/>
                  </a:cubicBezTo>
                  <a:cubicBezTo>
                    <a:pt x="605" y="222"/>
                    <a:pt x="605" y="222"/>
                    <a:pt x="605" y="222"/>
                  </a:cubicBezTo>
                  <a:cubicBezTo>
                    <a:pt x="606" y="220"/>
                    <a:pt x="606" y="220"/>
                    <a:pt x="606" y="220"/>
                  </a:cubicBezTo>
                  <a:cubicBezTo>
                    <a:pt x="607" y="219"/>
                    <a:pt x="607" y="219"/>
                    <a:pt x="607" y="219"/>
                  </a:cubicBezTo>
                  <a:cubicBezTo>
                    <a:pt x="608" y="219"/>
                    <a:pt x="608" y="219"/>
                    <a:pt x="608" y="219"/>
                  </a:cubicBezTo>
                  <a:cubicBezTo>
                    <a:pt x="609" y="217"/>
                    <a:pt x="609" y="217"/>
                    <a:pt x="609" y="217"/>
                  </a:cubicBezTo>
                  <a:cubicBezTo>
                    <a:pt x="616" y="204"/>
                    <a:pt x="616" y="204"/>
                    <a:pt x="616" y="204"/>
                  </a:cubicBezTo>
                  <a:cubicBezTo>
                    <a:pt x="618" y="195"/>
                    <a:pt x="618" y="195"/>
                    <a:pt x="618" y="195"/>
                  </a:cubicBezTo>
                  <a:cubicBezTo>
                    <a:pt x="618" y="193"/>
                    <a:pt x="618" y="193"/>
                    <a:pt x="618" y="193"/>
                  </a:cubicBezTo>
                  <a:cubicBezTo>
                    <a:pt x="617" y="192"/>
                    <a:pt x="617" y="192"/>
                    <a:pt x="617" y="192"/>
                  </a:cubicBezTo>
                  <a:cubicBezTo>
                    <a:pt x="617" y="192"/>
                    <a:pt x="617" y="192"/>
                    <a:pt x="617" y="192"/>
                  </a:cubicBezTo>
                  <a:cubicBezTo>
                    <a:pt x="583" y="192"/>
                    <a:pt x="583" y="192"/>
                    <a:pt x="583" y="192"/>
                  </a:cubicBezTo>
                  <a:cubicBezTo>
                    <a:pt x="574" y="201"/>
                    <a:pt x="574" y="201"/>
                    <a:pt x="574" y="201"/>
                  </a:cubicBezTo>
                  <a:cubicBezTo>
                    <a:pt x="574" y="202"/>
                    <a:pt x="574" y="202"/>
                    <a:pt x="574" y="202"/>
                  </a:cubicBezTo>
                  <a:cubicBezTo>
                    <a:pt x="573" y="205"/>
                    <a:pt x="573" y="205"/>
                    <a:pt x="573" y="205"/>
                  </a:cubicBezTo>
                  <a:cubicBezTo>
                    <a:pt x="572" y="206"/>
                    <a:pt x="572" y="206"/>
                    <a:pt x="572" y="206"/>
                  </a:cubicBezTo>
                  <a:cubicBezTo>
                    <a:pt x="563" y="205"/>
                    <a:pt x="563" y="205"/>
                    <a:pt x="563" y="205"/>
                  </a:cubicBezTo>
                  <a:cubicBezTo>
                    <a:pt x="562" y="203"/>
                    <a:pt x="562" y="203"/>
                    <a:pt x="562" y="203"/>
                  </a:cubicBezTo>
                  <a:cubicBezTo>
                    <a:pt x="547" y="200"/>
                    <a:pt x="547" y="200"/>
                    <a:pt x="547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32" y="201"/>
                    <a:pt x="532" y="201"/>
                    <a:pt x="532" y="201"/>
                  </a:cubicBezTo>
                  <a:cubicBezTo>
                    <a:pt x="524" y="208"/>
                    <a:pt x="524" y="208"/>
                    <a:pt x="524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441" y="224"/>
                    <a:pt x="441" y="224"/>
                    <a:pt x="441" y="224"/>
                  </a:cubicBezTo>
                  <a:cubicBezTo>
                    <a:pt x="432" y="224"/>
                    <a:pt x="432" y="224"/>
                    <a:pt x="432" y="224"/>
                  </a:cubicBezTo>
                  <a:cubicBezTo>
                    <a:pt x="432" y="222"/>
                    <a:pt x="432" y="222"/>
                    <a:pt x="432" y="222"/>
                  </a:cubicBezTo>
                  <a:cubicBezTo>
                    <a:pt x="432" y="220"/>
                    <a:pt x="432" y="220"/>
                    <a:pt x="432" y="220"/>
                  </a:cubicBezTo>
                  <a:cubicBezTo>
                    <a:pt x="431" y="220"/>
                    <a:pt x="431" y="220"/>
                    <a:pt x="431" y="220"/>
                  </a:cubicBezTo>
                  <a:cubicBezTo>
                    <a:pt x="421" y="214"/>
                    <a:pt x="421" y="214"/>
                    <a:pt x="421" y="214"/>
                  </a:cubicBezTo>
                  <a:cubicBezTo>
                    <a:pt x="416" y="213"/>
                    <a:pt x="416" y="213"/>
                    <a:pt x="416" y="213"/>
                  </a:cubicBezTo>
                  <a:cubicBezTo>
                    <a:pt x="410" y="213"/>
                    <a:pt x="410" y="213"/>
                    <a:pt x="410" y="213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408" y="213"/>
                    <a:pt x="408" y="213"/>
                    <a:pt x="408" y="213"/>
                  </a:cubicBezTo>
                  <a:cubicBezTo>
                    <a:pt x="407" y="216"/>
                    <a:pt x="407" y="216"/>
                    <a:pt x="407" y="216"/>
                  </a:cubicBezTo>
                  <a:cubicBezTo>
                    <a:pt x="408" y="218"/>
                    <a:pt x="408" y="218"/>
                    <a:pt x="408" y="218"/>
                  </a:cubicBezTo>
                  <a:cubicBezTo>
                    <a:pt x="408" y="219"/>
                    <a:pt x="408" y="219"/>
                    <a:pt x="408" y="219"/>
                  </a:cubicBezTo>
                  <a:cubicBezTo>
                    <a:pt x="410" y="222"/>
                    <a:pt x="410" y="222"/>
                    <a:pt x="410" y="222"/>
                  </a:cubicBezTo>
                  <a:cubicBezTo>
                    <a:pt x="409" y="223"/>
                    <a:pt x="409" y="223"/>
                    <a:pt x="409" y="223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391" y="246"/>
                    <a:pt x="391" y="246"/>
                    <a:pt x="391" y="246"/>
                  </a:cubicBezTo>
                  <a:cubicBezTo>
                    <a:pt x="390" y="247"/>
                    <a:pt x="390" y="247"/>
                    <a:pt x="390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93" y="236"/>
                    <a:pt x="393" y="236"/>
                    <a:pt x="393" y="236"/>
                  </a:cubicBezTo>
                  <a:cubicBezTo>
                    <a:pt x="394" y="235"/>
                    <a:pt x="394" y="235"/>
                    <a:pt x="394" y="235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19"/>
                    <a:pt x="398" y="219"/>
                    <a:pt x="398" y="219"/>
                  </a:cubicBezTo>
                  <a:cubicBezTo>
                    <a:pt x="390" y="215"/>
                    <a:pt x="390" y="215"/>
                    <a:pt x="390" y="215"/>
                  </a:cubicBezTo>
                  <a:cubicBezTo>
                    <a:pt x="372" y="204"/>
                    <a:pt x="372" y="204"/>
                    <a:pt x="372" y="204"/>
                  </a:cubicBezTo>
                  <a:cubicBezTo>
                    <a:pt x="370" y="204"/>
                    <a:pt x="370" y="204"/>
                    <a:pt x="370" y="204"/>
                  </a:cubicBezTo>
                  <a:cubicBezTo>
                    <a:pt x="359" y="203"/>
                    <a:pt x="359" y="203"/>
                    <a:pt x="359" y="203"/>
                  </a:cubicBezTo>
                  <a:cubicBezTo>
                    <a:pt x="356" y="204"/>
                    <a:pt x="356" y="204"/>
                    <a:pt x="356" y="204"/>
                  </a:cubicBezTo>
                  <a:cubicBezTo>
                    <a:pt x="343" y="238"/>
                    <a:pt x="343" y="238"/>
                    <a:pt x="343" y="238"/>
                  </a:cubicBezTo>
                  <a:cubicBezTo>
                    <a:pt x="334" y="272"/>
                    <a:pt x="334" y="272"/>
                    <a:pt x="334" y="272"/>
                  </a:cubicBezTo>
                  <a:cubicBezTo>
                    <a:pt x="334" y="273"/>
                    <a:pt x="334" y="273"/>
                    <a:pt x="334" y="273"/>
                  </a:cubicBezTo>
                  <a:cubicBezTo>
                    <a:pt x="336" y="279"/>
                    <a:pt x="336" y="279"/>
                    <a:pt x="336" y="279"/>
                  </a:cubicBezTo>
                  <a:cubicBezTo>
                    <a:pt x="339" y="287"/>
                    <a:pt x="339" y="287"/>
                    <a:pt x="339" y="287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9" y="293"/>
                    <a:pt x="349" y="293"/>
                    <a:pt x="349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49" y="298"/>
                    <a:pt x="349" y="298"/>
                    <a:pt x="349" y="298"/>
                  </a:cubicBezTo>
                  <a:cubicBezTo>
                    <a:pt x="320" y="300"/>
                    <a:pt x="320" y="300"/>
                    <a:pt x="320" y="300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07" y="295"/>
                    <a:pt x="307" y="295"/>
                    <a:pt x="307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3" y="300"/>
                    <a:pt x="303" y="300"/>
                    <a:pt x="303" y="300"/>
                  </a:cubicBezTo>
                  <a:cubicBezTo>
                    <a:pt x="303" y="300"/>
                    <a:pt x="303" y="300"/>
                    <a:pt x="303" y="300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19" y="321"/>
                    <a:pt x="319" y="321"/>
                    <a:pt x="319" y="321"/>
                  </a:cubicBezTo>
                  <a:cubicBezTo>
                    <a:pt x="325" y="323"/>
                    <a:pt x="325" y="323"/>
                    <a:pt x="325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26" y="324"/>
                    <a:pt x="326" y="324"/>
                    <a:pt x="326" y="324"/>
                  </a:cubicBezTo>
                  <a:cubicBezTo>
                    <a:pt x="326" y="325"/>
                    <a:pt x="326" y="325"/>
                    <a:pt x="326" y="325"/>
                  </a:cubicBezTo>
                  <a:cubicBezTo>
                    <a:pt x="324" y="336"/>
                    <a:pt x="324" y="336"/>
                    <a:pt x="324" y="336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1" y="343"/>
                    <a:pt x="321" y="343"/>
                    <a:pt x="321" y="343"/>
                  </a:cubicBezTo>
                  <a:cubicBezTo>
                    <a:pt x="319" y="343"/>
                    <a:pt x="319" y="343"/>
                    <a:pt x="319" y="343"/>
                  </a:cubicBezTo>
                  <a:cubicBezTo>
                    <a:pt x="317" y="343"/>
                    <a:pt x="317" y="343"/>
                    <a:pt x="317" y="343"/>
                  </a:cubicBezTo>
                  <a:cubicBezTo>
                    <a:pt x="310" y="340"/>
                    <a:pt x="310" y="340"/>
                    <a:pt x="310" y="340"/>
                  </a:cubicBezTo>
                  <a:cubicBezTo>
                    <a:pt x="308" y="342"/>
                    <a:pt x="308" y="342"/>
                    <a:pt x="308" y="342"/>
                  </a:cubicBezTo>
                  <a:cubicBezTo>
                    <a:pt x="301" y="334"/>
                    <a:pt x="301" y="334"/>
                    <a:pt x="301" y="334"/>
                  </a:cubicBezTo>
                  <a:cubicBezTo>
                    <a:pt x="299" y="333"/>
                    <a:pt x="299" y="333"/>
                    <a:pt x="299" y="333"/>
                  </a:cubicBezTo>
                  <a:cubicBezTo>
                    <a:pt x="297" y="334"/>
                    <a:pt x="297" y="334"/>
                    <a:pt x="297" y="334"/>
                  </a:cubicBezTo>
                  <a:cubicBezTo>
                    <a:pt x="297" y="334"/>
                    <a:pt x="297" y="334"/>
                    <a:pt x="297" y="334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294" y="342"/>
                    <a:pt x="294" y="342"/>
                    <a:pt x="294" y="342"/>
                  </a:cubicBezTo>
                  <a:cubicBezTo>
                    <a:pt x="299" y="350"/>
                    <a:pt x="299" y="350"/>
                    <a:pt x="299" y="350"/>
                  </a:cubicBezTo>
                  <a:cubicBezTo>
                    <a:pt x="299" y="351"/>
                    <a:pt x="299" y="351"/>
                    <a:pt x="299" y="351"/>
                  </a:cubicBezTo>
                  <a:cubicBezTo>
                    <a:pt x="303" y="352"/>
                    <a:pt x="303" y="352"/>
                    <a:pt x="303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7" y="353"/>
                    <a:pt x="307" y="353"/>
                    <a:pt x="307" y="353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38" y="388"/>
                    <a:pt x="338" y="388"/>
                    <a:pt x="338" y="388"/>
                  </a:cubicBezTo>
                  <a:cubicBezTo>
                    <a:pt x="342" y="395"/>
                    <a:pt x="342" y="395"/>
                    <a:pt x="342" y="395"/>
                  </a:cubicBezTo>
                  <a:cubicBezTo>
                    <a:pt x="339" y="392"/>
                    <a:pt x="339" y="392"/>
                    <a:pt x="339" y="392"/>
                  </a:cubicBezTo>
                  <a:cubicBezTo>
                    <a:pt x="309" y="375"/>
                    <a:pt x="309" y="375"/>
                    <a:pt x="309" y="375"/>
                  </a:cubicBezTo>
                  <a:cubicBezTo>
                    <a:pt x="308" y="375"/>
                    <a:pt x="308" y="375"/>
                    <a:pt x="308" y="375"/>
                  </a:cubicBezTo>
                  <a:cubicBezTo>
                    <a:pt x="303" y="377"/>
                    <a:pt x="303" y="377"/>
                    <a:pt x="303" y="377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04" y="381"/>
                    <a:pt x="304" y="381"/>
                    <a:pt x="304" y="381"/>
                  </a:cubicBezTo>
                  <a:cubicBezTo>
                    <a:pt x="305" y="382"/>
                    <a:pt x="305" y="382"/>
                    <a:pt x="305" y="382"/>
                  </a:cubicBezTo>
                  <a:cubicBezTo>
                    <a:pt x="314" y="387"/>
                    <a:pt x="314" y="387"/>
                    <a:pt x="314" y="387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4" y="394"/>
                    <a:pt x="324" y="394"/>
                    <a:pt x="324" y="394"/>
                  </a:cubicBezTo>
                  <a:cubicBezTo>
                    <a:pt x="326" y="398"/>
                    <a:pt x="326" y="398"/>
                    <a:pt x="326" y="398"/>
                  </a:cubicBezTo>
                  <a:cubicBezTo>
                    <a:pt x="327" y="399"/>
                    <a:pt x="327" y="399"/>
                    <a:pt x="327" y="399"/>
                  </a:cubicBezTo>
                  <a:cubicBezTo>
                    <a:pt x="326" y="399"/>
                    <a:pt x="326" y="399"/>
                    <a:pt x="326" y="399"/>
                  </a:cubicBezTo>
                  <a:cubicBezTo>
                    <a:pt x="320" y="397"/>
                    <a:pt x="320" y="397"/>
                    <a:pt x="320" y="397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17" y="395"/>
                    <a:pt x="317" y="395"/>
                    <a:pt x="317" y="395"/>
                  </a:cubicBezTo>
                  <a:cubicBezTo>
                    <a:pt x="314" y="393"/>
                    <a:pt x="314" y="393"/>
                    <a:pt x="314" y="393"/>
                  </a:cubicBezTo>
                  <a:cubicBezTo>
                    <a:pt x="311" y="390"/>
                    <a:pt x="311" y="390"/>
                    <a:pt x="311" y="390"/>
                  </a:cubicBezTo>
                  <a:cubicBezTo>
                    <a:pt x="297" y="393"/>
                    <a:pt x="297" y="393"/>
                    <a:pt x="297" y="393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294" y="398"/>
                    <a:pt x="294" y="398"/>
                    <a:pt x="294" y="398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2" y="386"/>
                    <a:pt x="282" y="386"/>
                    <a:pt x="282" y="386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5" y="378"/>
                    <a:pt x="275" y="378"/>
                    <a:pt x="275" y="378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0" y="384"/>
                    <a:pt x="270" y="384"/>
                    <a:pt x="270" y="384"/>
                  </a:cubicBezTo>
                  <a:cubicBezTo>
                    <a:pt x="269" y="386"/>
                    <a:pt x="269" y="386"/>
                    <a:pt x="269" y="386"/>
                  </a:cubicBezTo>
                  <a:cubicBezTo>
                    <a:pt x="269" y="387"/>
                    <a:pt x="269" y="387"/>
                    <a:pt x="269" y="387"/>
                  </a:cubicBezTo>
                  <a:cubicBezTo>
                    <a:pt x="276" y="398"/>
                    <a:pt x="276" y="398"/>
                    <a:pt x="276" y="398"/>
                  </a:cubicBezTo>
                  <a:cubicBezTo>
                    <a:pt x="277" y="409"/>
                    <a:pt x="277" y="409"/>
                    <a:pt x="277" y="409"/>
                  </a:cubicBezTo>
                  <a:cubicBezTo>
                    <a:pt x="277" y="410"/>
                    <a:pt x="277" y="410"/>
                    <a:pt x="277" y="410"/>
                  </a:cubicBezTo>
                  <a:cubicBezTo>
                    <a:pt x="277" y="410"/>
                    <a:pt x="277" y="410"/>
                    <a:pt x="277" y="410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78" y="414"/>
                    <a:pt x="278" y="414"/>
                    <a:pt x="278" y="414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76" y="413"/>
                    <a:pt x="276" y="413"/>
                    <a:pt x="276" y="413"/>
                  </a:cubicBezTo>
                  <a:cubicBezTo>
                    <a:pt x="275" y="413"/>
                    <a:pt x="275" y="413"/>
                    <a:pt x="275" y="413"/>
                  </a:cubicBezTo>
                  <a:cubicBezTo>
                    <a:pt x="274" y="412"/>
                    <a:pt x="274" y="412"/>
                    <a:pt x="274" y="412"/>
                  </a:cubicBezTo>
                  <a:cubicBezTo>
                    <a:pt x="273" y="412"/>
                    <a:pt x="273" y="412"/>
                    <a:pt x="273" y="412"/>
                  </a:cubicBezTo>
                  <a:cubicBezTo>
                    <a:pt x="272" y="413"/>
                    <a:pt x="272" y="413"/>
                    <a:pt x="272" y="413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72" y="415"/>
                    <a:pt x="272" y="415"/>
                    <a:pt x="272" y="415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75" y="418"/>
                    <a:pt x="275" y="418"/>
                    <a:pt x="275" y="418"/>
                  </a:cubicBezTo>
                  <a:cubicBezTo>
                    <a:pt x="274" y="418"/>
                    <a:pt x="274" y="418"/>
                    <a:pt x="274" y="418"/>
                  </a:cubicBezTo>
                  <a:cubicBezTo>
                    <a:pt x="273" y="418"/>
                    <a:pt x="273" y="418"/>
                    <a:pt x="273" y="418"/>
                  </a:cubicBezTo>
                  <a:cubicBezTo>
                    <a:pt x="273" y="418"/>
                    <a:pt x="273" y="418"/>
                    <a:pt x="273" y="418"/>
                  </a:cubicBezTo>
                  <a:cubicBezTo>
                    <a:pt x="272" y="417"/>
                    <a:pt x="272" y="417"/>
                    <a:pt x="272" y="417"/>
                  </a:cubicBezTo>
                  <a:cubicBezTo>
                    <a:pt x="269" y="415"/>
                    <a:pt x="269" y="415"/>
                    <a:pt x="269" y="415"/>
                  </a:cubicBezTo>
                  <a:cubicBezTo>
                    <a:pt x="267" y="412"/>
                    <a:pt x="267" y="412"/>
                    <a:pt x="267" y="412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08"/>
                    <a:pt x="267" y="408"/>
                    <a:pt x="267" y="408"/>
                  </a:cubicBezTo>
                  <a:cubicBezTo>
                    <a:pt x="267" y="405"/>
                    <a:pt x="267" y="405"/>
                    <a:pt x="267" y="40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1" y="393"/>
                    <a:pt x="261" y="393"/>
                    <a:pt x="261" y="393"/>
                  </a:cubicBezTo>
                  <a:cubicBezTo>
                    <a:pt x="260" y="393"/>
                    <a:pt x="260" y="393"/>
                    <a:pt x="260" y="393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47" y="394"/>
                    <a:pt x="247" y="394"/>
                    <a:pt x="247" y="394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5" y="396"/>
                    <a:pt x="245" y="396"/>
                    <a:pt x="245" y="396"/>
                  </a:cubicBezTo>
                  <a:cubicBezTo>
                    <a:pt x="247" y="422"/>
                    <a:pt x="247" y="422"/>
                    <a:pt x="247" y="422"/>
                  </a:cubicBezTo>
                  <a:cubicBezTo>
                    <a:pt x="248" y="424"/>
                    <a:pt x="248" y="424"/>
                    <a:pt x="248" y="424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4" y="435"/>
                    <a:pt x="254" y="435"/>
                    <a:pt x="254" y="435"/>
                  </a:cubicBezTo>
                  <a:cubicBezTo>
                    <a:pt x="251" y="436"/>
                    <a:pt x="251" y="436"/>
                    <a:pt x="251" y="436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46" y="451"/>
                    <a:pt x="246" y="451"/>
                    <a:pt x="246" y="451"/>
                  </a:cubicBezTo>
                  <a:cubicBezTo>
                    <a:pt x="261" y="470"/>
                    <a:pt x="261" y="470"/>
                    <a:pt x="261" y="470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7" y="474"/>
                    <a:pt x="267" y="474"/>
                    <a:pt x="267" y="474"/>
                  </a:cubicBezTo>
                  <a:cubicBezTo>
                    <a:pt x="270" y="473"/>
                    <a:pt x="270" y="473"/>
                    <a:pt x="270" y="473"/>
                  </a:cubicBezTo>
                  <a:cubicBezTo>
                    <a:pt x="277" y="472"/>
                    <a:pt x="277" y="472"/>
                    <a:pt x="277" y="472"/>
                  </a:cubicBezTo>
                  <a:cubicBezTo>
                    <a:pt x="284" y="474"/>
                    <a:pt x="284" y="474"/>
                    <a:pt x="284" y="474"/>
                  </a:cubicBezTo>
                  <a:cubicBezTo>
                    <a:pt x="285" y="475"/>
                    <a:pt x="285" y="475"/>
                    <a:pt x="285" y="475"/>
                  </a:cubicBezTo>
                  <a:cubicBezTo>
                    <a:pt x="285" y="475"/>
                    <a:pt x="285" y="475"/>
                    <a:pt x="285" y="475"/>
                  </a:cubicBezTo>
                  <a:cubicBezTo>
                    <a:pt x="286" y="476"/>
                    <a:pt x="286" y="476"/>
                    <a:pt x="286" y="476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8"/>
                    <a:pt x="285" y="478"/>
                    <a:pt x="285" y="478"/>
                  </a:cubicBezTo>
                  <a:cubicBezTo>
                    <a:pt x="268" y="484"/>
                    <a:pt x="268" y="484"/>
                    <a:pt x="268" y="484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2" y="479"/>
                    <a:pt x="262" y="479"/>
                    <a:pt x="262" y="479"/>
                  </a:cubicBezTo>
                  <a:cubicBezTo>
                    <a:pt x="262" y="478"/>
                    <a:pt x="262" y="478"/>
                    <a:pt x="262" y="478"/>
                  </a:cubicBezTo>
                  <a:cubicBezTo>
                    <a:pt x="251" y="467"/>
                    <a:pt x="251" y="467"/>
                    <a:pt x="251" y="467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3" y="466"/>
                    <a:pt x="243" y="466"/>
                    <a:pt x="243" y="466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38" y="485"/>
                    <a:pt x="238" y="485"/>
                    <a:pt x="238" y="485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6" y="520"/>
                    <a:pt x="246" y="520"/>
                    <a:pt x="246" y="520"/>
                  </a:cubicBezTo>
                  <a:cubicBezTo>
                    <a:pt x="246" y="521"/>
                    <a:pt x="246" y="521"/>
                    <a:pt x="246" y="521"/>
                  </a:cubicBezTo>
                  <a:cubicBezTo>
                    <a:pt x="249" y="524"/>
                    <a:pt x="249" y="524"/>
                    <a:pt x="249" y="524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74" y="522"/>
                    <a:pt x="274" y="522"/>
                    <a:pt x="274" y="522"/>
                  </a:cubicBezTo>
                  <a:cubicBezTo>
                    <a:pt x="276" y="522"/>
                    <a:pt x="276" y="522"/>
                    <a:pt x="276" y="522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20"/>
                    <a:pt x="281" y="520"/>
                    <a:pt x="281" y="520"/>
                  </a:cubicBezTo>
                  <a:cubicBezTo>
                    <a:pt x="289" y="513"/>
                    <a:pt x="289" y="513"/>
                    <a:pt x="289" y="513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92" y="511"/>
                    <a:pt x="292" y="511"/>
                    <a:pt x="292" y="511"/>
                  </a:cubicBezTo>
                  <a:cubicBezTo>
                    <a:pt x="292" y="510"/>
                    <a:pt x="292" y="510"/>
                    <a:pt x="292" y="510"/>
                  </a:cubicBezTo>
                  <a:cubicBezTo>
                    <a:pt x="294" y="507"/>
                    <a:pt x="294" y="507"/>
                    <a:pt x="294" y="507"/>
                  </a:cubicBezTo>
                  <a:cubicBezTo>
                    <a:pt x="296" y="507"/>
                    <a:pt x="296" y="507"/>
                    <a:pt x="296" y="507"/>
                  </a:cubicBezTo>
                  <a:cubicBezTo>
                    <a:pt x="296" y="506"/>
                    <a:pt x="296" y="506"/>
                    <a:pt x="296" y="506"/>
                  </a:cubicBezTo>
                  <a:cubicBezTo>
                    <a:pt x="297" y="507"/>
                    <a:pt x="297" y="507"/>
                    <a:pt x="297" y="507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6" y="510"/>
                    <a:pt x="296" y="510"/>
                    <a:pt x="296" y="510"/>
                  </a:cubicBezTo>
                  <a:cubicBezTo>
                    <a:pt x="296" y="511"/>
                    <a:pt x="296" y="511"/>
                    <a:pt x="296" y="511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0" y="516"/>
                    <a:pt x="290" y="516"/>
                    <a:pt x="290" y="516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84" y="521"/>
                    <a:pt x="284" y="521"/>
                    <a:pt x="284" y="521"/>
                  </a:cubicBezTo>
                  <a:cubicBezTo>
                    <a:pt x="275" y="525"/>
                    <a:pt x="275" y="525"/>
                    <a:pt x="275" y="525"/>
                  </a:cubicBezTo>
                  <a:cubicBezTo>
                    <a:pt x="271" y="526"/>
                    <a:pt x="271" y="526"/>
                    <a:pt x="271" y="526"/>
                  </a:cubicBezTo>
                  <a:cubicBezTo>
                    <a:pt x="268" y="526"/>
                    <a:pt x="268" y="526"/>
                    <a:pt x="268" y="526"/>
                  </a:cubicBezTo>
                  <a:cubicBezTo>
                    <a:pt x="265" y="527"/>
                    <a:pt x="265" y="527"/>
                    <a:pt x="265" y="527"/>
                  </a:cubicBezTo>
                  <a:cubicBezTo>
                    <a:pt x="260" y="530"/>
                    <a:pt x="260" y="530"/>
                    <a:pt x="260" y="530"/>
                  </a:cubicBezTo>
                  <a:cubicBezTo>
                    <a:pt x="259" y="531"/>
                    <a:pt x="259" y="531"/>
                    <a:pt x="259" y="531"/>
                  </a:cubicBezTo>
                  <a:cubicBezTo>
                    <a:pt x="257" y="537"/>
                    <a:pt x="257" y="537"/>
                    <a:pt x="257" y="537"/>
                  </a:cubicBezTo>
                  <a:cubicBezTo>
                    <a:pt x="257" y="538"/>
                    <a:pt x="257" y="538"/>
                    <a:pt x="257" y="538"/>
                  </a:cubicBezTo>
                  <a:cubicBezTo>
                    <a:pt x="257" y="539"/>
                    <a:pt x="257" y="539"/>
                    <a:pt x="257" y="539"/>
                  </a:cubicBezTo>
                  <a:cubicBezTo>
                    <a:pt x="257" y="541"/>
                    <a:pt x="257" y="541"/>
                    <a:pt x="257" y="541"/>
                  </a:cubicBezTo>
                  <a:cubicBezTo>
                    <a:pt x="260" y="542"/>
                    <a:pt x="260" y="542"/>
                    <a:pt x="260" y="542"/>
                  </a:cubicBezTo>
                  <a:cubicBezTo>
                    <a:pt x="271" y="542"/>
                    <a:pt x="271" y="542"/>
                    <a:pt x="271" y="542"/>
                  </a:cubicBezTo>
                  <a:cubicBezTo>
                    <a:pt x="280" y="542"/>
                    <a:pt x="280" y="542"/>
                    <a:pt x="280" y="542"/>
                  </a:cubicBezTo>
                  <a:cubicBezTo>
                    <a:pt x="281" y="542"/>
                    <a:pt x="281" y="542"/>
                    <a:pt x="281" y="542"/>
                  </a:cubicBezTo>
                  <a:cubicBezTo>
                    <a:pt x="284" y="542"/>
                    <a:pt x="284" y="542"/>
                    <a:pt x="284" y="542"/>
                  </a:cubicBezTo>
                  <a:cubicBezTo>
                    <a:pt x="285" y="543"/>
                    <a:pt x="285" y="543"/>
                    <a:pt x="285" y="543"/>
                  </a:cubicBezTo>
                  <a:cubicBezTo>
                    <a:pt x="303" y="553"/>
                    <a:pt x="303" y="553"/>
                    <a:pt x="303" y="553"/>
                  </a:cubicBezTo>
                  <a:cubicBezTo>
                    <a:pt x="303" y="555"/>
                    <a:pt x="303" y="555"/>
                    <a:pt x="303" y="555"/>
                  </a:cubicBezTo>
                  <a:cubicBezTo>
                    <a:pt x="303" y="555"/>
                    <a:pt x="303" y="555"/>
                    <a:pt x="303" y="555"/>
                  </a:cubicBezTo>
                  <a:cubicBezTo>
                    <a:pt x="302" y="556"/>
                    <a:pt x="302" y="556"/>
                    <a:pt x="302" y="556"/>
                  </a:cubicBezTo>
                  <a:cubicBezTo>
                    <a:pt x="301" y="557"/>
                    <a:pt x="301" y="557"/>
                    <a:pt x="301" y="557"/>
                  </a:cubicBezTo>
                  <a:cubicBezTo>
                    <a:pt x="299" y="557"/>
                    <a:pt x="299" y="557"/>
                    <a:pt x="299" y="557"/>
                  </a:cubicBezTo>
                  <a:cubicBezTo>
                    <a:pt x="294" y="556"/>
                    <a:pt x="294" y="556"/>
                    <a:pt x="294" y="556"/>
                  </a:cubicBezTo>
                  <a:cubicBezTo>
                    <a:pt x="292" y="555"/>
                    <a:pt x="292" y="555"/>
                    <a:pt x="292" y="555"/>
                  </a:cubicBezTo>
                  <a:cubicBezTo>
                    <a:pt x="290" y="552"/>
                    <a:pt x="290" y="552"/>
                    <a:pt x="290" y="552"/>
                  </a:cubicBezTo>
                  <a:cubicBezTo>
                    <a:pt x="289" y="551"/>
                    <a:pt x="289" y="551"/>
                    <a:pt x="289" y="551"/>
                  </a:cubicBezTo>
                  <a:cubicBezTo>
                    <a:pt x="284" y="546"/>
                    <a:pt x="284" y="546"/>
                    <a:pt x="284" y="546"/>
                  </a:cubicBezTo>
                  <a:cubicBezTo>
                    <a:pt x="283" y="544"/>
                    <a:pt x="283" y="544"/>
                    <a:pt x="283" y="544"/>
                  </a:cubicBezTo>
                  <a:cubicBezTo>
                    <a:pt x="282" y="544"/>
                    <a:pt x="282" y="544"/>
                    <a:pt x="282" y="544"/>
                  </a:cubicBezTo>
                  <a:cubicBezTo>
                    <a:pt x="271" y="548"/>
                    <a:pt x="271" y="548"/>
                    <a:pt x="271" y="548"/>
                  </a:cubicBezTo>
                  <a:cubicBezTo>
                    <a:pt x="270" y="549"/>
                    <a:pt x="270" y="549"/>
                    <a:pt x="270" y="549"/>
                  </a:cubicBezTo>
                  <a:cubicBezTo>
                    <a:pt x="269" y="551"/>
                    <a:pt x="269" y="551"/>
                    <a:pt x="269" y="551"/>
                  </a:cubicBezTo>
                  <a:cubicBezTo>
                    <a:pt x="267" y="553"/>
                    <a:pt x="267" y="553"/>
                    <a:pt x="267" y="553"/>
                  </a:cubicBezTo>
                  <a:cubicBezTo>
                    <a:pt x="271" y="556"/>
                    <a:pt x="271" y="556"/>
                    <a:pt x="271" y="556"/>
                  </a:cubicBezTo>
                  <a:cubicBezTo>
                    <a:pt x="271" y="557"/>
                    <a:pt x="271" y="557"/>
                    <a:pt x="271" y="557"/>
                  </a:cubicBezTo>
                  <a:cubicBezTo>
                    <a:pt x="270" y="561"/>
                    <a:pt x="270" y="561"/>
                    <a:pt x="270" y="561"/>
                  </a:cubicBezTo>
                  <a:cubicBezTo>
                    <a:pt x="270" y="562"/>
                    <a:pt x="270" y="562"/>
                    <a:pt x="270" y="562"/>
                  </a:cubicBezTo>
                  <a:cubicBezTo>
                    <a:pt x="269" y="562"/>
                    <a:pt x="269" y="562"/>
                    <a:pt x="269" y="562"/>
                  </a:cubicBezTo>
                  <a:cubicBezTo>
                    <a:pt x="266" y="564"/>
                    <a:pt x="266" y="564"/>
                    <a:pt x="266" y="564"/>
                  </a:cubicBezTo>
                  <a:cubicBezTo>
                    <a:pt x="263" y="566"/>
                    <a:pt x="263" y="566"/>
                    <a:pt x="263" y="566"/>
                  </a:cubicBezTo>
                  <a:cubicBezTo>
                    <a:pt x="262" y="571"/>
                    <a:pt x="262" y="571"/>
                    <a:pt x="262" y="571"/>
                  </a:cubicBezTo>
                  <a:cubicBezTo>
                    <a:pt x="262" y="572"/>
                    <a:pt x="262" y="572"/>
                    <a:pt x="262" y="572"/>
                  </a:cubicBezTo>
                  <a:cubicBezTo>
                    <a:pt x="262" y="573"/>
                    <a:pt x="262" y="573"/>
                    <a:pt x="262" y="573"/>
                  </a:cubicBezTo>
                  <a:cubicBezTo>
                    <a:pt x="263" y="574"/>
                    <a:pt x="263" y="574"/>
                    <a:pt x="263" y="574"/>
                  </a:cubicBezTo>
                  <a:cubicBezTo>
                    <a:pt x="266" y="575"/>
                    <a:pt x="266" y="575"/>
                    <a:pt x="266" y="575"/>
                  </a:cubicBezTo>
                  <a:cubicBezTo>
                    <a:pt x="267" y="576"/>
                    <a:pt x="267" y="576"/>
                    <a:pt x="267" y="576"/>
                  </a:cubicBezTo>
                  <a:cubicBezTo>
                    <a:pt x="269" y="576"/>
                    <a:pt x="269" y="576"/>
                    <a:pt x="269" y="576"/>
                  </a:cubicBezTo>
                  <a:cubicBezTo>
                    <a:pt x="280" y="580"/>
                    <a:pt x="280" y="580"/>
                    <a:pt x="280" y="580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291" y="587"/>
                    <a:pt x="291" y="587"/>
                    <a:pt x="291" y="587"/>
                  </a:cubicBezTo>
                  <a:cubicBezTo>
                    <a:pt x="284" y="589"/>
                    <a:pt x="284" y="589"/>
                    <a:pt x="284" y="589"/>
                  </a:cubicBezTo>
                  <a:cubicBezTo>
                    <a:pt x="281" y="589"/>
                    <a:pt x="281" y="589"/>
                    <a:pt x="281" y="589"/>
                  </a:cubicBezTo>
                  <a:cubicBezTo>
                    <a:pt x="277" y="586"/>
                    <a:pt x="277" y="586"/>
                    <a:pt x="277" y="586"/>
                  </a:cubicBezTo>
                  <a:cubicBezTo>
                    <a:pt x="276" y="586"/>
                    <a:pt x="276" y="586"/>
                    <a:pt x="276" y="586"/>
                  </a:cubicBezTo>
                  <a:cubicBezTo>
                    <a:pt x="276" y="585"/>
                    <a:pt x="276" y="585"/>
                    <a:pt x="276" y="585"/>
                  </a:cubicBezTo>
                  <a:cubicBezTo>
                    <a:pt x="275" y="583"/>
                    <a:pt x="275" y="583"/>
                    <a:pt x="275" y="583"/>
                  </a:cubicBezTo>
                  <a:cubicBezTo>
                    <a:pt x="274" y="582"/>
                    <a:pt x="274" y="582"/>
                    <a:pt x="274" y="582"/>
                  </a:cubicBezTo>
                  <a:cubicBezTo>
                    <a:pt x="268" y="580"/>
                    <a:pt x="268" y="580"/>
                    <a:pt x="268" y="580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7" y="582"/>
                    <a:pt x="257" y="582"/>
                    <a:pt x="257" y="582"/>
                  </a:cubicBezTo>
                  <a:cubicBezTo>
                    <a:pt x="251" y="591"/>
                    <a:pt x="251" y="591"/>
                    <a:pt x="251" y="591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6"/>
                    <a:pt x="248" y="596"/>
                    <a:pt x="248" y="596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48" y="598"/>
                    <a:pt x="248" y="598"/>
                    <a:pt x="248" y="598"/>
                  </a:cubicBezTo>
                  <a:cubicBezTo>
                    <a:pt x="249" y="599"/>
                    <a:pt x="249" y="599"/>
                    <a:pt x="249" y="599"/>
                  </a:cubicBezTo>
                  <a:cubicBezTo>
                    <a:pt x="266" y="613"/>
                    <a:pt x="266" y="613"/>
                    <a:pt x="266" y="613"/>
                  </a:cubicBezTo>
                  <a:cubicBezTo>
                    <a:pt x="267" y="613"/>
                    <a:pt x="267" y="613"/>
                    <a:pt x="267" y="613"/>
                  </a:cubicBezTo>
                  <a:cubicBezTo>
                    <a:pt x="270" y="615"/>
                    <a:pt x="270" y="615"/>
                    <a:pt x="270" y="615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9" y="614"/>
                    <a:pt x="279" y="614"/>
                    <a:pt x="279" y="614"/>
                  </a:cubicBezTo>
                  <a:cubicBezTo>
                    <a:pt x="283" y="611"/>
                    <a:pt x="283" y="611"/>
                    <a:pt x="283" y="611"/>
                  </a:cubicBezTo>
                  <a:cubicBezTo>
                    <a:pt x="284" y="611"/>
                    <a:pt x="284" y="611"/>
                    <a:pt x="284" y="611"/>
                  </a:cubicBezTo>
                  <a:cubicBezTo>
                    <a:pt x="284" y="611"/>
                    <a:pt x="284" y="611"/>
                    <a:pt x="284" y="611"/>
                  </a:cubicBezTo>
                  <a:cubicBezTo>
                    <a:pt x="284" y="613"/>
                    <a:pt x="284" y="613"/>
                    <a:pt x="284" y="613"/>
                  </a:cubicBezTo>
                  <a:cubicBezTo>
                    <a:pt x="284" y="613"/>
                    <a:pt x="284" y="613"/>
                    <a:pt x="284" y="613"/>
                  </a:cubicBezTo>
                  <a:cubicBezTo>
                    <a:pt x="281" y="614"/>
                    <a:pt x="281" y="614"/>
                    <a:pt x="281" y="614"/>
                  </a:cubicBezTo>
                  <a:cubicBezTo>
                    <a:pt x="275" y="616"/>
                    <a:pt x="275" y="616"/>
                    <a:pt x="275" y="616"/>
                  </a:cubicBezTo>
                  <a:cubicBezTo>
                    <a:pt x="269" y="618"/>
                    <a:pt x="269" y="618"/>
                    <a:pt x="269" y="618"/>
                  </a:cubicBezTo>
                  <a:cubicBezTo>
                    <a:pt x="256" y="608"/>
                    <a:pt x="256" y="608"/>
                    <a:pt x="256" y="608"/>
                  </a:cubicBezTo>
                  <a:cubicBezTo>
                    <a:pt x="254" y="608"/>
                    <a:pt x="254" y="608"/>
                    <a:pt x="254" y="608"/>
                  </a:cubicBezTo>
                  <a:cubicBezTo>
                    <a:pt x="245" y="609"/>
                    <a:pt x="245" y="609"/>
                    <a:pt x="245" y="609"/>
                  </a:cubicBezTo>
                  <a:cubicBezTo>
                    <a:pt x="243" y="610"/>
                    <a:pt x="243" y="610"/>
                    <a:pt x="243" y="610"/>
                  </a:cubicBezTo>
                  <a:cubicBezTo>
                    <a:pt x="242" y="611"/>
                    <a:pt x="242" y="611"/>
                    <a:pt x="242" y="611"/>
                  </a:cubicBezTo>
                  <a:cubicBezTo>
                    <a:pt x="242" y="612"/>
                    <a:pt x="242" y="612"/>
                    <a:pt x="242" y="612"/>
                  </a:cubicBezTo>
                  <a:cubicBezTo>
                    <a:pt x="228" y="638"/>
                    <a:pt x="228" y="638"/>
                    <a:pt x="228" y="638"/>
                  </a:cubicBezTo>
                  <a:cubicBezTo>
                    <a:pt x="228" y="640"/>
                    <a:pt x="228" y="640"/>
                    <a:pt x="228" y="640"/>
                  </a:cubicBezTo>
                  <a:cubicBezTo>
                    <a:pt x="228" y="641"/>
                    <a:pt x="228" y="641"/>
                    <a:pt x="228" y="641"/>
                  </a:cubicBezTo>
                  <a:cubicBezTo>
                    <a:pt x="228" y="641"/>
                    <a:pt x="228" y="641"/>
                    <a:pt x="228" y="641"/>
                  </a:cubicBezTo>
                  <a:cubicBezTo>
                    <a:pt x="233" y="643"/>
                    <a:pt x="233" y="643"/>
                    <a:pt x="233" y="643"/>
                  </a:cubicBezTo>
                  <a:cubicBezTo>
                    <a:pt x="240" y="642"/>
                    <a:pt x="240" y="642"/>
                    <a:pt x="240" y="642"/>
                  </a:cubicBezTo>
                  <a:cubicBezTo>
                    <a:pt x="243" y="641"/>
                    <a:pt x="243" y="641"/>
                    <a:pt x="243" y="641"/>
                  </a:cubicBezTo>
                  <a:cubicBezTo>
                    <a:pt x="250" y="640"/>
                    <a:pt x="250" y="640"/>
                    <a:pt x="250" y="640"/>
                  </a:cubicBezTo>
                  <a:cubicBezTo>
                    <a:pt x="252" y="640"/>
                    <a:pt x="252" y="640"/>
                    <a:pt x="252" y="640"/>
                  </a:cubicBezTo>
                  <a:cubicBezTo>
                    <a:pt x="255" y="640"/>
                    <a:pt x="255" y="640"/>
                    <a:pt x="255" y="640"/>
                  </a:cubicBezTo>
                  <a:cubicBezTo>
                    <a:pt x="264" y="643"/>
                    <a:pt x="264" y="643"/>
                    <a:pt x="264" y="643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265" y="644"/>
                    <a:pt x="265" y="644"/>
                    <a:pt x="265" y="644"/>
                  </a:cubicBezTo>
                  <a:cubicBezTo>
                    <a:pt x="263" y="646"/>
                    <a:pt x="263" y="646"/>
                    <a:pt x="263" y="646"/>
                  </a:cubicBezTo>
                  <a:cubicBezTo>
                    <a:pt x="257" y="651"/>
                    <a:pt x="257" y="651"/>
                    <a:pt x="257" y="651"/>
                  </a:cubicBezTo>
                  <a:cubicBezTo>
                    <a:pt x="256" y="652"/>
                    <a:pt x="256" y="652"/>
                    <a:pt x="256" y="652"/>
                  </a:cubicBezTo>
                  <a:cubicBezTo>
                    <a:pt x="252" y="650"/>
                    <a:pt x="252" y="650"/>
                    <a:pt x="252" y="650"/>
                  </a:cubicBezTo>
                  <a:cubicBezTo>
                    <a:pt x="249" y="650"/>
                    <a:pt x="249" y="650"/>
                    <a:pt x="249" y="650"/>
                  </a:cubicBezTo>
                  <a:cubicBezTo>
                    <a:pt x="244" y="653"/>
                    <a:pt x="244" y="653"/>
                    <a:pt x="244" y="653"/>
                  </a:cubicBezTo>
                  <a:cubicBezTo>
                    <a:pt x="243" y="654"/>
                    <a:pt x="243" y="654"/>
                    <a:pt x="243" y="654"/>
                  </a:cubicBezTo>
                  <a:cubicBezTo>
                    <a:pt x="240" y="653"/>
                    <a:pt x="240" y="653"/>
                    <a:pt x="240" y="653"/>
                  </a:cubicBezTo>
                  <a:cubicBezTo>
                    <a:pt x="239" y="654"/>
                    <a:pt x="239" y="654"/>
                    <a:pt x="239" y="654"/>
                  </a:cubicBezTo>
                  <a:cubicBezTo>
                    <a:pt x="238" y="654"/>
                    <a:pt x="238" y="654"/>
                    <a:pt x="238" y="654"/>
                  </a:cubicBezTo>
                  <a:cubicBezTo>
                    <a:pt x="238" y="655"/>
                    <a:pt x="238" y="655"/>
                    <a:pt x="238" y="655"/>
                  </a:cubicBezTo>
                  <a:cubicBezTo>
                    <a:pt x="237" y="657"/>
                    <a:pt x="237" y="657"/>
                    <a:pt x="237" y="657"/>
                  </a:cubicBezTo>
                  <a:cubicBezTo>
                    <a:pt x="238" y="659"/>
                    <a:pt x="238" y="659"/>
                    <a:pt x="238" y="659"/>
                  </a:cubicBezTo>
                  <a:cubicBezTo>
                    <a:pt x="242" y="661"/>
                    <a:pt x="242" y="661"/>
                    <a:pt x="242" y="661"/>
                  </a:cubicBezTo>
                  <a:cubicBezTo>
                    <a:pt x="249" y="664"/>
                    <a:pt x="249" y="664"/>
                    <a:pt x="249" y="664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666"/>
                    <a:pt x="249" y="666"/>
                    <a:pt x="249" y="666"/>
                  </a:cubicBezTo>
                  <a:cubicBezTo>
                    <a:pt x="248" y="667"/>
                    <a:pt x="248" y="667"/>
                    <a:pt x="248" y="667"/>
                  </a:cubicBezTo>
                  <a:cubicBezTo>
                    <a:pt x="236" y="673"/>
                    <a:pt x="236" y="673"/>
                    <a:pt x="236" y="673"/>
                  </a:cubicBezTo>
                  <a:cubicBezTo>
                    <a:pt x="235" y="673"/>
                    <a:pt x="235" y="673"/>
                    <a:pt x="235" y="673"/>
                  </a:cubicBezTo>
                  <a:cubicBezTo>
                    <a:pt x="231" y="674"/>
                    <a:pt x="231" y="674"/>
                    <a:pt x="231" y="674"/>
                  </a:cubicBezTo>
                  <a:cubicBezTo>
                    <a:pt x="229" y="674"/>
                    <a:pt x="229" y="674"/>
                    <a:pt x="229" y="674"/>
                  </a:cubicBezTo>
                  <a:cubicBezTo>
                    <a:pt x="225" y="670"/>
                    <a:pt x="225" y="670"/>
                    <a:pt x="225" y="670"/>
                  </a:cubicBezTo>
                  <a:cubicBezTo>
                    <a:pt x="218" y="670"/>
                    <a:pt x="218" y="670"/>
                    <a:pt x="218" y="670"/>
                  </a:cubicBezTo>
                  <a:cubicBezTo>
                    <a:pt x="203" y="671"/>
                    <a:pt x="203" y="671"/>
                    <a:pt x="203" y="671"/>
                  </a:cubicBezTo>
                  <a:cubicBezTo>
                    <a:pt x="198" y="672"/>
                    <a:pt x="198" y="672"/>
                    <a:pt x="198" y="672"/>
                  </a:cubicBezTo>
                  <a:cubicBezTo>
                    <a:pt x="197" y="672"/>
                    <a:pt x="197" y="672"/>
                    <a:pt x="197" y="672"/>
                  </a:cubicBezTo>
                  <a:cubicBezTo>
                    <a:pt x="191" y="673"/>
                    <a:pt x="191" y="673"/>
                    <a:pt x="191" y="673"/>
                  </a:cubicBezTo>
                  <a:cubicBezTo>
                    <a:pt x="190" y="674"/>
                    <a:pt x="190" y="674"/>
                    <a:pt x="190" y="674"/>
                  </a:cubicBezTo>
                  <a:cubicBezTo>
                    <a:pt x="185" y="679"/>
                    <a:pt x="185" y="679"/>
                    <a:pt x="185" y="679"/>
                  </a:cubicBezTo>
                  <a:cubicBezTo>
                    <a:pt x="185" y="681"/>
                    <a:pt x="185" y="681"/>
                    <a:pt x="185" y="681"/>
                  </a:cubicBezTo>
                  <a:cubicBezTo>
                    <a:pt x="185" y="683"/>
                    <a:pt x="185" y="683"/>
                    <a:pt x="185" y="683"/>
                  </a:cubicBezTo>
                  <a:cubicBezTo>
                    <a:pt x="185" y="684"/>
                    <a:pt x="185" y="684"/>
                    <a:pt x="185" y="684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9" y="690"/>
                    <a:pt x="189" y="690"/>
                    <a:pt x="189" y="690"/>
                  </a:cubicBezTo>
                  <a:cubicBezTo>
                    <a:pt x="190" y="691"/>
                    <a:pt x="190" y="691"/>
                    <a:pt x="190" y="691"/>
                  </a:cubicBezTo>
                  <a:cubicBezTo>
                    <a:pt x="196" y="692"/>
                    <a:pt x="196" y="692"/>
                    <a:pt x="196" y="692"/>
                  </a:cubicBezTo>
                  <a:cubicBezTo>
                    <a:pt x="200" y="690"/>
                    <a:pt x="200" y="690"/>
                    <a:pt x="200" y="690"/>
                  </a:cubicBezTo>
                  <a:cubicBezTo>
                    <a:pt x="204" y="690"/>
                    <a:pt x="204" y="690"/>
                    <a:pt x="204" y="690"/>
                  </a:cubicBezTo>
                  <a:cubicBezTo>
                    <a:pt x="225" y="691"/>
                    <a:pt x="225" y="691"/>
                    <a:pt x="225" y="691"/>
                  </a:cubicBezTo>
                  <a:cubicBezTo>
                    <a:pt x="226" y="692"/>
                    <a:pt x="226" y="692"/>
                    <a:pt x="226" y="692"/>
                  </a:cubicBezTo>
                  <a:cubicBezTo>
                    <a:pt x="227" y="693"/>
                    <a:pt x="227" y="693"/>
                    <a:pt x="227" y="693"/>
                  </a:cubicBezTo>
                  <a:cubicBezTo>
                    <a:pt x="229" y="694"/>
                    <a:pt x="229" y="694"/>
                    <a:pt x="229" y="694"/>
                  </a:cubicBezTo>
                  <a:cubicBezTo>
                    <a:pt x="234" y="694"/>
                    <a:pt x="234" y="694"/>
                    <a:pt x="234" y="694"/>
                  </a:cubicBezTo>
                  <a:cubicBezTo>
                    <a:pt x="239" y="694"/>
                    <a:pt x="239" y="694"/>
                    <a:pt x="239" y="694"/>
                  </a:cubicBezTo>
                  <a:cubicBezTo>
                    <a:pt x="241" y="693"/>
                    <a:pt x="241" y="693"/>
                    <a:pt x="241" y="693"/>
                  </a:cubicBezTo>
                  <a:cubicBezTo>
                    <a:pt x="241" y="693"/>
                    <a:pt x="241" y="693"/>
                    <a:pt x="241" y="693"/>
                  </a:cubicBezTo>
                  <a:cubicBezTo>
                    <a:pt x="246" y="688"/>
                    <a:pt x="246" y="688"/>
                    <a:pt x="246" y="688"/>
                  </a:cubicBezTo>
                  <a:cubicBezTo>
                    <a:pt x="248" y="687"/>
                    <a:pt x="248" y="687"/>
                    <a:pt x="248" y="687"/>
                  </a:cubicBezTo>
                  <a:cubicBezTo>
                    <a:pt x="249" y="685"/>
                    <a:pt x="249" y="685"/>
                    <a:pt x="249" y="685"/>
                  </a:cubicBezTo>
                  <a:cubicBezTo>
                    <a:pt x="250" y="685"/>
                    <a:pt x="250" y="685"/>
                    <a:pt x="250" y="685"/>
                  </a:cubicBezTo>
                  <a:cubicBezTo>
                    <a:pt x="278" y="690"/>
                    <a:pt x="278" y="690"/>
                    <a:pt x="278" y="690"/>
                  </a:cubicBezTo>
                  <a:cubicBezTo>
                    <a:pt x="279" y="690"/>
                    <a:pt x="279" y="690"/>
                    <a:pt x="279" y="690"/>
                  </a:cubicBezTo>
                  <a:cubicBezTo>
                    <a:pt x="279" y="692"/>
                    <a:pt x="279" y="692"/>
                    <a:pt x="279" y="692"/>
                  </a:cubicBezTo>
                  <a:cubicBezTo>
                    <a:pt x="278" y="692"/>
                    <a:pt x="278" y="692"/>
                    <a:pt x="278" y="692"/>
                  </a:cubicBezTo>
                  <a:cubicBezTo>
                    <a:pt x="270" y="694"/>
                    <a:pt x="270" y="694"/>
                    <a:pt x="270" y="694"/>
                  </a:cubicBezTo>
                  <a:cubicBezTo>
                    <a:pt x="268" y="694"/>
                    <a:pt x="268" y="694"/>
                    <a:pt x="268" y="694"/>
                  </a:cubicBezTo>
                  <a:cubicBezTo>
                    <a:pt x="264" y="694"/>
                    <a:pt x="264" y="694"/>
                    <a:pt x="264" y="694"/>
                  </a:cubicBezTo>
                  <a:cubicBezTo>
                    <a:pt x="262" y="694"/>
                    <a:pt x="262" y="694"/>
                    <a:pt x="262" y="694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6" y="690"/>
                    <a:pt x="256" y="690"/>
                    <a:pt x="256" y="690"/>
                  </a:cubicBezTo>
                  <a:cubicBezTo>
                    <a:pt x="256" y="689"/>
                    <a:pt x="256" y="689"/>
                    <a:pt x="256" y="689"/>
                  </a:cubicBezTo>
                  <a:cubicBezTo>
                    <a:pt x="252" y="689"/>
                    <a:pt x="252" y="689"/>
                    <a:pt x="252" y="689"/>
                  </a:cubicBezTo>
                  <a:cubicBezTo>
                    <a:pt x="249" y="690"/>
                    <a:pt x="249" y="690"/>
                    <a:pt x="249" y="690"/>
                  </a:cubicBezTo>
                  <a:cubicBezTo>
                    <a:pt x="247" y="692"/>
                    <a:pt x="247" y="692"/>
                    <a:pt x="247" y="692"/>
                  </a:cubicBezTo>
                  <a:cubicBezTo>
                    <a:pt x="242" y="696"/>
                    <a:pt x="242" y="696"/>
                    <a:pt x="242" y="696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33" y="701"/>
                    <a:pt x="233" y="701"/>
                    <a:pt x="233" y="701"/>
                  </a:cubicBezTo>
                  <a:cubicBezTo>
                    <a:pt x="224" y="699"/>
                    <a:pt x="224" y="699"/>
                    <a:pt x="224" y="699"/>
                  </a:cubicBezTo>
                  <a:cubicBezTo>
                    <a:pt x="216" y="701"/>
                    <a:pt x="216" y="701"/>
                    <a:pt x="216" y="701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6" y="703"/>
                    <a:pt x="216" y="703"/>
                    <a:pt x="216" y="703"/>
                  </a:cubicBezTo>
                  <a:cubicBezTo>
                    <a:pt x="216" y="706"/>
                    <a:pt x="216" y="706"/>
                    <a:pt x="216" y="706"/>
                  </a:cubicBezTo>
                  <a:cubicBezTo>
                    <a:pt x="221" y="716"/>
                    <a:pt x="221" y="716"/>
                    <a:pt x="221" y="716"/>
                  </a:cubicBezTo>
                  <a:cubicBezTo>
                    <a:pt x="224" y="719"/>
                    <a:pt x="224" y="719"/>
                    <a:pt x="224" y="719"/>
                  </a:cubicBezTo>
                  <a:cubicBezTo>
                    <a:pt x="225" y="721"/>
                    <a:pt x="225" y="721"/>
                    <a:pt x="225" y="721"/>
                  </a:cubicBezTo>
                  <a:cubicBezTo>
                    <a:pt x="231" y="726"/>
                    <a:pt x="231" y="726"/>
                    <a:pt x="231" y="726"/>
                  </a:cubicBezTo>
                  <a:cubicBezTo>
                    <a:pt x="232" y="726"/>
                    <a:pt x="232" y="726"/>
                    <a:pt x="232" y="726"/>
                  </a:cubicBezTo>
                  <a:cubicBezTo>
                    <a:pt x="259" y="740"/>
                    <a:pt x="259" y="740"/>
                    <a:pt x="259" y="740"/>
                  </a:cubicBezTo>
                  <a:cubicBezTo>
                    <a:pt x="261" y="740"/>
                    <a:pt x="261" y="740"/>
                    <a:pt x="261" y="740"/>
                  </a:cubicBezTo>
                  <a:cubicBezTo>
                    <a:pt x="272" y="732"/>
                    <a:pt x="272" y="732"/>
                    <a:pt x="272" y="732"/>
                  </a:cubicBezTo>
                  <a:cubicBezTo>
                    <a:pt x="274" y="731"/>
                    <a:pt x="274" y="731"/>
                    <a:pt x="274" y="731"/>
                  </a:cubicBezTo>
                  <a:cubicBezTo>
                    <a:pt x="278" y="727"/>
                    <a:pt x="278" y="727"/>
                    <a:pt x="278" y="727"/>
                  </a:cubicBezTo>
                  <a:cubicBezTo>
                    <a:pt x="306" y="697"/>
                    <a:pt x="306" y="697"/>
                    <a:pt x="306" y="697"/>
                  </a:cubicBezTo>
                  <a:cubicBezTo>
                    <a:pt x="324" y="677"/>
                    <a:pt x="324" y="677"/>
                    <a:pt x="324" y="677"/>
                  </a:cubicBezTo>
                  <a:cubicBezTo>
                    <a:pt x="328" y="672"/>
                    <a:pt x="328" y="672"/>
                    <a:pt x="328" y="672"/>
                  </a:cubicBezTo>
                  <a:cubicBezTo>
                    <a:pt x="330" y="669"/>
                    <a:pt x="330" y="669"/>
                    <a:pt x="330" y="669"/>
                  </a:cubicBezTo>
                  <a:cubicBezTo>
                    <a:pt x="333" y="665"/>
                    <a:pt x="333" y="665"/>
                    <a:pt x="333" y="665"/>
                  </a:cubicBezTo>
                  <a:cubicBezTo>
                    <a:pt x="335" y="662"/>
                    <a:pt x="335" y="662"/>
                    <a:pt x="335" y="662"/>
                  </a:cubicBezTo>
                  <a:cubicBezTo>
                    <a:pt x="340" y="658"/>
                    <a:pt x="340" y="658"/>
                    <a:pt x="340" y="658"/>
                  </a:cubicBezTo>
                  <a:cubicBezTo>
                    <a:pt x="339" y="661"/>
                    <a:pt x="339" y="661"/>
                    <a:pt x="339" y="661"/>
                  </a:cubicBezTo>
                  <a:cubicBezTo>
                    <a:pt x="339" y="662"/>
                    <a:pt x="339" y="662"/>
                    <a:pt x="339" y="662"/>
                  </a:cubicBezTo>
                  <a:cubicBezTo>
                    <a:pt x="323" y="687"/>
                    <a:pt x="323" y="687"/>
                    <a:pt x="323" y="687"/>
                  </a:cubicBezTo>
                  <a:cubicBezTo>
                    <a:pt x="312" y="700"/>
                    <a:pt x="312" y="700"/>
                    <a:pt x="312" y="700"/>
                  </a:cubicBezTo>
                  <a:cubicBezTo>
                    <a:pt x="303" y="717"/>
                    <a:pt x="303" y="717"/>
                    <a:pt x="303" y="717"/>
                  </a:cubicBezTo>
                  <a:cubicBezTo>
                    <a:pt x="299" y="723"/>
                    <a:pt x="299" y="723"/>
                    <a:pt x="299" y="723"/>
                  </a:cubicBezTo>
                  <a:cubicBezTo>
                    <a:pt x="294" y="735"/>
                    <a:pt x="294" y="735"/>
                    <a:pt x="294" y="735"/>
                  </a:cubicBezTo>
                  <a:cubicBezTo>
                    <a:pt x="291" y="743"/>
                    <a:pt x="291" y="743"/>
                    <a:pt x="291" y="743"/>
                  </a:cubicBezTo>
                  <a:cubicBezTo>
                    <a:pt x="291" y="744"/>
                    <a:pt x="291" y="744"/>
                    <a:pt x="291" y="744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89" y="756"/>
                    <a:pt x="289" y="756"/>
                    <a:pt x="289" y="756"/>
                  </a:cubicBezTo>
                  <a:cubicBezTo>
                    <a:pt x="276" y="779"/>
                    <a:pt x="276" y="779"/>
                    <a:pt x="276" y="779"/>
                  </a:cubicBezTo>
                  <a:cubicBezTo>
                    <a:pt x="275" y="783"/>
                    <a:pt x="275" y="783"/>
                    <a:pt x="275" y="783"/>
                  </a:cubicBezTo>
                  <a:cubicBezTo>
                    <a:pt x="274" y="791"/>
                    <a:pt x="274" y="791"/>
                    <a:pt x="274" y="791"/>
                  </a:cubicBezTo>
                  <a:cubicBezTo>
                    <a:pt x="272" y="803"/>
                    <a:pt x="272" y="803"/>
                    <a:pt x="272" y="803"/>
                  </a:cubicBezTo>
                  <a:cubicBezTo>
                    <a:pt x="272" y="805"/>
                    <a:pt x="272" y="805"/>
                    <a:pt x="272" y="805"/>
                  </a:cubicBezTo>
                  <a:cubicBezTo>
                    <a:pt x="273" y="806"/>
                    <a:pt x="273" y="806"/>
                    <a:pt x="273" y="806"/>
                  </a:cubicBezTo>
                  <a:cubicBezTo>
                    <a:pt x="274" y="806"/>
                    <a:pt x="274" y="806"/>
                    <a:pt x="274" y="806"/>
                  </a:cubicBezTo>
                  <a:cubicBezTo>
                    <a:pt x="277" y="807"/>
                    <a:pt x="277" y="807"/>
                    <a:pt x="277" y="807"/>
                  </a:cubicBezTo>
                  <a:cubicBezTo>
                    <a:pt x="278" y="807"/>
                    <a:pt x="278" y="807"/>
                    <a:pt x="278" y="807"/>
                  </a:cubicBezTo>
                  <a:cubicBezTo>
                    <a:pt x="279" y="807"/>
                    <a:pt x="279" y="807"/>
                    <a:pt x="279" y="807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79" y="809"/>
                    <a:pt x="279" y="809"/>
                    <a:pt x="279" y="809"/>
                  </a:cubicBezTo>
                  <a:cubicBezTo>
                    <a:pt x="279" y="810"/>
                    <a:pt x="279" y="810"/>
                    <a:pt x="279" y="810"/>
                  </a:cubicBezTo>
                  <a:cubicBezTo>
                    <a:pt x="271" y="826"/>
                    <a:pt x="271" y="826"/>
                    <a:pt x="271" y="826"/>
                  </a:cubicBezTo>
                  <a:cubicBezTo>
                    <a:pt x="269" y="829"/>
                    <a:pt x="269" y="829"/>
                    <a:pt x="269" y="829"/>
                  </a:cubicBezTo>
                  <a:cubicBezTo>
                    <a:pt x="276" y="827"/>
                    <a:pt x="276" y="827"/>
                    <a:pt x="276" y="827"/>
                  </a:cubicBezTo>
                  <a:cubicBezTo>
                    <a:pt x="274" y="843"/>
                    <a:pt x="274" y="843"/>
                    <a:pt x="274" y="843"/>
                  </a:cubicBezTo>
                  <a:cubicBezTo>
                    <a:pt x="272" y="844"/>
                    <a:pt x="272" y="844"/>
                    <a:pt x="272" y="844"/>
                  </a:cubicBezTo>
                  <a:cubicBezTo>
                    <a:pt x="267" y="851"/>
                    <a:pt x="267" y="851"/>
                    <a:pt x="267" y="851"/>
                  </a:cubicBezTo>
                  <a:cubicBezTo>
                    <a:pt x="266" y="853"/>
                    <a:pt x="266" y="853"/>
                    <a:pt x="266" y="853"/>
                  </a:cubicBezTo>
                  <a:cubicBezTo>
                    <a:pt x="257" y="870"/>
                    <a:pt x="257" y="870"/>
                    <a:pt x="257" y="870"/>
                  </a:cubicBezTo>
                  <a:cubicBezTo>
                    <a:pt x="256" y="872"/>
                    <a:pt x="256" y="872"/>
                    <a:pt x="256" y="872"/>
                  </a:cubicBezTo>
                  <a:cubicBezTo>
                    <a:pt x="256" y="874"/>
                    <a:pt x="256" y="874"/>
                    <a:pt x="256" y="874"/>
                  </a:cubicBezTo>
                  <a:cubicBezTo>
                    <a:pt x="256" y="879"/>
                    <a:pt x="256" y="879"/>
                    <a:pt x="256" y="879"/>
                  </a:cubicBezTo>
                  <a:cubicBezTo>
                    <a:pt x="256" y="880"/>
                    <a:pt x="256" y="880"/>
                    <a:pt x="256" y="880"/>
                  </a:cubicBezTo>
                  <a:cubicBezTo>
                    <a:pt x="257" y="880"/>
                    <a:pt x="257" y="880"/>
                    <a:pt x="257" y="880"/>
                  </a:cubicBezTo>
                  <a:cubicBezTo>
                    <a:pt x="258" y="880"/>
                    <a:pt x="258" y="880"/>
                    <a:pt x="258" y="880"/>
                  </a:cubicBezTo>
                  <a:cubicBezTo>
                    <a:pt x="259" y="880"/>
                    <a:pt x="259" y="880"/>
                    <a:pt x="259" y="880"/>
                  </a:cubicBezTo>
                  <a:cubicBezTo>
                    <a:pt x="269" y="861"/>
                    <a:pt x="269" y="861"/>
                    <a:pt x="269" y="861"/>
                  </a:cubicBezTo>
                  <a:cubicBezTo>
                    <a:pt x="269" y="860"/>
                    <a:pt x="269" y="860"/>
                    <a:pt x="269" y="860"/>
                  </a:cubicBezTo>
                  <a:cubicBezTo>
                    <a:pt x="269" y="860"/>
                    <a:pt x="269" y="860"/>
                    <a:pt x="269" y="860"/>
                  </a:cubicBezTo>
                  <a:cubicBezTo>
                    <a:pt x="268" y="858"/>
                    <a:pt x="268" y="858"/>
                    <a:pt x="268" y="858"/>
                  </a:cubicBezTo>
                  <a:cubicBezTo>
                    <a:pt x="273" y="855"/>
                    <a:pt x="273" y="855"/>
                    <a:pt x="273" y="855"/>
                  </a:cubicBezTo>
                  <a:cubicBezTo>
                    <a:pt x="274" y="854"/>
                    <a:pt x="274" y="854"/>
                    <a:pt x="274" y="854"/>
                  </a:cubicBezTo>
                  <a:cubicBezTo>
                    <a:pt x="276" y="854"/>
                    <a:pt x="276" y="854"/>
                    <a:pt x="276" y="854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4" y="861"/>
                    <a:pt x="274" y="861"/>
                    <a:pt x="274" y="861"/>
                  </a:cubicBezTo>
                  <a:cubicBezTo>
                    <a:pt x="266" y="873"/>
                    <a:pt x="266" y="873"/>
                    <a:pt x="266" y="873"/>
                  </a:cubicBezTo>
                  <a:cubicBezTo>
                    <a:pt x="264" y="876"/>
                    <a:pt x="264" y="876"/>
                    <a:pt x="264" y="876"/>
                  </a:cubicBezTo>
                  <a:cubicBezTo>
                    <a:pt x="259" y="881"/>
                    <a:pt x="259" y="881"/>
                    <a:pt x="259" y="881"/>
                  </a:cubicBezTo>
                  <a:cubicBezTo>
                    <a:pt x="259" y="882"/>
                    <a:pt x="259" y="882"/>
                    <a:pt x="259" y="882"/>
                  </a:cubicBezTo>
                  <a:cubicBezTo>
                    <a:pt x="258" y="883"/>
                    <a:pt x="258" y="883"/>
                    <a:pt x="258" y="883"/>
                  </a:cubicBezTo>
                  <a:cubicBezTo>
                    <a:pt x="258" y="891"/>
                    <a:pt x="258" y="891"/>
                    <a:pt x="258" y="891"/>
                  </a:cubicBezTo>
                  <a:cubicBezTo>
                    <a:pt x="261" y="912"/>
                    <a:pt x="261" y="912"/>
                    <a:pt x="261" y="912"/>
                  </a:cubicBezTo>
                  <a:cubicBezTo>
                    <a:pt x="261" y="914"/>
                    <a:pt x="261" y="914"/>
                    <a:pt x="261" y="91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61" y="949"/>
                    <a:pt x="261" y="949"/>
                    <a:pt x="261" y="949"/>
                  </a:cubicBezTo>
                  <a:cubicBezTo>
                    <a:pt x="253" y="973"/>
                    <a:pt x="253" y="973"/>
                    <a:pt x="253" y="973"/>
                  </a:cubicBezTo>
                  <a:cubicBezTo>
                    <a:pt x="253" y="997"/>
                    <a:pt x="253" y="997"/>
                    <a:pt x="253" y="997"/>
                  </a:cubicBezTo>
                  <a:cubicBezTo>
                    <a:pt x="254" y="1001"/>
                    <a:pt x="254" y="1001"/>
                    <a:pt x="254" y="1001"/>
                  </a:cubicBezTo>
                  <a:cubicBezTo>
                    <a:pt x="254" y="1003"/>
                    <a:pt x="254" y="1003"/>
                    <a:pt x="254" y="1003"/>
                  </a:cubicBezTo>
                  <a:cubicBezTo>
                    <a:pt x="253" y="1005"/>
                    <a:pt x="253" y="1005"/>
                    <a:pt x="253" y="1005"/>
                  </a:cubicBezTo>
                  <a:cubicBezTo>
                    <a:pt x="252" y="1007"/>
                    <a:pt x="252" y="1007"/>
                    <a:pt x="252" y="1007"/>
                  </a:cubicBezTo>
                  <a:cubicBezTo>
                    <a:pt x="252" y="1008"/>
                    <a:pt x="252" y="1008"/>
                    <a:pt x="252" y="1008"/>
                  </a:cubicBezTo>
                  <a:cubicBezTo>
                    <a:pt x="251" y="1009"/>
                    <a:pt x="251" y="1009"/>
                    <a:pt x="251" y="1009"/>
                  </a:cubicBezTo>
                  <a:cubicBezTo>
                    <a:pt x="248" y="1010"/>
                    <a:pt x="248" y="1010"/>
                    <a:pt x="248" y="1010"/>
                  </a:cubicBezTo>
                  <a:cubicBezTo>
                    <a:pt x="247" y="1011"/>
                    <a:pt x="247" y="1011"/>
                    <a:pt x="247" y="1011"/>
                  </a:cubicBezTo>
                  <a:cubicBezTo>
                    <a:pt x="242" y="1017"/>
                    <a:pt x="242" y="1017"/>
                    <a:pt x="242" y="1017"/>
                  </a:cubicBezTo>
                  <a:cubicBezTo>
                    <a:pt x="239" y="1025"/>
                    <a:pt x="239" y="1025"/>
                    <a:pt x="239" y="1025"/>
                  </a:cubicBezTo>
                  <a:cubicBezTo>
                    <a:pt x="239" y="1028"/>
                    <a:pt x="239" y="1028"/>
                    <a:pt x="239" y="1028"/>
                  </a:cubicBezTo>
                  <a:cubicBezTo>
                    <a:pt x="238" y="1037"/>
                    <a:pt x="238" y="1037"/>
                    <a:pt x="238" y="1037"/>
                  </a:cubicBezTo>
                  <a:cubicBezTo>
                    <a:pt x="238" y="1039"/>
                    <a:pt x="238" y="1039"/>
                    <a:pt x="238" y="1039"/>
                  </a:cubicBezTo>
                  <a:cubicBezTo>
                    <a:pt x="239" y="1041"/>
                    <a:pt x="239" y="1041"/>
                    <a:pt x="239" y="1041"/>
                  </a:cubicBezTo>
                  <a:cubicBezTo>
                    <a:pt x="240" y="1042"/>
                    <a:pt x="240" y="1042"/>
                    <a:pt x="240" y="1042"/>
                  </a:cubicBezTo>
                  <a:cubicBezTo>
                    <a:pt x="240" y="1042"/>
                    <a:pt x="240" y="1042"/>
                    <a:pt x="240" y="1042"/>
                  </a:cubicBezTo>
                  <a:cubicBezTo>
                    <a:pt x="242" y="1043"/>
                    <a:pt x="242" y="1043"/>
                    <a:pt x="242" y="1043"/>
                  </a:cubicBezTo>
                  <a:cubicBezTo>
                    <a:pt x="243" y="1044"/>
                    <a:pt x="243" y="1044"/>
                    <a:pt x="243" y="1044"/>
                  </a:cubicBezTo>
                  <a:cubicBezTo>
                    <a:pt x="245" y="1044"/>
                    <a:pt x="245" y="1044"/>
                    <a:pt x="245" y="1044"/>
                  </a:cubicBezTo>
                  <a:cubicBezTo>
                    <a:pt x="253" y="1045"/>
                    <a:pt x="253" y="1045"/>
                    <a:pt x="253" y="1045"/>
                  </a:cubicBezTo>
                  <a:cubicBezTo>
                    <a:pt x="271" y="1038"/>
                    <a:pt x="271" y="1038"/>
                    <a:pt x="271" y="1038"/>
                  </a:cubicBezTo>
                  <a:cubicBezTo>
                    <a:pt x="274" y="1037"/>
                    <a:pt x="274" y="1037"/>
                    <a:pt x="274" y="1037"/>
                  </a:cubicBezTo>
                  <a:cubicBezTo>
                    <a:pt x="275" y="1037"/>
                    <a:pt x="275" y="1037"/>
                    <a:pt x="275" y="1037"/>
                  </a:cubicBezTo>
                  <a:cubicBezTo>
                    <a:pt x="280" y="1031"/>
                    <a:pt x="280" y="1031"/>
                    <a:pt x="280" y="1031"/>
                  </a:cubicBezTo>
                  <a:cubicBezTo>
                    <a:pt x="283" y="1025"/>
                    <a:pt x="283" y="1025"/>
                    <a:pt x="283" y="1025"/>
                  </a:cubicBezTo>
                  <a:cubicBezTo>
                    <a:pt x="283" y="1024"/>
                    <a:pt x="283" y="1024"/>
                    <a:pt x="283" y="1024"/>
                  </a:cubicBezTo>
                  <a:cubicBezTo>
                    <a:pt x="281" y="1018"/>
                    <a:pt x="281" y="1018"/>
                    <a:pt x="281" y="1018"/>
                  </a:cubicBezTo>
                  <a:cubicBezTo>
                    <a:pt x="280" y="1016"/>
                    <a:pt x="280" y="1016"/>
                    <a:pt x="280" y="1016"/>
                  </a:cubicBezTo>
                  <a:cubicBezTo>
                    <a:pt x="277" y="1012"/>
                    <a:pt x="277" y="1012"/>
                    <a:pt x="277" y="101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93" y="938"/>
                    <a:pt x="293" y="938"/>
                    <a:pt x="293" y="938"/>
                  </a:cubicBezTo>
                  <a:cubicBezTo>
                    <a:pt x="293" y="938"/>
                    <a:pt x="293" y="938"/>
                    <a:pt x="293" y="938"/>
                  </a:cubicBezTo>
                  <a:cubicBezTo>
                    <a:pt x="294" y="937"/>
                    <a:pt x="294" y="937"/>
                    <a:pt x="294" y="937"/>
                  </a:cubicBezTo>
                  <a:cubicBezTo>
                    <a:pt x="299" y="930"/>
                    <a:pt x="299" y="930"/>
                    <a:pt x="299" y="930"/>
                  </a:cubicBezTo>
                  <a:cubicBezTo>
                    <a:pt x="302" y="927"/>
                    <a:pt x="302" y="927"/>
                    <a:pt x="302" y="927"/>
                  </a:cubicBezTo>
                  <a:cubicBezTo>
                    <a:pt x="305" y="926"/>
                    <a:pt x="305" y="926"/>
                    <a:pt x="305" y="926"/>
                  </a:cubicBezTo>
                  <a:cubicBezTo>
                    <a:pt x="301" y="901"/>
                    <a:pt x="301" y="901"/>
                    <a:pt x="301" y="901"/>
                  </a:cubicBezTo>
                  <a:cubicBezTo>
                    <a:pt x="299" y="894"/>
                    <a:pt x="299" y="894"/>
                    <a:pt x="299" y="894"/>
                  </a:cubicBezTo>
                  <a:cubicBezTo>
                    <a:pt x="294" y="877"/>
                    <a:pt x="294" y="877"/>
                    <a:pt x="294" y="877"/>
                  </a:cubicBezTo>
                  <a:cubicBezTo>
                    <a:pt x="293" y="862"/>
                    <a:pt x="293" y="862"/>
                    <a:pt x="293" y="862"/>
                  </a:cubicBezTo>
                  <a:cubicBezTo>
                    <a:pt x="293" y="861"/>
                    <a:pt x="293" y="861"/>
                    <a:pt x="293" y="861"/>
                  </a:cubicBezTo>
                  <a:cubicBezTo>
                    <a:pt x="294" y="858"/>
                    <a:pt x="294" y="858"/>
                    <a:pt x="294" y="858"/>
                  </a:cubicBezTo>
                  <a:cubicBezTo>
                    <a:pt x="294" y="858"/>
                    <a:pt x="294" y="858"/>
                    <a:pt x="294" y="858"/>
                  </a:cubicBezTo>
                  <a:cubicBezTo>
                    <a:pt x="309" y="851"/>
                    <a:pt x="309" y="851"/>
                    <a:pt x="309" y="851"/>
                  </a:cubicBezTo>
                  <a:cubicBezTo>
                    <a:pt x="320" y="838"/>
                    <a:pt x="320" y="838"/>
                    <a:pt x="320" y="838"/>
                  </a:cubicBezTo>
                  <a:cubicBezTo>
                    <a:pt x="322" y="835"/>
                    <a:pt x="322" y="835"/>
                    <a:pt x="322" y="835"/>
                  </a:cubicBezTo>
                  <a:cubicBezTo>
                    <a:pt x="323" y="834"/>
                    <a:pt x="323" y="834"/>
                    <a:pt x="323" y="834"/>
                  </a:cubicBezTo>
                  <a:cubicBezTo>
                    <a:pt x="351" y="807"/>
                    <a:pt x="351" y="807"/>
                    <a:pt x="351" y="807"/>
                  </a:cubicBezTo>
                  <a:cubicBezTo>
                    <a:pt x="361" y="800"/>
                    <a:pt x="361" y="800"/>
                    <a:pt x="361" y="800"/>
                  </a:cubicBezTo>
                  <a:cubicBezTo>
                    <a:pt x="363" y="799"/>
                    <a:pt x="363" y="799"/>
                    <a:pt x="363" y="799"/>
                  </a:cubicBezTo>
                  <a:cubicBezTo>
                    <a:pt x="364" y="799"/>
                    <a:pt x="364" y="799"/>
                    <a:pt x="364" y="799"/>
                  </a:cubicBezTo>
                  <a:cubicBezTo>
                    <a:pt x="366" y="798"/>
                    <a:pt x="366" y="798"/>
                    <a:pt x="366" y="798"/>
                  </a:cubicBezTo>
                  <a:cubicBezTo>
                    <a:pt x="367" y="799"/>
                    <a:pt x="367" y="799"/>
                    <a:pt x="367" y="799"/>
                  </a:cubicBezTo>
                  <a:cubicBezTo>
                    <a:pt x="367" y="800"/>
                    <a:pt x="367" y="800"/>
                    <a:pt x="367" y="800"/>
                  </a:cubicBezTo>
                  <a:cubicBezTo>
                    <a:pt x="366" y="801"/>
                    <a:pt x="366" y="801"/>
                    <a:pt x="366" y="801"/>
                  </a:cubicBezTo>
                  <a:cubicBezTo>
                    <a:pt x="365" y="802"/>
                    <a:pt x="365" y="802"/>
                    <a:pt x="365" y="802"/>
                  </a:cubicBezTo>
                  <a:cubicBezTo>
                    <a:pt x="363" y="803"/>
                    <a:pt x="363" y="803"/>
                    <a:pt x="363" y="803"/>
                  </a:cubicBezTo>
                  <a:cubicBezTo>
                    <a:pt x="359" y="806"/>
                    <a:pt x="359" y="806"/>
                    <a:pt x="359" y="806"/>
                  </a:cubicBezTo>
                  <a:cubicBezTo>
                    <a:pt x="350" y="811"/>
                    <a:pt x="350" y="811"/>
                    <a:pt x="350" y="811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17" y="848"/>
                    <a:pt x="317" y="848"/>
                    <a:pt x="317" y="848"/>
                  </a:cubicBezTo>
                  <a:cubicBezTo>
                    <a:pt x="315" y="851"/>
                    <a:pt x="315" y="851"/>
                    <a:pt x="315" y="851"/>
                  </a:cubicBezTo>
                  <a:cubicBezTo>
                    <a:pt x="314" y="852"/>
                    <a:pt x="314" y="852"/>
                    <a:pt x="314" y="852"/>
                  </a:cubicBezTo>
                  <a:cubicBezTo>
                    <a:pt x="313" y="853"/>
                    <a:pt x="313" y="853"/>
                    <a:pt x="313" y="853"/>
                  </a:cubicBezTo>
                  <a:cubicBezTo>
                    <a:pt x="313" y="854"/>
                    <a:pt x="313" y="854"/>
                    <a:pt x="313" y="854"/>
                  </a:cubicBezTo>
                  <a:cubicBezTo>
                    <a:pt x="312" y="858"/>
                    <a:pt x="312" y="858"/>
                    <a:pt x="312" y="858"/>
                  </a:cubicBezTo>
                  <a:cubicBezTo>
                    <a:pt x="307" y="869"/>
                    <a:pt x="307" y="869"/>
                    <a:pt x="307" y="869"/>
                  </a:cubicBezTo>
                  <a:cubicBezTo>
                    <a:pt x="306" y="873"/>
                    <a:pt x="306" y="873"/>
                    <a:pt x="306" y="873"/>
                  </a:cubicBezTo>
                  <a:cubicBezTo>
                    <a:pt x="306" y="875"/>
                    <a:pt x="306" y="875"/>
                    <a:pt x="306" y="875"/>
                  </a:cubicBezTo>
                  <a:cubicBezTo>
                    <a:pt x="306" y="889"/>
                    <a:pt x="306" y="889"/>
                    <a:pt x="306" y="889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7" y="894"/>
                    <a:pt x="307" y="894"/>
                    <a:pt x="307" y="894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1" y="901"/>
                    <a:pt x="311" y="901"/>
                    <a:pt x="311" y="901"/>
                  </a:cubicBezTo>
                  <a:cubicBezTo>
                    <a:pt x="315" y="903"/>
                    <a:pt x="315" y="903"/>
                    <a:pt x="315" y="903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27" y="908"/>
                    <a:pt x="327" y="908"/>
                    <a:pt x="327" y="908"/>
                  </a:cubicBezTo>
                  <a:cubicBezTo>
                    <a:pt x="328" y="907"/>
                    <a:pt x="328" y="907"/>
                    <a:pt x="328" y="907"/>
                  </a:cubicBezTo>
                  <a:cubicBezTo>
                    <a:pt x="328" y="906"/>
                    <a:pt x="328" y="906"/>
                    <a:pt x="328" y="906"/>
                  </a:cubicBezTo>
                  <a:cubicBezTo>
                    <a:pt x="326" y="903"/>
                    <a:pt x="326" y="903"/>
                    <a:pt x="326" y="903"/>
                  </a:cubicBezTo>
                  <a:cubicBezTo>
                    <a:pt x="324" y="898"/>
                    <a:pt x="324" y="898"/>
                    <a:pt x="324" y="898"/>
                  </a:cubicBezTo>
                  <a:cubicBezTo>
                    <a:pt x="323" y="892"/>
                    <a:pt x="323" y="892"/>
                    <a:pt x="323" y="892"/>
                  </a:cubicBezTo>
                  <a:cubicBezTo>
                    <a:pt x="323" y="892"/>
                    <a:pt x="323" y="892"/>
                    <a:pt x="323" y="892"/>
                  </a:cubicBezTo>
                  <a:cubicBezTo>
                    <a:pt x="328" y="879"/>
                    <a:pt x="328" y="879"/>
                    <a:pt x="328" y="879"/>
                  </a:cubicBezTo>
                  <a:cubicBezTo>
                    <a:pt x="331" y="881"/>
                    <a:pt x="331" y="881"/>
                    <a:pt x="331" y="881"/>
                  </a:cubicBezTo>
                  <a:cubicBezTo>
                    <a:pt x="351" y="900"/>
                    <a:pt x="351" y="900"/>
                    <a:pt x="351" y="900"/>
                  </a:cubicBezTo>
                  <a:cubicBezTo>
                    <a:pt x="355" y="901"/>
                    <a:pt x="355" y="901"/>
                    <a:pt x="355" y="901"/>
                  </a:cubicBezTo>
                  <a:cubicBezTo>
                    <a:pt x="356" y="901"/>
                    <a:pt x="356" y="901"/>
                    <a:pt x="356" y="901"/>
                  </a:cubicBezTo>
                  <a:cubicBezTo>
                    <a:pt x="358" y="901"/>
                    <a:pt x="358" y="901"/>
                    <a:pt x="358" y="901"/>
                  </a:cubicBezTo>
                  <a:cubicBezTo>
                    <a:pt x="360" y="899"/>
                    <a:pt x="360" y="899"/>
                    <a:pt x="360" y="899"/>
                  </a:cubicBezTo>
                  <a:cubicBezTo>
                    <a:pt x="363" y="893"/>
                    <a:pt x="363" y="893"/>
                    <a:pt x="363" y="893"/>
                  </a:cubicBezTo>
                  <a:cubicBezTo>
                    <a:pt x="368" y="879"/>
                    <a:pt x="368" y="879"/>
                    <a:pt x="368" y="879"/>
                  </a:cubicBezTo>
                  <a:cubicBezTo>
                    <a:pt x="368" y="878"/>
                    <a:pt x="368" y="878"/>
                    <a:pt x="368" y="878"/>
                  </a:cubicBezTo>
                  <a:cubicBezTo>
                    <a:pt x="371" y="867"/>
                    <a:pt x="371" y="867"/>
                    <a:pt x="371" y="867"/>
                  </a:cubicBezTo>
                  <a:cubicBezTo>
                    <a:pt x="371" y="851"/>
                    <a:pt x="371" y="851"/>
                    <a:pt x="371" y="851"/>
                  </a:cubicBezTo>
                  <a:cubicBezTo>
                    <a:pt x="373" y="840"/>
                    <a:pt x="373" y="840"/>
                    <a:pt x="373" y="840"/>
                  </a:cubicBezTo>
                  <a:cubicBezTo>
                    <a:pt x="381" y="834"/>
                    <a:pt x="381" y="834"/>
                    <a:pt x="381" y="834"/>
                  </a:cubicBezTo>
                  <a:cubicBezTo>
                    <a:pt x="382" y="834"/>
                    <a:pt x="382" y="834"/>
                    <a:pt x="382" y="834"/>
                  </a:cubicBezTo>
                  <a:cubicBezTo>
                    <a:pt x="381" y="836"/>
                    <a:pt x="381" y="836"/>
                    <a:pt x="381" y="836"/>
                  </a:cubicBezTo>
                  <a:cubicBezTo>
                    <a:pt x="377" y="843"/>
                    <a:pt x="377" y="843"/>
                    <a:pt x="377" y="843"/>
                  </a:cubicBezTo>
                  <a:cubicBezTo>
                    <a:pt x="373" y="853"/>
                    <a:pt x="373" y="853"/>
                    <a:pt x="373" y="853"/>
                  </a:cubicBezTo>
                  <a:cubicBezTo>
                    <a:pt x="373" y="854"/>
                    <a:pt x="373" y="854"/>
                    <a:pt x="373" y="854"/>
                  </a:cubicBezTo>
                  <a:cubicBezTo>
                    <a:pt x="374" y="857"/>
                    <a:pt x="374" y="857"/>
                    <a:pt x="374" y="857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8" y="867"/>
                    <a:pt x="378" y="867"/>
                    <a:pt x="378" y="867"/>
                  </a:cubicBezTo>
                  <a:cubicBezTo>
                    <a:pt x="378" y="869"/>
                    <a:pt x="378" y="869"/>
                    <a:pt x="378" y="869"/>
                  </a:cubicBezTo>
                  <a:cubicBezTo>
                    <a:pt x="379" y="869"/>
                    <a:pt x="379" y="869"/>
                    <a:pt x="379" y="869"/>
                  </a:cubicBezTo>
                  <a:cubicBezTo>
                    <a:pt x="384" y="871"/>
                    <a:pt x="384" y="871"/>
                    <a:pt x="384" y="871"/>
                  </a:cubicBezTo>
                  <a:cubicBezTo>
                    <a:pt x="387" y="870"/>
                    <a:pt x="387" y="870"/>
                    <a:pt x="387" y="870"/>
                  </a:cubicBezTo>
                  <a:cubicBezTo>
                    <a:pt x="429" y="882"/>
                    <a:pt x="429" y="882"/>
                    <a:pt x="429" y="882"/>
                  </a:cubicBezTo>
                  <a:cubicBezTo>
                    <a:pt x="429" y="883"/>
                    <a:pt x="429" y="883"/>
                    <a:pt x="429" y="883"/>
                  </a:cubicBezTo>
                  <a:cubicBezTo>
                    <a:pt x="427" y="884"/>
                    <a:pt x="427" y="884"/>
                    <a:pt x="427" y="884"/>
                  </a:cubicBezTo>
                  <a:cubicBezTo>
                    <a:pt x="426" y="884"/>
                    <a:pt x="426" y="884"/>
                    <a:pt x="426" y="884"/>
                  </a:cubicBezTo>
                  <a:cubicBezTo>
                    <a:pt x="423" y="884"/>
                    <a:pt x="423" y="884"/>
                    <a:pt x="423" y="884"/>
                  </a:cubicBezTo>
                  <a:cubicBezTo>
                    <a:pt x="421" y="884"/>
                    <a:pt x="421" y="884"/>
                    <a:pt x="421" y="884"/>
                  </a:cubicBezTo>
                  <a:cubicBezTo>
                    <a:pt x="416" y="883"/>
                    <a:pt x="416" y="883"/>
                    <a:pt x="416" y="883"/>
                  </a:cubicBezTo>
                  <a:cubicBezTo>
                    <a:pt x="411" y="883"/>
                    <a:pt x="411" y="883"/>
                    <a:pt x="411" y="883"/>
                  </a:cubicBezTo>
                  <a:cubicBezTo>
                    <a:pt x="396" y="879"/>
                    <a:pt x="396" y="879"/>
                    <a:pt x="396" y="879"/>
                  </a:cubicBezTo>
                  <a:cubicBezTo>
                    <a:pt x="395" y="878"/>
                    <a:pt x="395" y="878"/>
                    <a:pt x="395" y="878"/>
                  </a:cubicBezTo>
                  <a:cubicBezTo>
                    <a:pt x="388" y="875"/>
                    <a:pt x="388" y="875"/>
                    <a:pt x="388" y="875"/>
                  </a:cubicBezTo>
                  <a:cubicBezTo>
                    <a:pt x="386" y="875"/>
                    <a:pt x="386" y="875"/>
                    <a:pt x="386" y="875"/>
                  </a:cubicBezTo>
                  <a:cubicBezTo>
                    <a:pt x="381" y="876"/>
                    <a:pt x="381" y="876"/>
                    <a:pt x="381" y="876"/>
                  </a:cubicBezTo>
                  <a:cubicBezTo>
                    <a:pt x="374" y="879"/>
                    <a:pt x="374" y="879"/>
                    <a:pt x="374" y="879"/>
                  </a:cubicBezTo>
                  <a:cubicBezTo>
                    <a:pt x="373" y="880"/>
                    <a:pt x="373" y="880"/>
                    <a:pt x="373" y="88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7"/>
                    <a:pt x="370" y="897"/>
                    <a:pt x="370" y="897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10"/>
                    <a:pt x="370" y="910"/>
                    <a:pt x="370" y="910"/>
                  </a:cubicBezTo>
                  <a:cubicBezTo>
                    <a:pt x="371" y="911"/>
                    <a:pt x="371" y="911"/>
                    <a:pt x="371" y="911"/>
                  </a:cubicBezTo>
                  <a:cubicBezTo>
                    <a:pt x="372" y="914"/>
                    <a:pt x="372" y="914"/>
                    <a:pt x="372" y="914"/>
                  </a:cubicBezTo>
                  <a:cubicBezTo>
                    <a:pt x="373" y="918"/>
                    <a:pt x="373" y="918"/>
                    <a:pt x="373" y="918"/>
                  </a:cubicBezTo>
                  <a:cubicBezTo>
                    <a:pt x="374" y="921"/>
                    <a:pt x="374" y="921"/>
                    <a:pt x="374" y="921"/>
                  </a:cubicBezTo>
                  <a:cubicBezTo>
                    <a:pt x="376" y="924"/>
                    <a:pt x="376" y="924"/>
                    <a:pt x="376" y="924"/>
                  </a:cubicBezTo>
                  <a:cubicBezTo>
                    <a:pt x="377" y="925"/>
                    <a:pt x="377" y="925"/>
                    <a:pt x="377" y="925"/>
                  </a:cubicBezTo>
                  <a:cubicBezTo>
                    <a:pt x="377" y="927"/>
                    <a:pt x="377" y="927"/>
                    <a:pt x="377" y="927"/>
                  </a:cubicBezTo>
                  <a:cubicBezTo>
                    <a:pt x="377" y="928"/>
                    <a:pt x="377" y="928"/>
                    <a:pt x="377" y="928"/>
                  </a:cubicBezTo>
                  <a:cubicBezTo>
                    <a:pt x="376" y="931"/>
                    <a:pt x="376" y="931"/>
                    <a:pt x="376" y="931"/>
                  </a:cubicBezTo>
                  <a:cubicBezTo>
                    <a:pt x="374" y="932"/>
                    <a:pt x="374" y="932"/>
                    <a:pt x="374" y="932"/>
                  </a:cubicBezTo>
                  <a:cubicBezTo>
                    <a:pt x="368" y="939"/>
                    <a:pt x="368" y="939"/>
                    <a:pt x="368" y="939"/>
                  </a:cubicBezTo>
                  <a:cubicBezTo>
                    <a:pt x="369" y="941"/>
                    <a:pt x="369" y="941"/>
                    <a:pt x="369" y="941"/>
                  </a:cubicBezTo>
                  <a:cubicBezTo>
                    <a:pt x="370" y="942"/>
                    <a:pt x="370" y="942"/>
                    <a:pt x="370" y="942"/>
                  </a:cubicBezTo>
                  <a:cubicBezTo>
                    <a:pt x="383" y="952"/>
                    <a:pt x="383" y="952"/>
                    <a:pt x="383" y="952"/>
                  </a:cubicBezTo>
                  <a:cubicBezTo>
                    <a:pt x="399" y="962"/>
                    <a:pt x="399" y="962"/>
                    <a:pt x="399" y="962"/>
                  </a:cubicBezTo>
                  <a:cubicBezTo>
                    <a:pt x="400" y="964"/>
                    <a:pt x="400" y="964"/>
                    <a:pt x="400" y="964"/>
                  </a:cubicBezTo>
                  <a:cubicBezTo>
                    <a:pt x="402" y="966"/>
                    <a:pt x="402" y="966"/>
                    <a:pt x="402" y="966"/>
                  </a:cubicBezTo>
                  <a:cubicBezTo>
                    <a:pt x="405" y="975"/>
                    <a:pt x="405" y="975"/>
                    <a:pt x="405" y="975"/>
                  </a:cubicBezTo>
                  <a:cubicBezTo>
                    <a:pt x="412" y="991"/>
                    <a:pt x="412" y="991"/>
                    <a:pt x="412" y="991"/>
                  </a:cubicBezTo>
                  <a:cubicBezTo>
                    <a:pt x="412" y="994"/>
                    <a:pt x="412" y="994"/>
                    <a:pt x="412" y="994"/>
                  </a:cubicBezTo>
                  <a:cubicBezTo>
                    <a:pt x="411" y="997"/>
                    <a:pt x="411" y="997"/>
                    <a:pt x="411" y="997"/>
                  </a:cubicBezTo>
                  <a:cubicBezTo>
                    <a:pt x="409" y="1004"/>
                    <a:pt x="409" y="1004"/>
                    <a:pt x="409" y="1004"/>
                  </a:cubicBezTo>
                  <a:cubicBezTo>
                    <a:pt x="408" y="1005"/>
                    <a:pt x="408" y="1005"/>
                    <a:pt x="408" y="1005"/>
                  </a:cubicBezTo>
                  <a:cubicBezTo>
                    <a:pt x="408" y="1005"/>
                    <a:pt x="408" y="1005"/>
                    <a:pt x="408" y="1005"/>
                  </a:cubicBezTo>
                  <a:cubicBezTo>
                    <a:pt x="406" y="1006"/>
                    <a:pt x="406" y="1006"/>
                    <a:pt x="406" y="1006"/>
                  </a:cubicBezTo>
                  <a:cubicBezTo>
                    <a:pt x="402" y="1007"/>
                    <a:pt x="402" y="1007"/>
                    <a:pt x="402" y="1007"/>
                  </a:cubicBezTo>
                  <a:cubicBezTo>
                    <a:pt x="397" y="1010"/>
                    <a:pt x="397" y="1010"/>
                    <a:pt x="397" y="1010"/>
                  </a:cubicBezTo>
                  <a:cubicBezTo>
                    <a:pt x="395" y="1011"/>
                    <a:pt x="395" y="1011"/>
                    <a:pt x="395" y="1011"/>
                  </a:cubicBezTo>
                  <a:cubicBezTo>
                    <a:pt x="393" y="1013"/>
                    <a:pt x="393" y="1013"/>
                    <a:pt x="393" y="1013"/>
                  </a:cubicBezTo>
                  <a:cubicBezTo>
                    <a:pt x="392" y="1014"/>
                    <a:pt x="392" y="1014"/>
                    <a:pt x="392" y="1014"/>
                  </a:cubicBezTo>
                  <a:cubicBezTo>
                    <a:pt x="391" y="1015"/>
                    <a:pt x="391" y="1015"/>
                    <a:pt x="391" y="1015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80" y="1038"/>
                    <a:pt x="380" y="1038"/>
                    <a:pt x="380" y="1038"/>
                  </a:cubicBezTo>
                  <a:cubicBezTo>
                    <a:pt x="380" y="1040"/>
                    <a:pt x="380" y="1040"/>
                    <a:pt x="380" y="1040"/>
                  </a:cubicBezTo>
                  <a:cubicBezTo>
                    <a:pt x="381" y="1043"/>
                    <a:pt x="381" y="1043"/>
                    <a:pt x="381" y="1043"/>
                  </a:cubicBezTo>
                  <a:cubicBezTo>
                    <a:pt x="380" y="1045"/>
                    <a:pt x="380" y="1045"/>
                    <a:pt x="380" y="1045"/>
                  </a:cubicBezTo>
                  <a:cubicBezTo>
                    <a:pt x="379" y="1047"/>
                    <a:pt x="379" y="1047"/>
                    <a:pt x="379" y="1047"/>
                  </a:cubicBezTo>
                  <a:cubicBezTo>
                    <a:pt x="376" y="1060"/>
                    <a:pt x="376" y="1060"/>
                    <a:pt x="376" y="1060"/>
                  </a:cubicBezTo>
                  <a:cubicBezTo>
                    <a:pt x="376" y="1060"/>
                    <a:pt x="376" y="1060"/>
                    <a:pt x="376" y="1060"/>
                  </a:cubicBezTo>
                  <a:cubicBezTo>
                    <a:pt x="376" y="1061"/>
                    <a:pt x="376" y="1061"/>
                    <a:pt x="376" y="1061"/>
                  </a:cubicBezTo>
                  <a:cubicBezTo>
                    <a:pt x="366" y="1071"/>
                    <a:pt x="366" y="1071"/>
                    <a:pt x="366" y="1071"/>
                  </a:cubicBezTo>
                  <a:cubicBezTo>
                    <a:pt x="357" y="1081"/>
                    <a:pt x="357" y="1081"/>
                    <a:pt x="357" y="1081"/>
                  </a:cubicBezTo>
                  <a:cubicBezTo>
                    <a:pt x="355" y="1082"/>
                    <a:pt x="355" y="1082"/>
                    <a:pt x="355" y="1082"/>
                  </a:cubicBezTo>
                  <a:cubicBezTo>
                    <a:pt x="355" y="1083"/>
                    <a:pt x="355" y="1083"/>
                    <a:pt x="355" y="1083"/>
                  </a:cubicBezTo>
                  <a:cubicBezTo>
                    <a:pt x="347" y="1108"/>
                    <a:pt x="347" y="1108"/>
                    <a:pt x="347" y="1108"/>
                  </a:cubicBezTo>
                  <a:cubicBezTo>
                    <a:pt x="347" y="1110"/>
                    <a:pt x="347" y="1110"/>
                    <a:pt x="347" y="1110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50" y="1122"/>
                    <a:pt x="350" y="1122"/>
                    <a:pt x="350" y="1122"/>
                  </a:cubicBezTo>
                  <a:cubicBezTo>
                    <a:pt x="351" y="1123"/>
                    <a:pt x="351" y="1123"/>
                    <a:pt x="351" y="1123"/>
                  </a:cubicBezTo>
                  <a:cubicBezTo>
                    <a:pt x="354" y="1127"/>
                    <a:pt x="354" y="1127"/>
                    <a:pt x="354" y="1127"/>
                  </a:cubicBezTo>
                  <a:cubicBezTo>
                    <a:pt x="359" y="1135"/>
                    <a:pt x="359" y="1135"/>
                    <a:pt x="359" y="1135"/>
                  </a:cubicBezTo>
                  <a:cubicBezTo>
                    <a:pt x="359" y="1136"/>
                    <a:pt x="359" y="1136"/>
                    <a:pt x="359" y="1136"/>
                  </a:cubicBezTo>
                  <a:cubicBezTo>
                    <a:pt x="359" y="1139"/>
                    <a:pt x="359" y="1139"/>
                    <a:pt x="359" y="1139"/>
                  </a:cubicBezTo>
                  <a:cubicBezTo>
                    <a:pt x="359" y="1139"/>
                    <a:pt x="359" y="1139"/>
                    <a:pt x="359" y="1139"/>
                  </a:cubicBezTo>
                  <a:cubicBezTo>
                    <a:pt x="358" y="1142"/>
                    <a:pt x="358" y="1142"/>
                    <a:pt x="358" y="1142"/>
                  </a:cubicBezTo>
                  <a:cubicBezTo>
                    <a:pt x="357" y="1142"/>
                    <a:pt x="357" y="1142"/>
                    <a:pt x="357" y="1142"/>
                  </a:cubicBezTo>
                  <a:cubicBezTo>
                    <a:pt x="356" y="1142"/>
                    <a:pt x="356" y="1142"/>
                    <a:pt x="356" y="1142"/>
                  </a:cubicBezTo>
                  <a:cubicBezTo>
                    <a:pt x="355" y="1142"/>
                    <a:pt x="355" y="1142"/>
                    <a:pt x="355" y="1142"/>
                  </a:cubicBezTo>
                  <a:cubicBezTo>
                    <a:pt x="349" y="1138"/>
                    <a:pt x="349" y="1138"/>
                    <a:pt x="349" y="1138"/>
                  </a:cubicBezTo>
                  <a:cubicBezTo>
                    <a:pt x="348" y="1137"/>
                    <a:pt x="348" y="1137"/>
                    <a:pt x="348" y="1137"/>
                  </a:cubicBezTo>
                  <a:cubicBezTo>
                    <a:pt x="347" y="1135"/>
                    <a:pt x="347" y="1135"/>
                    <a:pt x="347" y="1135"/>
                  </a:cubicBezTo>
                  <a:cubicBezTo>
                    <a:pt x="346" y="1128"/>
                    <a:pt x="346" y="1128"/>
                    <a:pt x="346" y="1128"/>
                  </a:cubicBezTo>
                  <a:cubicBezTo>
                    <a:pt x="347" y="1127"/>
                    <a:pt x="347" y="1127"/>
                    <a:pt x="347" y="1127"/>
                  </a:cubicBezTo>
                  <a:cubicBezTo>
                    <a:pt x="347" y="1125"/>
                    <a:pt x="347" y="1125"/>
                    <a:pt x="347" y="1125"/>
                  </a:cubicBezTo>
                  <a:cubicBezTo>
                    <a:pt x="347" y="1124"/>
                    <a:pt x="347" y="1124"/>
                    <a:pt x="347" y="1124"/>
                  </a:cubicBezTo>
                  <a:cubicBezTo>
                    <a:pt x="347" y="1123"/>
                    <a:pt x="347" y="1123"/>
                    <a:pt x="347" y="1123"/>
                  </a:cubicBezTo>
                  <a:cubicBezTo>
                    <a:pt x="346" y="1118"/>
                    <a:pt x="346" y="1118"/>
                    <a:pt x="346" y="1118"/>
                  </a:cubicBezTo>
                  <a:cubicBezTo>
                    <a:pt x="345" y="1117"/>
                    <a:pt x="345" y="1117"/>
                    <a:pt x="345" y="1117"/>
                  </a:cubicBezTo>
                  <a:cubicBezTo>
                    <a:pt x="343" y="1115"/>
                    <a:pt x="343" y="1115"/>
                    <a:pt x="343" y="1115"/>
                  </a:cubicBezTo>
                  <a:cubicBezTo>
                    <a:pt x="340" y="1114"/>
                    <a:pt x="340" y="1114"/>
                    <a:pt x="340" y="1114"/>
                  </a:cubicBezTo>
                  <a:cubicBezTo>
                    <a:pt x="339" y="1114"/>
                    <a:pt x="339" y="1114"/>
                    <a:pt x="339" y="1114"/>
                  </a:cubicBezTo>
                  <a:cubicBezTo>
                    <a:pt x="334" y="1115"/>
                    <a:pt x="334" y="1115"/>
                    <a:pt x="334" y="1115"/>
                  </a:cubicBezTo>
                  <a:cubicBezTo>
                    <a:pt x="333" y="1116"/>
                    <a:pt x="333" y="1116"/>
                    <a:pt x="333" y="1116"/>
                  </a:cubicBezTo>
                  <a:cubicBezTo>
                    <a:pt x="333" y="1117"/>
                    <a:pt x="333" y="1117"/>
                    <a:pt x="333" y="1117"/>
                  </a:cubicBezTo>
                  <a:cubicBezTo>
                    <a:pt x="332" y="1117"/>
                    <a:pt x="332" y="1117"/>
                    <a:pt x="332" y="1117"/>
                  </a:cubicBezTo>
                  <a:cubicBezTo>
                    <a:pt x="330" y="1130"/>
                    <a:pt x="330" y="1130"/>
                    <a:pt x="330" y="1130"/>
                  </a:cubicBezTo>
                  <a:cubicBezTo>
                    <a:pt x="329" y="1135"/>
                    <a:pt x="329" y="1135"/>
                    <a:pt x="329" y="1135"/>
                  </a:cubicBezTo>
                  <a:cubicBezTo>
                    <a:pt x="330" y="1138"/>
                    <a:pt x="330" y="1138"/>
                    <a:pt x="330" y="1138"/>
                  </a:cubicBezTo>
                  <a:cubicBezTo>
                    <a:pt x="330" y="1139"/>
                    <a:pt x="330" y="1139"/>
                    <a:pt x="330" y="1139"/>
                  </a:cubicBezTo>
                  <a:cubicBezTo>
                    <a:pt x="331" y="1142"/>
                    <a:pt x="331" y="1142"/>
                    <a:pt x="331" y="1142"/>
                  </a:cubicBezTo>
                  <a:cubicBezTo>
                    <a:pt x="335" y="1150"/>
                    <a:pt x="335" y="1150"/>
                    <a:pt x="335" y="1150"/>
                  </a:cubicBezTo>
                  <a:cubicBezTo>
                    <a:pt x="335" y="1152"/>
                    <a:pt x="335" y="1152"/>
                    <a:pt x="335" y="1152"/>
                  </a:cubicBezTo>
                  <a:cubicBezTo>
                    <a:pt x="336" y="1153"/>
                    <a:pt x="336" y="1153"/>
                    <a:pt x="336" y="1153"/>
                  </a:cubicBezTo>
                  <a:cubicBezTo>
                    <a:pt x="338" y="1157"/>
                    <a:pt x="338" y="1157"/>
                    <a:pt x="338" y="1157"/>
                  </a:cubicBezTo>
                  <a:cubicBezTo>
                    <a:pt x="341" y="1162"/>
                    <a:pt x="341" y="1162"/>
                    <a:pt x="341" y="1162"/>
                  </a:cubicBezTo>
                  <a:cubicBezTo>
                    <a:pt x="349" y="1168"/>
                    <a:pt x="349" y="1168"/>
                    <a:pt x="349" y="1168"/>
                  </a:cubicBezTo>
                  <a:cubicBezTo>
                    <a:pt x="362" y="1186"/>
                    <a:pt x="362" y="1186"/>
                    <a:pt x="362" y="1186"/>
                  </a:cubicBezTo>
                  <a:cubicBezTo>
                    <a:pt x="362" y="1195"/>
                    <a:pt x="362" y="1195"/>
                    <a:pt x="362" y="1195"/>
                  </a:cubicBezTo>
                  <a:cubicBezTo>
                    <a:pt x="362" y="1197"/>
                    <a:pt x="362" y="1197"/>
                    <a:pt x="362" y="1197"/>
                  </a:cubicBezTo>
                  <a:cubicBezTo>
                    <a:pt x="362" y="1198"/>
                    <a:pt x="362" y="1198"/>
                    <a:pt x="362" y="1198"/>
                  </a:cubicBezTo>
                  <a:cubicBezTo>
                    <a:pt x="364" y="1203"/>
                    <a:pt x="364" y="1203"/>
                    <a:pt x="364" y="1203"/>
                  </a:cubicBezTo>
                  <a:cubicBezTo>
                    <a:pt x="365" y="1205"/>
                    <a:pt x="365" y="1205"/>
                    <a:pt x="365" y="1205"/>
                  </a:cubicBezTo>
                  <a:cubicBezTo>
                    <a:pt x="368" y="1207"/>
                    <a:pt x="368" y="1207"/>
                    <a:pt x="368" y="1207"/>
                  </a:cubicBezTo>
                  <a:cubicBezTo>
                    <a:pt x="376" y="1211"/>
                    <a:pt x="376" y="1211"/>
                    <a:pt x="376" y="1211"/>
                  </a:cubicBezTo>
                  <a:cubicBezTo>
                    <a:pt x="377" y="1211"/>
                    <a:pt x="377" y="1211"/>
                    <a:pt x="377" y="1211"/>
                  </a:cubicBezTo>
                  <a:cubicBezTo>
                    <a:pt x="377" y="1211"/>
                    <a:pt x="377" y="1211"/>
                    <a:pt x="377" y="1211"/>
                  </a:cubicBezTo>
                  <a:cubicBezTo>
                    <a:pt x="378" y="1210"/>
                    <a:pt x="378" y="1210"/>
                    <a:pt x="378" y="1210"/>
                  </a:cubicBezTo>
                  <a:cubicBezTo>
                    <a:pt x="378" y="1209"/>
                    <a:pt x="378" y="1209"/>
                    <a:pt x="378" y="1209"/>
                  </a:cubicBezTo>
                  <a:cubicBezTo>
                    <a:pt x="377" y="1198"/>
                    <a:pt x="377" y="1198"/>
                    <a:pt x="377" y="1198"/>
                  </a:cubicBezTo>
                  <a:cubicBezTo>
                    <a:pt x="376" y="1197"/>
                    <a:pt x="376" y="1197"/>
                    <a:pt x="376" y="1197"/>
                  </a:cubicBezTo>
                  <a:cubicBezTo>
                    <a:pt x="376" y="1195"/>
                    <a:pt x="376" y="1195"/>
                    <a:pt x="376" y="1195"/>
                  </a:cubicBezTo>
                  <a:cubicBezTo>
                    <a:pt x="375" y="1195"/>
                    <a:pt x="375" y="1195"/>
                    <a:pt x="375" y="1195"/>
                  </a:cubicBezTo>
                  <a:cubicBezTo>
                    <a:pt x="373" y="1194"/>
                    <a:pt x="373" y="1194"/>
                    <a:pt x="373" y="1194"/>
                  </a:cubicBezTo>
                  <a:cubicBezTo>
                    <a:pt x="371" y="1193"/>
                    <a:pt x="371" y="1193"/>
                    <a:pt x="371" y="1193"/>
                  </a:cubicBezTo>
                  <a:cubicBezTo>
                    <a:pt x="361" y="1168"/>
                    <a:pt x="361" y="1168"/>
                    <a:pt x="361" y="1168"/>
                  </a:cubicBezTo>
                  <a:cubicBezTo>
                    <a:pt x="361" y="1167"/>
                    <a:pt x="361" y="1167"/>
                    <a:pt x="361" y="1167"/>
                  </a:cubicBezTo>
                  <a:cubicBezTo>
                    <a:pt x="363" y="1164"/>
                    <a:pt x="363" y="1164"/>
                    <a:pt x="363" y="1164"/>
                  </a:cubicBezTo>
                  <a:cubicBezTo>
                    <a:pt x="368" y="1159"/>
                    <a:pt x="368" y="1159"/>
                    <a:pt x="368" y="1159"/>
                  </a:cubicBezTo>
                  <a:cubicBezTo>
                    <a:pt x="370" y="1158"/>
                    <a:pt x="370" y="1158"/>
                    <a:pt x="370" y="1158"/>
                  </a:cubicBezTo>
                  <a:cubicBezTo>
                    <a:pt x="381" y="1152"/>
                    <a:pt x="381" y="1152"/>
                    <a:pt x="381" y="1152"/>
                  </a:cubicBezTo>
                  <a:cubicBezTo>
                    <a:pt x="383" y="1151"/>
                    <a:pt x="383" y="1151"/>
                    <a:pt x="383" y="1151"/>
                  </a:cubicBezTo>
                  <a:cubicBezTo>
                    <a:pt x="384" y="1151"/>
                    <a:pt x="384" y="1151"/>
                    <a:pt x="384" y="1151"/>
                  </a:cubicBezTo>
                  <a:cubicBezTo>
                    <a:pt x="385" y="1152"/>
                    <a:pt x="385" y="1152"/>
                    <a:pt x="385" y="1152"/>
                  </a:cubicBezTo>
                  <a:cubicBezTo>
                    <a:pt x="401" y="1164"/>
                    <a:pt x="401" y="1164"/>
                    <a:pt x="401" y="1164"/>
                  </a:cubicBezTo>
                  <a:cubicBezTo>
                    <a:pt x="421" y="1182"/>
                    <a:pt x="421" y="1182"/>
                    <a:pt x="421" y="1182"/>
                  </a:cubicBezTo>
                  <a:cubicBezTo>
                    <a:pt x="422" y="1183"/>
                    <a:pt x="422" y="1183"/>
                    <a:pt x="422" y="1183"/>
                  </a:cubicBezTo>
                  <a:cubicBezTo>
                    <a:pt x="425" y="1187"/>
                    <a:pt x="425" y="1187"/>
                    <a:pt x="425" y="1187"/>
                  </a:cubicBezTo>
                  <a:cubicBezTo>
                    <a:pt x="429" y="1192"/>
                    <a:pt x="429" y="1192"/>
                    <a:pt x="429" y="1192"/>
                  </a:cubicBezTo>
                  <a:cubicBezTo>
                    <a:pt x="446" y="1198"/>
                    <a:pt x="446" y="1198"/>
                    <a:pt x="446" y="1198"/>
                  </a:cubicBezTo>
                  <a:cubicBezTo>
                    <a:pt x="447" y="1198"/>
                    <a:pt x="447" y="1198"/>
                    <a:pt x="447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9" y="1197"/>
                    <a:pt x="449" y="1197"/>
                    <a:pt x="449" y="1197"/>
                  </a:cubicBezTo>
                  <a:cubicBezTo>
                    <a:pt x="451" y="1194"/>
                    <a:pt x="451" y="1194"/>
                    <a:pt x="451" y="1194"/>
                  </a:cubicBezTo>
                  <a:cubicBezTo>
                    <a:pt x="452" y="1193"/>
                    <a:pt x="452" y="1193"/>
                    <a:pt x="452" y="1193"/>
                  </a:cubicBezTo>
                  <a:cubicBezTo>
                    <a:pt x="453" y="1190"/>
                    <a:pt x="453" y="1190"/>
                    <a:pt x="453" y="1190"/>
                  </a:cubicBezTo>
                  <a:cubicBezTo>
                    <a:pt x="453" y="1169"/>
                    <a:pt x="453" y="1169"/>
                    <a:pt x="453" y="1169"/>
                  </a:cubicBezTo>
                  <a:cubicBezTo>
                    <a:pt x="453" y="1168"/>
                    <a:pt x="453" y="1168"/>
                    <a:pt x="453" y="1168"/>
                  </a:cubicBezTo>
                  <a:cubicBezTo>
                    <a:pt x="453" y="1167"/>
                    <a:pt x="453" y="1167"/>
                    <a:pt x="453" y="1167"/>
                  </a:cubicBezTo>
                  <a:cubicBezTo>
                    <a:pt x="452" y="1166"/>
                    <a:pt x="452" y="1166"/>
                    <a:pt x="452" y="1166"/>
                  </a:cubicBezTo>
                  <a:cubicBezTo>
                    <a:pt x="445" y="1161"/>
                    <a:pt x="445" y="1161"/>
                    <a:pt x="445" y="1161"/>
                  </a:cubicBezTo>
                  <a:cubicBezTo>
                    <a:pt x="443" y="1160"/>
                    <a:pt x="443" y="1160"/>
                    <a:pt x="443" y="1160"/>
                  </a:cubicBezTo>
                  <a:cubicBezTo>
                    <a:pt x="442" y="1159"/>
                    <a:pt x="442" y="1159"/>
                    <a:pt x="442" y="1159"/>
                  </a:cubicBezTo>
                  <a:cubicBezTo>
                    <a:pt x="442" y="1159"/>
                    <a:pt x="442" y="1159"/>
                    <a:pt x="442" y="1159"/>
                  </a:cubicBezTo>
                  <a:cubicBezTo>
                    <a:pt x="440" y="1151"/>
                    <a:pt x="440" y="1151"/>
                    <a:pt x="440" y="1151"/>
                  </a:cubicBezTo>
                  <a:cubicBezTo>
                    <a:pt x="440" y="1150"/>
                    <a:pt x="440" y="1150"/>
                    <a:pt x="440" y="1150"/>
                  </a:cubicBezTo>
                  <a:cubicBezTo>
                    <a:pt x="440" y="1148"/>
                    <a:pt x="440" y="1148"/>
                    <a:pt x="440" y="1148"/>
                  </a:cubicBezTo>
                  <a:cubicBezTo>
                    <a:pt x="441" y="1148"/>
                    <a:pt x="441" y="1148"/>
                    <a:pt x="441" y="1148"/>
                  </a:cubicBezTo>
                  <a:cubicBezTo>
                    <a:pt x="444" y="1144"/>
                    <a:pt x="444" y="1144"/>
                    <a:pt x="444" y="1144"/>
                  </a:cubicBezTo>
                  <a:cubicBezTo>
                    <a:pt x="445" y="1143"/>
                    <a:pt x="445" y="1143"/>
                    <a:pt x="445" y="1143"/>
                  </a:cubicBezTo>
                  <a:cubicBezTo>
                    <a:pt x="464" y="1158"/>
                    <a:pt x="464" y="1158"/>
                    <a:pt x="464" y="1158"/>
                  </a:cubicBezTo>
                  <a:cubicBezTo>
                    <a:pt x="477" y="1169"/>
                    <a:pt x="477" y="1169"/>
                    <a:pt x="477" y="1169"/>
                  </a:cubicBezTo>
                  <a:cubicBezTo>
                    <a:pt x="482" y="1173"/>
                    <a:pt x="482" y="1173"/>
                    <a:pt x="482" y="1173"/>
                  </a:cubicBezTo>
                  <a:cubicBezTo>
                    <a:pt x="496" y="1175"/>
                    <a:pt x="496" y="1175"/>
                    <a:pt x="496" y="1175"/>
                  </a:cubicBezTo>
                  <a:cubicBezTo>
                    <a:pt x="505" y="1175"/>
                    <a:pt x="505" y="1175"/>
                    <a:pt x="505" y="1175"/>
                  </a:cubicBezTo>
                  <a:cubicBezTo>
                    <a:pt x="508" y="1175"/>
                    <a:pt x="508" y="1175"/>
                    <a:pt x="508" y="1175"/>
                  </a:cubicBezTo>
                  <a:cubicBezTo>
                    <a:pt x="509" y="1174"/>
                    <a:pt x="509" y="1174"/>
                    <a:pt x="509" y="1174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39" y="1151"/>
                    <a:pt x="539" y="1151"/>
                    <a:pt x="539" y="1151"/>
                  </a:cubicBezTo>
                  <a:cubicBezTo>
                    <a:pt x="558" y="1146"/>
                    <a:pt x="558" y="1146"/>
                    <a:pt x="558" y="1146"/>
                  </a:cubicBezTo>
                  <a:cubicBezTo>
                    <a:pt x="563" y="1131"/>
                    <a:pt x="563" y="1131"/>
                    <a:pt x="563" y="1131"/>
                  </a:cubicBezTo>
                  <a:cubicBezTo>
                    <a:pt x="567" y="1118"/>
                    <a:pt x="567" y="1118"/>
                    <a:pt x="567" y="1118"/>
                  </a:cubicBezTo>
                  <a:cubicBezTo>
                    <a:pt x="583" y="1117"/>
                    <a:pt x="583" y="1117"/>
                    <a:pt x="583" y="1117"/>
                  </a:cubicBezTo>
                  <a:cubicBezTo>
                    <a:pt x="584" y="1117"/>
                    <a:pt x="584" y="1117"/>
                    <a:pt x="584" y="1117"/>
                  </a:cubicBezTo>
                  <a:cubicBezTo>
                    <a:pt x="586" y="1118"/>
                    <a:pt x="586" y="1118"/>
                    <a:pt x="586" y="1118"/>
                  </a:cubicBezTo>
                  <a:cubicBezTo>
                    <a:pt x="588" y="1119"/>
                    <a:pt x="588" y="1119"/>
                    <a:pt x="588" y="1119"/>
                  </a:cubicBezTo>
                  <a:cubicBezTo>
                    <a:pt x="598" y="1121"/>
                    <a:pt x="598" y="1121"/>
                    <a:pt x="598" y="1121"/>
                  </a:cubicBezTo>
                  <a:cubicBezTo>
                    <a:pt x="612" y="1123"/>
                    <a:pt x="612" y="1123"/>
                    <a:pt x="612" y="1123"/>
                  </a:cubicBezTo>
                  <a:cubicBezTo>
                    <a:pt x="627" y="1123"/>
                    <a:pt x="627" y="1123"/>
                    <a:pt x="627" y="1123"/>
                  </a:cubicBezTo>
                  <a:cubicBezTo>
                    <a:pt x="629" y="1122"/>
                    <a:pt x="629" y="1122"/>
                    <a:pt x="629" y="1122"/>
                  </a:cubicBezTo>
                  <a:cubicBezTo>
                    <a:pt x="633" y="1120"/>
                    <a:pt x="633" y="1120"/>
                    <a:pt x="633" y="1120"/>
                  </a:cubicBezTo>
                  <a:cubicBezTo>
                    <a:pt x="642" y="1116"/>
                    <a:pt x="642" y="1116"/>
                    <a:pt x="642" y="1116"/>
                  </a:cubicBezTo>
                  <a:cubicBezTo>
                    <a:pt x="645" y="1116"/>
                    <a:pt x="645" y="1116"/>
                    <a:pt x="645" y="1116"/>
                  </a:cubicBezTo>
                  <a:cubicBezTo>
                    <a:pt x="645" y="1117"/>
                    <a:pt x="645" y="1117"/>
                    <a:pt x="645" y="1117"/>
                  </a:cubicBezTo>
                  <a:cubicBezTo>
                    <a:pt x="646" y="1118"/>
                    <a:pt x="646" y="1118"/>
                    <a:pt x="646" y="1118"/>
                  </a:cubicBezTo>
                  <a:cubicBezTo>
                    <a:pt x="646" y="1119"/>
                    <a:pt x="646" y="1119"/>
                    <a:pt x="646" y="1119"/>
                  </a:cubicBezTo>
                  <a:cubicBezTo>
                    <a:pt x="648" y="1118"/>
                    <a:pt x="648" y="1118"/>
                    <a:pt x="648" y="1118"/>
                  </a:cubicBezTo>
                  <a:cubicBezTo>
                    <a:pt x="649" y="1118"/>
                    <a:pt x="649" y="1117"/>
                    <a:pt x="650" y="1117"/>
                  </a:cubicBezTo>
                  <a:cubicBezTo>
                    <a:pt x="650" y="1116"/>
                    <a:pt x="650" y="1116"/>
                    <a:pt x="650" y="1115"/>
                  </a:cubicBezTo>
                  <a:cubicBezTo>
                    <a:pt x="649" y="1115"/>
                    <a:pt x="649" y="1114"/>
                    <a:pt x="650" y="1112"/>
                  </a:cubicBezTo>
                  <a:cubicBezTo>
                    <a:pt x="648" y="1110"/>
                    <a:pt x="649" y="1109"/>
                    <a:pt x="651" y="1108"/>
                  </a:cubicBezTo>
                  <a:cubicBezTo>
                    <a:pt x="652" y="1107"/>
                    <a:pt x="656" y="1105"/>
                    <a:pt x="656" y="1105"/>
                  </a:cubicBezTo>
                  <a:cubicBezTo>
                    <a:pt x="656" y="1105"/>
                    <a:pt x="656" y="1105"/>
                    <a:pt x="657" y="1105"/>
                  </a:cubicBezTo>
                  <a:cubicBezTo>
                    <a:pt x="665" y="1105"/>
                    <a:pt x="665" y="1105"/>
                    <a:pt x="665" y="1105"/>
                  </a:cubicBezTo>
                  <a:cubicBezTo>
                    <a:pt x="665" y="1105"/>
                    <a:pt x="666" y="1105"/>
                    <a:pt x="666" y="1106"/>
                  </a:cubicBezTo>
                  <a:cubicBezTo>
                    <a:pt x="667" y="1105"/>
                    <a:pt x="667" y="1104"/>
                    <a:pt x="668" y="1103"/>
                  </a:cubicBezTo>
                  <a:cubicBezTo>
                    <a:pt x="668" y="1103"/>
                    <a:pt x="668" y="1103"/>
                    <a:pt x="668" y="1103"/>
                  </a:cubicBezTo>
                  <a:cubicBezTo>
                    <a:pt x="668" y="1103"/>
                    <a:pt x="668" y="1102"/>
                    <a:pt x="669" y="1102"/>
                  </a:cubicBezTo>
                  <a:cubicBezTo>
                    <a:pt x="672" y="1100"/>
                    <a:pt x="672" y="1100"/>
                    <a:pt x="672" y="1100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675" y="1098"/>
                    <a:pt x="676" y="1098"/>
                    <a:pt x="676" y="1097"/>
                  </a:cubicBezTo>
                  <a:cubicBezTo>
                    <a:pt x="677" y="1096"/>
                    <a:pt x="677" y="1095"/>
                    <a:pt x="677" y="1095"/>
                  </a:cubicBezTo>
                  <a:cubicBezTo>
                    <a:pt x="678" y="1094"/>
                    <a:pt x="679" y="1092"/>
                    <a:pt x="681" y="1092"/>
                  </a:cubicBezTo>
                  <a:cubicBezTo>
                    <a:pt x="681" y="1091"/>
                    <a:pt x="682" y="1091"/>
                    <a:pt x="682" y="1091"/>
                  </a:cubicBezTo>
                  <a:cubicBezTo>
                    <a:pt x="681" y="1090"/>
                    <a:pt x="681" y="1090"/>
                    <a:pt x="681" y="1090"/>
                  </a:cubicBezTo>
                  <a:cubicBezTo>
                    <a:pt x="685" y="1088"/>
                    <a:pt x="685" y="1088"/>
                    <a:pt x="685" y="1088"/>
                  </a:cubicBezTo>
                  <a:cubicBezTo>
                    <a:pt x="685" y="1088"/>
                    <a:pt x="685" y="1088"/>
                    <a:pt x="686" y="1089"/>
                  </a:cubicBezTo>
                  <a:cubicBezTo>
                    <a:pt x="686" y="1089"/>
                    <a:pt x="686" y="1089"/>
                    <a:pt x="686" y="1088"/>
                  </a:cubicBezTo>
                  <a:cubicBezTo>
                    <a:pt x="687" y="1088"/>
                    <a:pt x="687" y="1088"/>
                    <a:pt x="688" y="1088"/>
                  </a:cubicBezTo>
                  <a:cubicBezTo>
                    <a:pt x="689" y="1087"/>
                    <a:pt x="689" y="1087"/>
                    <a:pt x="689" y="1087"/>
                  </a:cubicBezTo>
                  <a:cubicBezTo>
                    <a:pt x="689" y="1086"/>
                    <a:pt x="690" y="1086"/>
                    <a:pt x="691" y="1086"/>
                  </a:cubicBezTo>
                  <a:cubicBezTo>
                    <a:pt x="691" y="1085"/>
                    <a:pt x="691" y="1085"/>
                    <a:pt x="691" y="1085"/>
                  </a:cubicBezTo>
                  <a:cubicBezTo>
                    <a:pt x="691" y="1083"/>
                    <a:pt x="691" y="1083"/>
                    <a:pt x="691" y="1083"/>
                  </a:cubicBezTo>
                  <a:cubicBezTo>
                    <a:pt x="692" y="1082"/>
                    <a:pt x="693" y="1081"/>
                    <a:pt x="695" y="1081"/>
                  </a:cubicBezTo>
                  <a:cubicBezTo>
                    <a:pt x="701" y="1078"/>
                    <a:pt x="702" y="1078"/>
                    <a:pt x="702" y="1078"/>
                  </a:cubicBezTo>
                  <a:cubicBezTo>
                    <a:pt x="702" y="1077"/>
                    <a:pt x="703" y="1077"/>
                    <a:pt x="703" y="1077"/>
                  </a:cubicBezTo>
                  <a:cubicBezTo>
                    <a:pt x="703" y="1077"/>
                    <a:pt x="703" y="1077"/>
                    <a:pt x="703" y="1077"/>
                  </a:cubicBezTo>
                  <a:cubicBezTo>
                    <a:pt x="703" y="1073"/>
                    <a:pt x="703" y="1073"/>
                    <a:pt x="703" y="1073"/>
                  </a:cubicBezTo>
                  <a:cubicBezTo>
                    <a:pt x="703" y="1072"/>
                    <a:pt x="703" y="1072"/>
                    <a:pt x="703" y="1072"/>
                  </a:cubicBezTo>
                  <a:cubicBezTo>
                    <a:pt x="702" y="1071"/>
                    <a:pt x="702" y="1070"/>
                    <a:pt x="703" y="1068"/>
                  </a:cubicBezTo>
                  <a:cubicBezTo>
                    <a:pt x="703" y="1066"/>
                    <a:pt x="703" y="1065"/>
                    <a:pt x="703" y="1065"/>
                  </a:cubicBezTo>
                  <a:cubicBezTo>
                    <a:pt x="703" y="1065"/>
                    <a:pt x="703" y="1065"/>
                    <a:pt x="703" y="1064"/>
                  </a:cubicBezTo>
                  <a:cubicBezTo>
                    <a:pt x="703" y="1063"/>
                    <a:pt x="703" y="1063"/>
                    <a:pt x="703" y="1063"/>
                  </a:cubicBezTo>
                  <a:cubicBezTo>
                    <a:pt x="703" y="1062"/>
                    <a:pt x="703" y="1062"/>
                    <a:pt x="703" y="1062"/>
                  </a:cubicBezTo>
                  <a:cubicBezTo>
                    <a:pt x="703" y="1061"/>
                    <a:pt x="705" y="1059"/>
                    <a:pt x="708" y="1059"/>
                  </a:cubicBezTo>
                  <a:cubicBezTo>
                    <a:pt x="708" y="1059"/>
                    <a:pt x="708" y="1059"/>
                    <a:pt x="709" y="1059"/>
                  </a:cubicBezTo>
                  <a:cubicBezTo>
                    <a:pt x="709" y="1059"/>
                    <a:pt x="709" y="1058"/>
                    <a:pt x="710" y="1058"/>
                  </a:cubicBezTo>
                  <a:cubicBezTo>
                    <a:pt x="710" y="1058"/>
                    <a:pt x="710" y="1058"/>
                    <a:pt x="710" y="1057"/>
                  </a:cubicBezTo>
                  <a:cubicBezTo>
                    <a:pt x="710" y="1055"/>
                    <a:pt x="710" y="1054"/>
                    <a:pt x="709" y="1054"/>
                  </a:cubicBezTo>
                  <a:cubicBezTo>
                    <a:pt x="709" y="1053"/>
                    <a:pt x="708" y="1051"/>
                    <a:pt x="711" y="1049"/>
                  </a:cubicBezTo>
                  <a:cubicBezTo>
                    <a:pt x="712" y="1048"/>
                    <a:pt x="714" y="1047"/>
                    <a:pt x="716" y="1046"/>
                  </a:cubicBezTo>
                  <a:cubicBezTo>
                    <a:pt x="717" y="1045"/>
                    <a:pt x="718" y="1045"/>
                    <a:pt x="718" y="1045"/>
                  </a:cubicBezTo>
                  <a:cubicBezTo>
                    <a:pt x="719" y="1044"/>
                    <a:pt x="719" y="1044"/>
                    <a:pt x="720" y="1043"/>
                  </a:cubicBezTo>
                  <a:cubicBezTo>
                    <a:pt x="720" y="1043"/>
                    <a:pt x="721" y="1043"/>
                    <a:pt x="721" y="1042"/>
                  </a:cubicBezTo>
                  <a:cubicBezTo>
                    <a:pt x="722" y="1038"/>
                    <a:pt x="722" y="1038"/>
                    <a:pt x="722" y="1038"/>
                  </a:cubicBezTo>
                  <a:cubicBezTo>
                    <a:pt x="722" y="1038"/>
                    <a:pt x="722" y="1038"/>
                    <a:pt x="722" y="1038"/>
                  </a:cubicBezTo>
                  <a:cubicBezTo>
                    <a:pt x="723" y="1035"/>
                    <a:pt x="723" y="1035"/>
                    <a:pt x="723" y="1035"/>
                  </a:cubicBezTo>
                  <a:cubicBezTo>
                    <a:pt x="726" y="1028"/>
                    <a:pt x="726" y="1028"/>
                    <a:pt x="726" y="1028"/>
                  </a:cubicBezTo>
                  <a:cubicBezTo>
                    <a:pt x="727" y="1027"/>
                    <a:pt x="727" y="1027"/>
                    <a:pt x="728" y="1027"/>
                  </a:cubicBezTo>
                  <a:cubicBezTo>
                    <a:pt x="729" y="1027"/>
                    <a:pt x="729" y="1027"/>
                    <a:pt x="729" y="1027"/>
                  </a:cubicBezTo>
                  <a:cubicBezTo>
                    <a:pt x="731" y="1025"/>
                    <a:pt x="732" y="1024"/>
                    <a:pt x="733" y="1023"/>
                  </a:cubicBezTo>
                  <a:cubicBezTo>
                    <a:pt x="734" y="1023"/>
                    <a:pt x="734" y="1023"/>
                    <a:pt x="735" y="1022"/>
                  </a:cubicBezTo>
                  <a:cubicBezTo>
                    <a:pt x="736" y="1021"/>
                    <a:pt x="739" y="1020"/>
                    <a:pt x="739" y="1020"/>
                  </a:cubicBezTo>
                  <a:cubicBezTo>
                    <a:pt x="740" y="1020"/>
                    <a:pt x="740" y="1020"/>
                    <a:pt x="740" y="1020"/>
                  </a:cubicBezTo>
                  <a:cubicBezTo>
                    <a:pt x="746" y="1020"/>
                    <a:pt x="746" y="1020"/>
                    <a:pt x="746" y="1020"/>
                  </a:cubicBezTo>
                  <a:cubicBezTo>
                    <a:pt x="747" y="1020"/>
                    <a:pt x="747" y="1020"/>
                    <a:pt x="749" y="1020"/>
                  </a:cubicBezTo>
                  <a:cubicBezTo>
                    <a:pt x="750" y="1020"/>
                    <a:pt x="750" y="1020"/>
                    <a:pt x="750" y="1020"/>
                  </a:cubicBezTo>
                  <a:cubicBezTo>
                    <a:pt x="751" y="1020"/>
                    <a:pt x="751" y="1020"/>
                    <a:pt x="752" y="1020"/>
                  </a:cubicBezTo>
                  <a:cubicBezTo>
                    <a:pt x="753" y="1020"/>
                    <a:pt x="753" y="1020"/>
                    <a:pt x="753" y="1020"/>
                  </a:cubicBezTo>
                  <a:cubicBezTo>
                    <a:pt x="753" y="1020"/>
                    <a:pt x="753" y="1020"/>
                    <a:pt x="753" y="1020"/>
                  </a:cubicBezTo>
                  <a:cubicBezTo>
                    <a:pt x="753" y="1019"/>
                    <a:pt x="753" y="1018"/>
                    <a:pt x="754" y="1017"/>
                  </a:cubicBezTo>
                  <a:cubicBezTo>
                    <a:pt x="754" y="1016"/>
                    <a:pt x="754" y="1016"/>
                    <a:pt x="754" y="1016"/>
                  </a:cubicBezTo>
                  <a:cubicBezTo>
                    <a:pt x="754" y="1015"/>
                    <a:pt x="754" y="1015"/>
                    <a:pt x="754" y="1015"/>
                  </a:cubicBezTo>
                  <a:cubicBezTo>
                    <a:pt x="754" y="1015"/>
                    <a:pt x="754" y="1015"/>
                    <a:pt x="755" y="1015"/>
                  </a:cubicBezTo>
                  <a:cubicBezTo>
                    <a:pt x="755" y="1014"/>
                    <a:pt x="754" y="1014"/>
                    <a:pt x="754" y="1014"/>
                  </a:cubicBezTo>
                  <a:cubicBezTo>
                    <a:pt x="754" y="1013"/>
                    <a:pt x="755" y="1013"/>
                    <a:pt x="756" y="1012"/>
                  </a:cubicBezTo>
                  <a:cubicBezTo>
                    <a:pt x="756" y="1012"/>
                    <a:pt x="756" y="1012"/>
                    <a:pt x="757" y="1011"/>
                  </a:cubicBezTo>
                  <a:cubicBezTo>
                    <a:pt x="758" y="1010"/>
                    <a:pt x="759" y="1009"/>
                    <a:pt x="759" y="1009"/>
                  </a:cubicBezTo>
                  <a:cubicBezTo>
                    <a:pt x="761" y="1007"/>
                    <a:pt x="762" y="1006"/>
                    <a:pt x="765" y="1006"/>
                  </a:cubicBezTo>
                  <a:cubicBezTo>
                    <a:pt x="766" y="1006"/>
                    <a:pt x="767" y="1006"/>
                    <a:pt x="768" y="1007"/>
                  </a:cubicBezTo>
                  <a:cubicBezTo>
                    <a:pt x="768" y="1007"/>
                    <a:pt x="768" y="1007"/>
                    <a:pt x="768" y="1007"/>
                  </a:cubicBezTo>
                  <a:cubicBezTo>
                    <a:pt x="768" y="1006"/>
                    <a:pt x="768" y="1006"/>
                    <a:pt x="768" y="1006"/>
                  </a:cubicBezTo>
                  <a:cubicBezTo>
                    <a:pt x="768" y="1006"/>
                    <a:pt x="768" y="1006"/>
                    <a:pt x="768" y="1006"/>
                  </a:cubicBezTo>
                  <a:cubicBezTo>
                    <a:pt x="768" y="1006"/>
                    <a:pt x="769" y="1005"/>
                    <a:pt x="771" y="1004"/>
                  </a:cubicBezTo>
                  <a:cubicBezTo>
                    <a:pt x="772" y="1003"/>
                    <a:pt x="773" y="1002"/>
                    <a:pt x="773" y="1002"/>
                  </a:cubicBezTo>
                  <a:cubicBezTo>
                    <a:pt x="773" y="1002"/>
                    <a:pt x="773" y="1002"/>
                    <a:pt x="774" y="1002"/>
                  </a:cubicBezTo>
                  <a:cubicBezTo>
                    <a:pt x="775" y="1000"/>
                    <a:pt x="775" y="1000"/>
                    <a:pt x="775" y="1000"/>
                  </a:cubicBezTo>
                  <a:cubicBezTo>
                    <a:pt x="775" y="999"/>
                    <a:pt x="776" y="999"/>
                    <a:pt x="776" y="999"/>
                  </a:cubicBezTo>
                  <a:cubicBezTo>
                    <a:pt x="776" y="999"/>
                    <a:pt x="776" y="999"/>
                    <a:pt x="776" y="999"/>
                  </a:cubicBezTo>
                  <a:cubicBezTo>
                    <a:pt x="776" y="999"/>
                    <a:pt x="776" y="999"/>
                    <a:pt x="777" y="998"/>
                  </a:cubicBezTo>
                  <a:cubicBezTo>
                    <a:pt x="776" y="998"/>
                    <a:pt x="776" y="996"/>
                    <a:pt x="777" y="994"/>
                  </a:cubicBezTo>
                  <a:cubicBezTo>
                    <a:pt x="778" y="993"/>
                    <a:pt x="779" y="993"/>
                    <a:pt x="780" y="993"/>
                  </a:cubicBezTo>
                  <a:cubicBezTo>
                    <a:pt x="780" y="992"/>
                    <a:pt x="779" y="992"/>
                    <a:pt x="779" y="992"/>
                  </a:cubicBezTo>
                  <a:cubicBezTo>
                    <a:pt x="778" y="991"/>
                    <a:pt x="778" y="991"/>
                    <a:pt x="777" y="990"/>
                  </a:cubicBezTo>
                  <a:cubicBezTo>
                    <a:pt x="776" y="990"/>
                    <a:pt x="775" y="989"/>
                    <a:pt x="775" y="987"/>
                  </a:cubicBezTo>
                  <a:cubicBezTo>
                    <a:pt x="775" y="985"/>
                    <a:pt x="776" y="984"/>
                    <a:pt x="776" y="984"/>
                  </a:cubicBezTo>
                  <a:cubicBezTo>
                    <a:pt x="776" y="984"/>
                    <a:pt x="776" y="984"/>
                    <a:pt x="776" y="983"/>
                  </a:cubicBezTo>
                  <a:cubicBezTo>
                    <a:pt x="776" y="983"/>
                    <a:pt x="776" y="983"/>
                    <a:pt x="776" y="983"/>
                  </a:cubicBezTo>
                  <a:cubicBezTo>
                    <a:pt x="776" y="983"/>
                    <a:pt x="776" y="983"/>
                    <a:pt x="776" y="983"/>
                  </a:cubicBezTo>
                  <a:cubicBezTo>
                    <a:pt x="775" y="983"/>
                    <a:pt x="774" y="982"/>
                    <a:pt x="774" y="981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2" y="973"/>
                    <a:pt x="772" y="973"/>
                    <a:pt x="772" y="973"/>
                  </a:cubicBezTo>
                  <a:cubicBezTo>
                    <a:pt x="770" y="971"/>
                    <a:pt x="770" y="971"/>
                    <a:pt x="770" y="971"/>
                  </a:cubicBezTo>
                  <a:cubicBezTo>
                    <a:pt x="768" y="969"/>
                    <a:pt x="768" y="969"/>
                    <a:pt x="768" y="969"/>
                  </a:cubicBezTo>
                  <a:cubicBezTo>
                    <a:pt x="766" y="967"/>
                    <a:pt x="765" y="964"/>
                    <a:pt x="765" y="963"/>
                  </a:cubicBezTo>
                  <a:cubicBezTo>
                    <a:pt x="765" y="962"/>
                    <a:pt x="765" y="962"/>
                    <a:pt x="765" y="962"/>
                  </a:cubicBezTo>
                  <a:cubicBezTo>
                    <a:pt x="765" y="962"/>
                    <a:pt x="765" y="962"/>
                    <a:pt x="765" y="961"/>
                  </a:cubicBezTo>
                  <a:cubicBezTo>
                    <a:pt x="764" y="959"/>
                    <a:pt x="764" y="959"/>
                    <a:pt x="764" y="959"/>
                  </a:cubicBezTo>
                  <a:cubicBezTo>
                    <a:pt x="762" y="958"/>
                    <a:pt x="761" y="957"/>
                    <a:pt x="760" y="957"/>
                  </a:cubicBezTo>
                  <a:cubicBezTo>
                    <a:pt x="759" y="957"/>
                    <a:pt x="759" y="956"/>
                    <a:pt x="758" y="956"/>
                  </a:cubicBezTo>
                  <a:cubicBezTo>
                    <a:pt x="758" y="948"/>
                    <a:pt x="758" y="948"/>
                    <a:pt x="758" y="948"/>
                  </a:cubicBezTo>
                  <a:cubicBezTo>
                    <a:pt x="759" y="948"/>
                    <a:pt x="759" y="947"/>
                    <a:pt x="760" y="946"/>
                  </a:cubicBezTo>
                  <a:cubicBezTo>
                    <a:pt x="758" y="944"/>
                    <a:pt x="759" y="943"/>
                    <a:pt x="760" y="942"/>
                  </a:cubicBezTo>
                  <a:cubicBezTo>
                    <a:pt x="762" y="941"/>
                    <a:pt x="762" y="941"/>
                    <a:pt x="762" y="941"/>
                  </a:cubicBezTo>
                  <a:cubicBezTo>
                    <a:pt x="762" y="940"/>
                    <a:pt x="764" y="938"/>
                    <a:pt x="766" y="937"/>
                  </a:cubicBezTo>
                  <a:cubicBezTo>
                    <a:pt x="766" y="937"/>
                    <a:pt x="766" y="937"/>
                    <a:pt x="767" y="936"/>
                  </a:cubicBezTo>
                  <a:cubicBezTo>
                    <a:pt x="767" y="936"/>
                    <a:pt x="767" y="936"/>
                    <a:pt x="768" y="936"/>
                  </a:cubicBezTo>
                  <a:cubicBezTo>
                    <a:pt x="768" y="935"/>
                    <a:pt x="769" y="935"/>
                    <a:pt x="769" y="935"/>
                  </a:cubicBezTo>
                  <a:cubicBezTo>
                    <a:pt x="770" y="935"/>
                    <a:pt x="770" y="934"/>
                    <a:pt x="770" y="934"/>
                  </a:cubicBezTo>
                  <a:cubicBezTo>
                    <a:pt x="772" y="933"/>
                    <a:pt x="772" y="932"/>
                    <a:pt x="773" y="932"/>
                  </a:cubicBezTo>
                  <a:cubicBezTo>
                    <a:pt x="773" y="931"/>
                    <a:pt x="773" y="931"/>
                    <a:pt x="773" y="931"/>
                  </a:cubicBezTo>
                  <a:cubicBezTo>
                    <a:pt x="774" y="929"/>
                    <a:pt x="778" y="927"/>
                    <a:pt x="778" y="927"/>
                  </a:cubicBezTo>
                  <a:cubicBezTo>
                    <a:pt x="779" y="926"/>
                    <a:pt x="781" y="925"/>
                    <a:pt x="782" y="924"/>
                  </a:cubicBezTo>
                  <a:cubicBezTo>
                    <a:pt x="782" y="922"/>
                    <a:pt x="782" y="922"/>
                    <a:pt x="782" y="922"/>
                  </a:cubicBezTo>
                  <a:cubicBezTo>
                    <a:pt x="783" y="921"/>
                    <a:pt x="783" y="920"/>
                    <a:pt x="783" y="920"/>
                  </a:cubicBezTo>
                  <a:cubicBezTo>
                    <a:pt x="783" y="920"/>
                    <a:pt x="783" y="920"/>
                    <a:pt x="783" y="919"/>
                  </a:cubicBezTo>
                  <a:cubicBezTo>
                    <a:pt x="783" y="918"/>
                    <a:pt x="782" y="917"/>
                    <a:pt x="783" y="915"/>
                  </a:cubicBezTo>
                  <a:cubicBezTo>
                    <a:pt x="783" y="915"/>
                    <a:pt x="783" y="914"/>
                    <a:pt x="784" y="914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64" y="879"/>
                    <a:pt x="764" y="879"/>
                    <a:pt x="764" y="879"/>
                  </a:cubicBezTo>
                  <a:cubicBezTo>
                    <a:pt x="763" y="879"/>
                    <a:pt x="763" y="879"/>
                    <a:pt x="763" y="879"/>
                  </a:cubicBezTo>
                  <a:cubicBezTo>
                    <a:pt x="753" y="875"/>
                    <a:pt x="753" y="875"/>
                    <a:pt x="753" y="875"/>
                  </a:cubicBezTo>
                  <a:cubicBezTo>
                    <a:pt x="749" y="875"/>
                    <a:pt x="749" y="875"/>
                    <a:pt x="749" y="875"/>
                  </a:cubicBezTo>
                  <a:cubicBezTo>
                    <a:pt x="748" y="876"/>
                    <a:pt x="748" y="876"/>
                    <a:pt x="748" y="876"/>
                  </a:cubicBezTo>
                  <a:cubicBezTo>
                    <a:pt x="747" y="877"/>
                    <a:pt x="747" y="877"/>
                    <a:pt x="747" y="877"/>
                  </a:cubicBezTo>
                  <a:cubicBezTo>
                    <a:pt x="746" y="877"/>
                    <a:pt x="746" y="877"/>
                    <a:pt x="746" y="877"/>
                  </a:cubicBezTo>
                  <a:cubicBezTo>
                    <a:pt x="737" y="874"/>
                    <a:pt x="737" y="874"/>
                    <a:pt x="737" y="874"/>
                  </a:cubicBezTo>
                  <a:cubicBezTo>
                    <a:pt x="732" y="871"/>
                    <a:pt x="732" y="871"/>
                    <a:pt x="732" y="871"/>
                  </a:cubicBezTo>
                  <a:cubicBezTo>
                    <a:pt x="730" y="870"/>
                    <a:pt x="730" y="870"/>
                    <a:pt x="730" y="870"/>
                  </a:cubicBezTo>
                  <a:cubicBezTo>
                    <a:pt x="720" y="862"/>
                    <a:pt x="720" y="862"/>
                    <a:pt x="720" y="862"/>
                  </a:cubicBezTo>
                  <a:cubicBezTo>
                    <a:pt x="694" y="846"/>
                    <a:pt x="694" y="846"/>
                    <a:pt x="694" y="846"/>
                  </a:cubicBezTo>
                  <a:cubicBezTo>
                    <a:pt x="693" y="845"/>
                    <a:pt x="693" y="845"/>
                    <a:pt x="693" y="845"/>
                  </a:cubicBezTo>
                  <a:cubicBezTo>
                    <a:pt x="690" y="844"/>
                    <a:pt x="690" y="844"/>
                    <a:pt x="690" y="844"/>
                  </a:cubicBezTo>
                  <a:cubicBezTo>
                    <a:pt x="688" y="843"/>
                    <a:pt x="688" y="843"/>
                    <a:pt x="688" y="843"/>
                  </a:cubicBezTo>
                  <a:cubicBezTo>
                    <a:pt x="679" y="843"/>
                    <a:pt x="679" y="843"/>
                    <a:pt x="679" y="843"/>
                  </a:cubicBezTo>
                  <a:cubicBezTo>
                    <a:pt x="678" y="843"/>
                    <a:pt x="678" y="843"/>
                    <a:pt x="678" y="843"/>
                  </a:cubicBezTo>
                  <a:cubicBezTo>
                    <a:pt x="670" y="844"/>
                    <a:pt x="670" y="844"/>
                    <a:pt x="670" y="844"/>
                  </a:cubicBezTo>
                  <a:cubicBezTo>
                    <a:pt x="667" y="844"/>
                    <a:pt x="667" y="844"/>
                    <a:pt x="667" y="844"/>
                  </a:cubicBezTo>
                  <a:cubicBezTo>
                    <a:pt x="667" y="844"/>
                    <a:pt x="667" y="844"/>
                    <a:pt x="667" y="844"/>
                  </a:cubicBezTo>
                  <a:cubicBezTo>
                    <a:pt x="664" y="847"/>
                    <a:pt x="664" y="847"/>
                    <a:pt x="664" y="847"/>
                  </a:cubicBezTo>
                  <a:cubicBezTo>
                    <a:pt x="660" y="852"/>
                    <a:pt x="660" y="852"/>
                    <a:pt x="660" y="852"/>
                  </a:cubicBezTo>
                  <a:cubicBezTo>
                    <a:pt x="658" y="858"/>
                    <a:pt x="658" y="858"/>
                    <a:pt x="658" y="858"/>
                  </a:cubicBezTo>
                  <a:cubicBezTo>
                    <a:pt x="657" y="864"/>
                    <a:pt x="657" y="864"/>
                    <a:pt x="657" y="864"/>
                  </a:cubicBezTo>
                  <a:cubicBezTo>
                    <a:pt x="654" y="866"/>
                    <a:pt x="654" y="866"/>
                    <a:pt x="654" y="866"/>
                  </a:cubicBezTo>
                  <a:cubicBezTo>
                    <a:pt x="654" y="867"/>
                    <a:pt x="654" y="867"/>
                    <a:pt x="654" y="867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39" y="875"/>
                    <a:pt x="639" y="875"/>
                    <a:pt x="639" y="875"/>
                  </a:cubicBezTo>
                  <a:cubicBezTo>
                    <a:pt x="631" y="874"/>
                    <a:pt x="631" y="874"/>
                    <a:pt x="631" y="874"/>
                  </a:cubicBezTo>
                  <a:cubicBezTo>
                    <a:pt x="629" y="874"/>
                    <a:pt x="629" y="874"/>
                    <a:pt x="629" y="874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16" y="867"/>
                    <a:pt x="616" y="867"/>
                    <a:pt x="616" y="867"/>
                  </a:cubicBezTo>
                  <a:cubicBezTo>
                    <a:pt x="590" y="863"/>
                    <a:pt x="590" y="863"/>
                    <a:pt x="590" y="863"/>
                  </a:cubicBezTo>
                  <a:cubicBezTo>
                    <a:pt x="566" y="860"/>
                    <a:pt x="566" y="860"/>
                    <a:pt x="566" y="860"/>
                  </a:cubicBezTo>
                  <a:cubicBezTo>
                    <a:pt x="548" y="861"/>
                    <a:pt x="548" y="861"/>
                    <a:pt x="548" y="861"/>
                  </a:cubicBezTo>
                  <a:cubicBezTo>
                    <a:pt x="546" y="861"/>
                    <a:pt x="546" y="861"/>
                    <a:pt x="546" y="861"/>
                  </a:cubicBezTo>
                  <a:cubicBezTo>
                    <a:pt x="543" y="857"/>
                    <a:pt x="543" y="857"/>
                    <a:pt x="543" y="857"/>
                  </a:cubicBezTo>
                  <a:cubicBezTo>
                    <a:pt x="541" y="853"/>
                    <a:pt x="541" y="853"/>
                    <a:pt x="541" y="853"/>
                  </a:cubicBezTo>
                  <a:cubicBezTo>
                    <a:pt x="541" y="851"/>
                    <a:pt x="541" y="851"/>
                    <a:pt x="541" y="851"/>
                  </a:cubicBezTo>
                  <a:cubicBezTo>
                    <a:pt x="542" y="851"/>
                    <a:pt x="542" y="851"/>
                    <a:pt x="542" y="851"/>
                  </a:cubicBezTo>
                  <a:cubicBezTo>
                    <a:pt x="543" y="850"/>
                    <a:pt x="543" y="850"/>
                    <a:pt x="543" y="850"/>
                  </a:cubicBezTo>
                  <a:cubicBezTo>
                    <a:pt x="546" y="849"/>
                    <a:pt x="546" y="849"/>
                    <a:pt x="546" y="849"/>
                  </a:cubicBezTo>
                  <a:cubicBezTo>
                    <a:pt x="557" y="848"/>
                    <a:pt x="557" y="848"/>
                    <a:pt x="557" y="848"/>
                  </a:cubicBezTo>
                  <a:cubicBezTo>
                    <a:pt x="559" y="849"/>
                    <a:pt x="559" y="849"/>
                    <a:pt x="559" y="849"/>
                  </a:cubicBezTo>
                  <a:cubicBezTo>
                    <a:pt x="561" y="850"/>
                    <a:pt x="561" y="850"/>
                    <a:pt x="561" y="850"/>
                  </a:cubicBezTo>
                  <a:cubicBezTo>
                    <a:pt x="562" y="852"/>
                    <a:pt x="562" y="852"/>
                    <a:pt x="562" y="852"/>
                  </a:cubicBezTo>
                  <a:cubicBezTo>
                    <a:pt x="564" y="853"/>
                    <a:pt x="564" y="853"/>
                    <a:pt x="564" y="853"/>
                  </a:cubicBezTo>
                  <a:cubicBezTo>
                    <a:pt x="566" y="853"/>
                    <a:pt x="566" y="853"/>
                    <a:pt x="566" y="853"/>
                  </a:cubicBezTo>
                  <a:cubicBezTo>
                    <a:pt x="572" y="856"/>
                    <a:pt x="572" y="856"/>
                    <a:pt x="572" y="856"/>
                  </a:cubicBezTo>
                  <a:cubicBezTo>
                    <a:pt x="582" y="858"/>
                    <a:pt x="582" y="858"/>
                    <a:pt x="582" y="858"/>
                  </a:cubicBezTo>
                  <a:cubicBezTo>
                    <a:pt x="583" y="859"/>
                    <a:pt x="583" y="859"/>
                    <a:pt x="583" y="859"/>
                  </a:cubicBezTo>
                  <a:cubicBezTo>
                    <a:pt x="584" y="859"/>
                    <a:pt x="584" y="859"/>
                    <a:pt x="584" y="859"/>
                  </a:cubicBezTo>
                  <a:cubicBezTo>
                    <a:pt x="585" y="858"/>
                    <a:pt x="585" y="858"/>
                    <a:pt x="585" y="858"/>
                  </a:cubicBezTo>
                  <a:cubicBezTo>
                    <a:pt x="588" y="855"/>
                    <a:pt x="588" y="855"/>
                    <a:pt x="588" y="855"/>
                  </a:cubicBezTo>
                  <a:cubicBezTo>
                    <a:pt x="603" y="847"/>
                    <a:pt x="603" y="847"/>
                    <a:pt x="603" y="847"/>
                  </a:cubicBezTo>
                  <a:cubicBezTo>
                    <a:pt x="603" y="847"/>
                    <a:pt x="603" y="847"/>
                    <a:pt x="603" y="847"/>
                  </a:cubicBezTo>
                  <a:cubicBezTo>
                    <a:pt x="604" y="847"/>
                    <a:pt x="604" y="847"/>
                    <a:pt x="604" y="847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614" y="847"/>
                    <a:pt x="614" y="847"/>
                    <a:pt x="614" y="847"/>
                  </a:cubicBezTo>
                  <a:cubicBezTo>
                    <a:pt x="616" y="847"/>
                    <a:pt x="616" y="847"/>
                    <a:pt x="616" y="847"/>
                  </a:cubicBezTo>
                  <a:cubicBezTo>
                    <a:pt x="617" y="845"/>
                    <a:pt x="617" y="845"/>
                    <a:pt x="617" y="845"/>
                  </a:cubicBezTo>
                  <a:cubicBezTo>
                    <a:pt x="618" y="844"/>
                    <a:pt x="618" y="844"/>
                    <a:pt x="618" y="844"/>
                  </a:cubicBezTo>
                  <a:cubicBezTo>
                    <a:pt x="618" y="843"/>
                    <a:pt x="618" y="843"/>
                    <a:pt x="618" y="843"/>
                  </a:cubicBezTo>
                  <a:cubicBezTo>
                    <a:pt x="618" y="841"/>
                    <a:pt x="618" y="841"/>
                    <a:pt x="618" y="841"/>
                  </a:cubicBezTo>
                  <a:cubicBezTo>
                    <a:pt x="617" y="839"/>
                    <a:pt x="617" y="839"/>
                    <a:pt x="617" y="839"/>
                  </a:cubicBezTo>
                  <a:cubicBezTo>
                    <a:pt x="617" y="838"/>
                    <a:pt x="617" y="838"/>
                    <a:pt x="617" y="838"/>
                  </a:cubicBezTo>
                  <a:cubicBezTo>
                    <a:pt x="619" y="834"/>
                    <a:pt x="619" y="834"/>
                    <a:pt x="619" y="834"/>
                  </a:cubicBezTo>
                  <a:cubicBezTo>
                    <a:pt x="620" y="832"/>
                    <a:pt x="620" y="832"/>
                    <a:pt x="620" y="832"/>
                  </a:cubicBezTo>
                  <a:cubicBezTo>
                    <a:pt x="642" y="811"/>
                    <a:pt x="642" y="811"/>
                    <a:pt x="642" y="811"/>
                  </a:cubicBezTo>
                  <a:cubicBezTo>
                    <a:pt x="644" y="809"/>
                    <a:pt x="644" y="809"/>
                    <a:pt x="644" y="809"/>
                  </a:cubicBezTo>
                  <a:cubicBezTo>
                    <a:pt x="646" y="808"/>
                    <a:pt x="646" y="808"/>
                    <a:pt x="646" y="808"/>
                  </a:cubicBezTo>
                  <a:cubicBezTo>
                    <a:pt x="650" y="808"/>
                    <a:pt x="650" y="808"/>
                    <a:pt x="650" y="808"/>
                  </a:cubicBezTo>
                  <a:cubicBezTo>
                    <a:pt x="652" y="808"/>
                    <a:pt x="652" y="808"/>
                    <a:pt x="652" y="808"/>
                  </a:cubicBezTo>
                  <a:cubicBezTo>
                    <a:pt x="655" y="809"/>
                    <a:pt x="655" y="809"/>
                    <a:pt x="655" y="809"/>
                  </a:cubicBezTo>
                  <a:cubicBezTo>
                    <a:pt x="656" y="809"/>
                    <a:pt x="656" y="809"/>
                    <a:pt x="656" y="809"/>
                  </a:cubicBezTo>
                  <a:cubicBezTo>
                    <a:pt x="658" y="811"/>
                    <a:pt x="658" y="811"/>
                    <a:pt x="658" y="811"/>
                  </a:cubicBezTo>
                  <a:cubicBezTo>
                    <a:pt x="661" y="813"/>
                    <a:pt x="661" y="813"/>
                    <a:pt x="661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8" y="812"/>
                    <a:pt x="668" y="812"/>
                    <a:pt x="668" y="812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96" y="791"/>
                    <a:pt x="696" y="791"/>
                    <a:pt x="696" y="791"/>
                  </a:cubicBezTo>
                  <a:cubicBezTo>
                    <a:pt x="697" y="790"/>
                    <a:pt x="697" y="790"/>
                    <a:pt x="697" y="79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6" y="788"/>
                    <a:pt x="696" y="788"/>
                    <a:pt x="696" y="788"/>
                  </a:cubicBezTo>
                  <a:cubicBezTo>
                    <a:pt x="688" y="779"/>
                    <a:pt x="688" y="779"/>
                    <a:pt x="688" y="779"/>
                  </a:cubicBezTo>
                  <a:cubicBezTo>
                    <a:pt x="687" y="779"/>
                    <a:pt x="687" y="779"/>
                    <a:pt x="687" y="779"/>
                  </a:cubicBezTo>
                  <a:cubicBezTo>
                    <a:pt x="683" y="777"/>
                    <a:pt x="683" y="777"/>
                    <a:pt x="683" y="777"/>
                  </a:cubicBezTo>
                  <a:cubicBezTo>
                    <a:pt x="679" y="777"/>
                    <a:pt x="679" y="777"/>
                    <a:pt x="679" y="777"/>
                  </a:cubicBezTo>
                  <a:cubicBezTo>
                    <a:pt x="663" y="764"/>
                    <a:pt x="663" y="764"/>
                    <a:pt x="663" y="764"/>
                  </a:cubicBezTo>
                  <a:cubicBezTo>
                    <a:pt x="663" y="763"/>
                    <a:pt x="663" y="763"/>
                    <a:pt x="663" y="763"/>
                  </a:cubicBezTo>
                  <a:cubicBezTo>
                    <a:pt x="665" y="754"/>
                    <a:pt x="665" y="754"/>
                    <a:pt x="665" y="754"/>
                  </a:cubicBezTo>
                  <a:cubicBezTo>
                    <a:pt x="665" y="754"/>
                    <a:pt x="665" y="754"/>
                    <a:pt x="665" y="754"/>
                  </a:cubicBezTo>
                  <a:cubicBezTo>
                    <a:pt x="664" y="750"/>
                    <a:pt x="664" y="750"/>
                    <a:pt x="664" y="750"/>
                  </a:cubicBezTo>
                  <a:cubicBezTo>
                    <a:pt x="663" y="749"/>
                    <a:pt x="663" y="749"/>
                    <a:pt x="663" y="749"/>
                  </a:cubicBezTo>
                  <a:cubicBezTo>
                    <a:pt x="663" y="748"/>
                    <a:pt x="663" y="748"/>
                    <a:pt x="663" y="748"/>
                  </a:cubicBezTo>
                  <a:cubicBezTo>
                    <a:pt x="662" y="748"/>
                    <a:pt x="662" y="748"/>
                    <a:pt x="662" y="748"/>
                  </a:cubicBezTo>
                  <a:cubicBezTo>
                    <a:pt x="653" y="746"/>
                    <a:pt x="653" y="746"/>
                    <a:pt x="653" y="746"/>
                  </a:cubicBezTo>
                  <a:cubicBezTo>
                    <a:pt x="650" y="746"/>
                    <a:pt x="650" y="746"/>
                    <a:pt x="650" y="746"/>
                  </a:cubicBezTo>
                  <a:cubicBezTo>
                    <a:pt x="648" y="746"/>
                    <a:pt x="648" y="746"/>
                    <a:pt x="648" y="746"/>
                  </a:cubicBezTo>
                  <a:cubicBezTo>
                    <a:pt x="646" y="747"/>
                    <a:pt x="646" y="747"/>
                    <a:pt x="646" y="747"/>
                  </a:cubicBezTo>
                  <a:cubicBezTo>
                    <a:pt x="644" y="750"/>
                    <a:pt x="644" y="750"/>
                    <a:pt x="644" y="750"/>
                  </a:cubicBezTo>
                  <a:cubicBezTo>
                    <a:pt x="644" y="751"/>
                    <a:pt x="644" y="751"/>
                    <a:pt x="644" y="751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39" y="755"/>
                    <a:pt x="639" y="755"/>
                    <a:pt x="639" y="755"/>
                  </a:cubicBezTo>
                  <a:cubicBezTo>
                    <a:pt x="637" y="755"/>
                    <a:pt x="637" y="755"/>
                    <a:pt x="637" y="755"/>
                  </a:cubicBezTo>
                  <a:cubicBezTo>
                    <a:pt x="610" y="770"/>
                    <a:pt x="610" y="770"/>
                    <a:pt x="610" y="770"/>
                  </a:cubicBezTo>
                  <a:cubicBezTo>
                    <a:pt x="601" y="773"/>
                    <a:pt x="601" y="773"/>
                    <a:pt x="601" y="773"/>
                  </a:cubicBezTo>
                  <a:cubicBezTo>
                    <a:pt x="599" y="774"/>
                    <a:pt x="599" y="774"/>
                    <a:pt x="599" y="774"/>
                  </a:cubicBezTo>
                  <a:cubicBezTo>
                    <a:pt x="598" y="774"/>
                    <a:pt x="598" y="774"/>
                    <a:pt x="598" y="774"/>
                  </a:cubicBezTo>
                  <a:cubicBezTo>
                    <a:pt x="595" y="773"/>
                    <a:pt x="595" y="773"/>
                    <a:pt x="595" y="773"/>
                  </a:cubicBezTo>
                  <a:cubicBezTo>
                    <a:pt x="593" y="772"/>
                    <a:pt x="593" y="772"/>
                    <a:pt x="593" y="772"/>
                  </a:cubicBezTo>
                  <a:cubicBezTo>
                    <a:pt x="592" y="771"/>
                    <a:pt x="592" y="771"/>
                    <a:pt x="592" y="771"/>
                  </a:cubicBezTo>
                  <a:cubicBezTo>
                    <a:pt x="591" y="771"/>
                    <a:pt x="591" y="771"/>
                    <a:pt x="591" y="771"/>
                  </a:cubicBezTo>
                  <a:cubicBezTo>
                    <a:pt x="591" y="770"/>
                    <a:pt x="591" y="770"/>
                    <a:pt x="591" y="770"/>
                  </a:cubicBezTo>
                  <a:cubicBezTo>
                    <a:pt x="592" y="769"/>
                    <a:pt x="592" y="769"/>
                    <a:pt x="592" y="769"/>
                  </a:cubicBezTo>
                  <a:cubicBezTo>
                    <a:pt x="595" y="771"/>
                    <a:pt x="595" y="771"/>
                    <a:pt x="595" y="771"/>
                  </a:cubicBezTo>
                  <a:cubicBezTo>
                    <a:pt x="598" y="771"/>
                    <a:pt x="598" y="771"/>
                    <a:pt x="598" y="771"/>
                  </a:cubicBezTo>
                  <a:cubicBezTo>
                    <a:pt x="604" y="769"/>
                    <a:pt x="604" y="769"/>
                    <a:pt x="604" y="769"/>
                  </a:cubicBezTo>
                  <a:cubicBezTo>
                    <a:pt x="605" y="768"/>
                    <a:pt x="605" y="768"/>
                    <a:pt x="605" y="768"/>
                  </a:cubicBezTo>
                  <a:cubicBezTo>
                    <a:pt x="607" y="765"/>
                    <a:pt x="607" y="765"/>
                    <a:pt x="607" y="765"/>
                  </a:cubicBezTo>
                  <a:cubicBezTo>
                    <a:pt x="618" y="754"/>
                    <a:pt x="618" y="754"/>
                    <a:pt x="618" y="754"/>
                  </a:cubicBezTo>
                  <a:cubicBezTo>
                    <a:pt x="627" y="748"/>
                    <a:pt x="627" y="748"/>
                    <a:pt x="627" y="748"/>
                  </a:cubicBezTo>
                  <a:cubicBezTo>
                    <a:pt x="630" y="746"/>
                    <a:pt x="630" y="746"/>
                    <a:pt x="630" y="746"/>
                  </a:cubicBezTo>
                  <a:cubicBezTo>
                    <a:pt x="645" y="743"/>
                    <a:pt x="645" y="743"/>
                    <a:pt x="645" y="743"/>
                  </a:cubicBezTo>
                  <a:cubicBezTo>
                    <a:pt x="651" y="743"/>
                    <a:pt x="651" y="743"/>
                    <a:pt x="651" y="743"/>
                  </a:cubicBezTo>
                  <a:cubicBezTo>
                    <a:pt x="666" y="740"/>
                    <a:pt x="666" y="740"/>
                    <a:pt x="666" y="740"/>
                  </a:cubicBezTo>
                  <a:cubicBezTo>
                    <a:pt x="675" y="738"/>
                    <a:pt x="675" y="738"/>
                    <a:pt x="675" y="738"/>
                  </a:cubicBezTo>
                  <a:cubicBezTo>
                    <a:pt x="684" y="730"/>
                    <a:pt x="684" y="730"/>
                    <a:pt x="684" y="730"/>
                  </a:cubicBezTo>
                  <a:cubicBezTo>
                    <a:pt x="699" y="717"/>
                    <a:pt x="699" y="717"/>
                    <a:pt x="699" y="717"/>
                  </a:cubicBezTo>
                  <a:cubicBezTo>
                    <a:pt x="701" y="715"/>
                    <a:pt x="701" y="715"/>
                    <a:pt x="701" y="715"/>
                  </a:cubicBezTo>
                  <a:cubicBezTo>
                    <a:pt x="708" y="702"/>
                    <a:pt x="708" y="702"/>
                    <a:pt x="708" y="702"/>
                  </a:cubicBezTo>
                  <a:cubicBezTo>
                    <a:pt x="708" y="701"/>
                    <a:pt x="708" y="701"/>
                    <a:pt x="708" y="701"/>
                  </a:cubicBezTo>
                  <a:cubicBezTo>
                    <a:pt x="708" y="700"/>
                    <a:pt x="708" y="700"/>
                    <a:pt x="708" y="700"/>
                  </a:cubicBezTo>
                  <a:cubicBezTo>
                    <a:pt x="707" y="700"/>
                    <a:pt x="707" y="700"/>
                    <a:pt x="707" y="700"/>
                  </a:cubicBezTo>
                  <a:cubicBezTo>
                    <a:pt x="708" y="690"/>
                    <a:pt x="708" y="690"/>
                    <a:pt x="708" y="690"/>
                  </a:cubicBezTo>
                  <a:cubicBezTo>
                    <a:pt x="716" y="666"/>
                    <a:pt x="716" y="666"/>
                    <a:pt x="716" y="666"/>
                  </a:cubicBezTo>
                  <a:cubicBezTo>
                    <a:pt x="716" y="665"/>
                    <a:pt x="716" y="665"/>
                    <a:pt x="716" y="665"/>
                  </a:cubicBezTo>
                  <a:cubicBezTo>
                    <a:pt x="717" y="664"/>
                    <a:pt x="717" y="664"/>
                    <a:pt x="717" y="664"/>
                  </a:cubicBezTo>
                  <a:cubicBezTo>
                    <a:pt x="719" y="663"/>
                    <a:pt x="719" y="663"/>
                    <a:pt x="719" y="663"/>
                  </a:cubicBezTo>
                  <a:cubicBezTo>
                    <a:pt x="719" y="662"/>
                    <a:pt x="719" y="662"/>
                    <a:pt x="719" y="662"/>
                  </a:cubicBezTo>
                  <a:cubicBezTo>
                    <a:pt x="723" y="663"/>
                    <a:pt x="723" y="663"/>
                    <a:pt x="723" y="663"/>
                  </a:cubicBezTo>
                  <a:cubicBezTo>
                    <a:pt x="723" y="662"/>
                    <a:pt x="723" y="662"/>
                    <a:pt x="723" y="662"/>
                  </a:cubicBezTo>
                  <a:cubicBezTo>
                    <a:pt x="729" y="656"/>
                    <a:pt x="729" y="656"/>
                    <a:pt x="729" y="656"/>
                  </a:cubicBezTo>
                  <a:cubicBezTo>
                    <a:pt x="731" y="655"/>
                    <a:pt x="731" y="655"/>
                    <a:pt x="731" y="655"/>
                  </a:cubicBezTo>
                  <a:cubicBezTo>
                    <a:pt x="735" y="649"/>
                    <a:pt x="735" y="649"/>
                    <a:pt x="735" y="649"/>
                  </a:cubicBezTo>
                  <a:cubicBezTo>
                    <a:pt x="742" y="639"/>
                    <a:pt x="742" y="639"/>
                    <a:pt x="742" y="639"/>
                  </a:cubicBezTo>
                  <a:cubicBezTo>
                    <a:pt x="746" y="626"/>
                    <a:pt x="746" y="626"/>
                    <a:pt x="746" y="626"/>
                  </a:cubicBezTo>
                  <a:cubicBezTo>
                    <a:pt x="747" y="625"/>
                    <a:pt x="747" y="625"/>
                    <a:pt x="747" y="625"/>
                  </a:cubicBezTo>
                  <a:cubicBezTo>
                    <a:pt x="747" y="619"/>
                    <a:pt x="747" y="619"/>
                    <a:pt x="747" y="619"/>
                  </a:cubicBezTo>
                  <a:cubicBezTo>
                    <a:pt x="747" y="617"/>
                    <a:pt x="747" y="617"/>
                    <a:pt x="747" y="617"/>
                  </a:cubicBezTo>
                  <a:cubicBezTo>
                    <a:pt x="754" y="595"/>
                    <a:pt x="754" y="595"/>
                    <a:pt x="754" y="595"/>
                  </a:cubicBezTo>
                  <a:cubicBezTo>
                    <a:pt x="757" y="589"/>
                    <a:pt x="757" y="589"/>
                    <a:pt x="757" y="589"/>
                  </a:cubicBezTo>
                  <a:cubicBezTo>
                    <a:pt x="762" y="575"/>
                    <a:pt x="762" y="575"/>
                    <a:pt x="762" y="575"/>
                  </a:cubicBezTo>
                  <a:cubicBezTo>
                    <a:pt x="763" y="573"/>
                    <a:pt x="763" y="573"/>
                    <a:pt x="763" y="573"/>
                  </a:cubicBezTo>
                  <a:cubicBezTo>
                    <a:pt x="763" y="572"/>
                    <a:pt x="763" y="572"/>
                    <a:pt x="763" y="572"/>
                  </a:cubicBezTo>
                  <a:cubicBezTo>
                    <a:pt x="760" y="570"/>
                    <a:pt x="760" y="570"/>
                    <a:pt x="760" y="570"/>
                  </a:cubicBezTo>
                  <a:cubicBezTo>
                    <a:pt x="758" y="566"/>
                    <a:pt x="758" y="566"/>
                    <a:pt x="758" y="566"/>
                  </a:cubicBezTo>
                  <a:cubicBezTo>
                    <a:pt x="758" y="565"/>
                    <a:pt x="758" y="565"/>
                    <a:pt x="758" y="565"/>
                  </a:cubicBezTo>
                  <a:cubicBezTo>
                    <a:pt x="758" y="564"/>
                    <a:pt x="758" y="564"/>
                    <a:pt x="758" y="564"/>
                  </a:cubicBezTo>
                  <a:cubicBezTo>
                    <a:pt x="758" y="561"/>
                    <a:pt x="758" y="561"/>
                    <a:pt x="758" y="561"/>
                  </a:cubicBezTo>
                  <a:cubicBezTo>
                    <a:pt x="759" y="553"/>
                    <a:pt x="759" y="553"/>
                    <a:pt x="759" y="553"/>
                  </a:cubicBezTo>
                  <a:cubicBezTo>
                    <a:pt x="759" y="551"/>
                    <a:pt x="759" y="551"/>
                    <a:pt x="759" y="551"/>
                  </a:cubicBezTo>
                  <a:cubicBezTo>
                    <a:pt x="765" y="535"/>
                    <a:pt x="765" y="535"/>
                    <a:pt x="765" y="535"/>
                  </a:cubicBezTo>
                  <a:cubicBezTo>
                    <a:pt x="767" y="531"/>
                    <a:pt x="767" y="531"/>
                    <a:pt x="767" y="531"/>
                  </a:cubicBezTo>
                  <a:cubicBezTo>
                    <a:pt x="778" y="514"/>
                    <a:pt x="778" y="514"/>
                    <a:pt x="778" y="514"/>
                  </a:cubicBezTo>
                  <a:cubicBezTo>
                    <a:pt x="780" y="511"/>
                    <a:pt x="780" y="511"/>
                    <a:pt x="780" y="511"/>
                  </a:cubicBezTo>
                  <a:cubicBezTo>
                    <a:pt x="786" y="504"/>
                    <a:pt x="786" y="504"/>
                    <a:pt x="786" y="504"/>
                  </a:cubicBezTo>
                  <a:cubicBezTo>
                    <a:pt x="792" y="495"/>
                    <a:pt x="792" y="495"/>
                    <a:pt x="792" y="495"/>
                  </a:cubicBezTo>
                  <a:cubicBezTo>
                    <a:pt x="793" y="494"/>
                    <a:pt x="793" y="494"/>
                    <a:pt x="793" y="494"/>
                  </a:cubicBezTo>
                  <a:cubicBezTo>
                    <a:pt x="798" y="483"/>
                    <a:pt x="798" y="483"/>
                    <a:pt x="798" y="483"/>
                  </a:cubicBezTo>
                  <a:lnTo>
                    <a:pt x="787" y="455"/>
                  </a:lnTo>
                  <a:close/>
                  <a:moveTo>
                    <a:pt x="369" y="929"/>
                  </a:moveTo>
                  <a:cubicBezTo>
                    <a:pt x="370" y="928"/>
                    <a:pt x="370" y="928"/>
                    <a:pt x="370" y="928"/>
                  </a:cubicBezTo>
                  <a:cubicBezTo>
                    <a:pt x="370" y="928"/>
                    <a:pt x="370" y="928"/>
                    <a:pt x="370" y="928"/>
                  </a:cubicBezTo>
                  <a:cubicBezTo>
                    <a:pt x="372" y="925"/>
                    <a:pt x="372" y="925"/>
                    <a:pt x="372" y="925"/>
                  </a:cubicBezTo>
                  <a:cubicBezTo>
                    <a:pt x="372" y="925"/>
                    <a:pt x="372" y="925"/>
                    <a:pt x="372" y="925"/>
                  </a:cubicBezTo>
                  <a:cubicBezTo>
                    <a:pt x="371" y="918"/>
                    <a:pt x="371" y="918"/>
                    <a:pt x="371" y="918"/>
                  </a:cubicBezTo>
                  <a:cubicBezTo>
                    <a:pt x="370" y="917"/>
                    <a:pt x="370" y="917"/>
                    <a:pt x="370" y="917"/>
                  </a:cubicBezTo>
                  <a:cubicBezTo>
                    <a:pt x="370" y="917"/>
                    <a:pt x="370" y="917"/>
                    <a:pt x="370" y="917"/>
                  </a:cubicBezTo>
                  <a:cubicBezTo>
                    <a:pt x="370" y="916"/>
                    <a:pt x="370" y="916"/>
                    <a:pt x="370" y="916"/>
                  </a:cubicBezTo>
                  <a:cubicBezTo>
                    <a:pt x="369" y="917"/>
                    <a:pt x="369" y="917"/>
                    <a:pt x="369" y="917"/>
                  </a:cubicBezTo>
                  <a:cubicBezTo>
                    <a:pt x="366" y="919"/>
                    <a:pt x="366" y="919"/>
                    <a:pt x="366" y="919"/>
                  </a:cubicBezTo>
                  <a:cubicBezTo>
                    <a:pt x="366" y="920"/>
                    <a:pt x="366" y="920"/>
                    <a:pt x="366" y="920"/>
                  </a:cubicBezTo>
                  <a:cubicBezTo>
                    <a:pt x="363" y="926"/>
                    <a:pt x="363" y="926"/>
                    <a:pt x="363" y="926"/>
                  </a:cubicBezTo>
                  <a:cubicBezTo>
                    <a:pt x="363" y="928"/>
                    <a:pt x="363" y="928"/>
                    <a:pt x="363" y="928"/>
                  </a:cubicBezTo>
                  <a:cubicBezTo>
                    <a:pt x="363" y="929"/>
                    <a:pt x="363" y="929"/>
                    <a:pt x="363" y="929"/>
                  </a:cubicBezTo>
                  <a:cubicBezTo>
                    <a:pt x="364" y="929"/>
                    <a:pt x="364" y="929"/>
                    <a:pt x="364" y="929"/>
                  </a:cubicBezTo>
                  <a:lnTo>
                    <a:pt x="369" y="929"/>
                  </a:lnTo>
                  <a:close/>
                  <a:moveTo>
                    <a:pt x="186" y="747"/>
                  </a:moveTo>
                  <a:cubicBezTo>
                    <a:pt x="191" y="749"/>
                    <a:pt x="191" y="749"/>
                    <a:pt x="191" y="749"/>
                  </a:cubicBezTo>
                  <a:cubicBezTo>
                    <a:pt x="193" y="749"/>
                    <a:pt x="193" y="749"/>
                    <a:pt x="193" y="749"/>
                  </a:cubicBezTo>
                  <a:cubicBezTo>
                    <a:pt x="194" y="748"/>
                    <a:pt x="194" y="748"/>
                    <a:pt x="194" y="748"/>
                  </a:cubicBezTo>
                  <a:cubicBezTo>
                    <a:pt x="195" y="748"/>
                    <a:pt x="195" y="748"/>
                    <a:pt x="195" y="748"/>
                  </a:cubicBezTo>
                  <a:cubicBezTo>
                    <a:pt x="195" y="747"/>
                    <a:pt x="195" y="747"/>
                    <a:pt x="195" y="747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5" y="745"/>
                    <a:pt x="195" y="745"/>
                    <a:pt x="195" y="745"/>
                  </a:cubicBezTo>
                  <a:cubicBezTo>
                    <a:pt x="191" y="743"/>
                    <a:pt x="191" y="743"/>
                    <a:pt x="191" y="743"/>
                  </a:cubicBezTo>
                  <a:cubicBezTo>
                    <a:pt x="185" y="739"/>
                    <a:pt x="185" y="739"/>
                    <a:pt x="185" y="739"/>
                  </a:cubicBezTo>
                  <a:cubicBezTo>
                    <a:pt x="182" y="740"/>
                    <a:pt x="182" y="740"/>
                    <a:pt x="182" y="740"/>
                  </a:cubicBezTo>
                  <a:cubicBezTo>
                    <a:pt x="181" y="741"/>
                    <a:pt x="181" y="741"/>
                    <a:pt x="181" y="741"/>
                  </a:cubicBezTo>
                  <a:cubicBezTo>
                    <a:pt x="180" y="743"/>
                    <a:pt x="180" y="743"/>
                    <a:pt x="180" y="743"/>
                  </a:cubicBezTo>
                  <a:cubicBezTo>
                    <a:pt x="180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5"/>
                  </a:cubicBezTo>
                  <a:cubicBezTo>
                    <a:pt x="182" y="746"/>
                    <a:pt x="182" y="746"/>
                    <a:pt x="182" y="746"/>
                  </a:cubicBezTo>
                  <a:lnTo>
                    <a:pt x="186" y="747"/>
                  </a:lnTo>
                  <a:close/>
                  <a:moveTo>
                    <a:pt x="235" y="874"/>
                  </a:moveTo>
                  <a:cubicBezTo>
                    <a:pt x="235" y="874"/>
                    <a:pt x="235" y="874"/>
                    <a:pt x="235" y="874"/>
                  </a:cubicBezTo>
                  <a:cubicBezTo>
                    <a:pt x="235" y="873"/>
                    <a:pt x="235" y="873"/>
                    <a:pt x="235" y="873"/>
                  </a:cubicBezTo>
                  <a:cubicBezTo>
                    <a:pt x="227" y="876"/>
                    <a:pt x="227" y="876"/>
                    <a:pt x="227" y="876"/>
                  </a:cubicBezTo>
                  <a:cubicBezTo>
                    <a:pt x="224" y="877"/>
                    <a:pt x="224" y="877"/>
                    <a:pt x="224" y="877"/>
                  </a:cubicBezTo>
                  <a:cubicBezTo>
                    <a:pt x="218" y="877"/>
                    <a:pt x="218" y="877"/>
                    <a:pt x="218" y="877"/>
                  </a:cubicBezTo>
                  <a:cubicBezTo>
                    <a:pt x="214" y="876"/>
                    <a:pt x="214" y="876"/>
                    <a:pt x="214" y="876"/>
                  </a:cubicBezTo>
                  <a:cubicBezTo>
                    <a:pt x="208" y="878"/>
                    <a:pt x="208" y="878"/>
                    <a:pt x="208" y="878"/>
                  </a:cubicBezTo>
                  <a:cubicBezTo>
                    <a:pt x="206" y="879"/>
                    <a:pt x="206" y="879"/>
                    <a:pt x="206" y="879"/>
                  </a:cubicBezTo>
                  <a:cubicBezTo>
                    <a:pt x="201" y="889"/>
                    <a:pt x="201" y="889"/>
                    <a:pt x="201" y="889"/>
                  </a:cubicBezTo>
                  <a:cubicBezTo>
                    <a:pt x="199" y="891"/>
                    <a:pt x="199" y="891"/>
                    <a:pt x="199" y="891"/>
                  </a:cubicBezTo>
                  <a:cubicBezTo>
                    <a:pt x="199" y="893"/>
                    <a:pt x="199" y="893"/>
                    <a:pt x="199" y="893"/>
                  </a:cubicBezTo>
                  <a:cubicBezTo>
                    <a:pt x="199" y="901"/>
                    <a:pt x="199" y="901"/>
                    <a:pt x="199" y="901"/>
                  </a:cubicBezTo>
                  <a:cubicBezTo>
                    <a:pt x="200" y="903"/>
                    <a:pt x="200" y="903"/>
                    <a:pt x="200" y="903"/>
                  </a:cubicBezTo>
                  <a:cubicBezTo>
                    <a:pt x="202" y="909"/>
                    <a:pt x="202" y="909"/>
                    <a:pt x="202" y="909"/>
                  </a:cubicBezTo>
                  <a:cubicBezTo>
                    <a:pt x="203" y="911"/>
                    <a:pt x="203" y="911"/>
                    <a:pt x="203" y="911"/>
                  </a:cubicBezTo>
                  <a:cubicBezTo>
                    <a:pt x="204" y="912"/>
                    <a:pt x="204" y="912"/>
                    <a:pt x="204" y="912"/>
                  </a:cubicBezTo>
                  <a:cubicBezTo>
                    <a:pt x="210" y="916"/>
                    <a:pt x="210" y="916"/>
                    <a:pt x="210" y="916"/>
                  </a:cubicBezTo>
                  <a:cubicBezTo>
                    <a:pt x="218" y="917"/>
                    <a:pt x="218" y="917"/>
                    <a:pt x="218" y="917"/>
                  </a:cubicBezTo>
                  <a:cubicBezTo>
                    <a:pt x="219" y="916"/>
                    <a:pt x="219" y="916"/>
                    <a:pt x="219" y="916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6" y="877"/>
                    <a:pt x="236" y="877"/>
                    <a:pt x="236" y="877"/>
                  </a:cubicBezTo>
                  <a:lnTo>
                    <a:pt x="235" y="874"/>
                  </a:lnTo>
                  <a:close/>
                  <a:moveTo>
                    <a:pt x="154" y="780"/>
                  </a:moveTo>
                  <a:cubicBezTo>
                    <a:pt x="152" y="784"/>
                    <a:pt x="152" y="784"/>
                    <a:pt x="152" y="784"/>
                  </a:cubicBezTo>
                  <a:cubicBezTo>
                    <a:pt x="153" y="785"/>
                    <a:pt x="153" y="785"/>
                    <a:pt x="153" y="785"/>
                  </a:cubicBezTo>
                  <a:cubicBezTo>
                    <a:pt x="154" y="786"/>
                    <a:pt x="154" y="786"/>
                    <a:pt x="154" y="786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7" y="785"/>
                    <a:pt x="157" y="785"/>
                    <a:pt x="157" y="785"/>
                  </a:cubicBezTo>
                  <a:cubicBezTo>
                    <a:pt x="158" y="783"/>
                    <a:pt x="158" y="783"/>
                    <a:pt x="158" y="783"/>
                  </a:cubicBezTo>
                  <a:cubicBezTo>
                    <a:pt x="160" y="782"/>
                    <a:pt x="160" y="782"/>
                    <a:pt x="160" y="782"/>
                  </a:cubicBezTo>
                  <a:cubicBezTo>
                    <a:pt x="161" y="781"/>
                    <a:pt x="161" y="781"/>
                    <a:pt x="161" y="781"/>
                  </a:cubicBezTo>
                  <a:cubicBezTo>
                    <a:pt x="161" y="779"/>
                    <a:pt x="161" y="779"/>
                    <a:pt x="161" y="779"/>
                  </a:cubicBezTo>
                  <a:cubicBezTo>
                    <a:pt x="161" y="778"/>
                    <a:pt x="161" y="778"/>
                    <a:pt x="161" y="778"/>
                  </a:cubicBezTo>
                  <a:cubicBezTo>
                    <a:pt x="161" y="777"/>
                    <a:pt x="161" y="777"/>
                    <a:pt x="161" y="777"/>
                  </a:cubicBezTo>
                  <a:cubicBezTo>
                    <a:pt x="161" y="777"/>
                    <a:pt x="161" y="777"/>
                    <a:pt x="161" y="777"/>
                  </a:cubicBezTo>
                  <a:cubicBezTo>
                    <a:pt x="157" y="777"/>
                    <a:pt x="157" y="777"/>
                    <a:pt x="157" y="777"/>
                  </a:cubicBezTo>
                  <a:lnTo>
                    <a:pt x="154" y="780"/>
                  </a:lnTo>
                  <a:close/>
                  <a:moveTo>
                    <a:pt x="186" y="607"/>
                  </a:moveTo>
                  <a:cubicBezTo>
                    <a:pt x="185" y="606"/>
                    <a:pt x="185" y="606"/>
                    <a:pt x="185" y="606"/>
                  </a:cubicBezTo>
                  <a:cubicBezTo>
                    <a:pt x="185" y="605"/>
                    <a:pt x="185" y="605"/>
                    <a:pt x="185" y="605"/>
                  </a:cubicBezTo>
                  <a:cubicBezTo>
                    <a:pt x="182" y="602"/>
                    <a:pt x="182" y="602"/>
                    <a:pt x="182" y="602"/>
                  </a:cubicBezTo>
                  <a:cubicBezTo>
                    <a:pt x="176" y="597"/>
                    <a:pt x="176" y="597"/>
                    <a:pt x="176" y="597"/>
                  </a:cubicBezTo>
                  <a:cubicBezTo>
                    <a:pt x="174" y="596"/>
                    <a:pt x="174" y="596"/>
                    <a:pt x="174" y="596"/>
                  </a:cubicBezTo>
                  <a:cubicBezTo>
                    <a:pt x="171" y="596"/>
                    <a:pt x="171" y="596"/>
                    <a:pt x="171" y="596"/>
                  </a:cubicBezTo>
                  <a:cubicBezTo>
                    <a:pt x="167" y="597"/>
                    <a:pt x="167" y="597"/>
                    <a:pt x="167" y="597"/>
                  </a:cubicBezTo>
                  <a:cubicBezTo>
                    <a:pt x="166" y="597"/>
                    <a:pt x="166" y="597"/>
                    <a:pt x="166" y="597"/>
                  </a:cubicBezTo>
                  <a:cubicBezTo>
                    <a:pt x="162" y="601"/>
                    <a:pt x="162" y="601"/>
                    <a:pt x="162" y="601"/>
                  </a:cubicBezTo>
                  <a:cubicBezTo>
                    <a:pt x="157" y="607"/>
                    <a:pt x="157" y="607"/>
                    <a:pt x="157" y="607"/>
                  </a:cubicBezTo>
                  <a:cubicBezTo>
                    <a:pt x="160" y="612"/>
                    <a:pt x="160" y="612"/>
                    <a:pt x="160" y="612"/>
                  </a:cubicBezTo>
                  <a:cubicBezTo>
                    <a:pt x="165" y="618"/>
                    <a:pt x="165" y="618"/>
                    <a:pt x="165" y="618"/>
                  </a:cubicBezTo>
                  <a:cubicBezTo>
                    <a:pt x="173" y="626"/>
                    <a:pt x="173" y="626"/>
                    <a:pt x="173" y="626"/>
                  </a:cubicBezTo>
                  <a:cubicBezTo>
                    <a:pt x="174" y="627"/>
                    <a:pt x="174" y="627"/>
                    <a:pt x="174" y="627"/>
                  </a:cubicBezTo>
                  <a:cubicBezTo>
                    <a:pt x="176" y="626"/>
                    <a:pt x="176" y="626"/>
                    <a:pt x="176" y="626"/>
                  </a:cubicBezTo>
                  <a:cubicBezTo>
                    <a:pt x="178" y="625"/>
                    <a:pt x="178" y="625"/>
                    <a:pt x="178" y="625"/>
                  </a:cubicBezTo>
                  <a:cubicBezTo>
                    <a:pt x="180" y="623"/>
                    <a:pt x="180" y="623"/>
                    <a:pt x="180" y="623"/>
                  </a:cubicBezTo>
                  <a:cubicBezTo>
                    <a:pt x="182" y="621"/>
                    <a:pt x="182" y="621"/>
                    <a:pt x="182" y="621"/>
                  </a:cubicBezTo>
                  <a:cubicBezTo>
                    <a:pt x="183" y="619"/>
                    <a:pt x="183" y="619"/>
                    <a:pt x="183" y="619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2"/>
                    <a:pt x="184" y="612"/>
                    <a:pt x="184" y="612"/>
                  </a:cubicBezTo>
                  <a:cubicBezTo>
                    <a:pt x="185" y="612"/>
                    <a:pt x="185" y="612"/>
                    <a:pt x="185" y="612"/>
                  </a:cubicBezTo>
                  <a:cubicBezTo>
                    <a:pt x="185" y="611"/>
                    <a:pt x="185" y="611"/>
                    <a:pt x="185" y="611"/>
                  </a:cubicBezTo>
                  <a:lnTo>
                    <a:pt x="186" y="607"/>
                  </a:lnTo>
                  <a:close/>
                  <a:moveTo>
                    <a:pt x="147" y="593"/>
                  </a:moveTo>
                  <a:cubicBezTo>
                    <a:pt x="145" y="593"/>
                    <a:pt x="145" y="593"/>
                    <a:pt x="145" y="593"/>
                  </a:cubicBezTo>
                  <a:cubicBezTo>
                    <a:pt x="143" y="593"/>
                    <a:pt x="143" y="593"/>
                    <a:pt x="143" y="593"/>
                  </a:cubicBezTo>
                  <a:cubicBezTo>
                    <a:pt x="141" y="593"/>
                    <a:pt x="141" y="593"/>
                    <a:pt x="141" y="593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134" y="597"/>
                    <a:pt x="134" y="597"/>
                    <a:pt x="134" y="597"/>
                  </a:cubicBezTo>
                  <a:cubicBezTo>
                    <a:pt x="135" y="599"/>
                    <a:pt x="135" y="599"/>
                    <a:pt x="135" y="599"/>
                  </a:cubicBezTo>
                  <a:cubicBezTo>
                    <a:pt x="135" y="600"/>
                    <a:pt x="135" y="600"/>
                    <a:pt x="135" y="600"/>
                  </a:cubicBezTo>
                  <a:cubicBezTo>
                    <a:pt x="136" y="600"/>
                    <a:pt x="136" y="600"/>
                    <a:pt x="136" y="600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50" y="596"/>
                    <a:pt x="150" y="596"/>
                    <a:pt x="150" y="596"/>
                  </a:cubicBezTo>
                  <a:cubicBezTo>
                    <a:pt x="151" y="596"/>
                    <a:pt x="151" y="596"/>
                    <a:pt x="151" y="596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0" y="593"/>
                    <a:pt x="150" y="593"/>
                    <a:pt x="150" y="593"/>
                  </a:cubicBezTo>
                  <a:lnTo>
                    <a:pt x="147" y="593"/>
                  </a:lnTo>
                  <a:close/>
                  <a:moveTo>
                    <a:pt x="207" y="926"/>
                  </a:moveTo>
                  <a:cubicBezTo>
                    <a:pt x="206" y="924"/>
                    <a:pt x="206" y="924"/>
                    <a:pt x="206" y="924"/>
                  </a:cubicBezTo>
                  <a:cubicBezTo>
                    <a:pt x="204" y="921"/>
                    <a:pt x="204" y="921"/>
                    <a:pt x="204" y="921"/>
                  </a:cubicBezTo>
                  <a:cubicBezTo>
                    <a:pt x="201" y="919"/>
                    <a:pt x="201" y="919"/>
                    <a:pt x="201" y="919"/>
                  </a:cubicBezTo>
                  <a:cubicBezTo>
                    <a:pt x="199" y="916"/>
                    <a:pt x="199" y="916"/>
                    <a:pt x="199" y="916"/>
                  </a:cubicBezTo>
                  <a:cubicBezTo>
                    <a:pt x="198" y="911"/>
                    <a:pt x="198" y="911"/>
                    <a:pt x="198" y="911"/>
                  </a:cubicBezTo>
                  <a:cubicBezTo>
                    <a:pt x="196" y="896"/>
                    <a:pt x="196" y="896"/>
                    <a:pt x="196" y="896"/>
                  </a:cubicBezTo>
                  <a:cubicBezTo>
                    <a:pt x="195" y="886"/>
                    <a:pt x="195" y="886"/>
                    <a:pt x="195" y="886"/>
                  </a:cubicBezTo>
                  <a:cubicBezTo>
                    <a:pt x="195" y="884"/>
                    <a:pt x="195" y="884"/>
                    <a:pt x="195" y="884"/>
                  </a:cubicBezTo>
                  <a:cubicBezTo>
                    <a:pt x="196" y="883"/>
                    <a:pt x="196" y="883"/>
                    <a:pt x="196" y="883"/>
                  </a:cubicBezTo>
                  <a:cubicBezTo>
                    <a:pt x="197" y="881"/>
                    <a:pt x="197" y="881"/>
                    <a:pt x="197" y="881"/>
                  </a:cubicBezTo>
                  <a:cubicBezTo>
                    <a:pt x="197" y="880"/>
                    <a:pt x="197" y="880"/>
                    <a:pt x="197" y="880"/>
                  </a:cubicBezTo>
                  <a:cubicBezTo>
                    <a:pt x="197" y="880"/>
                    <a:pt x="197" y="880"/>
                    <a:pt x="197" y="880"/>
                  </a:cubicBezTo>
                  <a:cubicBezTo>
                    <a:pt x="193" y="880"/>
                    <a:pt x="193" y="880"/>
                    <a:pt x="193" y="880"/>
                  </a:cubicBezTo>
                  <a:cubicBezTo>
                    <a:pt x="166" y="892"/>
                    <a:pt x="166" y="892"/>
                    <a:pt x="166" y="892"/>
                  </a:cubicBezTo>
                  <a:cubicBezTo>
                    <a:pt x="151" y="899"/>
                    <a:pt x="151" y="899"/>
                    <a:pt x="151" y="899"/>
                  </a:cubicBezTo>
                  <a:cubicBezTo>
                    <a:pt x="150" y="900"/>
                    <a:pt x="150" y="900"/>
                    <a:pt x="150" y="900"/>
                  </a:cubicBezTo>
                  <a:cubicBezTo>
                    <a:pt x="149" y="902"/>
                    <a:pt x="149" y="902"/>
                    <a:pt x="149" y="902"/>
                  </a:cubicBezTo>
                  <a:cubicBezTo>
                    <a:pt x="148" y="903"/>
                    <a:pt x="148" y="903"/>
                    <a:pt x="148" y="903"/>
                  </a:cubicBezTo>
                  <a:cubicBezTo>
                    <a:pt x="145" y="915"/>
                    <a:pt x="145" y="915"/>
                    <a:pt x="145" y="915"/>
                  </a:cubicBezTo>
                  <a:cubicBezTo>
                    <a:pt x="138" y="940"/>
                    <a:pt x="138" y="940"/>
                    <a:pt x="138" y="940"/>
                  </a:cubicBezTo>
                  <a:cubicBezTo>
                    <a:pt x="138" y="941"/>
                    <a:pt x="138" y="941"/>
                    <a:pt x="138" y="941"/>
                  </a:cubicBezTo>
                  <a:cubicBezTo>
                    <a:pt x="139" y="946"/>
                    <a:pt x="139" y="946"/>
                    <a:pt x="139" y="946"/>
                  </a:cubicBezTo>
                  <a:cubicBezTo>
                    <a:pt x="139" y="946"/>
                    <a:pt x="139" y="946"/>
                    <a:pt x="139" y="946"/>
                  </a:cubicBezTo>
                  <a:cubicBezTo>
                    <a:pt x="140" y="947"/>
                    <a:pt x="140" y="947"/>
                    <a:pt x="140" y="947"/>
                  </a:cubicBezTo>
                  <a:cubicBezTo>
                    <a:pt x="145" y="946"/>
                    <a:pt x="145" y="946"/>
                    <a:pt x="145" y="946"/>
                  </a:cubicBezTo>
                  <a:cubicBezTo>
                    <a:pt x="149" y="943"/>
                    <a:pt x="149" y="943"/>
                    <a:pt x="149" y="943"/>
                  </a:cubicBezTo>
                  <a:cubicBezTo>
                    <a:pt x="152" y="941"/>
                    <a:pt x="152" y="941"/>
                    <a:pt x="152" y="941"/>
                  </a:cubicBezTo>
                  <a:cubicBezTo>
                    <a:pt x="153" y="939"/>
                    <a:pt x="153" y="939"/>
                    <a:pt x="153" y="939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57" y="935"/>
                    <a:pt x="157" y="935"/>
                    <a:pt x="157" y="935"/>
                  </a:cubicBezTo>
                  <a:cubicBezTo>
                    <a:pt x="160" y="927"/>
                    <a:pt x="160" y="927"/>
                    <a:pt x="160" y="927"/>
                  </a:cubicBezTo>
                  <a:cubicBezTo>
                    <a:pt x="162" y="923"/>
                    <a:pt x="162" y="923"/>
                    <a:pt x="162" y="923"/>
                  </a:cubicBezTo>
                  <a:cubicBezTo>
                    <a:pt x="163" y="920"/>
                    <a:pt x="163" y="920"/>
                    <a:pt x="163" y="920"/>
                  </a:cubicBezTo>
                  <a:cubicBezTo>
                    <a:pt x="164" y="920"/>
                    <a:pt x="164" y="920"/>
                    <a:pt x="164" y="920"/>
                  </a:cubicBezTo>
                  <a:cubicBezTo>
                    <a:pt x="174" y="920"/>
                    <a:pt x="174" y="920"/>
                    <a:pt x="174" y="920"/>
                  </a:cubicBezTo>
                  <a:cubicBezTo>
                    <a:pt x="175" y="920"/>
                    <a:pt x="175" y="920"/>
                    <a:pt x="175" y="920"/>
                  </a:cubicBezTo>
                  <a:cubicBezTo>
                    <a:pt x="176" y="920"/>
                    <a:pt x="176" y="920"/>
                    <a:pt x="176" y="920"/>
                  </a:cubicBezTo>
                  <a:cubicBezTo>
                    <a:pt x="176" y="921"/>
                    <a:pt x="176" y="921"/>
                    <a:pt x="176" y="921"/>
                  </a:cubicBezTo>
                  <a:cubicBezTo>
                    <a:pt x="176" y="922"/>
                    <a:pt x="176" y="922"/>
                    <a:pt x="176" y="922"/>
                  </a:cubicBezTo>
                  <a:cubicBezTo>
                    <a:pt x="176" y="923"/>
                    <a:pt x="176" y="923"/>
                    <a:pt x="176" y="923"/>
                  </a:cubicBezTo>
                  <a:cubicBezTo>
                    <a:pt x="175" y="924"/>
                    <a:pt x="175" y="924"/>
                    <a:pt x="175" y="924"/>
                  </a:cubicBezTo>
                  <a:cubicBezTo>
                    <a:pt x="173" y="925"/>
                    <a:pt x="173" y="925"/>
                    <a:pt x="173" y="925"/>
                  </a:cubicBezTo>
                  <a:cubicBezTo>
                    <a:pt x="170" y="937"/>
                    <a:pt x="170" y="937"/>
                    <a:pt x="170" y="937"/>
                  </a:cubicBezTo>
                  <a:cubicBezTo>
                    <a:pt x="165" y="959"/>
                    <a:pt x="165" y="959"/>
                    <a:pt x="165" y="959"/>
                  </a:cubicBezTo>
                  <a:cubicBezTo>
                    <a:pt x="164" y="965"/>
                    <a:pt x="164" y="965"/>
                    <a:pt x="164" y="965"/>
                  </a:cubicBezTo>
                  <a:cubicBezTo>
                    <a:pt x="164" y="966"/>
                    <a:pt x="164" y="966"/>
                    <a:pt x="164" y="966"/>
                  </a:cubicBezTo>
                  <a:cubicBezTo>
                    <a:pt x="171" y="970"/>
                    <a:pt x="171" y="970"/>
                    <a:pt x="171" y="970"/>
                  </a:cubicBezTo>
                  <a:cubicBezTo>
                    <a:pt x="174" y="969"/>
                    <a:pt x="174" y="969"/>
                    <a:pt x="174" y="969"/>
                  </a:cubicBezTo>
                  <a:cubicBezTo>
                    <a:pt x="175" y="969"/>
                    <a:pt x="175" y="969"/>
                    <a:pt x="175" y="969"/>
                  </a:cubicBezTo>
                  <a:cubicBezTo>
                    <a:pt x="195" y="957"/>
                    <a:pt x="195" y="957"/>
                    <a:pt x="195" y="957"/>
                  </a:cubicBezTo>
                  <a:cubicBezTo>
                    <a:pt x="200" y="953"/>
                    <a:pt x="200" y="953"/>
                    <a:pt x="200" y="953"/>
                  </a:cubicBezTo>
                  <a:cubicBezTo>
                    <a:pt x="209" y="946"/>
                    <a:pt x="209" y="946"/>
                    <a:pt x="209" y="946"/>
                  </a:cubicBezTo>
                  <a:cubicBezTo>
                    <a:pt x="210" y="944"/>
                    <a:pt x="210" y="944"/>
                    <a:pt x="210" y="944"/>
                  </a:cubicBezTo>
                  <a:cubicBezTo>
                    <a:pt x="210" y="943"/>
                    <a:pt x="210" y="943"/>
                    <a:pt x="210" y="943"/>
                  </a:cubicBezTo>
                  <a:cubicBezTo>
                    <a:pt x="209" y="935"/>
                    <a:pt x="209" y="935"/>
                    <a:pt x="209" y="935"/>
                  </a:cubicBezTo>
                  <a:lnTo>
                    <a:pt x="207" y="926"/>
                  </a:lnTo>
                  <a:close/>
                  <a:moveTo>
                    <a:pt x="141" y="712"/>
                  </a:moveTo>
                  <a:cubicBezTo>
                    <a:pt x="146" y="706"/>
                    <a:pt x="146" y="706"/>
                    <a:pt x="146" y="706"/>
                  </a:cubicBezTo>
                  <a:cubicBezTo>
                    <a:pt x="149" y="703"/>
                    <a:pt x="149" y="703"/>
                    <a:pt x="149" y="703"/>
                  </a:cubicBezTo>
                  <a:cubicBezTo>
                    <a:pt x="154" y="692"/>
                    <a:pt x="154" y="692"/>
                    <a:pt x="154" y="692"/>
                  </a:cubicBezTo>
                  <a:cubicBezTo>
                    <a:pt x="154" y="691"/>
                    <a:pt x="154" y="691"/>
                    <a:pt x="154" y="691"/>
                  </a:cubicBezTo>
                  <a:cubicBezTo>
                    <a:pt x="155" y="690"/>
                    <a:pt x="155" y="690"/>
                    <a:pt x="155" y="690"/>
                  </a:cubicBezTo>
                  <a:cubicBezTo>
                    <a:pt x="155" y="690"/>
                    <a:pt x="155" y="690"/>
                    <a:pt x="155" y="690"/>
                  </a:cubicBezTo>
                  <a:cubicBezTo>
                    <a:pt x="154" y="689"/>
                    <a:pt x="154" y="689"/>
                    <a:pt x="154" y="689"/>
                  </a:cubicBezTo>
                  <a:cubicBezTo>
                    <a:pt x="147" y="691"/>
                    <a:pt x="147" y="691"/>
                    <a:pt x="147" y="691"/>
                  </a:cubicBezTo>
                  <a:cubicBezTo>
                    <a:pt x="141" y="695"/>
                    <a:pt x="141" y="695"/>
                    <a:pt x="141" y="695"/>
                  </a:cubicBezTo>
                  <a:cubicBezTo>
                    <a:pt x="130" y="704"/>
                    <a:pt x="130" y="704"/>
                    <a:pt x="130" y="704"/>
                  </a:cubicBezTo>
                  <a:cubicBezTo>
                    <a:pt x="122" y="714"/>
                    <a:pt x="122" y="714"/>
                    <a:pt x="122" y="714"/>
                  </a:cubicBezTo>
                  <a:cubicBezTo>
                    <a:pt x="120" y="720"/>
                    <a:pt x="120" y="720"/>
                    <a:pt x="120" y="720"/>
                  </a:cubicBezTo>
                  <a:cubicBezTo>
                    <a:pt x="130" y="717"/>
                    <a:pt x="130" y="717"/>
                    <a:pt x="130" y="717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40" y="713"/>
                    <a:pt x="140" y="713"/>
                    <a:pt x="140" y="713"/>
                  </a:cubicBezTo>
                  <a:lnTo>
                    <a:pt x="141" y="712"/>
                  </a:lnTo>
                  <a:close/>
                  <a:moveTo>
                    <a:pt x="112" y="303"/>
                  </a:moveTo>
                  <a:cubicBezTo>
                    <a:pt x="118" y="307"/>
                    <a:pt x="118" y="307"/>
                    <a:pt x="118" y="307"/>
                  </a:cubicBezTo>
                  <a:cubicBezTo>
                    <a:pt x="119" y="308"/>
                    <a:pt x="119" y="308"/>
                    <a:pt x="119" y="308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119" y="306"/>
                    <a:pt x="119" y="306"/>
                    <a:pt x="119" y="306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8" y="302"/>
                    <a:pt x="118" y="302"/>
                    <a:pt x="118" y="302"/>
                  </a:cubicBezTo>
                  <a:cubicBezTo>
                    <a:pt x="116" y="300"/>
                    <a:pt x="116" y="300"/>
                    <a:pt x="116" y="300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6" y="293"/>
                    <a:pt x="106" y="293"/>
                    <a:pt x="106" y="293"/>
                  </a:cubicBezTo>
                  <a:cubicBezTo>
                    <a:pt x="105" y="294"/>
                    <a:pt x="105" y="294"/>
                    <a:pt x="105" y="294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06" y="296"/>
                    <a:pt x="106" y="296"/>
                    <a:pt x="106" y="296"/>
                  </a:cubicBezTo>
                  <a:lnTo>
                    <a:pt x="112" y="303"/>
                  </a:lnTo>
                  <a:close/>
                  <a:moveTo>
                    <a:pt x="630" y="154"/>
                  </a:moveTo>
                  <a:cubicBezTo>
                    <a:pt x="631" y="150"/>
                    <a:pt x="631" y="150"/>
                    <a:pt x="631" y="150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3" y="149"/>
                    <a:pt x="633" y="149"/>
                    <a:pt x="633" y="149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3" y="145"/>
                    <a:pt x="633" y="145"/>
                    <a:pt x="633" y="145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0" y="143"/>
                    <a:pt x="630" y="143"/>
                    <a:pt x="630" y="143"/>
                  </a:cubicBezTo>
                  <a:cubicBezTo>
                    <a:pt x="618" y="145"/>
                    <a:pt x="618" y="145"/>
                    <a:pt x="618" y="145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4" y="148"/>
                    <a:pt x="614" y="148"/>
                    <a:pt x="614" y="148"/>
                  </a:cubicBezTo>
                  <a:cubicBezTo>
                    <a:pt x="614" y="149"/>
                    <a:pt x="614" y="149"/>
                    <a:pt x="614" y="149"/>
                  </a:cubicBezTo>
                  <a:cubicBezTo>
                    <a:pt x="622" y="165"/>
                    <a:pt x="622" y="165"/>
                    <a:pt x="622" y="165"/>
                  </a:cubicBezTo>
                  <a:cubicBezTo>
                    <a:pt x="623" y="168"/>
                    <a:pt x="623" y="168"/>
                    <a:pt x="623" y="168"/>
                  </a:cubicBezTo>
                  <a:cubicBezTo>
                    <a:pt x="625" y="169"/>
                    <a:pt x="625" y="169"/>
                    <a:pt x="625" y="169"/>
                  </a:cubicBezTo>
                  <a:cubicBezTo>
                    <a:pt x="626" y="170"/>
                    <a:pt x="626" y="170"/>
                    <a:pt x="626" y="170"/>
                  </a:cubicBezTo>
                  <a:cubicBezTo>
                    <a:pt x="627" y="170"/>
                    <a:pt x="627" y="170"/>
                    <a:pt x="627" y="170"/>
                  </a:cubicBezTo>
                  <a:cubicBezTo>
                    <a:pt x="630" y="170"/>
                    <a:pt x="630" y="170"/>
                    <a:pt x="630" y="170"/>
                  </a:cubicBezTo>
                  <a:cubicBezTo>
                    <a:pt x="631" y="170"/>
                    <a:pt x="631" y="170"/>
                    <a:pt x="631" y="170"/>
                  </a:cubicBezTo>
                  <a:cubicBezTo>
                    <a:pt x="631" y="166"/>
                    <a:pt x="631" y="166"/>
                    <a:pt x="631" y="166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29" y="162"/>
                    <a:pt x="629" y="162"/>
                    <a:pt x="629" y="162"/>
                  </a:cubicBezTo>
                  <a:cubicBezTo>
                    <a:pt x="629" y="161"/>
                    <a:pt x="629" y="161"/>
                    <a:pt x="629" y="161"/>
                  </a:cubicBezTo>
                  <a:cubicBezTo>
                    <a:pt x="629" y="160"/>
                    <a:pt x="629" y="160"/>
                    <a:pt x="629" y="160"/>
                  </a:cubicBezTo>
                  <a:lnTo>
                    <a:pt x="630" y="154"/>
                  </a:lnTo>
                  <a:close/>
                  <a:moveTo>
                    <a:pt x="666" y="61"/>
                  </a:moveTo>
                  <a:cubicBezTo>
                    <a:pt x="665" y="61"/>
                    <a:pt x="665" y="61"/>
                    <a:pt x="665" y="61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57" y="80"/>
                    <a:pt x="657" y="80"/>
                    <a:pt x="657" y="80"/>
                  </a:cubicBezTo>
                  <a:cubicBezTo>
                    <a:pt x="658" y="81"/>
                    <a:pt x="658" y="81"/>
                    <a:pt x="658" y="81"/>
                  </a:cubicBezTo>
                  <a:cubicBezTo>
                    <a:pt x="658" y="82"/>
                    <a:pt x="658" y="82"/>
                    <a:pt x="658" y="82"/>
                  </a:cubicBezTo>
                  <a:cubicBezTo>
                    <a:pt x="659" y="83"/>
                    <a:pt x="659" y="83"/>
                    <a:pt x="659" y="83"/>
                  </a:cubicBezTo>
                  <a:cubicBezTo>
                    <a:pt x="661" y="83"/>
                    <a:pt x="661" y="83"/>
                    <a:pt x="661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6" y="71"/>
                    <a:pt x="676" y="71"/>
                    <a:pt x="676" y="71"/>
                  </a:cubicBezTo>
                  <a:cubicBezTo>
                    <a:pt x="672" y="66"/>
                    <a:pt x="672" y="66"/>
                    <a:pt x="672" y="66"/>
                  </a:cubicBezTo>
                  <a:cubicBezTo>
                    <a:pt x="671" y="65"/>
                    <a:pt x="671" y="65"/>
                    <a:pt x="671" y="65"/>
                  </a:cubicBezTo>
                  <a:lnTo>
                    <a:pt x="666" y="61"/>
                  </a:lnTo>
                  <a:close/>
                  <a:moveTo>
                    <a:pt x="690" y="12"/>
                  </a:moveTo>
                  <a:cubicBezTo>
                    <a:pt x="694" y="11"/>
                    <a:pt x="694" y="11"/>
                    <a:pt x="694" y="11"/>
                  </a:cubicBezTo>
                  <a:cubicBezTo>
                    <a:pt x="694" y="10"/>
                    <a:pt x="694" y="10"/>
                    <a:pt x="694" y="10"/>
                  </a:cubicBezTo>
                  <a:cubicBezTo>
                    <a:pt x="693" y="9"/>
                    <a:pt x="693" y="9"/>
                    <a:pt x="693" y="9"/>
                  </a:cubicBezTo>
                  <a:cubicBezTo>
                    <a:pt x="692" y="8"/>
                    <a:pt x="692" y="8"/>
                    <a:pt x="692" y="8"/>
                  </a:cubicBezTo>
                  <a:cubicBezTo>
                    <a:pt x="692" y="7"/>
                    <a:pt x="692" y="7"/>
                    <a:pt x="692" y="7"/>
                  </a:cubicBezTo>
                  <a:cubicBezTo>
                    <a:pt x="693" y="4"/>
                    <a:pt x="693" y="4"/>
                    <a:pt x="693" y="4"/>
                  </a:cubicBezTo>
                  <a:cubicBezTo>
                    <a:pt x="694" y="4"/>
                    <a:pt x="694" y="4"/>
                    <a:pt x="694" y="4"/>
                  </a:cubicBezTo>
                  <a:cubicBezTo>
                    <a:pt x="695" y="3"/>
                    <a:pt x="695" y="3"/>
                    <a:pt x="695" y="3"/>
                  </a:cubicBezTo>
                  <a:cubicBezTo>
                    <a:pt x="696" y="3"/>
                    <a:pt x="696" y="3"/>
                    <a:pt x="696" y="3"/>
                  </a:cubicBezTo>
                  <a:cubicBezTo>
                    <a:pt x="696" y="2"/>
                    <a:pt x="696" y="2"/>
                    <a:pt x="696" y="2"/>
                  </a:cubicBezTo>
                  <a:cubicBezTo>
                    <a:pt x="696" y="1"/>
                    <a:pt x="696" y="1"/>
                    <a:pt x="696" y="1"/>
                  </a:cubicBezTo>
                  <a:cubicBezTo>
                    <a:pt x="695" y="0"/>
                    <a:pt x="695" y="0"/>
                    <a:pt x="695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89" y="3"/>
                    <a:pt x="689" y="3"/>
                    <a:pt x="689" y="3"/>
                  </a:cubicBezTo>
                  <a:cubicBezTo>
                    <a:pt x="688" y="4"/>
                    <a:pt x="688" y="4"/>
                    <a:pt x="688" y="4"/>
                  </a:cubicBezTo>
                  <a:cubicBezTo>
                    <a:pt x="687" y="9"/>
                    <a:pt x="687" y="9"/>
                    <a:pt x="687" y="9"/>
                  </a:cubicBezTo>
                  <a:cubicBezTo>
                    <a:pt x="687" y="11"/>
                    <a:pt x="687" y="11"/>
                    <a:pt x="687" y="11"/>
                  </a:cubicBezTo>
                  <a:cubicBezTo>
                    <a:pt x="687" y="11"/>
                    <a:pt x="687" y="11"/>
                    <a:pt x="687" y="11"/>
                  </a:cubicBezTo>
                  <a:lnTo>
                    <a:pt x="690" y="12"/>
                  </a:lnTo>
                  <a:close/>
                  <a:moveTo>
                    <a:pt x="221" y="529"/>
                  </a:moveTo>
                  <a:cubicBezTo>
                    <a:pt x="219" y="529"/>
                    <a:pt x="219" y="529"/>
                    <a:pt x="219" y="529"/>
                  </a:cubicBezTo>
                  <a:cubicBezTo>
                    <a:pt x="218" y="530"/>
                    <a:pt x="218" y="530"/>
                    <a:pt x="218" y="530"/>
                  </a:cubicBezTo>
                  <a:cubicBezTo>
                    <a:pt x="218" y="531"/>
                    <a:pt x="218" y="531"/>
                    <a:pt x="218" y="531"/>
                  </a:cubicBezTo>
                  <a:cubicBezTo>
                    <a:pt x="217" y="532"/>
                    <a:pt x="217" y="532"/>
                    <a:pt x="217" y="532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6" y="542"/>
                    <a:pt x="226" y="542"/>
                    <a:pt x="226" y="542"/>
                  </a:cubicBezTo>
                  <a:cubicBezTo>
                    <a:pt x="230" y="539"/>
                    <a:pt x="230" y="539"/>
                    <a:pt x="230" y="539"/>
                  </a:cubicBezTo>
                  <a:cubicBezTo>
                    <a:pt x="231" y="538"/>
                    <a:pt x="231" y="538"/>
                    <a:pt x="231" y="538"/>
                  </a:cubicBezTo>
                  <a:cubicBezTo>
                    <a:pt x="231" y="536"/>
                    <a:pt x="231" y="536"/>
                    <a:pt x="231" y="536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28" y="532"/>
                    <a:pt x="228" y="532"/>
                    <a:pt x="228" y="532"/>
                  </a:cubicBezTo>
                  <a:cubicBezTo>
                    <a:pt x="224" y="530"/>
                    <a:pt x="224" y="530"/>
                    <a:pt x="224" y="530"/>
                  </a:cubicBezTo>
                  <a:lnTo>
                    <a:pt x="221" y="529"/>
                  </a:lnTo>
                  <a:close/>
                  <a:moveTo>
                    <a:pt x="580" y="160"/>
                  </a:moveTo>
                  <a:cubicBezTo>
                    <a:pt x="580" y="160"/>
                    <a:pt x="580" y="160"/>
                    <a:pt x="580" y="160"/>
                  </a:cubicBezTo>
                  <a:cubicBezTo>
                    <a:pt x="581" y="161"/>
                    <a:pt x="581" y="161"/>
                    <a:pt x="581" y="161"/>
                  </a:cubicBezTo>
                  <a:cubicBezTo>
                    <a:pt x="589" y="160"/>
                    <a:pt x="589" y="160"/>
                    <a:pt x="589" y="160"/>
                  </a:cubicBezTo>
                  <a:cubicBezTo>
                    <a:pt x="598" y="159"/>
                    <a:pt x="598" y="159"/>
                    <a:pt x="598" y="159"/>
                  </a:cubicBezTo>
                  <a:cubicBezTo>
                    <a:pt x="600" y="158"/>
                    <a:pt x="600" y="158"/>
                    <a:pt x="600" y="158"/>
                  </a:cubicBezTo>
                  <a:cubicBezTo>
                    <a:pt x="601" y="157"/>
                    <a:pt x="601" y="157"/>
                    <a:pt x="601" y="157"/>
                  </a:cubicBezTo>
                  <a:cubicBezTo>
                    <a:pt x="601" y="154"/>
                    <a:pt x="601" y="154"/>
                    <a:pt x="601" y="154"/>
                  </a:cubicBezTo>
                  <a:cubicBezTo>
                    <a:pt x="601" y="152"/>
                    <a:pt x="601" y="152"/>
                    <a:pt x="601" y="152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597" y="153"/>
                    <a:pt x="597" y="153"/>
                    <a:pt x="597" y="153"/>
                  </a:cubicBezTo>
                  <a:cubicBezTo>
                    <a:pt x="595" y="153"/>
                    <a:pt x="595" y="153"/>
                    <a:pt x="595" y="153"/>
                  </a:cubicBezTo>
                  <a:cubicBezTo>
                    <a:pt x="593" y="152"/>
                    <a:pt x="593" y="152"/>
                    <a:pt x="593" y="152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2" y="143"/>
                    <a:pt x="592" y="143"/>
                    <a:pt x="592" y="143"/>
                  </a:cubicBezTo>
                  <a:cubicBezTo>
                    <a:pt x="593" y="142"/>
                    <a:pt x="593" y="142"/>
                    <a:pt x="593" y="142"/>
                  </a:cubicBezTo>
                  <a:cubicBezTo>
                    <a:pt x="593" y="141"/>
                    <a:pt x="593" y="141"/>
                    <a:pt x="593" y="141"/>
                  </a:cubicBezTo>
                  <a:cubicBezTo>
                    <a:pt x="593" y="141"/>
                    <a:pt x="593" y="141"/>
                    <a:pt x="593" y="141"/>
                  </a:cubicBezTo>
                  <a:cubicBezTo>
                    <a:pt x="590" y="135"/>
                    <a:pt x="590" y="135"/>
                    <a:pt x="590" y="135"/>
                  </a:cubicBezTo>
                  <a:cubicBezTo>
                    <a:pt x="589" y="134"/>
                    <a:pt x="589" y="134"/>
                    <a:pt x="589" y="134"/>
                  </a:cubicBezTo>
                  <a:cubicBezTo>
                    <a:pt x="588" y="133"/>
                    <a:pt x="588" y="133"/>
                    <a:pt x="588" y="133"/>
                  </a:cubicBezTo>
                  <a:cubicBezTo>
                    <a:pt x="588" y="132"/>
                    <a:pt x="588" y="132"/>
                    <a:pt x="588" y="132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3" y="122"/>
                    <a:pt x="573" y="122"/>
                    <a:pt x="573" y="122"/>
                  </a:cubicBezTo>
                  <a:cubicBezTo>
                    <a:pt x="571" y="123"/>
                    <a:pt x="571" y="123"/>
                    <a:pt x="571" y="123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4" y="126"/>
                    <a:pt x="564" y="126"/>
                    <a:pt x="564" y="126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2" y="136"/>
                    <a:pt x="562" y="136"/>
                    <a:pt x="562" y="136"/>
                  </a:cubicBezTo>
                  <a:cubicBezTo>
                    <a:pt x="562" y="137"/>
                    <a:pt x="562" y="137"/>
                    <a:pt x="562" y="137"/>
                  </a:cubicBezTo>
                  <a:lnTo>
                    <a:pt x="580" y="160"/>
                  </a:lnTo>
                  <a:close/>
                  <a:moveTo>
                    <a:pt x="602" y="143"/>
                  </a:moveTo>
                  <a:cubicBezTo>
                    <a:pt x="600" y="146"/>
                    <a:pt x="600" y="146"/>
                    <a:pt x="600" y="146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600" y="150"/>
                    <a:pt x="600" y="150"/>
                    <a:pt x="600" y="150"/>
                  </a:cubicBezTo>
                  <a:cubicBezTo>
                    <a:pt x="602" y="151"/>
                    <a:pt x="602" y="151"/>
                    <a:pt x="602" y="151"/>
                  </a:cubicBezTo>
                  <a:cubicBezTo>
                    <a:pt x="604" y="151"/>
                    <a:pt x="604" y="151"/>
                    <a:pt x="604" y="151"/>
                  </a:cubicBezTo>
                  <a:cubicBezTo>
                    <a:pt x="608" y="151"/>
                    <a:pt x="608" y="151"/>
                    <a:pt x="608" y="151"/>
                  </a:cubicBezTo>
                  <a:cubicBezTo>
                    <a:pt x="608" y="150"/>
                    <a:pt x="608" y="150"/>
                    <a:pt x="608" y="150"/>
                  </a:cubicBezTo>
                  <a:cubicBezTo>
                    <a:pt x="608" y="147"/>
                    <a:pt x="608" y="147"/>
                    <a:pt x="608" y="147"/>
                  </a:cubicBezTo>
                  <a:cubicBezTo>
                    <a:pt x="609" y="144"/>
                    <a:pt x="609" y="144"/>
                    <a:pt x="609" y="144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09" y="141"/>
                    <a:pt x="609" y="141"/>
                    <a:pt x="609" y="141"/>
                  </a:cubicBezTo>
                  <a:cubicBezTo>
                    <a:pt x="608" y="141"/>
                    <a:pt x="608" y="141"/>
                    <a:pt x="608" y="141"/>
                  </a:cubicBezTo>
                  <a:lnTo>
                    <a:pt x="602" y="143"/>
                  </a:lnTo>
                  <a:close/>
                  <a:moveTo>
                    <a:pt x="656" y="54"/>
                  </a:moveTo>
                  <a:cubicBezTo>
                    <a:pt x="657" y="55"/>
                    <a:pt x="657" y="55"/>
                    <a:pt x="657" y="55"/>
                  </a:cubicBezTo>
                  <a:cubicBezTo>
                    <a:pt x="657" y="55"/>
                    <a:pt x="657" y="55"/>
                    <a:pt x="657" y="55"/>
                  </a:cubicBezTo>
                  <a:cubicBezTo>
                    <a:pt x="682" y="35"/>
                    <a:pt x="682" y="35"/>
                    <a:pt x="682" y="35"/>
                  </a:cubicBezTo>
                  <a:cubicBezTo>
                    <a:pt x="684" y="31"/>
                    <a:pt x="684" y="31"/>
                    <a:pt x="684" y="31"/>
                  </a:cubicBezTo>
                  <a:cubicBezTo>
                    <a:pt x="689" y="29"/>
                    <a:pt x="689" y="29"/>
                    <a:pt x="689" y="29"/>
                  </a:cubicBezTo>
                  <a:cubicBezTo>
                    <a:pt x="693" y="30"/>
                    <a:pt x="693" y="30"/>
                    <a:pt x="693" y="30"/>
                  </a:cubicBezTo>
                  <a:cubicBezTo>
                    <a:pt x="693" y="30"/>
                    <a:pt x="693" y="30"/>
                    <a:pt x="693" y="30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3" y="24"/>
                    <a:pt x="693" y="24"/>
                    <a:pt x="693" y="24"/>
                  </a:cubicBezTo>
                  <a:cubicBezTo>
                    <a:pt x="692" y="21"/>
                    <a:pt x="692" y="21"/>
                    <a:pt x="692" y="21"/>
                  </a:cubicBezTo>
                  <a:cubicBezTo>
                    <a:pt x="692" y="21"/>
                    <a:pt x="692" y="21"/>
                    <a:pt x="692" y="21"/>
                  </a:cubicBezTo>
                  <a:cubicBezTo>
                    <a:pt x="691" y="21"/>
                    <a:pt x="691" y="21"/>
                    <a:pt x="691" y="21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675" y="27"/>
                    <a:pt x="675" y="27"/>
                    <a:pt x="675" y="27"/>
                  </a:cubicBezTo>
                  <a:cubicBezTo>
                    <a:pt x="667" y="31"/>
                    <a:pt x="667" y="31"/>
                    <a:pt x="667" y="31"/>
                  </a:cubicBezTo>
                  <a:cubicBezTo>
                    <a:pt x="657" y="45"/>
                    <a:pt x="657" y="45"/>
                    <a:pt x="657" y="45"/>
                  </a:cubicBezTo>
                  <a:cubicBezTo>
                    <a:pt x="656" y="47"/>
                    <a:pt x="656" y="47"/>
                    <a:pt x="656" y="47"/>
                  </a:cubicBezTo>
                  <a:cubicBezTo>
                    <a:pt x="656" y="48"/>
                    <a:pt x="656" y="48"/>
                    <a:pt x="656" y="48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6" y="53"/>
                    <a:pt x="656" y="53"/>
                    <a:pt x="656" y="53"/>
                  </a:cubicBezTo>
                  <a:lnTo>
                    <a:pt x="656" y="54"/>
                  </a:lnTo>
                  <a:close/>
                  <a:moveTo>
                    <a:pt x="630" y="85"/>
                  </a:moveTo>
                  <a:cubicBezTo>
                    <a:pt x="628" y="87"/>
                    <a:pt x="628" y="87"/>
                    <a:pt x="628" y="87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6" y="94"/>
                    <a:pt x="626" y="94"/>
                    <a:pt x="626" y="94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8" y="95"/>
                    <a:pt x="628" y="95"/>
                    <a:pt x="628" y="95"/>
                  </a:cubicBezTo>
                  <a:cubicBezTo>
                    <a:pt x="638" y="96"/>
                    <a:pt x="638" y="96"/>
                    <a:pt x="638" y="96"/>
                  </a:cubicBezTo>
                  <a:cubicBezTo>
                    <a:pt x="642" y="91"/>
                    <a:pt x="642" y="91"/>
                    <a:pt x="642" y="91"/>
                  </a:cubicBezTo>
                  <a:cubicBezTo>
                    <a:pt x="642" y="82"/>
                    <a:pt x="642" y="82"/>
                    <a:pt x="642" y="82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30" y="84"/>
                    <a:pt x="630" y="84"/>
                    <a:pt x="630" y="84"/>
                  </a:cubicBezTo>
                  <a:lnTo>
                    <a:pt x="630" y="85"/>
                  </a:lnTo>
                  <a:close/>
                  <a:moveTo>
                    <a:pt x="648" y="66"/>
                  </a:moveTo>
                  <a:cubicBezTo>
                    <a:pt x="650" y="65"/>
                    <a:pt x="650" y="65"/>
                    <a:pt x="650" y="65"/>
                  </a:cubicBezTo>
                  <a:cubicBezTo>
                    <a:pt x="650" y="64"/>
                    <a:pt x="650" y="64"/>
                    <a:pt x="650" y="64"/>
                  </a:cubicBezTo>
                  <a:cubicBezTo>
                    <a:pt x="651" y="63"/>
                    <a:pt x="651" y="63"/>
                    <a:pt x="651" y="63"/>
                  </a:cubicBezTo>
                  <a:cubicBezTo>
                    <a:pt x="650" y="63"/>
                    <a:pt x="650" y="63"/>
                    <a:pt x="650" y="63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9" y="49"/>
                    <a:pt x="649" y="49"/>
                    <a:pt x="649" y="49"/>
                  </a:cubicBezTo>
                  <a:cubicBezTo>
                    <a:pt x="651" y="47"/>
                    <a:pt x="651" y="47"/>
                    <a:pt x="651" y="47"/>
                  </a:cubicBezTo>
                  <a:cubicBezTo>
                    <a:pt x="651" y="45"/>
                    <a:pt x="651" y="45"/>
                    <a:pt x="651" y="45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50" y="43"/>
                    <a:pt x="650" y="43"/>
                    <a:pt x="650" y="43"/>
                  </a:cubicBezTo>
                  <a:cubicBezTo>
                    <a:pt x="647" y="39"/>
                    <a:pt x="647" y="39"/>
                    <a:pt x="647" y="39"/>
                  </a:cubicBezTo>
                  <a:cubicBezTo>
                    <a:pt x="646" y="38"/>
                    <a:pt x="646" y="38"/>
                    <a:pt x="646" y="38"/>
                  </a:cubicBezTo>
                  <a:cubicBezTo>
                    <a:pt x="645" y="39"/>
                    <a:pt x="645" y="39"/>
                    <a:pt x="645" y="39"/>
                  </a:cubicBezTo>
                  <a:cubicBezTo>
                    <a:pt x="643" y="40"/>
                    <a:pt x="643" y="40"/>
                    <a:pt x="643" y="40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2" y="44"/>
                    <a:pt x="642" y="44"/>
                    <a:pt x="642" y="44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4" y="67"/>
                    <a:pt x="644" y="67"/>
                    <a:pt x="644" y="67"/>
                  </a:cubicBezTo>
                  <a:lnTo>
                    <a:pt x="648" y="66"/>
                  </a:lnTo>
                  <a:close/>
                  <a:moveTo>
                    <a:pt x="627" y="21"/>
                  </a:moveTo>
                  <a:cubicBezTo>
                    <a:pt x="629" y="21"/>
                    <a:pt x="629" y="21"/>
                    <a:pt x="629" y="21"/>
                  </a:cubicBezTo>
                  <a:cubicBezTo>
                    <a:pt x="630" y="20"/>
                    <a:pt x="630" y="20"/>
                    <a:pt x="630" y="20"/>
                  </a:cubicBezTo>
                  <a:cubicBezTo>
                    <a:pt x="631" y="19"/>
                    <a:pt x="631" y="19"/>
                    <a:pt x="631" y="19"/>
                  </a:cubicBezTo>
                  <a:cubicBezTo>
                    <a:pt x="630" y="16"/>
                    <a:pt x="630" y="16"/>
                    <a:pt x="630" y="16"/>
                  </a:cubicBezTo>
                  <a:cubicBezTo>
                    <a:pt x="630" y="12"/>
                    <a:pt x="630" y="12"/>
                    <a:pt x="630" y="12"/>
                  </a:cubicBezTo>
                  <a:cubicBezTo>
                    <a:pt x="630" y="11"/>
                    <a:pt x="630" y="11"/>
                    <a:pt x="630" y="11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30" y="6"/>
                    <a:pt x="630" y="6"/>
                    <a:pt x="630" y="6"/>
                  </a:cubicBezTo>
                  <a:cubicBezTo>
                    <a:pt x="629" y="6"/>
                    <a:pt x="629" y="6"/>
                    <a:pt x="629" y="6"/>
                  </a:cubicBezTo>
                  <a:cubicBezTo>
                    <a:pt x="628" y="6"/>
                    <a:pt x="628" y="6"/>
                    <a:pt x="628" y="6"/>
                  </a:cubicBezTo>
                  <a:cubicBezTo>
                    <a:pt x="628" y="7"/>
                    <a:pt x="628" y="7"/>
                    <a:pt x="628" y="7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626" y="15"/>
                    <a:pt x="626" y="15"/>
                    <a:pt x="626" y="15"/>
                  </a:cubicBezTo>
                  <a:cubicBezTo>
                    <a:pt x="626" y="17"/>
                    <a:pt x="626" y="17"/>
                    <a:pt x="626" y="17"/>
                  </a:cubicBezTo>
                  <a:cubicBezTo>
                    <a:pt x="626" y="18"/>
                    <a:pt x="626" y="18"/>
                    <a:pt x="626" y="18"/>
                  </a:cubicBezTo>
                  <a:lnTo>
                    <a:pt x="627" y="21"/>
                  </a:lnTo>
                  <a:close/>
                  <a:moveTo>
                    <a:pt x="628" y="63"/>
                  </a:moveTo>
                  <a:cubicBezTo>
                    <a:pt x="628" y="63"/>
                    <a:pt x="628" y="63"/>
                    <a:pt x="628" y="63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24" y="61"/>
                    <a:pt x="624" y="61"/>
                    <a:pt x="624" y="61"/>
                  </a:cubicBezTo>
                  <a:cubicBezTo>
                    <a:pt x="623" y="62"/>
                    <a:pt x="623" y="62"/>
                    <a:pt x="623" y="62"/>
                  </a:cubicBezTo>
                  <a:cubicBezTo>
                    <a:pt x="623" y="64"/>
                    <a:pt x="623" y="64"/>
                    <a:pt x="623" y="64"/>
                  </a:cubicBezTo>
                  <a:cubicBezTo>
                    <a:pt x="623" y="66"/>
                    <a:pt x="623" y="66"/>
                    <a:pt x="623" y="66"/>
                  </a:cubicBezTo>
                  <a:cubicBezTo>
                    <a:pt x="624" y="69"/>
                    <a:pt x="624" y="69"/>
                    <a:pt x="624" y="69"/>
                  </a:cubicBezTo>
                  <a:cubicBezTo>
                    <a:pt x="625" y="71"/>
                    <a:pt x="625" y="71"/>
                    <a:pt x="625" y="71"/>
                  </a:cubicBezTo>
                  <a:cubicBezTo>
                    <a:pt x="626" y="71"/>
                    <a:pt x="626" y="71"/>
                    <a:pt x="626" y="71"/>
                  </a:cubicBezTo>
                  <a:cubicBezTo>
                    <a:pt x="626" y="70"/>
                    <a:pt x="626" y="70"/>
                    <a:pt x="626" y="70"/>
                  </a:cubicBezTo>
                  <a:cubicBezTo>
                    <a:pt x="628" y="64"/>
                    <a:pt x="628" y="64"/>
                    <a:pt x="628" y="64"/>
                  </a:cubicBezTo>
                  <a:lnTo>
                    <a:pt x="628" y="63"/>
                  </a:lnTo>
                  <a:close/>
                  <a:moveTo>
                    <a:pt x="572" y="110"/>
                  </a:moveTo>
                  <a:cubicBezTo>
                    <a:pt x="572" y="112"/>
                    <a:pt x="572" y="112"/>
                    <a:pt x="572" y="112"/>
                  </a:cubicBezTo>
                  <a:cubicBezTo>
                    <a:pt x="577" y="117"/>
                    <a:pt x="577" y="117"/>
                    <a:pt x="577" y="117"/>
                  </a:cubicBezTo>
                  <a:cubicBezTo>
                    <a:pt x="578" y="117"/>
                    <a:pt x="578" y="117"/>
                    <a:pt x="578" y="117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24" y="120"/>
                    <a:pt x="624" y="120"/>
                    <a:pt x="624" y="120"/>
                  </a:cubicBezTo>
                  <a:cubicBezTo>
                    <a:pt x="624" y="122"/>
                    <a:pt x="624" y="122"/>
                    <a:pt x="624" y="122"/>
                  </a:cubicBezTo>
                  <a:cubicBezTo>
                    <a:pt x="629" y="130"/>
                    <a:pt x="629" y="130"/>
                    <a:pt x="629" y="130"/>
                  </a:cubicBezTo>
                  <a:cubicBezTo>
                    <a:pt x="630" y="130"/>
                    <a:pt x="630" y="130"/>
                    <a:pt x="630" y="130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2" y="133"/>
                    <a:pt x="642" y="133"/>
                    <a:pt x="642" y="133"/>
                  </a:cubicBezTo>
                  <a:cubicBezTo>
                    <a:pt x="642" y="133"/>
                    <a:pt x="642" y="133"/>
                    <a:pt x="642" y="133"/>
                  </a:cubicBezTo>
                  <a:cubicBezTo>
                    <a:pt x="656" y="117"/>
                    <a:pt x="656" y="117"/>
                    <a:pt x="656" y="117"/>
                  </a:cubicBezTo>
                  <a:cubicBezTo>
                    <a:pt x="658" y="112"/>
                    <a:pt x="658" y="112"/>
                    <a:pt x="658" y="112"/>
                  </a:cubicBezTo>
                  <a:cubicBezTo>
                    <a:pt x="654" y="112"/>
                    <a:pt x="654" y="112"/>
                    <a:pt x="654" y="112"/>
                  </a:cubicBezTo>
                  <a:cubicBezTo>
                    <a:pt x="651" y="111"/>
                    <a:pt x="651" y="111"/>
                    <a:pt x="651" y="111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17" y="100"/>
                    <a:pt x="617" y="100"/>
                    <a:pt x="617" y="100"/>
                  </a:cubicBezTo>
                  <a:cubicBezTo>
                    <a:pt x="616" y="99"/>
                    <a:pt x="616" y="99"/>
                    <a:pt x="616" y="99"/>
                  </a:cubicBezTo>
                  <a:cubicBezTo>
                    <a:pt x="614" y="100"/>
                    <a:pt x="614" y="100"/>
                    <a:pt x="614" y="100"/>
                  </a:cubicBezTo>
                  <a:cubicBezTo>
                    <a:pt x="612" y="101"/>
                    <a:pt x="612" y="101"/>
                    <a:pt x="612" y="101"/>
                  </a:cubicBezTo>
                  <a:cubicBezTo>
                    <a:pt x="612" y="102"/>
                    <a:pt x="612" y="102"/>
                    <a:pt x="612" y="102"/>
                  </a:cubicBezTo>
                  <a:cubicBezTo>
                    <a:pt x="612" y="105"/>
                    <a:pt x="612" y="105"/>
                    <a:pt x="612" y="105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610" y="107"/>
                    <a:pt x="610" y="107"/>
                    <a:pt x="610" y="107"/>
                  </a:cubicBezTo>
                  <a:cubicBezTo>
                    <a:pt x="608" y="107"/>
                    <a:pt x="608" y="107"/>
                    <a:pt x="608" y="107"/>
                  </a:cubicBezTo>
                  <a:cubicBezTo>
                    <a:pt x="601" y="104"/>
                    <a:pt x="601" y="104"/>
                    <a:pt x="601" y="104"/>
                  </a:cubicBezTo>
                  <a:cubicBezTo>
                    <a:pt x="600" y="103"/>
                    <a:pt x="600" y="103"/>
                    <a:pt x="600" y="103"/>
                  </a:cubicBezTo>
                  <a:cubicBezTo>
                    <a:pt x="609" y="94"/>
                    <a:pt x="609" y="94"/>
                    <a:pt x="609" y="94"/>
                  </a:cubicBezTo>
                  <a:cubicBezTo>
                    <a:pt x="612" y="92"/>
                    <a:pt x="612" y="92"/>
                    <a:pt x="612" y="92"/>
                  </a:cubicBezTo>
                  <a:cubicBezTo>
                    <a:pt x="614" y="91"/>
                    <a:pt x="614" y="91"/>
                    <a:pt x="614" y="91"/>
                  </a:cubicBezTo>
                  <a:cubicBezTo>
                    <a:pt x="617" y="89"/>
                    <a:pt x="617" y="89"/>
                    <a:pt x="617" y="89"/>
                  </a:cubicBezTo>
                  <a:cubicBezTo>
                    <a:pt x="617" y="86"/>
                    <a:pt x="617" y="86"/>
                    <a:pt x="617" y="86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6" y="72"/>
                    <a:pt x="606" y="72"/>
                    <a:pt x="606" y="72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87" y="66"/>
                    <a:pt x="587" y="66"/>
                    <a:pt x="587" y="66"/>
                  </a:cubicBezTo>
                  <a:cubicBezTo>
                    <a:pt x="583" y="67"/>
                    <a:pt x="583" y="67"/>
                    <a:pt x="583" y="67"/>
                  </a:cubicBezTo>
                  <a:cubicBezTo>
                    <a:pt x="575" y="71"/>
                    <a:pt x="575" y="71"/>
                    <a:pt x="575" y="71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70" y="106"/>
                    <a:pt x="570" y="106"/>
                    <a:pt x="570" y="106"/>
                  </a:cubicBezTo>
                  <a:lnTo>
                    <a:pt x="572" y="110"/>
                  </a:lnTo>
                  <a:close/>
                  <a:moveTo>
                    <a:pt x="35" y="471"/>
                  </a:moveTo>
                  <a:cubicBezTo>
                    <a:pt x="33" y="470"/>
                    <a:pt x="33" y="470"/>
                    <a:pt x="33" y="470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29" y="472"/>
                    <a:pt x="29" y="472"/>
                    <a:pt x="29" y="472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2" y="481"/>
                    <a:pt x="32" y="481"/>
                    <a:pt x="32" y="481"/>
                  </a:cubicBezTo>
                  <a:cubicBezTo>
                    <a:pt x="34" y="481"/>
                    <a:pt x="34" y="481"/>
                    <a:pt x="34" y="481"/>
                  </a:cubicBezTo>
                  <a:cubicBezTo>
                    <a:pt x="35" y="481"/>
                    <a:pt x="35" y="481"/>
                    <a:pt x="35" y="481"/>
                  </a:cubicBezTo>
                  <a:cubicBezTo>
                    <a:pt x="36" y="479"/>
                    <a:pt x="36" y="479"/>
                    <a:pt x="36" y="479"/>
                  </a:cubicBezTo>
                  <a:cubicBezTo>
                    <a:pt x="36" y="475"/>
                    <a:pt x="36" y="475"/>
                    <a:pt x="36" y="475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6" y="473"/>
                    <a:pt x="36" y="473"/>
                    <a:pt x="36" y="473"/>
                  </a:cubicBezTo>
                  <a:lnTo>
                    <a:pt x="35" y="471"/>
                  </a:lnTo>
                  <a:close/>
                  <a:moveTo>
                    <a:pt x="602" y="65"/>
                  </a:moveTo>
                  <a:cubicBezTo>
                    <a:pt x="605" y="68"/>
                    <a:pt x="605" y="68"/>
                    <a:pt x="605" y="68"/>
                  </a:cubicBezTo>
                  <a:cubicBezTo>
                    <a:pt x="607" y="69"/>
                    <a:pt x="607" y="69"/>
                    <a:pt x="607" y="69"/>
                  </a:cubicBezTo>
                  <a:cubicBezTo>
                    <a:pt x="608" y="70"/>
                    <a:pt x="608" y="70"/>
                    <a:pt x="608" y="70"/>
                  </a:cubicBezTo>
                  <a:cubicBezTo>
                    <a:pt x="609" y="71"/>
                    <a:pt x="609" y="71"/>
                    <a:pt x="609" y="71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5" y="72"/>
                    <a:pt x="615" y="72"/>
                    <a:pt x="615" y="72"/>
                  </a:cubicBezTo>
                  <a:cubicBezTo>
                    <a:pt x="616" y="71"/>
                    <a:pt x="616" y="71"/>
                    <a:pt x="616" y="71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20" y="69"/>
                    <a:pt x="620" y="69"/>
                    <a:pt x="620" y="69"/>
                  </a:cubicBezTo>
                  <a:cubicBezTo>
                    <a:pt x="620" y="69"/>
                    <a:pt x="620" y="69"/>
                    <a:pt x="620" y="69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22" y="59"/>
                    <a:pt x="622" y="59"/>
                    <a:pt x="622" y="59"/>
                  </a:cubicBezTo>
                  <a:cubicBezTo>
                    <a:pt x="622" y="59"/>
                    <a:pt x="622" y="59"/>
                    <a:pt x="622" y="59"/>
                  </a:cubicBezTo>
                  <a:cubicBezTo>
                    <a:pt x="622" y="58"/>
                    <a:pt x="622" y="58"/>
                    <a:pt x="622" y="58"/>
                  </a:cubicBezTo>
                  <a:cubicBezTo>
                    <a:pt x="619" y="55"/>
                    <a:pt x="619" y="55"/>
                    <a:pt x="619" y="55"/>
                  </a:cubicBezTo>
                  <a:cubicBezTo>
                    <a:pt x="608" y="52"/>
                    <a:pt x="608" y="52"/>
                    <a:pt x="608" y="52"/>
                  </a:cubicBezTo>
                  <a:cubicBezTo>
                    <a:pt x="606" y="52"/>
                    <a:pt x="606" y="52"/>
                    <a:pt x="606" y="52"/>
                  </a:cubicBezTo>
                  <a:cubicBezTo>
                    <a:pt x="606" y="53"/>
                    <a:pt x="606" y="53"/>
                    <a:pt x="606" y="53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60"/>
                    <a:pt x="600" y="60"/>
                    <a:pt x="600" y="60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4"/>
                    <a:pt x="601" y="64"/>
                    <a:pt x="601" y="64"/>
                  </a:cubicBezTo>
                  <a:lnTo>
                    <a:pt x="602" y="65"/>
                  </a:lnTo>
                  <a:close/>
                  <a:moveTo>
                    <a:pt x="57" y="415"/>
                  </a:moveTo>
                  <a:cubicBezTo>
                    <a:pt x="58" y="413"/>
                    <a:pt x="58" y="413"/>
                    <a:pt x="58" y="413"/>
                  </a:cubicBezTo>
                  <a:cubicBezTo>
                    <a:pt x="57" y="412"/>
                    <a:pt x="57" y="412"/>
                    <a:pt x="57" y="412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4" y="410"/>
                    <a:pt x="54" y="410"/>
                    <a:pt x="54" y="410"/>
                  </a:cubicBezTo>
                  <a:cubicBezTo>
                    <a:pt x="53" y="411"/>
                    <a:pt x="53" y="411"/>
                    <a:pt x="53" y="411"/>
                  </a:cubicBezTo>
                  <a:cubicBezTo>
                    <a:pt x="50" y="412"/>
                    <a:pt x="50" y="412"/>
                    <a:pt x="50" y="412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5"/>
                    <a:pt x="49" y="415"/>
                    <a:pt x="49" y="415"/>
                  </a:cubicBezTo>
                  <a:cubicBezTo>
                    <a:pt x="49" y="415"/>
                    <a:pt x="49" y="415"/>
                    <a:pt x="49" y="415"/>
                  </a:cubicBezTo>
                  <a:cubicBezTo>
                    <a:pt x="53" y="416"/>
                    <a:pt x="53" y="416"/>
                    <a:pt x="53" y="416"/>
                  </a:cubicBezTo>
                  <a:lnTo>
                    <a:pt x="57" y="415"/>
                  </a:lnTo>
                  <a:close/>
                  <a:moveTo>
                    <a:pt x="54" y="429"/>
                  </a:moveTo>
                  <a:cubicBezTo>
                    <a:pt x="54" y="430"/>
                    <a:pt x="54" y="430"/>
                    <a:pt x="54" y="430"/>
                  </a:cubicBezTo>
                  <a:cubicBezTo>
                    <a:pt x="55" y="430"/>
                    <a:pt x="55" y="430"/>
                    <a:pt x="55" y="430"/>
                  </a:cubicBezTo>
                  <a:cubicBezTo>
                    <a:pt x="57" y="430"/>
                    <a:pt x="57" y="430"/>
                    <a:pt x="57" y="430"/>
                  </a:cubicBezTo>
                  <a:cubicBezTo>
                    <a:pt x="60" y="430"/>
                    <a:pt x="60" y="430"/>
                    <a:pt x="60" y="430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4"/>
                    <a:pt x="64" y="424"/>
                    <a:pt x="64" y="424"/>
                  </a:cubicBezTo>
                  <a:cubicBezTo>
                    <a:pt x="65" y="424"/>
                    <a:pt x="65" y="424"/>
                    <a:pt x="65" y="424"/>
                  </a:cubicBezTo>
                  <a:cubicBezTo>
                    <a:pt x="65" y="424"/>
                    <a:pt x="65" y="424"/>
                    <a:pt x="65" y="424"/>
                  </a:cubicBezTo>
                  <a:cubicBezTo>
                    <a:pt x="65" y="423"/>
                    <a:pt x="65" y="423"/>
                    <a:pt x="65" y="423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7" y="423"/>
                    <a:pt x="57" y="423"/>
                    <a:pt x="57" y="423"/>
                  </a:cubicBezTo>
                  <a:lnTo>
                    <a:pt x="54" y="429"/>
                  </a:lnTo>
                  <a:close/>
                  <a:moveTo>
                    <a:pt x="64" y="352"/>
                  </a:moveTo>
                  <a:cubicBezTo>
                    <a:pt x="64" y="353"/>
                    <a:pt x="64" y="353"/>
                    <a:pt x="64" y="353"/>
                  </a:cubicBezTo>
                  <a:cubicBezTo>
                    <a:pt x="69" y="354"/>
                    <a:pt x="69" y="354"/>
                    <a:pt x="69" y="354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2" y="353"/>
                    <a:pt x="72" y="353"/>
                    <a:pt x="72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6"/>
                    <a:pt x="71" y="346"/>
                    <a:pt x="71" y="346"/>
                  </a:cubicBezTo>
                  <a:cubicBezTo>
                    <a:pt x="69" y="346"/>
                    <a:pt x="69" y="346"/>
                    <a:pt x="69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4" y="348"/>
                    <a:pt x="64" y="348"/>
                    <a:pt x="64" y="348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52"/>
                    <a:pt x="64" y="352"/>
                    <a:pt x="64" y="352"/>
                  </a:cubicBezTo>
                  <a:close/>
                  <a:moveTo>
                    <a:pt x="4" y="620"/>
                  </a:moveTo>
                  <a:cubicBezTo>
                    <a:pt x="1" y="620"/>
                    <a:pt x="1" y="620"/>
                    <a:pt x="1" y="620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2" y="628"/>
                    <a:pt x="2" y="628"/>
                    <a:pt x="2" y="628"/>
                  </a:cubicBezTo>
                  <a:cubicBezTo>
                    <a:pt x="2" y="629"/>
                    <a:pt x="2" y="629"/>
                    <a:pt x="2" y="629"/>
                  </a:cubicBezTo>
                  <a:cubicBezTo>
                    <a:pt x="5" y="628"/>
                    <a:pt x="5" y="628"/>
                    <a:pt x="5" y="628"/>
                  </a:cubicBezTo>
                  <a:cubicBezTo>
                    <a:pt x="8" y="627"/>
                    <a:pt x="8" y="627"/>
                    <a:pt x="8" y="627"/>
                  </a:cubicBezTo>
                  <a:cubicBezTo>
                    <a:pt x="8" y="627"/>
                    <a:pt x="8" y="627"/>
                    <a:pt x="8" y="627"/>
                  </a:cubicBezTo>
                  <a:cubicBezTo>
                    <a:pt x="9" y="626"/>
                    <a:pt x="9" y="626"/>
                    <a:pt x="9" y="626"/>
                  </a:cubicBezTo>
                  <a:cubicBezTo>
                    <a:pt x="10" y="623"/>
                    <a:pt x="10" y="623"/>
                    <a:pt x="10" y="623"/>
                  </a:cubicBezTo>
                  <a:cubicBezTo>
                    <a:pt x="11" y="623"/>
                    <a:pt x="11" y="623"/>
                    <a:pt x="11" y="623"/>
                  </a:cubicBezTo>
                  <a:cubicBezTo>
                    <a:pt x="12" y="623"/>
                    <a:pt x="12" y="623"/>
                    <a:pt x="12" y="623"/>
                  </a:cubicBezTo>
                  <a:cubicBezTo>
                    <a:pt x="11" y="622"/>
                    <a:pt x="11" y="622"/>
                    <a:pt x="11" y="622"/>
                  </a:cubicBezTo>
                  <a:lnTo>
                    <a:pt x="4" y="620"/>
                  </a:lnTo>
                  <a:close/>
                  <a:moveTo>
                    <a:pt x="221" y="480"/>
                  </a:moveTo>
                  <a:cubicBezTo>
                    <a:pt x="222" y="483"/>
                    <a:pt x="222" y="483"/>
                    <a:pt x="222" y="483"/>
                  </a:cubicBezTo>
                  <a:cubicBezTo>
                    <a:pt x="223" y="482"/>
                    <a:pt x="223" y="482"/>
                    <a:pt x="223" y="482"/>
                  </a:cubicBezTo>
                  <a:cubicBezTo>
                    <a:pt x="224" y="481"/>
                    <a:pt x="224" y="481"/>
                    <a:pt x="224" y="481"/>
                  </a:cubicBezTo>
                  <a:cubicBezTo>
                    <a:pt x="225" y="480"/>
                    <a:pt x="225" y="480"/>
                    <a:pt x="225" y="480"/>
                  </a:cubicBezTo>
                  <a:cubicBezTo>
                    <a:pt x="224" y="479"/>
                    <a:pt x="224" y="479"/>
                    <a:pt x="224" y="479"/>
                  </a:cubicBezTo>
                  <a:cubicBezTo>
                    <a:pt x="225" y="477"/>
                    <a:pt x="225" y="477"/>
                    <a:pt x="225" y="477"/>
                  </a:cubicBezTo>
                  <a:cubicBezTo>
                    <a:pt x="225" y="473"/>
                    <a:pt x="225" y="473"/>
                    <a:pt x="225" y="473"/>
                  </a:cubicBezTo>
                  <a:cubicBezTo>
                    <a:pt x="226" y="469"/>
                    <a:pt x="226" y="469"/>
                    <a:pt x="226" y="469"/>
                  </a:cubicBezTo>
                  <a:cubicBezTo>
                    <a:pt x="227" y="466"/>
                    <a:pt x="227" y="466"/>
                    <a:pt x="227" y="466"/>
                  </a:cubicBezTo>
                  <a:cubicBezTo>
                    <a:pt x="227" y="465"/>
                    <a:pt x="227" y="465"/>
                    <a:pt x="227" y="465"/>
                  </a:cubicBezTo>
                  <a:cubicBezTo>
                    <a:pt x="227" y="464"/>
                    <a:pt x="227" y="464"/>
                    <a:pt x="227" y="464"/>
                  </a:cubicBezTo>
                  <a:cubicBezTo>
                    <a:pt x="226" y="463"/>
                    <a:pt x="226" y="463"/>
                    <a:pt x="226" y="463"/>
                  </a:cubicBezTo>
                  <a:cubicBezTo>
                    <a:pt x="222" y="468"/>
                    <a:pt x="222" y="468"/>
                    <a:pt x="222" y="468"/>
                  </a:cubicBezTo>
                  <a:cubicBezTo>
                    <a:pt x="221" y="469"/>
                    <a:pt x="221" y="469"/>
                    <a:pt x="221" y="469"/>
                  </a:cubicBezTo>
                  <a:cubicBezTo>
                    <a:pt x="220" y="474"/>
                    <a:pt x="220" y="474"/>
                    <a:pt x="220" y="474"/>
                  </a:cubicBezTo>
                  <a:cubicBezTo>
                    <a:pt x="220" y="476"/>
                    <a:pt x="220" y="476"/>
                    <a:pt x="220" y="476"/>
                  </a:cubicBezTo>
                  <a:cubicBezTo>
                    <a:pt x="221" y="479"/>
                    <a:pt x="221" y="479"/>
                    <a:pt x="221" y="479"/>
                  </a:cubicBezTo>
                  <a:lnTo>
                    <a:pt x="221" y="480"/>
                  </a:lnTo>
                  <a:close/>
                  <a:moveTo>
                    <a:pt x="20" y="596"/>
                  </a:moveTo>
                  <a:cubicBezTo>
                    <a:pt x="18" y="598"/>
                    <a:pt x="18" y="598"/>
                    <a:pt x="18" y="598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2" y="614"/>
                    <a:pt x="2" y="614"/>
                    <a:pt x="2" y="614"/>
                  </a:cubicBezTo>
                  <a:cubicBezTo>
                    <a:pt x="2" y="615"/>
                    <a:pt x="2" y="615"/>
                    <a:pt x="2" y="615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2" y="617"/>
                    <a:pt x="2" y="617"/>
                    <a:pt x="2" y="617"/>
                  </a:cubicBezTo>
                  <a:cubicBezTo>
                    <a:pt x="2" y="618"/>
                    <a:pt x="2" y="618"/>
                    <a:pt x="2" y="618"/>
                  </a:cubicBezTo>
                  <a:cubicBezTo>
                    <a:pt x="3" y="618"/>
                    <a:pt x="3" y="618"/>
                    <a:pt x="3" y="618"/>
                  </a:cubicBezTo>
                  <a:cubicBezTo>
                    <a:pt x="6" y="619"/>
                    <a:pt x="6" y="619"/>
                    <a:pt x="6" y="619"/>
                  </a:cubicBezTo>
                  <a:cubicBezTo>
                    <a:pt x="15" y="620"/>
                    <a:pt x="15" y="620"/>
                    <a:pt x="15" y="620"/>
                  </a:cubicBezTo>
                  <a:cubicBezTo>
                    <a:pt x="19" y="619"/>
                    <a:pt x="19" y="619"/>
                    <a:pt x="19" y="619"/>
                  </a:cubicBezTo>
                  <a:cubicBezTo>
                    <a:pt x="24" y="613"/>
                    <a:pt x="24" y="613"/>
                    <a:pt x="24" y="613"/>
                  </a:cubicBezTo>
                  <a:cubicBezTo>
                    <a:pt x="24" y="606"/>
                    <a:pt x="24" y="606"/>
                    <a:pt x="24" y="606"/>
                  </a:cubicBezTo>
                  <a:lnTo>
                    <a:pt x="20" y="596"/>
                  </a:lnTo>
                  <a:close/>
                  <a:moveTo>
                    <a:pt x="54" y="533"/>
                  </a:moveTo>
                  <a:cubicBezTo>
                    <a:pt x="53" y="532"/>
                    <a:pt x="53" y="532"/>
                    <a:pt x="53" y="532"/>
                  </a:cubicBezTo>
                  <a:cubicBezTo>
                    <a:pt x="53" y="532"/>
                    <a:pt x="53" y="532"/>
                    <a:pt x="53" y="532"/>
                  </a:cubicBezTo>
                  <a:cubicBezTo>
                    <a:pt x="51" y="528"/>
                    <a:pt x="51" y="528"/>
                    <a:pt x="51" y="528"/>
                  </a:cubicBezTo>
                  <a:cubicBezTo>
                    <a:pt x="38" y="521"/>
                    <a:pt x="38" y="521"/>
                    <a:pt x="38" y="521"/>
                  </a:cubicBezTo>
                  <a:cubicBezTo>
                    <a:pt x="30" y="518"/>
                    <a:pt x="30" y="518"/>
                    <a:pt x="30" y="518"/>
                  </a:cubicBezTo>
                  <a:cubicBezTo>
                    <a:pt x="27" y="521"/>
                    <a:pt x="27" y="521"/>
                    <a:pt x="27" y="521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1" y="545"/>
                    <a:pt x="21" y="545"/>
                    <a:pt x="21" y="545"/>
                  </a:cubicBezTo>
                  <a:cubicBezTo>
                    <a:pt x="22" y="558"/>
                    <a:pt x="22" y="558"/>
                    <a:pt x="22" y="558"/>
                  </a:cubicBezTo>
                  <a:cubicBezTo>
                    <a:pt x="22" y="561"/>
                    <a:pt x="22" y="561"/>
                    <a:pt x="22" y="561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26" y="578"/>
                    <a:pt x="26" y="578"/>
                    <a:pt x="26" y="578"/>
                  </a:cubicBezTo>
                  <a:cubicBezTo>
                    <a:pt x="26" y="578"/>
                    <a:pt x="26" y="578"/>
                    <a:pt x="26" y="578"/>
                  </a:cubicBezTo>
                  <a:cubicBezTo>
                    <a:pt x="28" y="580"/>
                    <a:pt x="28" y="580"/>
                    <a:pt x="28" y="580"/>
                  </a:cubicBezTo>
                  <a:cubicBezTo>
                    <a:pt x="29" y="580"/>
                    <a:pt x="29" y="580"/>
                    <a:pt x="29" y="580"/>
                  </a:cubicBezTo>
                  <a:cubicBezTo>
                    <a:pt x="30" y="581"/>
                    <a:pt x="30" y="581"/>
                    <a:pt x="30" y="581"/>
                  </a:cubicBezTo>
                  <a:cubicBezTo>
                    <a:pt x="47" y="583"/>
                    <a:pt x="47" y="583"/>
                    <a:pt x="47" y="583"/>
                  </a:cubicBezTo>
                  <a:cubicBezTo>
                    <a:pt x="48" y="583"/>
                    <a:pt x="48" y="583"/>
                    <a:pt x="48" y="583"/>
                  </a:cubicBezTo>
                  <a:cubicBezTo>
                    <a:pt x="49" y="583"/>
                    <a:pt x="49" y="583"/>
                    <a:pt x="49" y="583"/>
                  </a:cubicBezTo>
                  <a:cubicBezTo>
                    <a:pt x="49" y="582"/>
                    <a:pt x="49" y="582"/>
                    <a:pt x="49" y="582"/>
                  </a:cubicBezTo>
                  <a:cubicBezTo>
                    <a:pt x="49" y="581"/>
                    <a:pt x="49" y="581"/>
                    <a:pt x="49" y="581"/>
                  </a:cubicBezTo>
                  <a:cubicBezTo>
                    <a:pt x="49" y="579"/>
                    <a:pt x="49" y="579"/>
                    <a:pt x="49" y="579"/>
                  </a:cubicBezTo>
                  <a:cubicBezTo>
                    <a:pt x="48" y="578"/>
                    <a:pt x="48" y="578"/>
                    <a:pt x="48" y="578"/>
                  </a:cubicBezTo>
                  <a:cubicBezTo>
                    <a:pt x="46" y="574"/>
                    <a:pt x="46" y="574"/>
                    <a:pt x="46" y="574"/>
                  </a:cubicBezTo>
                  <a:cubicBezTo>
                    <a:pt x="46" y="573"/>
                    <a:pt x="46" y="573"/>
                    <a:pt x="46" y="573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4" y="557"/>
                    <a:pt x="44" y="557"/>
                    <a:pt x="44" y="557"/>
                  </a:cubicBezTo>
                  <a:cubicBezTo>
                    <a:pt x="44" y="550"/>
                    <a:pt x="44" y="550"/>
                    <a:pt x="44" y="550"/>
                  </a:cubicBezTo>
                  <a:lnTo>
                    <a:pt x="54" y="533"/>
                  </a:lnTo>
                  <a:close/>
                  <a:moveTo>
                    <a:pt x="87" y="385"/>
                  </a:moveTo>
                  <a:cubicBezTo>
                    <a:pt x="88" y="385"/>
                    <a:pt x="88" y="385"/>
                    <a:pt x="88" y="385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1"/>
                    <a:pt x="90" y="381"/>
                    <a:pt x="90" y="381"/>
                  </a:cubicBezTo>
                  <a:cubicBezTo>
                    <a:pt x="89" y="379"/>
                    <a:pt x="89" y="379"/>
                    <a:pt x="89" y="379"/>
                  </a:cubicBezTo>
                  <a:cubicBezTo>
                    <a:pt x="89" y="377"/>
                    <a:pt x="89" y="377"/>
                    <a:pt x="89" y="377"/>
                  </a:cubicBezTo>
                  <a:cubicBezTo>
                    <a:pt x="89" y="377"/>
                    <a:pt x="89" y="377"/>
                    <a:pt x="89" y="377"/>
                  </a:cubicBezTo>
                  <a:cubicBezTo>
                    <a:pt x="88" y="376"/>
                    <a:pt x="88" y="376"/>
                    <a:pt x="88" y="376"/>
                  </a:cubicBezTo>
                  <a:cubicBezTo>
                    <a:pt x="85" y="377"/>
                    <a:pt x="85" y="377"/>
                    <a:pt x="85" y="377"/>
                  </a:cubicBezTo>
                  <a:cubicBezTo>
                    <a:pt x="77" y="384"/>
                    <a:pt x="77" y="384"/>
                    <a:pt x="77" y="384"/>
                  </a:cubicBezTo>
                  <a:cubicBezTo>
                    <a:pt x="77" y="385"/>
                    <a:pt x="77" y="385"/>
                    <a:pt x="77" y="385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387"/>
                    <a:pt x="77" y="387"/>
                    <a:pt x="77" y="387"/>
                  </a:cubicBezTo>
                  <a:lnTo>
                    <a:pt x="87" y="385"/>
                  </a:lnTo>
                  <a:close/>
                  <a:moveTo>
                    <a:pt x="615" y="36"/>
                  </a:moveTo>
                  <a:cubicBezTo>
                    <a:pt x="633" y="41"/>
                    <a:pt x="633" y="41"/>
                    <a:pt x="633" y="41"/>
                  </a:cubicBezTo>
                  <a:cubicBezTo>
                    <a:pt x="636" y="39"/>
                    <a:pt x="636" y="39"/>
                    <a:pt x="636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37"/>
                    <a:pt x="637" y="37"/>
                    <a:pt x="637" y="37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29" y="26"/>
                    <a:pt x="629" y="26"/>
                    <a:pt x="629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6" y="27"/>
                    <a:pt x="626" y="27"/>
                    <a:pt x="626" y="27"/>
                  </a:cubicBezTo>
                  <a:cubicBezTo>
                    <a:pt x="625" y="27"/>
                    <a:pt x="625" y="27"/>
                    <a:pt x="625" y="27"/>
                  </a:cubicBezTo>
                  <a:cubicBezTo>
                    <a:pt x="616" y="23"/>
                    <a:pt x="616" y="23"/>
                    <a:pt x="616" y="23"/>
                  </a:cubicBezTo>
                  <a:cubicBezTo>
                    <a:pt x="616" y="22"/>
                    <a:pt x="616" y="22"/>
                    <a:pt x="616" y="22"/>
                  </a:cubicBezTo>
                  <a:cubicBezTo>
                    <a:pt x="619" y="17"/>
                    <a:pt x="619" y="17"/>
                    <a:pt x="619" y="17"/>
                  </a:cubicBezTo>
                  <a:cubicBezTo>
                    <a:pt x="620" y="16"/>
                    <a:pt x="620" y="16"/>
                    <a:pt x="620" y="16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2" y="14"/>
                    <a:pt x="622" y="14"/>
                    <a:pt x="622" y="14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8" y="13"/>
                    <a:pt x="618" y="13"/>
                    <a:pt x="618" y="13"/>
                  </a:cubicBezTo>
                  <a:cubicBezTo>
                    <a:pt x="605" y="19"/>
                    <a:pt x="605" y="19"/>
                    <a:pt x="605" y="19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1"/>
                    <a:pt x="605" y="21"/>
                    <a:pt x="605" y="21"/>
                  </a:cubicBezTo>
                  <a:cubicBezTo>
                    <a:pt x="615" y="36"/>
                    <a:pt x="615" y="36"/>
                    <a:pt x="615" y="36"/>
                  </a:cubicBezTo>
                  <a:close/>
                  <a:moveTo>
                    <a:pt x="212" y="529"/>
                  </a:moveTo>
                  <a:cubicBezTo>
                    <a:pt x="214" y="529"/>
                    <a:pt x="214" y="529"/>
                    <a:pt x="214" y="529"/>
                  </a:cubicBezTo>
                  <a:cubicBezTo>
                    <a:pt x="217" y="527"/>
                    <a:pt x="217" y="527"/>
                    <a:pt x="217" y="527"/>
                  </a:cubicBezTo>
                  <a:cubicBezTo>
                    <a:pt x="218" y="526"/>
                    <a:pt x="218" y="526"/>
                    <a:pt x="218" y="526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2" y="521"/>
                    <a:pt x="222" y="521"/>
                    <a:pt x="222" y="521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0" y="497"/>
                    <a:pt x="220" y="497"/>
                    <a:pt x="220" y="497"/>
                  </a:cubicBezTo>
                  <a:cubicBezTo>
                    <a:pt x="223" y="488"/>
                    <a:pt x="223" y="488"/>
                    <a:pt x="223" y="488"/>
                  </a:cubicBezTo>
                  <a:cubicBezTo>
                    <a:pt x="223" y="488"/>
                    <a:pt x="223" y="488"/>
                    <a:pt x="223" y="488"/>
                  </a:cubicBezTo>
                  <a:cubicBezTo>
                    <a:pt x="223" y="487"/>
                    <a:pt x="223" y="487"/>
                    <a:pt x="223" y="487"/>
                  </a:cubicBezTo>
                  <a:cubicBezTo>
                    <a:pt x="223" y="486"/>
                    <a:pt x="223" y="486"/>
                    <a:pt x="223" y="486"/>
                  </a:cubicBezTo>
                  <a:cubicBezTo>
                    <a:pt x="222" y="485"/>
                    <a:pt x="222" y="485"/>
                    <a:pt x="222" y="485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12" y="497"/>
                    <a:pt x="212" y="497"/>
                    <a:pt x="212" y="497"/>
                  </a:cubicBezTo>
                  <a:cubicBezTo>
                    <a:pt x="211" y="499"/>
                    <a:pt x="211" y="499"/>
                    <a:pt x="211" y="499"/>
                  </a:cubicBezTo>
                  <a:cubicBezTo>
                    <a:pt x="210" y="504"/>
                    <a:pt x="210" y="504"/>
                    <a:pt x="210" y="504"/>
                  </a:cubicBezTo>
                  <a:cubicBezTo>
                    <a:pt x="209" y="521"/>
                    <a:pt x="209" y="521"/>
                    <a:pt x="209" y="521"/>
                  </a:cubicBezTo>
                  <a:cubicBezTo>
                    <a:pt x="211" y="528"/>
                    <a:pt x="211" y="528"/>
                    <a:pt x="211" y="528"/>
                  </a:cubicBezTo>
                  <a:lnTo>
                    <a:pt x="212" y="529"/>
                  </a:lnTo>
                  <a:close/>
                  <a:moveTo>
                    <a:pt x="109" y="303"/>
                  </a:moveTo>
                  <a:cubicBezTo>
                    <a:pt x="108" y="303"/>
                    <a:pt x="108" y="303"/>
                    <a:pt x="108" y="303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4"/>
                    <a:pt x="110" y="304"/>
                    <a:pt x="110" y="304"/>
                  </a:cubicBezTo>
                  <a:cubicBezTo>
                    <a:pt x="109" y="304"/>
                    <a:pt x="109" y="304"/>
                    <a:pt x="109" y="304"/>
                  </a:cubicBezTo>
                  <a:lnTo>
                    <a:pt x="109" y="303"/>
                  </a:lnTo>
                  <a:close/>
                  <a:moveTo>
                    <a:pt x="80" y="345"/>
                  </a:moveTo>
                  <a:cubicBezTo>
                    <a:pt x="74" y="351"/>
                    <a:pt x="74" y="351"/>
                    <a:pt x="74" y="351"/>
                  </a:cubicBezTo>
                  <a:cubicBezTo>
                    <a:pt x="71" y="357"/>
                    <a:pt x="71" y="357"/>
                    <a:pt x="71" y="357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81" y="367"/>
                    <a:pt x="81" y="367"/>
                    <a:pt x="81" y="367"/>
                  </a:cubicBezTo>
                  <a:cubicBezTo>
                    <a:pt x="82" y="368"/>
                    <a:pt x="82" y="368"/>
                    <a:pt x="82" y="368"/>
                  </a:cubicBezTo>
                  <a:cubicBezTo>
                    <a:pt x="86" y="370"/>
                    <a:pt x="86" y="370"/>
                    <a:pt x="86" y="370"/>
                  </a:cubicBezTo>
                  <a:cubicBezTo>
                    <a:pt x="87" y="369"/>
                    <a:pt x="87" y="369"/>
                    <a:pt x="87" y="369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9" y="367"/>
                    <a:pt x="89" y="367"/>
                    <a:pt x="89" y="367"/>
                  </a:cubicBezTo>
                  <a:cubicBezTo>
                    <a:pt x="99" y="371"/>
                    <a:pt x="99" y="371"/>
                    <a:pt x="99" y="371"/>
                  </a:cubicBezTo>
                  <a:cubicBezTo>
                    <a:pt x="107" y="376"/>
                    <a:pt x="107" y="376"/>
                    <a:pt x="107" y="376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10" y="382"/>
                    <a:pt x="110" y="382"/>
                    <a:pt x="110" y="382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6" y="382"/>
                    <a:pt x="106" y="382"/>
                    <a:pt x="106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99" y="380"/>
                    <a:pt x="99" y="380"/>
                    <a:pt x="99" y="380"/>
                  </a:cubicBezTo>
                  <a:cubicBezTo>
                    <a:pt x="98" y="380"/>
                    <a:pt x="98" y="380"/>
                    <a:pt x="98" y="380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95" y="379"/>
                    <a:pt x="95" y="379"/>
                    <a:pt x="95" y="379"/>
                  </a:cubicBezTo>
                  <a:cubicBezTo>
                    <a:pt x="92" y="382"/>
                    <a:pt x="92" y="382"/>
                    <a:pt x="92" y="382"/>
                  </a:cubicBezTo>
                  <a:cubicBezTo>
                    <a:pt x="73" y="398"/>
                    <a:pt x="73" y="398"/>
                    <a:pt x="73" y="398"/>
                  </a:cubicBezTo>
                  <a:cubicBezTo>
                    <a:pt x="72" y="398"/>
                    <a:pt x="72" y="398"/>
                    <a:pt x="72" y="398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8" y="402"/>
                    <a:pt x="68" y="402"/>
                    <a:pt x="68" y="402"/>
                  </a:cubicBezTo>
                  <a:cubicBezTo>
                    <a:pt x="78" y="413"/>
                    <a:pt x="78" y="413"/>
                    <a:pt x="78" y="413"/>
                  </a:cubicBezTo>
                  <a:cubicBezTo>
                    <a:pt x="82" y="417"/>
                    <a:pt x="82" y="417"/>
                    <a:pt x="82" y="417"/>
                  </a:cubicBezTo>
                  <a:cubicBezTo>
                    <a:pt x="91" y="425"/>
                    <a:pt x="91" y="425"/>
                    <a:pt x="91" y="425"/>
                  </a:cubicBezTo>
                  <a:cubicBezTo>
                    <a:pt x="113" y="406"/>
                    <a:pt x="113" y="406"/>
                    <a:pt x="113" y="406"/>
                  </a:cubicBezTo>
                  <a:cubicBezTo>
                    <a:pt x="114" y="406"/>
                    <a:pt x="114" y="406"/>
                    <a:pt x="114" y="406"/>
                  </a:cubicBezTo>
                  <a:cubicBezTo>
                    <a:pt x="119" y="400"/>
                    <a:pt x="119" y="400"/>
                    <a:pt x="119" y="400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30" y="385"/>
                    <a:pt x="130" y="385"/>
                    <a:pt x="130" y="385"/>
                  </a:cubicBezTo>
                  <a:cubicBezTo>
                    <a:pt x="127" y="375"/>
                    <a:pt x="127" y="375"/>
                    <a:pt x="127" y="375"/>
                  </a:cubicBezTo>
                  <a:cubicBezTo>
                    <a:pt x="125" y="371"/>
                    <a:pt x="125" y="371"/>
                    <a:pt x="125" y="371"/>
                  </a:cubicBezTo>
                  <a:cubicBezTo>
                    <a:pt x="124" y="370"/>
                    <a:pt x="124" y="370"/>
                    <a:pt x="124" y="370"/>
                  </a:cubicBezTo>
                  <a:cubicBezTo>
                    <a:pt x="123" y="368"/>
                    <a:pt x="123" y="368"/>
                    <a:pt x="123" y="368"/>
                  </a:cubicBezTo>
                  <a:cubicBezTo>
                    <a:pt x="122" y="355"/>
                    <a:pt x="122" y="355"/>
                    <a:pt x="122" y="355"/>
                  </a:cubicBezTo>
                  <a:cubicBezTo>
                    <a:pt x="122" y="353"/>
                    <a:pt x="122" y="353"/>
                    <a:pt x="122" y="353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5" y="362"/>
                    <a:pt x="125" y="362"/>
                    <a:pt x="125" y="362"/>
                  </a:cubicBezTo>
                  <a:cubicBezTo>
                    <a:pt x="126" y="363"/>
                    <a:pt x="126" y="363"/>
                    <a:pt x="126" y="363"/>
                  </a:cubicBezTo>
                  <a:cubicBezTo>
                    <a:pt x="126" y="365"/>
                    <a:pt x="126" y="365"/>
                    <a:pt x="126" y="365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34" y="377"/>
                    <a:pt x="134" y="377"/>
                    <a:pt x="134" y="377"/>
                  </a:cubicBezTo>
                  <a:cubicBezTo>
                    <a:pt x="144" y="380"/>
                    <a:pt x="144" y="380"/>
                    <a:pt x="144" y="380"/>
                  </a:cubicBezTo>
                  <a:cubicBezTo>
                    <a:pt x="148" y="379"/>
                    <a:pt x="148" y="379"/>
                    <a:pt x="148" y="379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70" y="356"/>
                    <a:pt x="170" y="356"/>
                    <a:pt x="170" y="356"/>
                  </a:cubicBezTo>
                  <a:cubicBezTo>
                    <a:pt x="172" y="353"/>
                    <a:pt x="172" y="353"/>
                    <a:pt x="172" y="353"/>
                  </a:cubicBezTo>
                  <a:cubicBezTo>
                    <a:pt x="173" y="349"/>
                    <a:pt x="173" y="349"/>
                    <a:pt x="173" y="349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4" y="344"/>
                    <a:pt x="174" y="344"/>
                    <a:pt x="174" y="344"/>
                  </a:cubicBezTo>
                  <a:cubicBezTo>
                    <a:pt x="172" y="332"/>
                    <a:pt x="172" y="332"/>
                    <a:pt x="172" y="332"/>
                  </a:cubicBezTo>
                  <a:cubicBezTo>
                    <a:pt x="170" y="332"/>
                    <a:pt x="170" y="332"/>
                    <a:pt x="170" y="332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70" y="327"/>
                    <a:pt x="170" y="327"/>
                    <a:pt x="170" y="327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3" y="314"/>
                    <a:pt x="193" y="314"/>
                    <a:pt x="193" y="314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203" y="307"/>
                    <a:pt x="203" y="307"/>
                    <a:pt x="203" y="307"/>
                  </a:cubicBezTo>
                  <a:cubicBezTo>
                    <a:pt x="205" y="306"/>
                    <a:pt x="205" y="306"/>
                    <a:pt x="205" y="306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4"/>
                    <a:pt x="206" y="304"/>
                    <a:pt x="206" y="304"/>
                  </a:cubicBezTo>
                  <a:cubicBezTo>
                    <a:pt x="206" y="296"/>
                    <a:pt x="206" y="296"/>
                    <a:pt x="206" y="296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205" y="294"/>
                    <a:pt x="205" y="294"/>
                    <a:pt x="205" y="294"/>
                  </a:cubicBezTo>
                  <a:cubicBezTo>
                    <a:pt x="203" y="294"/>
                    <a:pt x="203" y="294"/>
                    <a:pt x="203" y="294"/>
                  </a:cubicBezTo>
                  <a:cubicBezTo>
                    <a:pt x="198" y="298"/>
                    <a:pt x="198" y="298"/>
                    <a:pt x="198" y="298"/>
                  </a:cubicBezTo>
                  <a:cubicBezTo>
                    <a:pt x="196" y="300"/>
                    <a:pt x="196" y="300"/>
                    <a:pt x="196" y="300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5" y="307"/>
                    <a:pt x="185" y="307"/>
                    <a:pt x="185" y="307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81" y="294"/>
                    <a:pt x="181" y="294"/>
                    <a:pt x="181" y="294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3" y="255"/>
                    <a:pt x="203" y="255"/>
                    <a:pt x="203" y="255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0" y="230"/>
                    <a:pt x="190" y="230"/>
                    <a:pt x="190" y="230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58" y="259"/>
                    <a:pt x="158" y="259"/>
                    <a:pt x="158" y="259"/>
                  </a:cubicBezTo>
                  <a:cubicBezTo>
                    <a:pt x="153" y="267"/>
                    <a:pt x="153" y="267"/>
                    <a:pt x="153" y="267"/>
                  </a:cubicBezTo>
                  <a:cubicBezTo>
                    <a:pt x="143" y="271"/>
                    <a:pt x="143" y="271"/>
                    <a:pt x="143" y="271"/>
                  </a:cubicBezTo>
                  <a:cubicBezTo>
                    <a:pt x="139" y="272"/>
                    <a:pt x="139" y="272"/>
                    <a:pt x="139" y="272"/>
                  </a:cubicBezTo>
                  <a:cubicBezTo>
                    <a:pt x="130" y="274"/>
                    <a:pt x="130" y="274"/>
                    <a:pt x="130" y="274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116" y="293"/>
                    <a:pt x="116" y="293"/>
                    <a:pt x="116" y="293"/>
                  </a:cubicBezTo>
                  <a:cubicBezTo>
                    <a:pt x="117" y="295"/>
                    <a:pt x="117" y="295"/>
                    <a:pt x="117" y="295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119" y="299"/>
                    <a:pt x="119" y="299"/>
                    <a:pt x="119" y="29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101" y="303"/>
                    <a:pt x="101" y="303"/>
                    <a:pt x="101" y="30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2" y="323"/>
                    <a:pt x="72" y="323"/>
                    <a:pt x="72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6" y="339"/>
                    <a:pt x="76" y="339"/>
                    <a:pt x="76" y="339"/>
                  </a:cubicBezTo>
                  <a:lnTo>
                    <a:pt x="80" y="345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C41C284-5A62-4565-BA75-41DBFC88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030" y="5775350"/>
              <a:ext cx="177800" cy="87312"/>
            </a:xfrm>
            <a:custGeom>
              <a:avLst/>
              <a:gdLst>
                <a:gd name="T0" fmla="*/ 0 w 80"/>
                <a:gd name="T1" fmla="*/ 13 h 39"/>
                <a:gd name="T2" fmla="*/ 11 w 80"/>
                <a:gd name="T3" fmla="*/ 13 h 39"/>
                <a:gd name="T4" fmla="*/ 20 w 80"/>
                <a:gd name="T5" fmla="*/ 10 h 39"/>
                <a:gd name="T6" fmla="*/ 25 w 80"/>
                <a:gd name="T7" fmla="*/ 10 h 39"/>
                <a:gd name="T8" fmla="*/ 31 w 80"/>
                <a:gd name="T9" fmla="*/ 10 h 39"/>
                <a:gd name="T10" fmla="*/ 38 w 80"/>
                <a:gd name="T11" fmla="*/ 2 h 39"/>
                <a:gd name="T12" fmla="*/ 45 w 80"/>
                <a:gd name="T13" fmla="*/ 2 h 39"/>
                <a:gd name="T14" fmla="*/ 49 w 80"/>
                <a:gd name="T15" fmla="*/ 2 h 39"/>
                <a:gd name="T16" fmla="*/ 60 w 80"/>
                <a:gd name="T17" fmla="*/ 2 h 39"/>
                <a:gd name="T18" fmla="*/ 68 w 80"/>
                <a:gd name="T19" fmla="*/ 1 h 39"/>
                <a:gd name="T20" fmla="*/ 71 w 80"/>
                <a:gd name="T21" fmla="*/ 4 h 39"/>
                <a:gd name="T22" fmla="*/ 80 w 80"/>
                <a:gd name="T23" fmla="*/ 8 h 39"/>
                <a:gd name="T24" fmla="*/ 80 w 80"/>
                <a:gd name="T25" fmla="*/ 14 h 39"/>
                <a:gd name="T26" fmla="*/ 76 w 80"/>
                <a:gd name="T27" fmla="*/ 14 h 39"/>
                <a:gd name="T28" fmla="*/ 71 w 80"/>
                <a:gd name="T29" fmla="*/ 18 h 39"/>
                <a:gd name="T30" fmla="*/ 67 w 80"/>
                <a:gd name="T31" fmla="*/ 21 h 39"/>
                <a:gd name="T32" fmla="*/ 67 w 80"/>
                <a:gd name="T33" fmla="*/ 27 h 39"/>
                <a:gd name="T34" fmla="*/ 64 w 80"/>
                <a:gd name="T35" fmla="*/ 33 h 39"/>
                <a:gd name="T36" fmla="*/ 61 w 80"/>
                <a:gd name="T37" fmla="*/ 33 h 39"/>
                <a:gd name="T38" fmla="*/ 53 w 80"/>
                <a:gd name="T39" fmla="*/ 38 h 39"/>
                <a:gd name="T40" fmla="*/ 49 w 80"/>
                <a:gd name="T41" fmla="*/ 39 h 39"/>
                <a:gd name="T42" fmla="*/ 40 w 80"/>
                <a:gd name="T43" fmla="*/ 35 h 39"/>
                <a:gd name="T44" fmla="*/ 39 w 80"/>
                <a:gd name="T45" fmla="*/ 32 h 39"/>
                <a:gd name="T46" fmla="*/ 31 w 80"/>
                <a:gd name="T47" fmla="*/ 27 h 39"/>
                <a:gd name="T48" fmla="*/ 24 w 80"/>
                <a:gd name="T49" fmla="*/ 25 h 39"/>
                <a:gd name="T50" fmla="*/ 17 w 80"/>
                <a:gd name="T51" fmla="*/ 23 h 39"/>
                <a:gd name="T52" fmla="*/ 14 w 80"/>
                <a:gd name="T53" fmla="*/ 23 h 39"/>
                <a:gd name="T54" fmla="*/ 14 w 80"/>
                <a:gd name="T55" fmla="*/ 23 h 39"/>
                <a:gd name="T56" fmla="*/ 9 w 80"/>
                <a:gd name="T57" fmla="*/ 23 h 39"/>
                <a:gd name="T58" fmla="*/ 0 w 80"/>
                <a:gd name="T59" fmla="*/ 20 h 39"/>
                <a:gd name="T60" fmla="*/ 0 w 80"/>
                <a:gd name="T6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9">
                  <a:moveTo>
                    <a:pt x="0" y="13"/>
                  </a:moveTo>
                  <a:cubicBezTo>
                    <a:pt x="0" y="13"/>
                    <a:pt x="9" y="15"/>
                    <a:pt x="11" y="13"/>
                  </a:cubicBezTo>
                  <a:cubicBezTo>
                    <a:pt x="13" y="11"/>
                    <a:pt x="20" y="10"/>
                    <a:pt x="20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5" y="2"/>
                    <a:pt x="38" y="2"/>
                  </a:cubicBezTo>
                  <a:cubicBezTo>
                    <a:pt x="41" y="2"/>
                    <a:pt x="45" y="2"/>
                    <a:pt x="45" y="2"/>
                  </a:cubicBezTo>
                  <a:cubicBezTo>
                    <a:pt x="45" y="2"/>
                    <a:pt x="45" y="5"/>
                    <a:pt x="49" y="2"/>
                  </a:cubicBezTo>
                  <a:cubicBezTo>
                    <a:pt x="53" y="0"/>
                    <a:pt x="60" y="2"/>
                    <a:pt x="60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6" y="3"/>
                    <a:pt x="71" y="4"/>
                  </a:cubicBezTo>
                  <a:cubicBezTo>
                    <a:pt x="76" y="6"/>
                    <a:pt x="80" y="8"/>
                    <a:pt x="80" y="8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8" y="25"/>
                    <a:pt x="67" y="27"/>
                  </a:cubicBezTo>
                  <a:cubicBezTo>
                    <a:pt x="66" y="29"/>
                    <a:pt x="64" y="33"/>
                    <a:pt x="64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39"/>
                    <a:pt x="53" y="39"/>
                    <a:pt x="49" y="39"/>
                  </a:cubicBezTo>
                  <a:cubicBezTo>
                    <a:pt x="44" y="39"/>
                    <a:pt x="41" y="37"/>
                    <a:pt x="40" y="35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5" y="28"/>
                    <a:pt x="31" y="27"/>
                  </a:cubicBezTo>
                  <a:cubicBezTo>
                    <a:pt x="27" y="27"/>
                    <a:pt x="27" y="25"/>
                    <a:pt x="24" y="25"/>
                  </a:cubicBezTo>
                  <a:cubicBezTo>
                    <a:pt x="21" y="25"/>
                    <a:pt x="20" y="23"/>
                    <a:pt x="17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8" y="24"/>
                    <a:pt x="14" y="23"/>
                  </a:cubicBezTo>
                  <a:cubicBezTo>
                    <a:pt x="9" y="23"/>
                    <a:pt x="12" y="23"/>
                    <a:pt x="9" y="23"/>
                  </a:cubicBezTo>
                  <a:cubicBezTo>
                    <a:pt x="6" y="22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ED4B92-8546-434D-8616-709D6DAE72C4}"/>
              </a:ext>
            </a:extLst>
          </p:cNvPr>
          <p:cNvGrpSpPr/>
          <p:nvPr/>
        </p:nvGrpSpPr>
        <p:grpSpPr>
          <a:xfrm>
            <a:off x="5322745" y="1052865"/>
            <a:ext cx="3530600" cy="4969934"/>
            <a:chOff x="2665412" y="436033"/>
            <a:chExt cx="3530600" cy="496993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31AE65-5762-42B3-8C5B-ADDC31E2C8BF}"/>
                </a:ext>
              </a:extLst>
            </p:cNvPr>
            <p:cNvSpPr/>
            <p:nvPr/>
          </p:nvSpPr>
          <p:spPr>
            <a:xfrm>
              <a:off x="3795570" y="436033"/>
              <a:ext cx="1740042" cy="4969934"/>
            </a:xfrm>
            <a:custGeom>
              <a:avLst/>
              <a:gdLst>
                <a:gd name="connsiteX0" fmla="*/ 84809 w 1740042"/>
                <a:gd name="connsiteY0" fmla="*/ 0 h 4969934"/>
                <a:gd name="connsiteX1" fmla="*/ 34009 w 1740042"/>
                <a:gd name="connsiteY1" fmla="*/ 410634 h 4969934"/>
                <a:gd name="connsiteX2" fmla="*/ 142 w 1740042"/>
                <a:gd name="connsiteY2" fmla="*/ 817034 h 4969934"/>
                <a:gd name="connsiteX3" fmla="*/ 46709 w 1740042"/>
                <a:gd name="connsiteY3" fmla="*/ 1295400 h 4969934"/>
                <a:gd name="connsiteX4" fmla="*/ 156775 w 1740042"/>
                <a:gd name="connsiteY4" fmla="*/ 1701800 h 4969934"/>
                <a:gd name="connsiteX5" fmla="*/ 368442 w 1740042"/>
                <a:gd name="connsiteY5" fmla="*/ 2078567 h 4969934"/>
                <a:gd name="connsiteX6" fmla="*/ 554709 w 1740042"/>
                <a:gd name="connsiteY6" fmla="*/ 2286000 h 4969934"/>
                <a:gd name="connsiteX7" fmla="*/ 698642 w 1740042"/>
                <a:gd name="connsiteY7" fmla="*/ 2468034 h 4969934"/>
                <a:gd name="connsiteX8" fmla="*/ 846809 w 1740042"/>
                <a:gd name="connsiteY8" fmla="*/ 2861734 h 4969934"/>
                <a:gd name="connsiteX9" fmla="*/ 906075 w 1740042"/>
                <a:gd name="connsiteY9" fmla="*/ 3107267 h 4969934"/>
                <a:gd name="connsiteX10" fmla="*/ 939942 w 1740042"/>
                <a:gd name="connsiteY10" fmla="*/ 3488267 h 4969934"/>
                <a:gd name="connsiteX11" fmla="*/ 1024609 w 1740042"/>
                <a:gd name="connsiteY11" fmla="*/ 3932767 h 4969934"/>
                <a:gd name="connsiteX12" fmla="*/ 1253209 w 1740042"/>
                <a:gd name="connsiteY12" fmla="*/ 4457700 h 4969934"/>
                <a:gd name="connsiteX13" fmla="*/ 1532609 w 1740042"/>
                <a:gd name="connsiteY13" fmla="*/ 4711700 h 4969934"/>
                <a:gd name="connsiteX14" fmla="*/ 1740042 w 1740042"/>
                <a:gd name="connsiteY14" fmla="*/ 4969934 h 496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0042" h="4969934">
                  <a:moveTo>
                    <a:pt x="84809" y="0"/>
                  </a:moveTo>
                  <a:cubicBezTo>
                    <a:pt x="66464" y="137231"/>
                    <a:pt x="48120" y="274462"/>
                    <a:pt x="34009" y="410634"/>
                  </a:cubicBezTo>
                  <a:cubicBezTo>
                    <a:pt x="19898" y="546806"/>
                    <a:pt x="-1975" y="669573"/>
                    <a:pt x="142" y="817034"/>
                  </a:cubicBezTo>
                  <a:cubicBezTo>
                    <a:pt x="2259" y="964495"/>
                    <a:pt x="20603" y="1147939"/>
                    <a:pt x="46709" y="1295400"/>
                  </a:cubicBezTo>
                  <a:cubicBezTo>
                    <a:pt x="72814" y="1442861"/>
                    <a:pt x="103153" y="1571272"/>
                    <a:pt x="156775" y="1701800"/>
                  </a:cubicBezTo>
                  <a:cubicBezTo>
                    <a:pt x="210397" y="1832328"/>
                    <a:pt x="302120" y="1981200"/>
                    <a:pt x="368442" y="2078567"/>
                  </a:cubicBezTo>
                  <a:cubicBezTo>
                    <a:pt x="434764" y="2175934"/>
                    <a:pt x="499676" y="2221089"/>
                    <a:pt x="554709" y="2286000"/>
                  </a:cubicBezTo>
                  <a:cubicBezTo>
                    <a:pt x="609742" y="2350911"/>
                    <a:pt x="649959" y="2372078"/>
                    <a:pt x="698642" y="2468034"/>
                  </a:cubicBezTo>
                  <a:cubicBezTo>
                    <a:pt x="747325" y="2563990"/>
                    <a:pt x="812237" y="2755195"/>
                    <a:pt x="846809" y="2861734"/>
                  </a:cubicBezTo>
                  <a:cubicBezTo>
                    <a:pt x="881381" y="2968273"/>
                    <a:pt x="890553" y="3002845"/>
                    <a:pt x="906075" y="3107267"/>
                  </a:cubicBezTo>
                  <a:cubicBezTo>
                    <a:pt x="921597" y="3211689"/>
                    <a:pt x="920186" y="3350684"/>
                    <a:pt x="939942" y="3488267"/>
                  </a:cubicBezTo>
                  <a:cubicBezTo>
                    <a:pt x="959698" y="3625850"/>
                    <a:pt x="972398" y="3771195"/>
                    <a:pt x="1024609" y="3932767"/>
                  </a:cubicBezTo>
                  <a:cubicBezTo>
                    <a:pt x="1076820" y="4094339"/>
                    <a:pt x="1168542" y="4327878"/>
                    <a:pt x="1253209" y="4457700"/>
                  </a:cubicBezTo>
                  <a:cubicBezTo>
                    <a:pt x="1337876" y="4587522"/>
                    <a:pt x="1451470" y="4626328"/>
                    <a:pt x="1532609" y="4711700"/>
                  </a:cubicBezTo>
                  <a:cubicBezTo>
                    <a:pt x="1613748" y="4797072"/>
                    <a:pt x="1676895" y="4883503"/>
                    <a:pt x="1740042" y="4969934"/>
                  </a:cubicBezTo>
                </a:path>
              </a:pathLst>
            </a:custGeom>
            <a:noFill/>
            <a:ln w="28575">
              <a:solidFill>
                <a:srgbClr val="E5007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2AF3633-422C-4FB6-AA03-3622AD8E0C23}"/>
                </a:ext>
              </a:extLst>
            </p:cNvPr>
            <p:cNvSpPr/>
            <p:nvPr/>
          </p:nvSpPr>
          <p:spPr>
            <a:xfrm>
              <a:off x="2665412" y="2607733"/>
              <a:ext cx="3530600" cy="1121834"/>
            </a:xfrm>
            <a:custGeom>
              <a:avLst/>
              <a:gdLst>
                <a:gd name="connsiteX0" fmla="*/ 338667 w 3530600"/>
                <a:gd name="connsiteY0" fmla="*/ 0 h 1121834"/>
                <a:gd name="connsiteX1" fmla="*/ 182033 w 3530600"/>
                <a:gd name="connsiteY1" fmla="*/ 160867 h 1121834"/>
                <a:gd name="connsiteX2" fmla="*/ 186267 w 3530600"/>
                <a:gd name="connsiteY2" fmla="*/ 232834 h 1121834"/>
                <a:gd name="connsiteX3" fmla="*/ 67733 w 3530600"/>
                <a:gd name="connsiteY3" fmla="*/ 262467 h 1121834"/>
                <a:gd name="connsiteX4" fmla="*/ 93133 w 3530600"/>
                <a:gd name="connsiteY4" fmla="*/ 313267 h 1121834"/>
                <a:gd name="connsiteX5" fmla="*/ 71967 w 3530600"/>
                <a:gd name="connsiteY5" fmla="*/ 359834 h 1121834"/>
                <a:gd name="connsiteX6" fmla="*/ 0 w 3530600"/>
                <a:gd name="connsiteY6" fmla="*/ 414867 h 1121834"/>
                <a:gd name="connsiteX7" fmla="*/ 71967 w 3530600"/>
                <a:gd name="connsiteY7" fmla="*/ 554567 h 1121834"/>
                <a:gd name="connsiteX8" fmla="*/ 135467 w 3530600"/>
                <a:gd name="connsiteY8" fmla="*/ 571500 h 1121834"/>
                <a:gd name="connsiteX9" fmla="*/ 165100 w 3530600"/>
                <a:gd name="connsiteY9" fmla="*/ 643467 h 1121834"/>
                <a:gd name="connsiteX10" fmla="*/ 262467 w 3530600"/>
                <a:gd name="connsiteY10" fmla="*/ 609600 h 1121834"/>
                <a:gd name="connsiteX11" fmla="*/ 317500 w 3530600"/>
                <a:gd name="connsiteY11" fmla="*/ 533400 h 1121834"/>
                <a:gd name="connsiteX12" fmla="*/ 381000 w 3530600"/>
                <a:gd name="connsiteY12" fmla="*/ 478367 h 1121834"/>
                <a:gd name="connsiteX13" fmla="*/ 410633 w 3530600"/>
                <a:gd name="connsiteY13" fmla="*/ 605367 h 1121834"/>
                <a:gd name="connsiteX14" fmla="*/ 465667 w 3530600"/>
                <a:gd name="connsiteY14" fmla="*/ 651934 h 1121834"/>
                <a:gd name="connsiteX15" fmla="*/ 609600 w 3530600"/>
                <a:gd name="connsiteY15" fmla="*/ 660400 h 1121834"/>
                <a:gd name="connsiteX16" fmla="*/ 1519767 w 3530600"/>
                <a:gd name="connsiteY16" fmla="*/ 910167 h 1121834"/>
                <a:gd name="connsiteX17" fmla="*/ 1651000 w 3530600"/>
                <a:gd name="connsiteY17" fmla="*/ 889000 h 1121834"/>
                <a:gd name="connsiteX18" fmla="*/ 1849967 w 3530600"/>
                <a:gd name="connsiteY18" fmla="*/ 872067 h 1121834"/>
                <a:gd name="connsiteX19" fmla="*/ 2197100 w 3530600"/>
                <a:gd name="connsiteY19" fmla="*/ 872067 h 1121834"/>
                <a:gd name="connsiteX20" fmla="*/ 2717800 w 3530600"/>
                <a:gd name="connsiteY20" fmla="*/ 1003300 h 1121834"/>
                <a:gd name="connsiteX21" fmla="*/ 3530600 w 3530600"/>
                <a:gd name="connsiteY21" fmla="*/ 1121834 h 11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30600" h="1121834">
                  <a:moveTo>
                    <a:pt x="338667" y="0"/>
                  </a:moveTo>
                  <a:cubicBezTo>
                    <a:pt x="273050" y="61030"/>
                    <a:pt x="207433" y="122061"/>
                    <a:pt x="182033" y="160867"/>
                  </a:cubicBezTo>
                  <a:cubicBezTo>
                    <a:pt x="156633" y="199673"/>
                    <a:pt x="205317" y="215901"/>
                    <a:pt x="186267" y="232834"/>
                  </a:cubicBezTo>
                  <a:cubicBezTo>
                    <a:pt x="167217" y="249767"/>
                    <a:pt x="83255" y="249061"/>
                    <a:pt x="67733" y="262467"/>
                  </a:cubicBezTo>
                  <a:cubicBezTo>
                    <a:pt x="52211" y="275873"/>
                    <a:pt x="92427" y="297039"/>
                    <a:pt x="93133" y="313267"/>
                  </a:cubicBezTo>
                  <a:cubicBezTo>
                    <a:pt x="93839" y="329495"/>
                    <a:pt x="87489" y="342901"/>
                    <a:pt x="71967" y="359834"/>
                  </a:cubicBezTo>
                  <a:cubicBezTo>
                    <a:pt x="56445" y="376767"/>
                    <a:pt x="0" y="382412"/>
                    <a:pt x="0" y="414867"/>
                  </a:cubicBezTo>
                  <a:cubicBezTo>
                    <a:pt x="0" y="447322"/>
                    <a:pt x="49389" y="528462"/>
                    <a:pt x="71967" y="554567"/>
                  </a:cubicBezTo>
                  <a:cubicBezTo>
                    <a:pt x="94545" y="580672"/>
                    <a:pt x="119945" y="556683"/>
                    <a:pt x="135467" y="571500"/>
                  </a:cubicBezTo>
                  <a:cubicBezTo>
                    <a:pt x="150989" y="586317"/>
                    <a:pt x="143933" y="637117"/>
                    <a:pt x="165100" y="643467"/>
                  </a:cubicBezTo>
                  <a:cubicBezTo>
                    <a:pt x="186267" y="649817"/>
                    <a:pt x="237067" y="627945"/>
                    <a:pt x="262467" y="609600"/>
                  </a:cubicBezTo>
                  <a:cubicBezTo>
                    <a:pt x="287867" y="591255"/>
                    <a:pt x="297744" y="555272"/>
                    <a:pt x="317500" y="533400"/>
                  </a:cubicBezTo>
                  <a:cubicBezTo>
                    <a:pt x="337255" y="511528"/>
                    <a:pt x="365478" y="466373"/>
                    <a:pt x="381000" y="478367"/>
                  </a:cubicBezTo>
                  <a:cubicBezTo>
                    <a:pt x="396522" y="490361"/>
                    <a:pt x="396522" y="576439"/>
                    <a:pt x="410633" y="605367"/>
                  </a:cubicBezTo>
                  <a:cubicBezTo>
                    <a:pt x="424744" y="634295"/>
                    <a:pt x="432506" y="642762"/>
                    <a:pt x="465667" y="651934"/>
                  </a:cubicBezTo>
                  <a:cubicBezTo>
                    <a:pt x="498828" y="661106"/>
                    <a:pt x="433917" y="617361"/>
                    <a:pt x="609600" y="660400"/>
                  </a:cubicBezTo>
                  <a:cubicBezTo>
                    <a:pt x="785283" y="703439"/>
                    <a:pt x="1346200" y="872067"/>
                    <a:pt x="1519767" y="910167"/>
                  </a:cubicBezTo>
                  <a:cubicBezTo>
                    <a:pt x="1693334" y="948267"/>
                    <a:pt x="1595967" y="895350"/>
                    <a:pt x="1651000" y="889000"/>
                  </a:cubicBezTo>
                  <a:cubicBezTo>
                    <a:pt x="1706033" y="882650"/>
                    <a:pt x="1758950" y="874889"/>
                    <a:pt x="1849967" y="872067"/>
                  </a:cubicBezTo>
                  <a:cubicBezTo>
                    <a:pt x="1940984" y="869245"/>
                    <a:pt x="2052461" y="850195"/>
                    <a:pt x="2197100" y="872067"/>
                  </a:cubicBezTo>
                  <a:cubicBezTo>
                    <a:pt x="2341739" y="893939"/>
                    <a:pt x="2495550" y="961672"/>
                    <a:pt x="2717800" y="1003300"/>
                  </a:cubicBezTo>
                  <a:cubicBezTo>
                    <a:pt x="2940050" y="1044928"/>
                    <a:pt x="3235325" y="1083381"/>
                    <a:pt x="3530600" y="1121834"/>
                  </a:cubicBezTo>
                </a:path>
              </a:pathLst>
            </a:custGeom>
            <a:noFill/>
            <a:ln w="28575">
              <a:solidFill>
                <a:srgbClr val="E5007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E6BB88-87EF-49A3-AA86-3FFD56A0EC7B}"/>
                </a:ext>
              </a:extLst>
            </p:cNvPr>
            <p:cNvSpPr txBox="1"/>
            <p:nvPr/>
          </p:nvSpPr>
          <p:spPr>
            <a:xfrm>
              <a:off x="3450005" y="1602986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0FC7B1-3196-4DE7-8921-781C6840059B}"/>
                </a:ext>
              </a:extLst>
            </p:cNvPr>
            <p:cNvSpPr txBox="1"/>
            <p:nvPr/>
          </p:nvSpPr>
          <p:spPr>
            <a:xfrm>
              <a:off x="4091355" y="1229821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D2155F-02DF-4D3B-B0C2-31830EF5B592}"/>
                </a:ext>
              </a:extLst>
            </p:cNvPr>
            <p:cNvSpPr txBox="1"/>
            <p:nvPr/>
          </p:nvSpPr>
          <p:spPr>
            <a:xfrm>
              <a:off x="3909608" y="4061160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1EDFD6-414E-4781-B4E6-A33B13D76064}"/>
                </a:ext>
              </a:extLst>
            </p:cNvPr>
            <p:cNvSpPr txBox="1"/>
            <p:nvPr/>
          </p:nvSpPr>
          <p:spPr>
            <a:xfrm>
              <a:off x="5128003" y="4030171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881C24-9C75-48D9-92CD-768278FDE113}"/>
              </a:ext>
            </a:extLst>
          </p:cNvPr>
          <p:cNvSpPr txBox="1"/>
          <p:nvPr/>
        </p:nvSpPr>
        <p:spPr>
          <a:xfrm>
            <a:off x="3770407" y="2552556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070527-D840-4491-AD89-53C332229D9E}"/>
              </a:ext>
            </a:extLst>
          </p:cNvPr>
          <p:cNvSpPr txBox="1"/>
          <p:nvPr/>
        </p:nvSpPr>
        <p:spPr>
          <a:xfrm>
            <a:off x="3770406" y="1735073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DD6C1A-DE3A-42EC-8366-A33954547FFF}"/>
              </a:ext>
            </a:extLst>
          </p:cNvPr>
          <p:cNvSpPr txBox="1"/>
          <p:nvPr/>
        </p:nvSpPr>
        <p:spPr>
          <a:xfrm>
            <a:off x="3765147" y="3063860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5CAAD-744E-4457-BEC3-4C27B852356F}"/>
              </a:ext>
            </a:extLst>
          </p:cNvPr>
          <p:cNvSpPr txBox="1"/>
          <p:nvPr/>
        </p:nvSpPr>
        <p:spPr>
          <a:xfrm>
            <a:off x="3773480" y="2116856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424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1039E-2F69-4FD1-A350-9ED42322D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impacts could a changing climate have on the UK in the </a:t>
            </a:r>
            <a:r>
              <a:rPr lang="en-GB" dirty="0">
                <a:solidFill>
                  <a:srgbClr val="FFFF00"/>
                </a:solidFill>
              </a:rPr>
              <a:t>FUTURE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62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AA12-8CA3-4DEA-8F36-206DFE54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67"/>
            <a:ext cx="9213850" cy="917572"/>
          </a:xfrm>
        </p:spPr>
        <p:txBody>
          <a:bodyPr/>
          <a:lstStyle/>
          <a:p>
            <a:r>
              <a:rPr lang="en-GB" b="1" u="sng" dirty="0"/>
              <a:t>What impacts could a changing climate have on the UK in the </a:t>
            </a:r>
            <a:r>
              <a:rPr lang="en-GB" b="1" u="sng" dirty="0">
                <a:solidFill>
                  <a:srgbClr val="E5007E"/>
                </a:solidFill>
              </a:rPr>
              <a:t>FUTURE</a:t>
            </a:r>
            <a:r>
              <a:rPr lang="en-GB" b="1" u="sng" dirty="0"/>
              <a:t>? classification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31BB-ED66-4973-BA41-1F50EC7C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55661"/>
            <a:ext cx="7501467" cy="121602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Classify the slips in the table as either </a:t>
            </a:r>
            <a:r>
              <a:rPr lang="en-GB" b="1" dirty="0">
                <a:solidFill>
                  <a:srgbClr val="00B050"/>
                </a:solidFill>
              </a:rPr>
              <a:t>OPPORTUNITIES</a:t>
            </a:r>
            <a:r>
              <a:rPr lang="en-GB" dirty="0"/>
              <a:t> or </a:t>
            </a:r>
            <a:r>
              <a:rPr lang="en-GB" b="1" dirty="0">
                <a:solidFill>
                  <a:srgbClr val="E5007E"/>
                </a:solidFill>
              </a:rPr>
              <a:t>RISKS</a:t>
            </a:r>
          </a:p>
          <a:p>
            <a:pPr marL="0" indent="0">
              <a:buNone/>
            </a:pPr>
            <a:r>
              <a:rPr lang="en-GB" i="1" dirty="0">
                <a:solidFill>
                  <a:srgbClr val="E5007E"/>
                </a:solidFill>
              </a:rPr>
              <a:t>The goal is to understand what could happen to the UK climate in the future and what impacts this could have on human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8F271-5AE5-4D53-92C8-5CBE22568C9C}"/>
              </a:ext>
            </a:extLst>
          </p:cNvPr>
          <p:cNvSpPr txBox="1"/>
          <p:nvPr/>
        </p:nvSpPr>
        <p:spPr>
          <a:xfrm>
            <a:off x="7546969" y="3379233"/>
            <a:ext cx="1519766" cy="2308324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Extension: Further classify the slips of information as Social (S), Economic (</a:t>
            </a:r>
            <a:r>
              <a:rPr lang="en-GB" sz="1600" b="1" dirty="0" err="1">
                <a:solidFill>
                  <a:schemeClr val="bg1"/>
                </a:solidFill>
              </a:rPr>
              <a:t>Ec</a:t>
            </a:r>
            <a:r>
              <a:rPr lang="en-GB" sz="1600" b="1" dirty="0">
                <a:solidFill>
                  <a:schemeClr val="bg1"/>
                </a:solidFill>
              </a:rPr>
              <a:t>) or Environmental (</a:t>
            </a:r>
            <a:r>
              <a:rPr lang="en-GB" sz="1600" b="1" dirty="0" err="1">
                <a:solidFill>
                  <a:schemeClr val="bg1"/>
                </a:solidFill>
              </a:rPr>
              <a:t>En</a:t>
            </a:r>
            <a:r>
              <a:rPr lang="en-GB" sz="16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D18A0-BF44-42EB-AE3A-C2541636F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32539"/>
              </p:ext>
            </p:extLst>
          </p:nvPr>
        </p:nvGraphicFramePr>
        <p:xfrm>
          <a:off x="101597" y="1765942"/>
          <a:ext cx="7421036" cy="3749940"/>
        </p:xfrm>
        <a:graphic>
          <a:graphicData uri="http://schemas.openxmlformats.org/drawingml/2006/table">
            <a:tbl>
              <a:tblPr firstRow="1" firstCol="1" bandRow="1"/>
              <a:tblGrid>
                <a:gridCol w="1855259">
                  <a:extLst>
                    <a:ext uri="{9D8B030D-6E8A-4147-A177-3AD203B41FA5}">
                      <a16:colId xmlns:a16="http://schemas.microsoft.com/office/drawing/2014/main" val="1340035288"/>
                    </a:ext>
                  </a:extLst>
                </a:gridCol>
                <a:gridCol w="1855259">
                  <a:extLst>
                    <a:ext uri="{9D8B030D-6E8A-4147-A177-3AD203B41FA5}">
                      <a16:colId xmlns:a16="http://schemas.microsoft.com/office/drawing/2014/main" val="2988671491"/>
                    </a:ext>
                  </a:extLst>
                </a:gridCol>
                <a:gridCol w="1855259">
                  <a:extLst>
                    <a:ext uri="{9D8B030D-6E8A-4147-A177-3AD203B41FA5}">
                      <a16:colId xmlns:a16="http://schemas.microsoft.com/office/drawing/2014/main" val="3428556514"/>
                    </a:ext>
                  </a:extLst>
                </a:gridCol>
                <a:gridCol w="1855259">
                  <a:extLst>
                    <a:ext uri="{9D8B030D-6E8A-4147-A177-3AD203B41FA5}">
                      <a16:colId xmlns:a16="http://schemas.microsoft.com/office/drawing/2014/main" val="1911254427"/>
                    </a:ext>
                  </a:extLst>
                </a:gridCol>
              </a:tblGrid>
              <a:tr h="4828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 cities heatwave temperatures will become a normal summer by 2040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could be a move to electric vehicles which will also reduce urban air pollution</a:t>
                      </a: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Coastal regions will experience more tidal flooding and coastal erosion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UK sea waters will become warmer and this will affect fish stocks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357757"/>
                  </a:ext>
                </a:extLst>
              </a:tr>
              <a:tr h="6022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Hospitals, care homes and schools are not being adapted for warmer weather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More variation in rainfall could lead to water shortages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The area of urban greenspaces in the UK is no longer falling and could even increase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There is evidence that plankton (the base of ocean food chains) is becoming less abundant in UK waters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70864"/>
                  </a:ext>
                </a:extLst>
              </a:tr>
              <a:tr h="7270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11,000 homes were protected against coastal erosion between 2010 and 2015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Climate change will increase the frequency and intensity of floods, with 4 million homes in England already at risk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Sewerage networks lack the capacity for heavier rainfall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Fewer people will die from cold related deaths and fuel poverty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508888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£15 million has been given for natural flood management projects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Extreme rainfall will bring more flooding to our rivers</a:t>
                      </a: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Habitats and natural flood protection will be lost to sea level rise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There are opportunities to use more sustainable energy such as solar and wind.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could provide local energy rather than imports of fossil fuels.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391503"/>
                  </a:ext>
                </a:extLst>
              </a:tr>
              <a:tr h="6049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More coastal storms threaten coastal infrastructure such as power stations and ports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There could be more water borne pathogens, pests and diseases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Coastal areas will see an increase in tourism and leisure visitors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New species will colonise our seas and our land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554383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Some crops will see an increase in productivity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Moving away from coal and oil to wind and solar energy also improves air quality.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There will be more heat related health impacts for people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 There will be more wildfire risks to farming and forestry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7545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3A3B8FB-3BEF-487A-AE0D-500F041425ED}"/>
              </a:ext>
            </a:extLst>
          </p:cNvPr>
          <p:cNvSpPr/>
          <p:nvPr/>
        </p:nvSpPr>
        <p:spPr>
          <a:xfrm>
            <a:off x="3812115" y="2247365"/>
            <a:ext cx="1837270" cy="631301"/>
          </a:xfrm>
          <a:prstGeom prst="rect">
            <a:avLst/>
          </a:prstGeom>
          <a:solidFill>
            <a:srgbClr val="00B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0868B-712B-4F09-B106-A3C943F0D690}"/>
              </a:ext>
            </a:extLst>
          </p:cNvPr>
          <p:cNvSpPr/>
          <p:nvPr/>
        </p:nvSpPr>
        <p:spPr>
          <a:xfrm>
            <a:off x="119586" y="1765942"/>
            <a:ext cx="1837270" cy="481423"/>
          </a:xfrm>
          <a:prstGeom prst="rect">
            <a:avLst/>
          </a:prstGeom>
          <a:solidFill>
            <a:srgbClr val="E5007E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A8CA6-162E-492D-9FAC-3E4033736277}"/>
              </a:ext>
            </a:extLst>
          </p:cNvPr>
          <p:cNvSpPr txBox="1"/>
          <p:nvPr/>
        </p:nvSpPr>
        <p:spPr>
          <a:xfrm>
            <a:off x="7621053" y="597631"/>
            <a:ext cx="137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2. Overall does it look as though the UK is ready for the risks and opportunities faced by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18010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15BAD6-225C-4CFC-A01D-7B54796B9D5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93978" y="1462995"/>
            <a:ext cx="6858000" cy="1370516"/>
          </a:xfrm>
        </p:spPr>
        <p:txBody>
          <a:bodyPr/>
          <a:lstStyle/>
          <a:p>
            <a:r>
              <a:rPr lang="en-GB" dirty="0">
                <a:latin typeface="+mn-lt"/>
              </a:rPr>
              <a:t>Review - Based upon what you have discovered today – should the UK government act on climate change? Discuss in pairs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 </a:t>
            </a:r>
            <a:r>
              <a:rPr lang="en-GB" dirty="0">
                <a:hlinkClick r:id="rId2"/>
              </a:rPr>
              <a:t>https://quizlet.com/_8y58nw?x=1jqt&amp;i=38anvz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76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snow, covered, holding&#10;&#10;Description automatically generated">
            <a:extLst>
              <a:ext uri="{FF2B5EF4-FFF2-40B4-BE49-F238E27FC236}">
                <a16:creationId xmlns:a16="http://schemas.microsoft.com/office/drawing/2014/main" id="{12F55B8D-1F53-4D82-8498-8751EF72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6" y="0"/>
            <a:ext cx="7769412" cy="5827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6BF30-9A11-439D-933E-6835EE13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31" y="5538372"/>
            <a:ext cx="1206526" cy="870891"/>
          </a:xfrm>
        </p:spPr>
        <p:txBody>
          <a:bodyPr>
            <a:noAutofit/>
          </a:bodyPr>
          <a:lstStyle/>
          <a:p>
            <a:r>
              <a:rPr lang="en-GB" sz="1800" u="sng" dirty="0"/>
              <a:t>Thunk Question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81DF7-30D3-4646-AEC2-877B955D0602}"/>
              </a:ext>
            </a:extLst>
          </p:cNvPr>
          <p:cNvSpPr/>
          <p:nvPr/>
        </p:nvSpPr>
        <p:spPr>
          <a:xfrm>
            <a:off x="5274902" y="570301"/>
            <a:ext cx="2449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Who owns the water in clouds? </a:t>
            </a:r>
          </a:p>
        </p:txBody>
      </p:sp>
    </p:spTree>
    <p:extLst>
      <p:ext uri="{BB962C8B-B14F-4D97-AF65-F5344CB8AC3E}">
        <p14:creationId xmlns:p14="http://schemas.microsoft.com/office/powerpoint/2010/main" val="213140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curtain, shower, closed, filled&#10;&#10;Description automatically generated">
            <a:extLst>
              <a:ext uri="{FF2B5EF4-FFF2-40B4-BE49-F238E27FC236}">
                <a16:creationId xmlns:a16="http://schemas.microsoft.com/office/drawing/2014/main" id="{829FBB8B-ADA1-4FE8-8F7E-443E4E4EE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116106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56763C1-7BA0-4074-915A-104CC06C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40" y="69853"/>
            <a:ext cx="7631069" cy="380190"/>
          </a:xfrm>
          <a:solidFill>
            <a:srgbClr val="F2F7FC">
              <a:alpha val="8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Cl</a:t>
            </a:r>
            <a:r>
              <a:rPr lang="en-GB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</a:rPr>
              <a:t>i</a:t>
            </a:r>
            <a:r>
              <a:rPr lang="en-GB" b="1" u="sng" dirty="0">
                <a:solidFill>
                  <a:srgbClr val="00B0F0"/>
                </a:solidFill>
                <a:highlight>
                  <a:srgbClr val="FFFFFF"/>
                </a:highlight>
              </a:rPr>
              <a:t>m</a:t>
            </a:r>
            <a:r>
              <a:rPr lang="en-GB" b="1" u="sng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a</a:t>
            </a:r>
            <a:r>
              <a:rPr lang="en-GB" b="1" u="sng" dirty="0">
                <a:solidFill>
                  <a:schemeClr val="accent5">
                    <a:lumMod val="40000"/>
                    <a:lumOff val="60000"/>
                  </a:schemeClr>
                </a:solidFill>
                <a:highlight>
                  <a:srgbClr val="FFFFFF"/>
                </a:highlight>
              </a:rPr>
              <a:t>t</a:t>
            </a:r>
            <a:r>
              <a:rPr lang="en-GB" b="1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</a:rPr>
              <a:t>e</a:t>
            </a:r>
            <a:r>
              <a:rPr lang="en-GB" b="1" u="sng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 c</a:t>
            </a:r>
            <a:r>
              <a:rPr lang="en-GB" b="1" u="sng" dirty="0">
                <a:solidFill>
                  <a:srgbClr val="FFC000"/>
                </a:solidFill>
                <a:highlight>
                  <a:srgbClr val="FFFFFF"/>
                </a:highlight>
              </a:rPr>
              <a:t>h</a:t>
            </a:r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</a:rPr>
              <a:t>a</a:t>
            </a:r>
            <a:r>
              <a:rPr lang="en-GB" b="1" u="sng" dirty="0">
                <a:solidFill>
                  <a:srgbClr val="FF0000"/>
                </a:solidFill>
                <a:highlight>
                  <a:srgbClr val="FFFFFF"/>
                </a:highlight>
              </a:rPr>
              <a:t>n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g</a:t>
            </a:r>
            <a:r>
              <a:rPr lang="en-GB" b="1" u="sng" dirty="0">
                <a:solidFill>
                  <a:srgbClr val="C00000"/>
                </a:solidFill>
                <a:highlight>
                  <a:srgbClr val="FFFFFF"/>
                </a:highlight>
              </a:rPr>
              <a:t>e</a:t>
            </a:r>
            <a:r>
              <a:rPr lang="en-GB" b="1" u="sng" dirty="0">
                <a:solidFill>
                  <a:schemeClr val="tx1"/>
                </a:solidFill>
                <a:highlight>
                  <a:srgbClr val="FFFFFF"/>
                </a:highlight>
              </a:rPr>
              <a:t> and the 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CA69F-9B56-4CDA-88F3-19702365C78E}"/>
              </a:ext>
            </a:extLst>
          </p:cNvPr>
          <p:cNvSpPr txBox="1"/>
          <p:nvPr/>
        </p:nvSpPr>
        <p:spPr>
          <a:xfrm>
            <a:off x="-74318" y="56087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1850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D1297-C23B-4065-AFC6-9C9765237223}"/>
              </a:ext>
            </a:extLst>
          </p:cNvPr>
          <p:cNvSpPr txBox="1"/>
          <p:nvPr/>
        </p:nvSpPr>
        <p:spPr>
          <a:xfrm>
            <a:off x="8803122" y="577601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7A260-EEE2-4970-B19B-EE8BE401AF98}"/>
              </a:ext>
            </a:extLst>
          </p:cNvPr>
          <p:cNvSpPr txBox="1"/>
          <p:nvPr/>
        </p:nvSpPr>
        <p:spPr>
          <a:xfrm>
            <a:off x="2504111" y="569240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304D1-836C-4564-A96C-A38DCD1AAF98}"/>
              </a:ext>
            </a:extLst>
          </p:cNvPr>
          <p:cNvSpPr txBox="1"/>
          <p:nvPr/>
        </p:nvSpPr>
        <p:spPr>
          <a:xfrm>
            <a:off x="5033087" y="582467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black"/>
                </a:solidFill>
                <a:latin typeface="Calibri" panose="020F0502020204030204"/>
              </a:rPr>
              <a:t>1950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64892-7CA7-49A7-B856-B4DBFF7D0116}"/>
              </a:ext>
            </a:extLst>
          </p:cNvPr>
          <p:cNvSpPr txBox="1"/>
          <p:nvPr/>
        </p:nvSpPr>
        <p:spPr>
          <a:xfrm>
            <a:off x="7871325" y="57821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2000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3AF1831-D54B-4F63-9413-199F61E0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09" y="4929879"/>
            <a:ext cx="1472700" cy="14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6FC5E23-FD34-481B-AFE6-A8BC79FD1EF6}"/>
              </a:ext>
            </a:extLst>
          </p:cNvPr>
          <p:cNvSpPr/>
          <p:nvPr/>
        </p:nvSpPr>
        <p:spPr>
          <a:xfrm>
            <a:off x="42863" y="1577992"/>
            <a:ext cx="7510973" cy="3195714"/>
          </a:xfrm>
          <a:prstGeom prst="cloudCallout">
            <a:avLst>
              <a:gd name="adj1" fmla="val 45906"/>
              <a:gd name="adj2" fmla="val 64101"/>
            </a:avLst>
          </a:prstGeom>
          <a:solidFill>
            <a:srgbClr val="E5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Out of these options, which climate change impact in the UK do you think will impact on you most?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Summer heat and fires;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Summer flash floods;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Winter river floods;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Winter storms;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Climate migrants to the UK;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Coastal flooding</a:t>
            </a:r>
          </a:p>
        </p:txBody>
      </p:sp>
    </p:spTree>
    <p:extLst>
      <p:ext uri="{BB962C8B-B14F-4D97-AF65-F5344CB8AC3E}">
        <p14:creationId xmlns:p14="http://schemas.microsoft.com/office/powerpoint/2010/main" val="12882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DA19D-23EB-4EE0-878C-7303B355EB3B}"/>
              </a:ext>
            </a:extLst>
          </p:cNvPr>
          <p:cNvSpPr txBox="1"/>
          <p:nvPr/>
        </p:nvSpPr>
        <p:spPr>
          <a:xfrm>
            <a:off x="7720851" y="57552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5AF62-6080-4D0C-B9AD-15A37D280ABC}"/>
              </a:ext>
            </a:extLst>
          </p:cNvPr>
          <p:cNvSpPr txBox="1"/>
          <p:nvPr/>
        </p:nvSpPr>
        <p:spPr>
          <a:xfrm>
            <a:off x="7360357" y="944852"/>
            <a:ext cx="17836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Look carefully at the graph from the Central England temperature record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What was the lowest temperature recorded?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In which year was the lowest average temperature recorded?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What was the highest temperature recorded?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In which year was the highest average temperature recorded?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How many times does the average temperature go above 10</a:t>
            </a:r>
            <a:r>
              <a:rPr lang="en-GB" sz="1100" dirty="0">
                <a:cs typeface="Arial" panose="020B0604020202020204" pitchFamily="34" charset="0"/>
              </a:rPr>
              <a:t>°C in the 250 years prior to 1900? (count up the RED dots)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How many times does the average temperature go above 10</a:t>
            </a:r>
            <a:r>
              <a:rPr lang="en-GB" sz="1100" dirty="0">
                <a:cs typeface="Arial" panose="020B0604020202020204" pitchFamily="34" charset="0"/>
              </a:rPr>
              <a:t>°C in the just over 100 years since  1900?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cs typeface="Arial" panose="020B0604020202020204" pitchFamily="34" charset="0"/>
              </a:rPr>
              <a:t>Use the TREND line – what temperature does it start and end at? By how much has the temperature changed?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D07DC9-E83C-D535-67B2-814B8DEAE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644175"/>
              </p:ext>
            </p:extLst>
          </p:nvPr>
        </p:nvGraphicFramePr>
        <p:xfrm>
          <a:off x="-160020" y="218836"/>
          <a:ext cx="7735192" cy="569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13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CF9A-D0E0-4E56-9AC4-4F2B17F26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89" y="4709849"/>
            <a:ext cx="8377518" cy="751747"/>
          </a:xfrm>
        </p:spPr>
        <p:txBody>
          <a:bodyPr>
            <a:normAutofit/>
          </a:bodyPr>
          <a:lstStyle/>
          <a:p>
            <a:r>
              <a:rPr lang="en-GB" sz="4400" b="1" u="sng" dirty="0"/>
              <a:t>Changing UK Climate</a:t>
            </a:r>
          </a:p>
        </p:txBody>
      </p:sp>
      <p:pic>
        <p:nvPicPr>
          <p:cNvPr id="4" name="Picture 3" descr="Climate stripes representative of temperature for the UK over time&#10;">
            <a:extLst>
              <a:ext uri="{FF2B5EF4-FFF2-40B4-BE49-F238E27FC236}">
                <a16:creationId xmlns:a16="http://schemas.microsoft.com/office/drawing/2014/main" id="{3C7324E0-2EB0-4E4D-A32E-EFF2E0889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0"/>
            <a:ext cx="6167718" cy="308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AB27B3-2876-4036-87F2-E0DBAE2B3D69}"/>
              </a:ext>
            </a:extLst>
          </p:cNvPr>
          <p:cNvSpPr/>
          <p:nvPr/>
        </p:nvSpPr>
        <p:spPr>
          <a:xfrm>
            <a:off x="2976282" y="3022021"/>
            <a:ext cx="641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Climate stripes representative of temperature for the UK over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2D1C26-7A7A-4683-9DE1-4B93F3CA9F46}"/>
              </a:ext>
            </a:extLst>
          </p:cNvPr>
          <p:cNvSpPr/>
          <p:nvPr/>
        </p:nvSpPr>
        <p:spPr>
          <a:xfrm>
            <a:off x="328024" y="3878852"/>
            <a:ext cx="8158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can find your own climate stripes: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https://showyourstripes.info/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7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A4CBA-8ADE-4C09-A4D2-2A07D0F6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/>
              <a:t>Changing UK Climate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49F18-E1B7-4D7C-9B0E-1348D5262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65644-8858-47F0-AEAF-93B5E019B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To understand how climate (precipitation &amp; temperature) has changed over time in the UK.</a:t>
            </a:r>
          </a:p>
          <a:p>
            <a:r>
              <a:rPr lang="en-GB" sz="2400" dirty="0">
                <a:latin typeface="+mn-lt"/>
              </a:rPr>
              <a:t>To be able to classify the potential impacts of changing climate on the UK.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B34296-7955-47FE-AB31-00D9201E0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871B7C-3368-4821-A650-90D90589CD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A summary table of changes to both temperature and precipitation in the UK.</a:t>
            </a:r>
          </a:p>
          <a:p>
            <a:r>
              <a:rPr lang="en-GB" sz="2400" dirty="0">
                <a:latin typeface="+mn-lt"/>
              </a:rPr>
              <a:t>A colour coded table on the impacts of climate change on the UK.</a:t>
            </a:r>
          </a:p>
        </p:txBody>
      </p:sp>
    </p:spTree>
    <p:extLst>
      <p:ext uri="{BB962C8B-B14F-4D97-AF65-F5344CB8AC3E}">
        <p14:creationId xmlns:p14="http://schemas.microsoft.com/office/powerpoint/2010/main" val="27715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63B9F-A58C-4D94-ACB6-CA9AA88FC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has the UK climate changed?</a:t>
            </a:r>
            <a:br>
              <a:rPr lang="en-GB" dirty="0"/>
            </a:br>
            <a:br>
              <a:rPr lang="en-GB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6549C-E5C9-4237-B596-A130EF0F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8" y="0"/>
            <a:ext cx="8557476" cy="665227"/>
          </a:xfrm>
        </p:spPr>
        <p:txBody>
          <a:bodyPr>
            <a:noAutofit/>
          </a:bodyPr>
          <a:lstStyle/>
          <a:p>
            <a:r>
              <a:rPr lang="en-GB" b="1" u="sng" dirty="0"/>
              <a:t>Changing UK Climate - The Central England Temperature (CET) Record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9FC11-648C-4108-8D45-B9975235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9238" y="614600"/>
            <a:ext cx="5017538" cy="5724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+mn-lt"/>
              </a:rPr>
              <a:t>Look carefully at the data opposite from the Central England Temperature record.  It shows the average monthly temperatures for 2 time periods.  The monthly average has been calculated from 30 years' worth of data.</a:t>
            </a:r>
          </a:p>
          <a:p>
            <a:pPr marL="0" indent="0">
              <a:buNone/>
            </a:pPr>
            <a:r>
              <a:rPr lang="en-GB" sz="2000" dirty="0">
                <a:latin typeface="+mn-lt"/>
              </a:rPr>
              <a:t>Tasks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Calculate the Mean for both time periods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Calculate the Range for both time periods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What has happened to temperature over time?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Is this pattern the same for all months?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Overall what does this show us about the climate in the UK?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+mn-lt"/>
              </a:rPr>
              <a:t>The graph on the next slide will help visualise these answers.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740A1-55A1-4E34-83DD-EEBADAC9ADA7}"/>
              </a:ext>
            </a:extLst>
          </p:cNvPr>
          <p:cNvSpPr txBox="1"/>
          <p:nvPr/>
        </p:nvSpPr>
        <p:spPr>
          <a:xfrm>
            <a:off x="92553" y="4998020"/>
            <a:ext cx="1848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Mean = All results added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EB5C7-DE2F-4AAD-B483-8520191BCF7A}"/>
              </a:ext>
            </a:extLst>
          </p:cNvPr>
          <p:cNvSpPr txBox="1"/>
          <p:nvPr/>
        </p:nvSpPr>
        <p:spPr>
          <a:xfrm>
            <a:off x="552109" y="5178309"/>
            <a:ext cx="106758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Number of results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FB798-E82E-46D3-8EDE-FC84AD380440}"/>
              </a:ext>
            </a:extLst>
          </p:cNvPr>
          <p:cNvCxnSpPr/>
          <p:nvPr/>
        </p:nvCxnSpPr>
        <p:spPr>
          <a:xfrm>
            <a:off x="552109" y="5178308"/>
            <a:ext cx="1134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52A991-B337-4A4F-943C-E540DA22CAE0}"/>
              </a:ext>
            </a:extLst>
          </p:cNvPr>
          <p:cNvSpPr txBox="1"/>
          <p:nvPr/>
        </p:nvSpPr>
        <p:spPr>
          <a:xfrm>
            <a:off x="2077570" y="5009563"/>
            <a:ext cx="18489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Range = Largest value – Smallest value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F2E8FFB1-B918-1B00-26B8-E3DCEC1EE1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7258458"/>
              </p:ext>
            </p:extLst>
          </p:nvPr>
        </p:nvGraphicFramePr>
        <p:xfrm>
          <a:off x="89542" y="770870"/>
          <a:ext cx="3704667" cy="41881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34889">
                  <a:extLst>
                    <a:ext uri="{9D8B030D-6E8A-4147-A177-3AD203B41FA5}">
                      <a16:colId xmlns:a16="http://schemas.microsoft.com/office/drawing/2014/main" val="944250872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329752234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078122114"/>
                    </a:ext>
                  </a:extLst>
                </a:gridCol>
              </a:tblGrid>
              <a:tr h="5514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1901-1930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1991-2020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7571839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7405741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FEB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55374081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612026604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APR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1362146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10000906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845421243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6268589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AUG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414491534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97636702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OCT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53498487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NOV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07988776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DEC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74254625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813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Range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83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6549C-E5C9-4237-B596-A130EF0F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8" y="0"/>
            <a:ext cx="8557476" cy="665227"/>
          </a:xfrm>
        </p:spPr>
        <p:txBody>
          <a:bodyPr>
            <a:noAutofit/>
          </a:bodyPr>
          <a:lstStyle/>
          <a:p>
            <a:r>
              <a:rPr lang="en-GB" b="1" u="sng" dirty="0"/>
              <a:t>Changing UK weather - The Central England Temperature (CET) Record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3FD3E5A-2A9B-4372-8A3D-EB1ADEAC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02" y="5515535"/>
            <a:ext cx="852487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F92F0CE-D12E-483B-8827-66280A00A47B}"/>
              </a:ext>
            </a:extLst>
          </p:cNvPr>
          <p:cNvSpPr/>
          <p:nvPr/>
        </p:nvSpPr>
        <p:spPr>
          <a:xfrm>
            <a:off x="4255095" y="496765"/>
            <a:ext cx="4519849" cy="5871257"/>
          </a:xfrm>
          <a:prstGeom prst="wedgeRoundRectCallout">
            <a:avLst>
              <a:gd name="adj1" fmla="val -65714"/>
              <a:gd name="adj2" fmla="val 41484"/>
              <a:gd name="adj3" fmla="val 16667"/>
            </a:avLst>
          </a:prstGeom>
          <a:solidFill>
            <a:srgbClr val="582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DID YOU KNOW? The Hadley Centre Central England Temperature (</a:t>
            </a:r>
            <a:r>
              <a:rPr lang="en-GB" sz="2000" b="1" dirty="0" err="1"/>
              <a:t>HadCET</a:t>
            </a:r>
            <a:r>
              <a:rPr lang="en-GB" sz="2000" b="1" dirty="0"/>
              <a:t>) dataset </a:t>
            </a:r>
            <a:r>
              <a:rPr lang="en-GB" sz="2000" dirty="0"/>
              <a:t>is </a:t>
            </a:r>
            <a:r>
              <a:rPr lang="en-GB" sz="2000" b="1" dirty="0">
                <a:solidFill>
                  <a:srgbClr val="FFFF00"/>
                </a:solidFill>
              </a:rPr>
              <a:t>the longest instrumental record of temperature in the world.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/>
              <a:t>The mean, minimum and maximum datasets are updated monthly.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/>
              <a:t>The mean daily data series begins in 1772 and the mean monthly data in 1659.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/>
              <a:t>These daily and monthly temperatures are representative of a roughly triangular area of the United Kingdom enclosed by Lancashire, London and Bristol. 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0798E9F-DC9E-1694-119B-5DD9F430A0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9328525"/>
              </p:ext>
            </p:extLst>
          </p:nvPr>
        </p:nvGraphicFramePr>
        <p:xfrm>
          <a:off x="92553" y="922584"/>
          <a:ext cx="3704667" cy="41881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34889">
                  <a:extLst>
                    <a:ext uri="{9D8B030D-6E8A-4147-A177-3AD203B41FA5}">
                      <a16:colId xmlns:a16="http://schemas.microsoft.com/office/drawing/2014/main" val="944250872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329752234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078122114"/>
                    </a:ext>
                  </a:extLst>
                </a:gridCol>
              </a:tblGrid>
              <a:tr h="5514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1901-1930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1991-2020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7571839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7405741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FEB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55374081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612026604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APR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1362146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10000906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845421243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6268589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AUG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414491534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97636702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OCT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53498487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NOV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07988776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DEC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74254625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813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Range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E5E71-467D-BB33-3725-E62095D8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483659"/>
            <a:ext cx="8012996" cy="56141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7891C-094F-4699-88EA-23B576379353}"/>
              </a:ext>
            </a:extLst>
          </p:cNvPr>
          <p:cNvSpPr/>
          <p:nvPr/>
        </p:nvSpPr>
        <p:spPr>
          <a:xfrm>
            <a:off x="6813177" y="1123739"/>
            <a:ext cx="2330823" cy="923330"/>
          </a:xfrm>
          <a:prstGeom prst="rect">
            <a:avLst/>
          </a:prstGeom>
          <a:solidFill>
            <a:srgbClr val="E5007E"/>
          </a:solidFill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Overall what does this show us about the climate in the UK?</a:t>
            </a:r>
          </a:p>
        </p:txBody>
      </p:sp>
    </p:spTree>
    <p:extLst>
      <p:ext uri="{BB962C8B-B14F-4D97-AF65-F5344CB8AC3E}">
        <p14:creationId xmlns:p14="http://schemas.microsoft.com/office/powerpoint/2010/main" val="48137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16E520-0B14-6B9D-DE23-7AA8318E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1240442"/>
            <a:ext cx="7192789" cy="5155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83584-2D29-4AB4-B5CA-5BB8CF55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" y="67860"/>
            <a:ext cx="8077200" cy="854072"/>
          </a:xfrm>
        </p:spPr>
        <p:txBody>
          <a:bodyPr/>
          <a:lstStyle/>
          <a:p>
            <a:r>
              <a:rPr lang="en-GB" b="1" u="sng" dirty="0"/>
              <a:t>Changing UK Weather – </a:t>
            </a:r>
            <a:br>
              <a:rPr lang="en-GB" b="1" u="sng" dirty="0"/>
            </a:br>
            <a:r>
              <a:rPr lang="en-GB" b="1" u="sng" dirty="0"/>
              <a:t>the evidence for Precipitation Change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05082-DCCD-4A9A-B6B9-968A3CAD36E2}"/>
              </a:ext>
            </a:extLst>
          </p:cNvPr>
          <p:cNvSpPr txBox="1"/>
          <p:nvPr/>
        </p:nvSpPr>
        <p:spPr>
          <a:xfrm>
            <a:off x="6071409" y="197999"/>
            <a:ext cx="3160058" cy="2215991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does this graph show: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About the change in extreme rainfall from 1960 to 2014?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How could this impact upon people?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9AF64F-F8DA-4652-BF73-FF0E0CAC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5803529"/>
            <a:ext cx="807259" cy="8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969B42F-187D-43A2-9807-69A5E08C194B}"/>
              </a:ext>
            </a:extLst>
          </p:cNvPr>
          <p:cNvSpPr/>
          <p:nvPr/>
        </p:nvSpPr>
        <p:spPr>
          <a:xfrm>
            <a:off x="6071409" y="4148856"/>
            <a:ext cx="3160058" cy="1928969"/>
          </a:xfrm>
          <a:prstGeom prst="wedgeRectCallout">
            <a:avLst>
              <a:gd name="adj1" fmla="val -43931"/>
              <a:gd name="adj2" fmla="val 7728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EXTRA!</a:t>
            </a:r>
          </a:p>
          <a:p>
            <a:r>
              <a:rPr lang="en-GB" dirty="0"/>
              <a:t>The graph shows the 5% of days when there is most rain. </a:t>
            </a:r>
          </a:p>
          <a:p>
            <a:endParaRPr lang="en-GB" dirty="0"/>
          </a:p>
          <a:p>
            <a:r>
              <a:rPr lang="en-GB" dirty="0"/>
              <a:t>The rain on those days had to be above 9.4mm. </a:t>
            </a:r>
          </a:p>
          <a:p>
            <a:endParaRPr lang="en-GB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B6800-468D-481E-AF49-E4E0E75CD5E8}"/>
              </a:ext>
            </a:extLst>
          </p:cNvPr>
          <p:cNvSpPr/>
          <p:nvPr/>
        </p:nvSpPr>
        <p:spPr>
          <a:xfrm>
            <a:off x="5976" y="6396335"/>
            <a:ext cx="6600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Original graph source - </a:t>
            </a:r>
            <a:r>
              <a:rPr lang="en-GB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https://rmets.onlinelibrary.wiley.com/doi/epdf/10.1002/joc.6213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>
                <a:solidFill>
                  <a:schemeClr val="bg1"/>
                </a:solidFill>
              </a:rPr>
              <a:t>https://www.metoffice.gov.uk/hadobs/hadukp/data/daily/HadEWP_daily_totals.txt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048B-C8F2-4071-A2CC-862049BA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0297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In summary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27BC18-0E85-4319-BEC1-D96176263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819591"/>
              </p:ext>
            </p:extLst>
          </p:nvPr>
        </p:nvGraphicFramePr>
        <p:xfrm>
          <a:off x="628650" y="1473444"/>
          <a:ext cx="78867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1858631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655303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E500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happens over time?</a:t>
                      </a:r>
                    </a:p>
                  </a:txBody>
                  <a:tcPr>
                    <a:solidFill>
                      <a:srgbClr val="E50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9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Average temperatures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Number of extreme rainfall days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1308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B6BF17F-681E-40FD-B649-E99726B56494}"/>
              </a:ext>
            </a:extLst>
          </p:cNvPr>
          <p:cNvSpPr/>
          <p:nvPr/>
        </p:nvSpPr>
        <p:spPr>
          <a:xfrm>
            <a:off x="2686050" y="613323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3"/>
              </a:rPr>
              <a:t>https://www.youtube.com/watch?v=SDxmlvGiV9k&amp;feature=youtu.be</a:t>
            </a:r>
            <a:r>
              <a:rPr lang="en-GB" sz="1100" dirty="0"/>
              <a:t> </a:t>
            </a:r>
          </a:p>
        </p:txBody>
      </p:sp>
      <p:pic>
        <p:nvPicPr>
          <p:cNvPr id="5" name="Online Media 4" title="UK Climate Change Risk Assessment 2017 - Urgent priorities for the UK">
            <a:hlinkClick r:id="" action="ppaction://media"/>
            <a:extLst>
              <a:ext uri="{FF2B5EF4-FFF2-40B4-BE49-F238E27FC236}">
                <a16:creationId xmlns:a16="http://schemas.microsoft.com/office/drawing/2014/main" id="{1703B4BF-A55C-4106-9B29-4B87C7439C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8415" y="3362655"/>
            <a:ext cx="4857750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Mets PPT Template 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3. Weather and climate</Template>
  <TotalTime>550</TotalTime>
  <Words>1354</Words>
  <Application>Microsoft Office PowerPoint</Application>
  <PresentationFormat>On-screen Show (4:3)</PresentationFormat>
  <Paragraphs>229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RMets PPT Template AW</vt:lpstr>
      <vt:lpstr>Connect your learning - Climate in the UK - Zones </vt:lpstr>
      <vt:lpstr>Changing UK Climate</vt:lpstr>
      <vt:lpstr>Changing UK Climate</vt:lpstr>
      <vt:lpstr>How has the UK climate changed?  </vt:lpstr>
      <vt:lpstr>Changing UK Climate - The Central England Temperature (CET) Record</vt:lpstr>
      <vt:lpstr>Changing UK weather - The Central England Temperature (CET) Record</vt:lpstr>
      <vt:lpstr>PowerPoint Presentation</vt:lpstr>
      <vt:lpstr>Changing UK Weather –  the evidence for Precipitation Change</vt:lpstr>
      <vt:lpstr>In summary</vt:lpstr>
      <vt:lpstr>What impacts could a changing climate have on the UK in the FUTURE?</vt:lpstr>
      <vt:lpstr>What impacts could a changing climate have on the UK in the FUTURE? classification activity</vt:lpstr>
      <vt:lpstr>PowerPoint Presentation</vt:lpstr>
      <vt:lpstr>Thunk Question</vt:lpstr>
      <vt:lpstr>Climate change and the UK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Gamesby</dc:creator>
  <cp:lastModifiedBy>Sylvia Knight</cp:lastModifiedBy>
  <cp:revision>68</cp:revision>
  <dcterms:created xsi:type="dcterms:W3CDTF">2020-03-23T08:25:55Z</dcterms:created>
  <dcterms:modified xsi:type="dcterms:W3CDTF">2022-07-11T15:35:51Z</dcterms:modified>
</cp:coreProperties>
</file>