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613" r:id="rId2"/>
    <p:sldId id="257" r:id="rId3"/>
    <p:sldId id="256" r:id="rId4"/>
    <p:sldId id="609" r:id="rId5"/>
    <p:sldId id="301" r:id="rId6"/>
    <p:sldId id="619" r:id="rId7"/>
    <p:sldId id="307" r:id="rId8"/>
    <p:sldId id="616" r:id="rId9"/>
    <p:sldId id="282" r:id="rId10"/>
    <p:sldId id="606" r:id="rId11"/>
    <p:sldId id="617" r:id="rId12"/>
    <p:sldId id="611" r:id="rId13"/>
    <p:sldId id="620" r:id="rId14"/>
    <p:sldId id="615" r:id="rId15"/>
    <p:sldId id="614" r:id="rId16"/>
    <p:sldId id="618" r:id="rId17"/>
    <p:sldId id="273" r:id="rId18"/>
    <p:sldId id="324" r:id="rId19"/>
    <p:sldId id="31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5007E"/>
    <a:srgbClr val="00B050"/>
    <a:srgbClr val="CC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AEAA07-406F-4E64-A568-18F6C9A01CD1}" v="5" dt="2020-11-07T16:00:22.7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77305" autoAdjust="0"/>
  </p:normalViewPr>
  <p:slideViewPr>
    <p:cSldViewPr snapToGrid="0">
      <p:cViewPr varScale="1">
        <p:scale>
          <a:sx n="84" d="100"/>
          <a:sy n="84" d="100"/>
        </p:scale>
        <p:origin x="9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8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Gamesby" userId="pDFs61uZYCAqGJYkIH8rrubv/FB17KO0iUFk6tDI2WM=" providerId="None" clId="Web-{DCAEAA07-406F-4E64-A568-18F6C9A01CD1}"/>
    <pc:docChg chg="modSld">
      <pc:chgData name="Robert Gamesby" userId="pDFs61uZYCAqGJYkIH8rrubv/FB17KO0iUFk6tDI2WM=" providerId="None" clId="Web-{DCAEAA07-406F-4E64-A568-18F6C9A01CD1}" dt="2020-11-07T16:00:22.733" v="4" actId="1076"/>
      <pc:docMkLst>
        <pc:docMk/>
      </pc:docMkLst>
      <pc:sldChg chg="addSp modSp">
        <pc:chgData name="Robert Gamesby" userId="pDFs61uZYCAqGJYkIH8rrubv/FB17KO0iUFk6tDI2WM=" providerId="None" clId="Web-{DCAEAA07-406F-4E64-A568-18F6C9A01CD1}" dt="2020-11-07T16:00:22.733" v="4" actId="1076"/>
        <pc:sldMkLst>
          <pc:docMk/>
          <pc:sldMk cId="1479872384" sldId="620"/>
        </pc:sldMkLst>
        <pc:picChg chg="add mod">
          <ac:chgData name="Robert Gamesby" userId="pDFs61uZYCAqGJYkIH8rrubv/FB17KO0iUFk6tDI2WM=" providerId="None" clId="Web-{DCAEAA07-406F-4E64-A568-18F6C9A01CD1}" dt="2020-11-07T16:00:22.733" v="4" actId="1076"/>
          <ac:picMkLst>
            <pc:docMk/>
            <pc:sldMk cId="1479872384" sldId="620"/>
            <ac:picMk id="7" creationId="{00FAB1D3-E577-4CE6-8738-9A53A4048552}"/>
          </ac:picMkLst>
        </pc:picChg>
        <pc:picChg chg="add mod">
          <ac:chgData name="Robert Gamesby" userId="pDFs61uZYCAqGJYkIH8rrubv/FB17KO0iUFk6tDI2WM=" providerId="None" clId="Web-{DCAEAA07-406F-4E64-A568-18F6C9A01CD1}" dt="2020-11-07T16:00:19.905" v="3" actId="1076"/>
          <ac:picMkLst>
            <pc:docMk/>
            <pc:sldMk cId="1479872384" sldId="620"/>
            <ac:picMk id="9" creationId="{4B22CF4C-21F7-49C4-A19E-505FAB6F59CC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4714FS01\Teachers$\Geography\GCSE\NEW%20GCSE%202016\3.1.1The%20Challenge%20of%20Natural%20HazardsDONE\10%20UK%20weather%20hazards\UK%20monthly%20rainfall%20met%20office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game\Documents\RMS%20Project\14.%20Changing%20UK%20climate\14.Rainfall_Data_Met_Office_SIMPLIFIE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 dirty="0"/>
              <a:t>Bar chart to show the annual rainfall amounts in the UK from 1910 to 2018</a:t>
            </a:r>
          </a:p>
        </c:rich>
      </c:tx>
      <c:layout>
        <c:manualLayout>
          <c:xMode val="edge"/>
          <c:yMode val="edge"/>
          <c:x val="0.14709494542708315"/>
          <c:y val="8.084210740733314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JAN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Sheet1!$A$4:$A$112</c:f>
              <c:numCache>
                <c:formatCode>General</c:formatCode>
                <c:ptCount val="109"/>
                <c:pt idx="0">
                  <c:v>1910</c:v>
                </c:pt>
                <c:pt idx="1">
                  <c:v>1911</c:v>
                </c:pt>
                <c:pt idx="2">
                  <c:v>1912</c:v>
                </c:pt>
                <c:pt idx="3">
                  <c:v>1913</c:v>
                </c:pt>
                <c:pt idx="4">
                  <c:v>1914</c:v>
                </c:pt>
                <c:pt idx="5">
                  <c:v>1915</c:v>
                </c:pt>
                <c:pt idx="6">
                  <c:v>1916</c:v>
                </c:pt>
                <c:pt idx="7">
                  <c:v>1917</c:v>
                </c:pt>
                <c:pt idx="8">
                  <c:v>1918</c:v>
                </c:pt>
                <c:pt idx="9">
                  <c:v>1919</c:v>
                </c:pt>
                <c:pt idx="10">
                  <c:v>1920</c:v>
                </c:pt>
                <c:pt idx="11">
                  <c:v>1921</c:v>
                </c:pt>
                <c:pt idx="12">
                  <c:v>1922</c:v>
                </c:pt>
                <c:pt idx="13">
                  <c:v>1923</c:v>
                </c:pt>
                <c:pt idx="14">
                  <c:v>1924</c:v>
                </c:pt>
                <c:pt idx="15">
                  <c:v>1925</c:v>
                </c:pt>
                <c:pt idx="16">
                  <c:v>1926</c:v>
                </c:pt>
                <c:pt idx="17">
                  <c:v>1927</c:v>
                </c:pt>
                <c:pt idx="18">
                  <c:v>1928</c:v>
                </c:pt>
                <c:pt idx="19">
                  <c:v>1929</c:v>
                </c:pt>
                <c:pt idx="20">
                  <c:v>1930</c:v>
                </c:pt>
                <c:pt idx="21">
                  <c:v>1931</c:v>
                </c:pt>
                <c:pt idx="22">
                  <c:v>1932</c:v>
                </c:pt>
                <c:pt idx="23">
                  <c:v>1933</c:v>
                </c:pt>
                <c:pt idx="24">
                  <c:v>1934</c:v>
                </c:pt>
                <c:pt idx="25">
                  <c:v>1935</c:v>
                </c:pt>
                <c:pt idx="26">
                  <c:v>1936</c:v>
                </c:pt>
                <c:pt idx="27">
                  <c:v>1937</c:v>
                </c:pt>
                <c:pt idx="28">
                  <c:v>1938</c:v>
                </c:pt>
                <c:pt idx="29">
                  <c:v>1939</c:v>
                </c:pt>
                <c:pt idx="30">
                  <c:v>1940</c:v>
                </c:pt>
                <c:pt idx="31">
                  <c:v>1941</c:v>
                </c:pt>
                <c:pt idx="32">
                  <c:v>1942</c:v>
                </c:pt>
                <c:pt idx="33">
                  <c:v>1943</c:v>
                </c:pt>
                <c:pt idx="34">
                  <c:v>1944</c:v>
                </c:pt>
                <c:pt idx="35">
                  <c:v>1945</c:v>
                </c:pt>
                <c:pt idx="36">
                  <c:v>1946</c:v>
                </c:pt>
                <c:pt idx="37">
                  <c:v>1947</c:v>
                </c:pt>
                <c:pt idx="38">
                  <c:v>1948</c:v>
                </c:pt>
                <c:pt idx="39">
                  <c:v>1949</c:v>
                </c:pt>
                <c:pt idx="40">
                  <c:v>1950</c:v>
                </c:pt>
                <c:pt idx="41">
                  <c:v>1951</c:v>
                </c:pt>
                <c:pt idx="42">
                  <c:v>1952</c:v>
                </c:pt>
                <c:pt idx="43">
                  <c:v>1953</c:v>
                </c:pt>
                <c:pt idx="44">
                  <c:v>1954</c:v>
                </c:pt>
                <c:pt idx="45">
                  <c:v>1955</c:v>
                </c:pt>
                <c:pt idx="46">
                  <c:v>1956</c:v>
                </c:pt>
                <c:pt idx="47">
                  <c:v>1957</c:v>
                </c:pt>
                <c:pt idx="48">
                  <c:v>1958</c:v>
                </c:pt>
                <c:pt idx="49">
                  <c:v>1959</c:v>
                </c:pt>
                <c:pt idx="50">
                  <c:v>1960</c:v>
                </c:pt>
                <c:pt idx="51">
                  <c:v>1961</c:v>
                </c:pt>
                <c:pt idx="52">
                  <c:v>1962</c:v>
                </c:pt>
                <c:pt idx="53">
                  <c:v>1963</c:v>
                </c:pt>
                <c:pt idx="54">
                  <c:v>1964</c:v>
                </c:pt>
                <c:pt idx="55">
                  <c:v>1965</c:v>
                </c:pt>
                <c:pt idx="56">
                  <c:v>1966</c:v>
                </c:pt>
                <c:pt idx="57">
                  <c:v>1967</c:v>
                </c:pt>
                <c:pt idx="58">
                  <c:v>1968</c:v>
                </c:pt>
                <c:pt idx="59">
                  <c:v>1969</c:v>
                </c:pt>
                <c:pt idx="60">
                  <c:v>1970</c:v>
                </c:pt>
                <c:pt idx="61">
                  <c:v>1971</c:v>
                </c:pt>
                <c:pt idx="62">
                  <c:v>1972</c:v>
                </c:pt>
                <c:pt idx="63">
                  <c:v>1973</c:v>
                </c:pt>
                <c:pt idx="64">
                  <c:v>1974</c:v>
                </c:pt>
                <c:pt idx="65">
                  <c:v>1975</c:v>
                </c:pt>
                <c:pt idx="66">
                  <c:v>1976</c:v>
                </c:pt>
                <c:pt idx="67">
                  <c:v>1977</c:v>
                </c:pt>
                <c:pt idx="68">
                  <c:v>1978</c:v>
                </c:pt>
                <c:pt idx="69">
                  <c:v>1979</c:v>
                </c:pt>
                <c:pt idx="70">
                  <c:v>1980</c:v>
                </c:pt>
                <c:pt idx="71">
                  <c:v>1981</c:v>
                </c:pt>
                <c:pt idx="72">
                  <c:v>1982</c:v>
                </c:pt>
                <c:pt idx="73">
                  <c:v>1983</c:v>
                </c:pt>
                <c:pt idx="74">
                  <c:v>1984</c:v>
                </c:pt>
                <c:pt idx="75">
                  <c:v>1985</c:v>
                </c:pt>
                <c:pt idx="76">
                  <c:v>1986</c:v>
                </c:pt>
                <c:pt idx="77">
                  <c:v>1987</c:v>
                </c:pt>
                <c:pt idx="78">
                  <c:v>1988</c:v>
                </c:pt>
                <c:pt idx="79">
                  <c:v>1989</c:v>
                </c:pt>
                <c:pt idx="80">
                  <c:v>1990</c:v>
                </c:pt>
                <c:pt idx="81">
                  <c:v>1991</c:v>
                </c:pt>
                <c:pt idx="82">
                  <c:v>1992</c:v>
                </c:pt>
                <c:pt idx="83">
                  <c:v>1993</c:v>
                </c:pt>
                <c:pt idx="84">
                  <c:v>1994</c:v>
                </c:pt>
                <c:pt idx="85">
                  <c:v>1995</c:v>
                </c:pt>
                <c:pt idx="86">
                  <c:v>1996</c:v>
                </c:pt>
                <c:pt idx="87">
                  <c:v>1997</c:v>
                </c:pt>
                <c:pt idx="88">
                  <c:v>1998</c:v>
                </c:pt>
                <c:pt idx="89">
                  <c:v>1999</c:v>
                </c:pt>
                <c:pt idx="90">
                  <c:v>2000</c:v>
                </c:pt>
                <c:pt idx="91">
                  <c:v>2001</c:v>
                </c:pt>
                <c:pt idx="92">
                  <c:v>2002</c:v>
                </c:pt>
                <c:pt idx="93">
                  <c:v>2003</c:v>
                </c:pt>
                <c:pt idx="94">
                  <c:v>2004</c:v>
                </c:pt>
                <c:pt idx="95">
                  <c:v>2005</c:v>
                </c:pt>
                <c:pt idx="96">
                  <c:v>2006</c:v>
                </c:pt>
                <c:pt idx="97">
                  <c:v>2007</c:v>
                </c:pt>
                <c:pt idx="98">
                  <c:v>2008</c:v>
                </c:pt>
                <c:pt idx="99">
                  <c:v>2009</c:v>
                </c:pt>
                <c:pt idx="100">
                  <c:v>2010</c:v>
                </c:pt>
                <c:pt idx="101">
                  <c:v>2011</c:v>
                </c:pt>
                <c:pt idx="102">
                  <c:v>2012</c:v>
                </c:pt>
                <c:pt idx="103">
                  <c:v>2013</c:v>
                </c:pt>
                <c:pt idx="104">
                  <c:v>2014</c:v>
                </c:pt>
                <c:pt idx="105">
                  <c:v>2015</c:v>
                </c:pt>
                <c:pt idx="106">
                  <c:v>2016</c:v>
                </c:pt>
                <c:pt idx="107">
                  <c:v>2017</c:v>
                </c:pt>
                <c:pt idx="108">
                  <c:v>2018</c:v>
                </c:pt>
              </c:numCache>
            </c:numRef>
          </c:cat>
          <c:val>
            <c:numRef>
              <c:f>Sheet1!$B$4:$B$112</c:f>
            </c:numRef>
          </c:val>
          <c:extLst>
            <c:ext xmlns:c16="http://schemas.microsoft.com/office/drawing/2014/chart" uri="{C3380CC4-5D6E-409C-BE32-E72D297353CC}">
              <c16:uniqueId val="{00000000-6C7A-457D-8465-128A7757FAEB}"/>
            </c:ext>
          </c:extLst>
        </c:ser>
        <c:ser>
          <c:idx val="4"/>
          <c:order val="4"/>
          <c:tx>
            <c:strRef>
              <c:f>Sheet1!$F$3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Sheet1!$A$4:$A$112</c:f>
              <c:numCache>
                <c:formatCode>General</c:formatCode>
                <c:ptCount val="109"/>
                <c:pt idx="0">
                  <c:v>1910</c:v>
                </c:pt>
                <c:pt idx="1">
                  <c:v>1911</c:v>
                </c:pt>
                <c:pt idx="2">
                  <c:v>1912</c:v>
                </c:pt>
                <c:pt idx="3">
                  <c:v>1913</c:v>
                </c:pt>
                <c:pt idx="4">
                  <c:v>1914</c:v>
                </c:pt>
                <c:pt idx="5">
                  <c:v>1915</c:v>
                </c:pt>
                <c:pt idx="6">
                  <c:v>1916</c:v>
                </c:pt>
                <c:pt idx="7">
                  <c:v>1917</c:v>
                </c:pt>
                <c:pt idx="8">
                  <c:v>1918</c:v>
                </c:pt>
                <c:pt idx="9">
                  <c:v>1919</c:v>
                </c:pt>
                <c:pt idx="10">
                  <c:v>1920</c:v>
                </c:pt>
                <c:pt idx="11">
                  <c:v>1921</c:v>
                </c:pt>
                <c:pt idx="12">
                  <c:v>1922</c:v>
                </c:pt>
                <c:pt idx="13">
                  <c:v>1923</c:v>
                </c:pt>
                <c:pt idx="14">
                  <c:v>1924</c:v>
                </c:pt>
                <c:pt idx="15">
                  <c:v>1925</c:v>
                </c:pt>
                <c:pt idx="16">
                  <c:v>1926</c:v>
                </c:pt>
                <c:pt idx="17">
                  <c:v>1927</c:v>
                </c:pt>
                <c:pt idx="18">
                  <c:v>1928</c:v>
                </c:pt>
                <c:pt idx="19">
                  <c:v>1929</c:v>
                </c:pt>
                <c:pt idx="20">
                  <c:v>1930</c:v>
                </c:pt>
                <c:pt idx="21">
                  <c:v>1931</c:v>
                </c:pt>
                <c:pt idx="22">
                  <c:v>1932</c:v>
                </c:pt>
                <c:pt idx="23">
                  <c:v>1933</c:v>
                </c:pt>
                <c:pt idx="24">
                  <c:v>1934</c:v>
                </c:pt>
                <c:pt idx="25">
                  <c:v>1935</c:v>
                </c:pt>
                <c:pt idx="26">
                  <c:v>1936</c:v>
                </c:pt>
                <c:pt idx="27">
                  <c:v>1937</c:v>
                </c:pt>
                <c:pt idx="28">
                  <c:v>1938</c:v>
                </c:pt>
                <c:pt idx="29">
                  <c:v>1939</c:v>
                </c:pt>
                <c:pt idx="30">
                  <c:v>1940</c:v>
                </c:pt>
                <c:pt idx="31">
                  <c:v>1941</c:v>
                </c:pt>
                <c:pt idx="32">
                  <c:v>1942</c:v>
                </c:pt>
                <c:pt idx="33">
                  <c:v>1943</c:v>
                </c:pt>
                <c:pt idx="34">
                  <c:v>1944</c:v>
                </c:pt>
                <c:pt idx="35">
                  <c:v>1945</c:v>
                </c:pt>
                <c:pt idx="36">
                  <c:v>1946</c:v>
                </c:pt>
                <c:pt idx="37">
                  <c:v>1947</c:v>
                </c:pt>
                <c:pt idx="38">
                  <c:v>1948</c:v>
                </c:pt>
                <c:pt idx="39">
                  <c:v>1949</c:v>
                </c:pt>
                <c:pt idx="40">
                  <c:v>1950</c:v>
                </c:pt>
                <c:pt idx="41">
                  <c:v>1951</c:v>
                </c:pt>
                <c:pt idx="42">
                  <c:v>1952</c:v>
                </c:pt>
                <c:pt idx="43">
                  <c:v>1953</c:v>
                </c:pt>
                <c:pt idx="44">
                  <c:v>1954</c:v>
                </c:pt>
                <c:pt idx="45">
                  <c:v>1955</c:v>
                </c:pt>
                <c:pt idx="46">
                  <c:v>1956</c:v>
                </c:pt>
                <c:pt idx="47">
                  <c:v>1957</c:v>
                </c:pt>
                <c:pt idx="48">
                  <c:v>1958</c:v>
                </c:pt>
                <c:pt idx="49">
                  <c:v>1959</c:v>
                </c:pt>
                <c:pt idx="50">
                  <c:v>1960</c:v>
                </c:pt>
                <c:pt idx="51">
                  <c:v>1961</c:v>
                </c:pt>
                <c:pt idx="52">
                  <c:v>1962</c:v>
                </c:pt>
                <c:pt idx="53">
                  <c:v>1963</c:v>
                </c:pt>
                <c:pt idx="54">
                  <c:v>1964</c:v>
                </c:pt>
                <c:pt idx="55">
                  <c:v>1965</c:v>
                </c:pt>
                <c:pt idx="56">
                  <c:v>1966</c:v>
                </c:pt>
                <c:pt idx="57">
                  <c:v>1967</c:v>
                </c:pt>
                <c:pt idx="58">
                  <c:v>1968</c:v>
                </c:pt>
                <c:pt idx="59">
                  <c:v>1969</c:v>
                </c:pt>
                <c:pt idx="60">
                  <c:v>1970</c:v>
                </c:pt>
                <c:pt idx="61">
                  <c:v>1971</c:v>
                </c:pt>
                <c:pt idx="62">
                  <c:v>1972</c:v>
                </c:pt>
                <c:pt idx="63">
                  <c:v>1973</c:v>
                </c:pt>
                <c:pt idx="64">
                  <c:v>1974</c:v>
                </c:pt>
                <c:pt idx="65">
                  <c:v>1975</c:v>
                </c:pt>
                <c:pt idx="66">
                  <c:v>1976</c:v>
                </c:pt>
                <c:pt idx="67">
                  <c:v>1977</c:v>
                </c:pt>
                <c:pt idx="68">
                  <c:v>1978</c:v>
                </c:pt>
                <c:pt idx="69">
                  <c:v>1979</c:v>
                </c:pt>
                <c:pt idx="70">
                  <c:v>1980</c:v>
                </c:pt>
                <c:pt idx="71">
                  <c:v>1981</c:v>
                </c:pt>
                <c:pt idx="72">
                  <c:v>1982</c:v>
                </c:pt>
                <c:pt idx="73">
                  <c:v>1983</c:v>
                </c:pt>
                <c:pt idx="74">
                  <c:v>1984</c:v>
                </c:pt>
                <c:pt idx="75">
                  <c:v>1985</c:v>
                </c:pt>
                <c:pt idx="76">
                  <c:v>1986</c:v>
                </c:pt>
                <c:pt idx="77">
                  <c:v>1987</c:v>
                </c:pt>
                <c:pt idx="78">
                  <c:v>1988</c:v>
                </c:pt>
                <c:pt idx="79">
                  <c:v>1989</c:v>
                </c:pt>
                <c:pt idx="80">
                  <c:v>1990</c:v>
                </c:pt>
                <c:pt idx="81">
                  <c:v>1991</c:v>
                </c:pt>
                <c:pt idx="82">
                  <c:v>1992</c:v>
                </c:pt>
                <c:pt idx="83">
                  <c:v>1993</c:v>
                </c:pt>
                <c:pt idx="84">
                  <c:v>1994</c:v>
                </c:pt>
                <c:pt idx="85">
                  <c:v>1995</c:v>
                </c:pt>
                <c:pt idx="86">
                  <c:v>1996</c:v>
                </c:pt>
                <c:pt idx="87">
                  <c:v>1997</c:v>
                </c:pt>
                <c:pt idx="88">
                  <c:v>1998</c:v>
                </c:pt>
                <c:pt idx="89">
                  <c:v>1999</c:v>
                </c:pt>
                <c:pt idx="90">
                  <c:v>2000</c:v>
                </c:pt>
                <c:pt idx="91">
                  <c:v>2001</c:v>
                </c:pt>
                <c:pt idx="92">
                  <c:v>2002</c:v>
                </c:pt>
                <c:pt idx="93">
                  <c:v>2003</c:v>
                </c:pt>
                <c:pt idx="94">
                  <c:v>2004</c:v>
                </c:pt>
                <c:pt idx="95">
                  <c:v>2005</c:v>
                </c:pt>
                <c:pt idx="96">
                  <c:v>2006</c:v>
                </c:pt>
                <c:pt idx="97">
                  <c:v>2007</c:v>
                </c:pt>
                <c:pt idx="98">
                  <c:v>2008</c:v>
                </c:pt>
                <c:pt idx="99">
                  <c:v>2009</c:v>
                </c:pt>
                <c:pt idx="100">
                  <c:v>2010</c:v>
                </c:pt>
                <c:pt idx="101">
                  <c:v>2011</c:v>
                </c:pt>
                <c:pt idx="102">
                  <c:v>2012</c:v>
                </c:pt>
                <c:pt idx="103">
                  <c:v>2013</c:v>
                </c:pt>
                <c:pt idx="104">
                  <c:v>2014</c:v>
                </c:pt>
                <c:pt idx="105">
                  <c:v>2015</c:v>
                </c:pt>
                <c:pt idx="106">
                  <c:v>2016</c:v>
                </c:pt>
                <c:pt idx="107">
                  <c:v>2017</c:v>
                </c:pt>
                <c:pt idx="108">
                  <c:v>2018</c:v>
                </c:pt>
              </c:numCache>
            </c:numRef>
          </c:cat>
          <c:val>
            <c:numRef>
              <c:f>Sheet1!$F$4:$F$112</c:f>
            </c:numRef>
          </c:val>
          <c:extLst>
            <c:ext xmlns:c16="http://schemas.microsoft.com/office/drawing/2014/chart" uri="{C3380CC4-5D6E-409C-BE32-E72D297353CC}">
              <c16:uniqueId val="{00000001-6C7A-457D-8465-128A7757FAEB}"/>
            </c:ext>
          </c:extLst>
        </c:ser>
        <c:ser>
          <c:idx val="5"/>
          <c:order val="5"/>
          <c:tx>
            <c:strRef>
              <c:f>Sheet1!$G$3</c:f>
              <c:strCache>
                <c:ptCount val="1"/>
                <c:pt idx="0">
                  <c:v>JUN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Sheet1!$A$4:$A$112</c:f>
              <c:numCache>
                <c:formatCode>General</c:formatCode>
                <c:ptCount val="109"/>
                <c:pt idx="0">
                  <c:v>1910</c:v>
                </c:pt>
                <c:pt idx="1">
                  <c:v>1911</c:v>
                </c:pt>
                <c:pt idx="2">
                  <c:v>1912</c:v>
                </c:pt>
                <c:pt idx="3">
                  <c:v>1913</c:v>
                </c:pt>
                <c:pt idx="4">
                  <c:v>1914</c:v>
                </c:pt>
                <c:pt idx="5">
                  <c:v>1915</c:v>
                </c:pt>
                <c:pt idx="6">
                  <c:v>1916</c:v>
                </c:pt>
                <c:pt idx="7">
                  <c:v>1917</c:v>
                </c:pt>
                <c:pt idx="8">
                  <c:v>1918</c:v>
                </c:pt>
                <c:pt idx="9">
                  <c:v>1919</c:v>
                </c:pt>
                <c:pt idx="10">
                  <c:v>1920</c:v>
                </c:pt>
                <c:pt idx="11">
                  <c:v>1921</c:v>
                </c:pt>
                <c:pt idx="12">
                  <c:v>1922</c:v>
                </c:pt>
                <c:pt idx="13">
                  <c:v>1923</c:v>
                </c:pt>
                <c:pt idx="14">
                  <c:v>1924</c:v>
                </c:pt>
                <c:pt idx="15">
                  <c:v>1925</c:v>
                </c:pt>
                <c:pt idx="16">
                  <c:v>1926</c:v>
                </c:pt>
                <c:pt idx="17">
                  <c:v>1927</c:v>
                </c:pt>
                <c:pt idx="18">
                  <c:v>1928</c:v>
                </c:pt>
                <c:pt idx="19">
                  <c:v>1929</c:v>
                </c:pt>
                <c:pt idx="20">
                  <c:v>1930</c:v>
                </c:pt>
                <c:pt idx="21">
                  <c:v>1931</c:v>
                </c:pt>
                <c:pt idx="22">
                  <c:v>1932</c:v>
                </c:pt>
                <c:pt idx="23">
                  <c:v>1933</c:v>
                </c:pt>
                <c:pt idx="24">
                  <c:v>1934</c:v>
                </c:pt>
                <c:pt idx="25">
                  <c:v>1935</c:v>
                </c:pt>
                <c:pt idx="26">
                  <c:v>1936</c:v>
                </c:pt>
                <c:pt idx="27">
                  <c:v>1937</c:v>
                </c:pt>
                <c:pt idx="28">
                  <c:v>1938</c:v>
                </c:pt>
                <c:pt idx="29">
                  <c:v>1939</c:v>
                </c:pt>
                <c:pt idx="30">
                  <c:v>1940</c:v>
                </c:pt>
                <c:pt idx="31">
                  <c:v>1941</c:v>
                </c:pt>
                <c:pt idx="32">
                  <c:v>1942</c:v>
                </c:pt>
                <c:pt idx="33">
                  <c:v>1943</c:v>
                </c:pt>
                <c:pt idx="34">
                  <c:v>1944</c:v>
                </c:pt>
                <c:pt idx="35">
                  <c:v>1945</c:v>
                </c:pt>
                <c:pt idx="36">
                  <c:v>1946</c:v>
                </c:pt>
                <c:pt idx="37">
                  <c:v>1947</c:v>
                </c:pt>
                <c:pt idx="38">
                  <c:v>1948</c:v>
                </c:pt>
                <c:pt idx="39">
                  <c:v>1949</c:v>
                </c:pt>
                <c:pt idx="40">
                  <c:v>1950</c:v>
                </c:pt>
                <c:pt idx="41">
                  <c:v>1951</c:v>
                </c:pt>
                <c:pt idx="42">
                  <c:v>1952</c:v>
                </c:pt>
                <c:pt idx="43">
                  <c:v>1953</c:v>
                </c:pt>
                <c:pt idx="44">
                  <c:v>1954</c:v>
                </c:pt>
                <c:pt idx="45">
                  <c:v>1955</c:v>
                </c:pt>
                <c:pt idx="46">
                  <c:v>1956</c:v>
                </c:pt>
                <c:pt idx="47">
                  <c:v>1957</c:v>
                </c:pt>
                <c:pt idx="48">
                  <c:v>1958</c:v>
                </c:pt>
                <c:pt idx="49">
                  <c:v>1959</c:v>
                </c:pt>
                <c:pt idx="50">
                  <c:v>1960</c:v>
                </c:pt>
                <c:pt idx="51">
                  <c:v>1961</c:v>
                </c:pt>
                <c:pt idx="52">
                  <c:v>1962</c:v>
                </c:pt>
                <c:pt idx="53">
                  <c:v>1963</c:v>
                </c:pt>
                <c:pt idx="54">
                  <c:v>1964</c:v>
                </c:pt>
                <c:pt idx="55">
                  <c:v>1965</c:v>
                </c:pt>
                <c:pt idx="56">
                  <c:v>1966</c:v>
                </c:pt>
                <c:pt idx="57">
                  <c:v>1967</c:v>
                </c:pt>
                <c:pt idx="58">
                  <c:v>1968</c:v>
                </c:pt>
                <c:pt idx="59">
                  <c:v>1969</c:v>
                </c:pt>
                <c:pt idx="60">
                  <c:v>1970</c:v>
                </c:pt>
                <c:pt idx="61">
                  <c:v>1971</c:v>
                </c:pt>
                <c:pt idx="62">
                  <c:v>1972</c:v>
                </c:pt>
                <c:pt idx="63">
                  <c:v>1973</c:v>
                </c:pt>
                <c:pt idx="64">
                  <c:v>1974</c:v>
                </c:pt>
                <c:pt idx="65">
                  <c:v>1975</c:v>
                </c:pt>
                <c:pt idx="66">
                  <c:v>1976</c:v>
                </c:pt>
                <c:pt idx="67">
                  <c:v>1977</c:v>
                </c:pt>
                <c:pt idx="68">
                  <c:v>1978</c:v>
                </c:pt>
                <c:pt idx="69">
                  <c:v>1979</c:v>
                </c:pt>
                <c:pt idx="70">
                  <c:v>1980</c:v>
                </c:pt>
                <c:pt idx="71">
                  <c:v>1981</c:v>
                </c:pt>
                <c:pt idx="72">
                  <c:v>1982</c:v>
                </c:pt>
                <c:pt idx="73">
                  <c:v>1983</c:v>
                </c:pt>
                <c:pt idx="74">
                  <c:v>1984</c:v>
                </c:pt>
                <c:pt idx="75">
                  <c:v>1985</c:v>
                </c:pt>
                <c:pt idx="76">
                  <c:v>1986</c:v>
                </c:pt>
                <c:pt idx="77">
                  <c:v>1987</c:v>
                </c:pt>
                <c:pt idx="78">
                  <c:v>1988</c:v>
                </c:pt>
                <c:pt idx="79">
                  <c:v>1989</c:v>
                </c:pt>
                <c:pt idx="80">
                  <c:v>1990</c:v>
                </c:pt>
                <c:pt idx="81">
                  <c:v>1991</c:v>
                </c:pt>
                <c:pt idx="82">
                  <c:v>1992</c:v>
                </c:pt>
                <c:pt idx="83">
                  <c:v>1993</c:v>
                </c:pt>
                <c:pt idx="84">
                  <c:v>1994</c:v>
                </c:pt>
                <c:pt idx="85">
                  <c:v>1995</c:v>
                </c:pt>
                <c:pt idx="86">
                  <c:v>1996</c:v>
                </c:pt>
                <c:pt idx="87">
                  <c:v>1997</c:v>
                </c:pt>
                <c:pt idx="88">
                  <c:v>1998</c:v>
                </c:pt>
                <c:pt idx="89">
                  <c:v>1999</c:v>
                </c:pt>
                <c:pt idx="90">
                  <c:v>2000</c:v>
                </c:pt>
                <c:pt idx="91">
                  <c:v>2001</c:v>
                </c:pt>
                <c:pt idx="92">
                  <c:v>2002</c:v>
                </c:pt>
                <c:pt idx="93">
                  <c:v>2003</c:v>
                </c:pt>
                <c:pt idx="94">
                  <c:v>2004</c:v>
                </c:pt>
                <c:pt idx="95">
                  <c:v>2005</c:v>
                </c:pt>
                <c:pt idx="96">
                  <c:v>2006</c:v>
                </c:pt>
                <c:pt idx="97">
                  <c:v>2007</c:v>
                </c:pt>
                <c:pt idx="98">
                  <c:v>2008</c:v>
                </c:pt>
                <c:pt idx="99">
                  <c:v>2009</c:v>
                </c:pt>
                <c:pt idx="100">
                  <c:v>2010</c:v>
                </c:pt>
                <c:pt idx="101">
                  <c:v>2011</c:v>
                </c:pt>
                <c:pt idx="102">
                  <c:v>2012</c:v>
                </c:pt>
                <c:pt idx="103">
                  <c:v>2013</c:v>
                </c:pt>
                <c:pt idx="104">
                  <c:v>2014</c:v>
                </c:pt>
                <c:pt idx="105">
                  <c:v>2015</c:v>
                </c:pt>
                <c:pt idx="106">
                  <c:v>2016</c:v>
                </c:pt>
                <c:pt idx="107">
                  <c:v>2017</c:v>
                </c:pt>
                <c:pt idx="108">
                  <c:v>2018</c:v>
                </c:pt>
              </c:numCache>
            </c:numRef>
          </c:cat>
          <c:val>
            <c:numRef>
              <c:f>Sheet1!$G$4:$G$112</c:f>
            </c:numRef>
          </c:val>
          <c:extLst>
            <c:ext xmlns:c16="http://schemas.microsoft.com/office/drawing/2014/chart" uri="{C3380CC4-5D6E-409C-BE32-E72D297353CC}">
              <c16:uniqueId val="{00000002-6C7A-457D-8465-128A7757FAEB}"/>
            </c:ext>
          </c:extLst>
        </c:ser>
        <c:ser>
          <c:idx val="6"/>
          <c:order val="6"/>
          <c:tx>
            <c:strRef>
              <c:f>Sheet1!$H$3</c:f>
              <c:strCache>
                <c:ptCount val="1"/>
                <c:pt idx="0">
                  <c:v>JUL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Sheet1!$A$4:$A$112</c:f>
              <c:numCache>
                <c:formatCode>General</c:formatCode>
                <c:ptCount val="109"/>
                <c:pt idx="0">
                  <c:v>1910</c:v>
                </c:pt>
                <c:pt idx="1">
                  <c:v>1911</c:v>
                </c:pt>
                <c:pt idx="2">
                  <c:v>1912</c:v>
                </c:pt>
                <c:pt idx="3">
                  <c:v>1913</c:v>
                </c:pt>
                <c:pt idx="4">
                  <c:v>1914</c:v>
                </c:pt>
                <c:pt idx="5">
                  <c:v>1915</c:v>
                </c:pt>
                <c:pt idx="6">
                  <c:v>1916</c:v>
                </c:pt>
                <c:pt idx="7">
                  <c:v>1917</c:v>
                </c:pt>
                <c:pt idx="8">
                  <c:v>1918</c:v>
                </c:pt>
                <c:pt idx="9">
                  <c:v>1919</c:v>
                </c:pt>
                <c:pt idx="10">
                  <c:v>1920</c:v>
                </c:pt>
                <c:pt idx="11">
                  <c:v>1921</c:v>
                </c:pt>
                <c:pt idx="12">
                  <c:v>1922</c:v>
                </c:pt>
                <c:pt idx="13">
                  <c:v>1923</c:v>
                </c:pt>
                <c:pt idx="14">
                  <c:v>1924</c:v>
                </c:pt>
                <c:pt idx="15">
                  <c:v>1925</c:v>
                </c:pt>
                <c:pt idx="16">
                  <c:v>1926</c:v>
                </c:pt>
                <c:pt idx="17">
                  <c:v>1927</c:v>
                </c:pt>
                <c:pt idx="18">
                  <c:v>1928</c:v>
                </c:pt>
                <c:pt idx="19">
                  <c:v>1929</c:v>
                </c:pt>
                <c:pt idx="20">
                  <c:v>1930</c:v>
                </c:pt>
                <c:pt idx="21">
                  <c:v>1931</c:v>
                </c:pt>
                <c:pt idx="22">
                  <c:v>1932</c:v>
                </c:pt>
                <c:pt idx="23">
                  <c:v>1933</c:v>
                </c:pt>
                <c:pt idx="24">
                  <c:v>1934</c:v>
                </c:pt>
                <c:pt idx="25">
                  <c:v>1935</c:v>
                </c:pt>
                <c:pt idx="26">
                  <c:v>1936</c:v>
                </c:pt>
                <c:pt idx="27">
                  <c:v>1937</c:v>
                </c:pt>
                <c:pt idx="28">
                  <c:v>1938</c:v>
                </c:pt>
                <c:pt idx="29">
                  <c:v>1939</c:v>
                </c:pt>
                <c:pt idx="30">
                  <c:v>1940</c:v>
                </c:pt>
                <c:pt idx="31">
                  <c:v>1941</c:v>
                </c:pt>
                <c:pt idx="32">
                  <c:v>1942</c:v>
                </c:pt>
                <c:pt idx="33">
                  <c:v>1943</c:v>
                </c:pt>
                <c:pt idx="34">
                  <c:v>1944</c:v>
                </c:pt>
                <c:pt idx="35">
                  <c:v>1945</c:v>
                </c:pt>
                <c:pt idx="36">
                  <c:v>1946</c:v>
                </c:pt>
                <c:pt idx="37">
                  <c:v>1947</c:v>
                </c:pt>
                <c:pt idx="38">
                  <c:v>1948</c:v>
                </c:pt>
                <c:pt idx="39">
                  <c:v>1949</c:v>
                </c:pt>
                <c:pt idx="40">
                  <c:v>1950</c:v>
                </c:pt>
                <c:pt idx="41">
                  <c:v>1951</c:v>
                </c:pt>
                <c:pt idx="42">
                  <c:v>1952</c:v>
                </c:pt>
                <c:pt idx="43">
                  <c:v>1953</c:v>
                </c:pt>
                <c:pt idx="44">
                  <c:v>1954</c:v>
                </c:pt>
                <c:pt idx="45">
                  <c:v>1955</c:v>
                </c:pt>
                <c:pt idx="46">
                  <c:v>1956</c:v>
                </c:pt>
                <c:pt idx="47">
                  <c:v>1957</c:v>
                </c:pt>
                <c:pt idx="48">
                  <c:v>1958</c:v>
                </c:pt>
                <c:pt idx="49">
                  <c:v>1959</c:v>
                </c:pt>
                <c:pt idx="50">
                  <c:v>1960</c:v>
                </c:pt>
                <c:pt idx="51">
                  <c:v>1961</c:v>
                </c:pt>
                <c:pt idx="52">
                  <c:v>1962</c:v>
                </c:pt>
                <c:pt idx="53">
                  <c:v>1963</c:v>
                </c:pt>
                <c:pt idx="54">
                  <c:v>1964</c:v>
                </c:pt>
                <c:pt idx="55">
                  <c:v>1965</c:v>
                </c:pt>
                <c:pt idx="56">
                  <c:v>1966</c:v>
                </c:pt>
                <c:pt idx="57">
                  <c:v>1967</c:v>
                </c:pt>
                <c:pt idx="58">
                  <c:v>1968</c:v>
                </c:pt>
                <c:pt idx="59">
                  <c:v>1969</c:v>
                </c:pt>
                <c:pt idx="60">
                  <c:v>1970</c:v>
                </c:pt>
                <c:pt idx="61">
                  <c:v>1971</c:v>
                </c:pt>
                <c:pt idx="62">
                  <c:v>1972</c:v>
                </c:pt>
                <c:pt idx="63">
                  <c:v>1973</c:v>
                </c:pt>
                <c:pt idx="64">
                  <c:v>1974</c:v>
                </c:pt>
                <c:pt idx="65">
                  <c:v>1975</c:v>
                </c:pt>
                <c:pt idx="66">
                  <c:v>1976</c:v>
                </c:pt>
                <c:pt idx="67">
                  <c:v>1977</c:v>
                </c:pt>
                <c:pt idx="68">
                  <c:v>1978</c:v>
                </c:pt>
                <c:pt idx="69">
                  <c:v>1979</c:v>
                </c:pt>
                <c:pt idx="70">
                  <c:v>1980</c:v>
                </c:pt>
                <c:pt idx="71">
                  <c:v>1981</c:v>
                </c:pt>
                <c:pt idx="72">
                  <c:v>1982</c:v>
                </c:pt>
                <c:pt idx="73">
                  <c:v>1983</c:v>
                </c:pt>
                <c:pt idx="74">
                  <c:v>1984</c:v>
                </c:pt>
                <c:pt idx="75">
                  <c:v>1985</c:v>
                </c:pt>
                <c:pt idx="76">
                  <c:v>1986</c:v>
                </c:pt>
                <c:pt idx="77">
                  <c:v>1987</c:v>
                </c:pt>
                <c:pt idx="78">
                  <c:v>1988</c:v>
                </c:pt>
                <c:pt idx="79">
                  <c:v>1989</c:v>
                </c:pt>
                <c:pt idx="80">
                  <c:v>1990</c:v>
                </c:pt>
                <c:pt idx="81">
                  <c:v>1991</c:v>
                </c:pt>
                <c:pt idx="82">
                  <c:v>1992</c:v>
                </c:pt>
                <c:pt idx="83">
                  <c:v>1993</c:v>
                </c:pt>
                <c:pt idx="84">
                  <c:v>1994</c:v>
                </c:pt>
                <c:pt idx="85">
                  <c:v>1995</c:v>
                </c:pt>
                <c:pt idx="86">
                  <c:v>1996</c:v>
                </c:pt>
                <c:pt idx="87">
                  <c:v>1997</c:v>
                </c:pt>
                <c:pt idx="88">
                  <c:v>1998</c:v>
                </c:pt>
                <c:pt idx="89">
                  <c:v>1999</c:v>
                </c:pt>
                <c:pt idx="90">
                  <c:v>2000</c:v>
                </c:pt>
                <c:pt idx="91">
                  <c:v>2001</c:v>
                </c:pt>
                <c:pt idx="92">
                  <c:v>2002</c:v>
                </c:pt>
                <c:pt idx="93">
                  <c:v>2003</c:v>
                </c:pt>
                <c:pt idx="94">
                  <c:v>2004</c:v>
                </c:pt>
                <c:pt idx="95">
                  <c:v>2005</c:v>
                </c:pt>
                <c:pt idx="96">
                  <c:v>2006</c:v>
                </c:pt>
                <c:pt idx="97">
                  <c:v>2007</c:v>
                </c:pt>
                <c:pt idx="98">
                  <c:v>2008</c:v>
                </c:pt>
                <c:pt idx="99">
                  <c:v>2009</c:v>
                </c:pt>
                <c:pt idx="100">
                  <c:v>2010</c:v>
                </c:pt>
                <c:pt idx="101">
                  <c:v>2011</c:v>
                </c:pt>
                <c:pt idx="102">
                  <c:v>2012</c:v>
                </c:pt>
                <c:pt idx="103">
                  <c:v>2013</c:v>
                </c:pt>
                <c:pt idx="104">
                  <c:v>2014</c:v>
                </c:pt>
                <c:pt idx="105">
                  <c:v>2015</c:v>
                </c:pt>
                <c:pt idx="106">
                  <c:v>2016</c:v>
                </c:pt>
                <c:pt idx="107">
                  <c:v>2017</c:v>
                </c:pt>
                <c:pt idx="108">
                  <c:v>2018</c:v>
                </c:pt>
              </c:numCache>
            </c:numRef>
          </c:cat>
          <c:val>
            <c:numRef>
              <c:f>Sheet1!$H$4:$H$112</c:f>
            </c:numRef>
          </c:val>
          <c:extLst>
            <c:ext xmlns:c16="http://schemas.microsoft.com/office/drawing/2014/chart" uri="{C3380CC4-5D6E-409C-BE32-E72D297353CC}">
              <c16:uniqueId val="{00000003-6C7A-457D-8465-128A7757FAEB}"/>
            </c:ext>
          </c:extLst>
        </c:ser>
        <c:ser>
          <c:idx val="7"/>
          <c:order val="7"/>
          <c:tx>
            <c:strRef>
              <c:f>Sheet1!$I$3</c:f>
              <c:strCache>
                <c:ptCount val="1"/>
                <c:pt idx="0">
                  <c:v>AUG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Sheet1!$A$4:$A$112</c:f>
              <c:numCache>
                <c:formatCode>General</c:formatCode>
                <c:ptCount val="109"/>
                <c:pt idx="0">
                  <c:v>1910</c:v>
                </c:pt>
                <c:pt idx="1">
                  <c:v>1911</c:v>
                </c:pt>
                <c:pt idx="2">
                  <c:v>1912</c:v>
                </c:pt>
                <c:pt idx="3">
                  <c:v>1913</c:v>
                </c:pt>
                <c:pt idx="4">
                  <c:v>1914</c:v>
                </c:pt>
                <c:pt idx="5">
                  <c:v>1915</c:v>
                </c:pt>
                <c:pt idx="6">
                  <c:v>1916</c:v>
                </c:pt>
                <c:pt idx="7">
                  <c:v>1917</c:v>
                </c:pt>
                <c:pt idx="8">
                  <c:v>1918</c:v>
                </c:pt>
                <c:pt idx="9">
                  <c:v>1919</c:v>
                </c:pt>
                <c:pt idx="10">
                  <c:v>1920</c:v>
                </c:pt>
                <c:pt idx="11">
                  <c:v>1921</c:v>
                </c:pt>
                <c:pt idx="12">
                  <c:v>1922</c:v>
                </c:pt>
                <c:pt idx="13">
                  <c:v>1923</c:v>
                </c:pt>
                <c:pt idx="14">
                  <c:v>1924</c:v>
                </c:pt>
                <c:pt idx="15">
                  <c:v>1925</c:v>
                </c:pt>
                <c:pt idx="16">
                  <c:v>1926</c:v>
                </c:pt>
                <c:pt idx="17">
                  <c:v>1927</c:v>
                </c:pt>
                <c:pt idx="18">
                  <c:v>1928</c:v>
                </c:pt>
                <c:pt idx="19">
                  <c:v>1929</c:v>
                </c:pt>
                <c:pt idx="20">
                  <c:v>1930</c:v>
                </c:pt>
                <c:pt idx="21">
                  <c:v>1931</c:v>
                </c:pt>
                <c:pt idx="22">
                  <c:v>1932</c:v>
                </c:pt>
                <c:pt idx="23">
                  <c:v>1933</c:v>
                </c:pt>
                <c:pt idx="24">
                  <c:v>1934</c:v>
                </c:pt>
                <c:pt idx="25">
                  <c:v>1935</c:v>
                </c:pt>
                <c:pt idx="26">
                  <c:v>1936</c:v>
                </c:pt>
                <c:pt idx="27">
                  <c:v>1937</c:v>
                </c:pt>
                <c:pt idx="28">
                  <c:v>1938</c:v>
                </c:pt>
                <c:pt idx="29">
                  <c:v>1939</c:v>
                </c:pt>
                <c:pt idx="30">
                  <c:v>1940</c:v>
                </c:pt>
                <c:pt idx="31">
                  <c:v>1941</c:v>
                </c:pt>
                <c:pt idx="32">
                  <c:v>1942</c:v>
                </c:pt>
                <c:pt idx="33">
                  <c:v>1943</c:v>
                </c:pt>
                <c:pt idx="34">
                  <c:v>1944</c:v>
                </c:pt>
                <c:pt idx="35">
                  <c:v>1945</c:v>
                </c:pt>
                <c:pt idx="36">
                  <c:v>1946</c:v>
                </c:pt>
                <c:pt idx="37">
                  <c:v>1947</c:v>
                </c:pt>
                <c:pt idx="38">
                  <c:v>1948</c:v>
                </c:pt>
                <c:pt idx="39">
                  <c:v>1949</c:v>
                </c:pt>
                <c:pt idx="40">
                  <c:v>1950</c:v>
                </c:pt>
                <c:pt idx="41">
                  <c:v>1951</c:v>
                </c:pt>
                <c:pt idx="42">
                  <c:v>1952</c:v>
                </c:pt>
                <c:pt idx="43">
                  <c:v>1953</c:v>
                </c:pt>
                <c:pt idx="44">
                  <c:v>1954</c:v>
                </c:pt>
                <c:pt idx="45">
                  <c:v>1955</c:v>
                </c:pt>
                <c:pt idx="46">
                  <c:v>1956</c:v>
                </c:pt>
                <c:pt idx="47">
                  <c:v>1957</c:v>
                </c:pt>
                <c:pt idx="48">
                  <c:v>1958</c:v>
                </c:pt>
                <c:pt idx="49">
                  <c:v>1959</c:v>
                </c:pt>
                <c:pt idx="50">
                  <c:v>1960</c:v>
                </c:pt>
                <c:pt idx="51">
                  <c:v>1961</c:v>
                </c:pt>
                <c:pt idx="52">
                  <c:v>1962</c:v>
                </c:pt>
                <c:pt idx="53">
                  <c:v>1963</c:v>
                </c:pt>
                <c:pt idx="54">
                  <c:v>1964</c:v>
                </c:pt>
                <c:pt idx="55">
                  <c:v>1965</c:v>
                </c:pt>
                <c:pt idx="56">
                  <c:v>1966</c:v>
                </c:pt>
                <c:pt idx="57">
                  <c:v>1967</c:v>
                </c:pt>
                <c:pt idx="58">
                  <c:v>1968</c:v>
                </c:pt>
                <c:pt idx="59">
                  <c:v>1969</c:v>
                </c:pt>
                <c:pt idx="60">
                  <c:v>1970</c:v>
                </c:pt>
                <c:pt idx="61">
                  <c:v>1971</c:v>
                </c:pt>
                <c:pt idx="62">
                  <c:v>1972</c:v>
                </c:pt>
                <c:pt idx="63">
                  <c:v>1973</c:v>
                </c:pt>
                <c:pt idx="64">
                  <c:v>1974</c:v>
                </c:pt>
                <c:pt idx="65">
                  <c:v>1975</c:v>
                </c:pt>
                <c:pt idx="66">
                  <c:v>1976</c:v>
                </c:pt>
                <c:pt idx="67">
                  <c:v>1977</c:v>
                </c:pt>
                <c:pt idx="68">
                  <c:v>1978</c:v>
                </c:pt>
                <c:pt idx="69">
                  <c:v>1979</c:v>
                </c:pt>
                <c:pt idx="70">
                  <c:v>1980</c:v>
                </c:pt>
                <c:pt idx="71">
                  <c:v>1981</c:v>
                </c:pt>
                <c:pt idx="72">
                  <c:v>1982</c:v>
                </c:pt>
                <c:pt idx="73">
                  <c:v>1983</c:v>
                </c:pt>
                <c:pt idx="74">
                  <c:v>1984</c:v>
                </c:pt>
                <c:pt idx="75">
                  <c:v>1985</c:v>
                </c:pt>
                <c:pt idx="76">
                  <c:v>1986</c:v>
                </c:pt>
                <c:pt idx="77">
                  <c:v>1987</c:v>
                </c:pt>
                <c:pt idx="78">
                  <c:v>1988</c:v>
                </c:pt>
                <c:pt idx="79">
                  <c:v>1989</c:v>
                </c:pt>
                <c:pt idx="80">
                  <c:v>1990</c:v>
                </c:pt>
                <c:pt idx="81">
                  <c:v>1991</c:v>
                </c:pt>
                <c:pt idx="82">
                  <c:v>1992</c:v>
                </c:pt>
                <c:pt idx="83">
                  <c:v>1993</c:v>
                </c:pt>
                <c:pt idx="84">
                  <c:v>1994</c:v>
                </c:pt>
                <c:pt idx="85">
                  <c:v>1995</c:v>
                </c:pt>
                <c:pt idx="86">
                  <c:v>1996</c:v>
                </c:pt>
                <c:pt idx="87">
                  <c:v>1997</c:v>
                </c:pt>
                <c:pt idx="88">
                  <c:v>1998</c:v>
                </c:pt>
                <c:pt idx="89">
                  <c:v>1999</c:v>
                </c:pt>
                <c:pt idx="90">
                  <c:v>2000</c:v>
                </c:pt>
                <c:pt idx="91">
                  <c:v>2001</c:v>
                </c:pt>
                <c:pt idx="92">
                  <c:v>2002</c:v>
                </c:pt>
                <c:pt idx="93">
                  <c:v>2003</c:v>
                </c:pt>
                <c:pt idx="94">
                  <c:v>2004</c:v>
                </c:pt>
                <c:pt idx="95">
                  <c:v>2005</c:v>
                </c:pt>
                <c:pt idx="96">
                  <c:v>2006</c:v>
                </c:pt>
                <c:pt idx="97">
                  <c:v>2007</c:v>
                </c:pt>
                <c:pt idx="98">
                  <c:v>2008</c:v>
                </c:pt>
                <c:pt idx="99">
                  <c:v>2009</c:v>
                </c:pt>
                <c:pt idx="100">
                  <c:v>2010</c:v>
                </c:pt>
                <c:pt idx="101">
                  <c:v>2011</c:v>
                </c:pt>
                <c:pt idx="102">
                  <c:v>2012</c:v>
                </c:pt>
                <c:pt idx="103">
                  <c:v>2013</c:v>
                </c:pt>
                <c:pt idx="104">
                  <c:v>2014</c:v>
                </c:pt>
                <c:pt idx="105">
                  <c:v>2015</c:v>
                </c:pt>
                <c:pt idx="106">
                  <c:v>2016</c:v>
                </c:pt>
                <c:pt idx="107">
                  <c:v>2017</c:v>
                </c:pt>
                <c:pt idx="108">
                  <c:v>2018</c:v>
                </c:pt>
              </c:numCache>
            </c:numRef>
          </c:cat>
          <c:val>
            <c:numRef>
              <c:f>Sheet1!$I$4:$I$112</c:f>
            </c:numRef>
          </c:val>
          <c:extLst>
            <c:ext xmlns:c16="http://schemas.microsoft.com/office/drawing/2014/chart" uri="{C3380CC4-5D6E-409C-BE32-E72D297353CC}">
              <c16:uniqueId val="{00000004-6C7A-457D-8465-128A7757FAEB}"/>
            </c:ext>
          </c:extLst>
        </c:ser>
        <c:ser>
          <c:idx val="8"/>
          <c:order val="8"/>
          <c:tx>
            <c:strRef>
              <c:f>Sheet1!$J$3</c:f>
              <c:strCache>
                <c:ptCount val="1"/>
                <c:pt idx="0">
                  <c:v>SEP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Sheet1!$A$4:$A$112</c:f>
              <c:numCache>
                <c:formatCode>General</c:formatCode>
                <c:ptCount val="109"/>
                <c:pt idx="0">
                  <c:v>1910</c:v>
                </c:pt>
                <c:pt idx="1">
                  <c:v>1911</c:v>
                </c:pt>
                <c:pt idx="2">
                  <c:v>1912</c:v>
                </c:pt>
                <c:pt idx="3">
                  <c:v>1913</c:v>
                </c:pt>
                <c:pt idx="4">
                  <c:v>1914</c:v>
                </c:pt>
                <c:pt idx="5">
                  <c:v>1915</c:v>
                </c:pt>
                <c:pt idx="6">
                  <c:v>1916</c:v>
                </c:pt>
                <c:pt idx="7">
                  <c:v>1917</c:v>
                </c:pt>
                <c:pt idx="8">
                  <c:v>1918</c:v>
                </c:pt>
                <c:pt idx="9">
                  <c:v>1919</c:v>
                </c:pt>
                <c:pt idx="10">
                  <c:v>1920</c:v>
                </c:pt>
                <c:pt idx="11">
                  <c:v>1921</c:v>
                </c:pt>
                <c:pt idx="12">
                  <c:v>1922</c:v>
                </c:pt>
                <c:pt idx="13">
                  <c:v>1923</c:v>
                </c:pt>
                <c:pt idx="14">
                  <c:v>1924</c:v>
                </c:pt>
                <c:pt idx="15">
                  <c:v>1925</c:v>
                </c:pt>
                <c:pt idx="16">
                  <c:v>1926</c:v>
                </c:pt>
                <c:pt idx="17">
                  <c:v>1927</c:v>
                </c:pt>
                <c:pt idx="18">
                  <c:v>1928</c:v>
                </c:pt>
                <c:pt idx="19">
                  <c:v>1929</c:v>
                </c:pt>
                <c:pt idx="20">
                  <c:v>1930</c:v>
                </c:pt>
                <c:pt idx="21">
                  <c:v>1931</c:v>
                </c:pt>
                <c:pt idx="22">
                  <c:v>1932</c:v>
                </c:pt>
                <c:pt idx="23">
                  <c:v>1933</c:v>
                </c:pt>
                <c:pt idx="24">
                  <c:v>1934</c:v>
                </c:pt>
                <c:pt idx="25">
                  <c:v>1935</c:v>
                </c:pt>
                <c:pt idx="26">
                  <c:v>1936</c:v>
                </c:pt>
                <c:pt idx="27">
                  <c:v>1937</c:v>
                </c:pt>
                <c:pt idx="28">
                  <c:v>1938</c:v>
                </c:pt>
                <c:pt idx="29">
                  <c:v>1939</c:v>
                </c:pt>
                <c:pt idx="30">
                  <c:v>1940</c:v>
                </c:pt>
                <c:pt idx="31">
                  <c:v>1941</c:v>
                </c:pt>
                <c:pt idx="32">
                  <c:v>1942</c:v>
                </c:pt>
                <c:pt idx="33">
                  <c:v>1943</c:v>
                </c:pt>
                <c:pt idx="34">
                  <c:v>1944</c:v>
                </c:pt>
                <c:pt idx="35">
                  <c:v>1945</c:v>
                </c:pt>
                <c:pt idx="36">
                  <c:v>1946</c:v>
                </c:pt>
                <c:pt idx="37">
                  <c:v>1947</c:v>
                </c:pt>
                <c:pt idx="38">
                  <c:v>1948</c:v>
                </c:pt>
                <c:pt idx="39">
                  <c:v>1949</c:v>
                </c:pt>
                <c:pt idx="40">
                  <c:v>1950</c:v>
                </c:pt>
                <c:pt idx="41">
                  <c:v>1951</c:v>
                </c:pt>
                <c:pt idx="42">
                  <c:v>1952</c:v>
                </c:pt>
                <c:pt idx="43">
                  <c:v>1953</c:v>
                </c:pt>
                <c:pt idx="44">
                  <c:v>1954</c:v>
                </c:pt>
                <c:pt idx="45">
                  <c:v>1955</c:v>
                </c:pt>
                <c:pt idx="46">
                  <c:v>1956</c:v>
                </c:pt>
                <c:pt idx="47">
                  <c:v>1957</c:v>
                </c:pt>
                <c:pt idx="48">
                  <c:v>1958</c:v>
                </c:pt>
                <c:pt idx="49">
                  <c:v>1959</c:v>
                </c:pt>
                <c:pt idx="50">
                  <c:v>1960</c:v>
                </c:pt>
                <c:pt idx="51">
                  <c:v>1961</c:v>
                </c:pt>
                <c:pt idx="52">
                  <c:v>1962</c:v>
                </c:pt>
                <c:pt idx="53">
                  <c:v>1963</c:v>
                </c:pt>
                <c:pt idx="54">
                  <c:v>1964</c:v>
                </c:pt>
                <c:pt idx="55">
                  <c:v>1965</c:v>
                </c:pt>
                <c:pt idx="56">
                  <c:v>1966</c:v>
                </c:pt>
                <c:pt idx="57">
                  <c:v>1967</c:v>
                </c:pt>
                <c:pt idx="58">
                  <c:v>1968</c:v>
                </c:pt>
                <c:pt idx="59">
                  <c:v>1969</c:v>
                </c:pt>
                <c:pt idx="60">
                  <c:v>1970</c:v>
                </c:pt>
                <c:pt idx="61">
                  <c:v>1971</c:v>
                </c:pt>
                <c:pt idx="62">
                  <c:v>1972</c:v>
                </c:pt>
                <c:pt idx="63">
                  <c:v>1973</c:v>
                </c:pt>
                <c:pt idx="64">
                  <c:v>1974</c:v>
                </c:pt>
                <c:pt idx="65">
                  <c:v>1975</c:v>
                </c:pt>
                <c:pt idx="66">
                  <c:v>1976</c:v>
                </c:pt>
                <c:pt idx="67">
                  <c:v>1977</c:v>
                </c:pt>
                <c:pt idx="68">
                  <c:v>1978</c:v>
                </c:pt>
                <c:pt idx="69">
                  <c:v>1979</c:v>
                </c:pt>
                <c:pt idx="70">
                  <c:v>1980</c:v>
                </c:pt>
                <c:pt idx="71">
                  <c:v>1981</c:v>
                </c:pt>
                <c:pt idx="72">
                  <c:v>1982</c:v>
                </c:pt>
                <c:pt idx="73">
                  <c:v>1983</c:v>
                </c:pt>
                <c:pt idx="74">
                  <c:v>1984</c:v>
                </c:pt>
                <c:pt idx="75">
                  <c:v>1985</c:v>
                </c:pt>
                <c:pt idx="76">
                  <c:v>1986</c:v>
                </c:pt>
                <c:pt idx="77">
                  <c:v>1987</c:v>
                </c:pt>
                <c:pt idx="78">
                  <c:v>1988</c:v>
                </c:pt>
                <c:pt idx="79">
                  <c:v>1989</c:v>
                </c:pt>
                <c:pt idx="80">
                  <c:v>1990</c:v>
                </c:pt>
                <c:pt idx="81">
                  <c:v>1991</c:v>
                </c:pt>
                <c:pt idx="82">
                  <c:v>1992</c:v>
                </c:pt>
                <c:pt idx="83">
                  <c:v>1993</c:v>
                </c:pt>
                <c:pt idx="84">
                  <c:v>1994</c:v>
                </c:pt>
                <c:pt idx="85">
                  <c:v>1995</c:v>
                </c:pt>
                <c:pt idx="86">
                  <c:v>1996</c:v>
                </c:pt>
                <c:pt idx="87">
                  <c:v>1997</c:v>
                </c:pt>
                <c:pt idx="88">
                  <c:v>1998</c:v>
                </c:pt>
                <c:pt idx="89">
                  <c:v>1999</c:v>
                </c:pt>
                <c:pt idx="90">
                  <c:v>2000</c:v>
                </c:pt>
                <c:pt idx="91">
                  <c:v>2001</c:v>
                </c:pt>
                <c:pt idx="92">
                  <c:v>2002</c:v>
                </c:pt>
                <c:pt idx="93">
                  <c:v>2003</c:v>
                </c:pt>
                <c:pt idx="94">
                  <c:v>2004</c:v>
                </c:pt>
                <c:pt idx="95">
                  <c:v>2005</c:v>
                </c:pt>
                <c:pt idx="96">
                  <c:v>2006</c:v>
                </c:pt>
                <c:pt idx="97">
                  <c:v>2007</c:v>
                </c:pt>
                <c:pt idx="98">
                  <c:v>2008</c:v>
                </c:pt>
                <c:pt idx="99">
                  <c:v>2009</c:v>
                </c:pt>
                <c:pt idx="100">
                  <c:v>2010</c:v>
                </c:pt>
                <c:pt idx="101">
                  <c:v>2011</c:v>
                </c:pt>
                <c:pt idx="102">
                  <c:v>2012</c:v>
                </c:pt>
                <c:pt idx="103">
                  <c:v>2013</c:v>
                </c:pt>
                <c:pt idx="104">
                  <c:v>2014</c:v>
                </c:pt>
                <c:pt idx="105">
                  <c:v>2015</c:v>
                </c:pt>
                <c:pt idx="106">
                  <c:v>2016</c:v>
                </c:pt>
                <c:pt idx="107">
                  <c:v>2017</c:v>
                </c:pt>
                <c:pt idx="108">
                  <c:v>2018</c:v>
                </c:pt>
              </c:numCache>
            </c:numRef>
          </c:cat>
          <c:val>
            <c:numRef>
              <c:f>Sheet1!$J$4:$J$112</c:f>
            </c:numRef>
          </c:val>
          <c:extLst>
            <c:ext xmlns:c16="http://schemas.microsoft.com/office/drawing/2014/chart" uri="{C3380CC4-5D6E-409C-BE32-E72D297353CC}">
              <c16:uniqueId val="{00000005-6C7A-457D-8465-128A7757FAEB}"/>
            </c:ext>
          </c:extLst>
        </c:ser>
        <c:ser>
          <c:idx val="9"/>
          <c:order val="9"/>
          <c:tx>
            <c:strRef>
              <c:f>Sheet1!$K$3</c:f>
              <c:strCache>
                <c:ptCount val="1"/>
                <c:pt idx="0">
                  <c:v>OCT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Sheet1!$A$4:$A$112</c:f>
              <c:numCache>
                <c:formatCode>General</c:formatCode>
                <c:ptCount val="109"/>
                <c:pt idx="0">
                  <c:v>1910</c:v>
                </c:pt>
                <c:pt idx="1">
                  <c:v>1911</c:v>
                </c:pt>
                <c:pt idx="2">
                  <c:v>1912</c:v>
                </c:pt>
                <c:pt idx="3">
                  <c:v>1913</c:v>
                </c:pt>
                <c:pt idx="4">
                  <c:v>1914</c:v>
                </c:pt>
                <c:pt idx="5">
                  <c:v>1915</c:v>
                </c:pt>
                <c:pt idx="6">
                  <c:v>1916</c:v>
                </c:pt>
                <c:pt idx="7">
                  <c:v>1917</c:v>
                </c:pt>
                <c:pt idx="8">
                  <c:v>1918</c:v>
                </c:pt>
                <c:pt idx="9">
                  <c:v>1919</c:v>
                </c:pt>
                <c:pt idx="10">
                  <c:v>1920</c:v>
                </c:pt>
                <c:pt idx="11">
                  <c:v>1921</c:v>
                </c:pt>
                <c:pt idx="12">
                  <c:v>1922</c:v>
                </c:pt>
                <c:pt idx="13">
                  <c:v>1923</c:v>
                </c:pt>
                <c:pt idx="14">
                  <c:v>1924</c:v>
                </c:pt>
                <c:pt idx="15">
                  <c:v>1925</c:v>
                </c:pt>
                <c:pt idx="16">
                  <c:v>1926</c:v>
                </c:pt>
                <c:pt idx="17">
                  <c:v>1927</c:v>
                </c:pt>
                <c:pt idx="18">
                  <c:v>1928</c:v>
                </c:pt>
                <c:pt idx="19">
                  <c:v>1929</c:v>
                </c:pt>
                <c:pt idx="20">
                  <c:v>1930</c:v>
                </c:pt>
                <c:pt idx="21">
                  <c:v>1931</c:v>
                </c:pt>
                <c:pt idx="22">
                  <c:v>1932</c:v>
                </c:pt>
                <c:pt idx="23">
                  <c:v>1933</c:v>
                </c:pt>
                <c:pt idx="24">
                  <c:v>1934</c:v>
                </c:pt>
                <c:pt idx="25">
                  <c:v>1935</c:v>
                </c:pt>
                <c:pt idx="26">
                  <c:v>1936</c:v>
                </c:pt>
                <c:pt idx="27">
                  <c:v>1937</c:v>
                </c:pt>
                <c:pt idx="28">
                  <c:v>1938</c:v>
                </c:pt>
                <c:pt idx="29">
                  <c:v>1939</c:v>
                </c:pt>
                <c:pt idx="30">
                  <c:v>1940</c:v>
                </c:pt>
                <c:pt idx="31">
                  <c:v>1941</c:v>
                </c:pt>
                <c:pt idx="32">
                  <c:v>1942</c:v>
                </c:pt>
                <c:pt idx="33">
                  <c:v>1943</c:v>
                </c:pt>
                <c:pt idx="34">
                  <c:v>1944</c:v>
                </c:pt>
                <c:pt idx="35">
                  <c:v>1945</c:v>
                </c:pt>
                <c:pt idx="36">
                  <c:v>1946</c:v>
                </c:pt>
                <c:pt idx="37">
                  <c:v>1947</c:v>
                </c:pt>
                <c:pt idx="38">
                  <c:v>1948</c:v>
                </c:pt>
                <c:pt idx="39">
                  <c:v>1949</c:v>
                </c:pt>
                <c:pt idx="40">
                  <c:v>1950</c:v>
                </c:pt>
                <c:pt idx="41">
                  <c:v>1951</c:v>
                </c:pt>
                <c:pt idx="42">
                  <c:v>1952</c:v>
                </c:pt>
                <c:pt idx="43">
                  <c:v>1953</c:v>
                </c:pt>
                <c:pt idx="44">
                  <c:v>1954</c:v>
                </c:pt>
                <c:pt idx="45">
                  <c:v>1955</c:v>
                </c:pt>
                <c:pt idx="46">
                  <c:v>1956</c:v>
                </c:pt>
                <c:pt idx="47">
                  <c:v>1957</c:v>
                </c:pt>
                <c:pt idx="48">
                  <c:v>1958</c:v>
                </c:pt>
                <c:pt idx="49">
                  <c:v>1959</c:v>
                </c:pt>
                <c:pt idx="50">
                  <c:v>1960</c:v>
                </c:pt>
                <c:pt idx="51">
                  <c:v>1961</c:v>
                </c:pt>
                <c:pt idx="52">
                  <c:v>1962</c:v>
                </c:pt>
                <c:pt idx="53">
                  <c:v>1963</c:v>
                </c:pt>
                <c:pt idx="54">
                  <c:v>1964</c:v>
                </c:pt>
                <c:pt idx="55">
                  <c:v>1965</c:v>
                </c:pt>
                <c:pt idx="56">
                  <c:v>1966</c:v>
                </c:pt>
                <c:pt idx="57">
                  <c:v>1967</c:v>
                </c:pt>
                <c:pt idx="58">
                  <c:v>1968</c:v>
                </c:pt>
                <c:pt idx="59">
                  <c:v>1969</c:v>
                </c:pt>
                <c:pt idx="60">
                  <c:v>1970</c:v>
                </c:pt>
                <c:pt idx="61">
                  <c:v>1971</c:v>
                </c:pt>
                <c:pt idx="62">
                  <c:v>1972</c:v>
                </c:pt>
                <c:pt idx="63">
                  <c:v>1973</c:v>
                </c:pt>
                <c:pt idx="64">
                  <c:v>1974</c:v>
                </c:pt>
                <c:pt idx="65">
                  <c:v>1975</c:v>
                </c:pt>
                <c:pt idx="66">
                  <c:v>1976</c:v>
                </c:pt>
                <c:pt idx="67">
                  <c:v>1977</c:v>
                </c:pt>
                <c:pt idx="68">
                  <c:v>1978</c:v>
                </c:pt>
                <c:pt idx="69">
                  <c:v>1979</c:v>
                </c:pt>
                <c:pt idx="70">
                  <c:v>1980</c:v>
                </c:pt>
                <c:pt idx="71">
                  <c:v>1981</c:v>
                </c:pt>
                <c:pt idx="72">
                  <c:v>1982</c:v>
                </c:pt>
                <c:pt idx="73">
                  <c:v>1983</c:v>
                </c:pt>
                <c:pt idx="74">
                  <c:v>1984</c:v>
                </c:pt>
                <c:pt idx="75">
                  <c:v>1985</c:v>
                </c:pt>
                <c:pt idx="76">
                  <c:v>1986</c:v>
                </c:pt>
                <c:pt idx="77">
                  <c:v>1987</c:v>
                </c:pt>
                <c:pt idx="78">
                  <c:v>1988</c:v>
                </c:pt>
                <c:pt idx="79">
                  <c:v>1989</c:v>
                </c:pt>
                <c:pt idx="80">
                  <c:v>1990</c:v>
                </c:pt>
                <c:pt idx="81">
                  <c:v>1991</c:v>
                </c:pt>
                <c:pt idx="82">
                  <c:v>1992</c:v>
                </c:pt>
                <c:pt idx="83">
                  <c:v>1993</c:v>
                </c:pt>
                <c:pt idx="84">
                  <c:v>1994</c:v>
                </c:pt>
                <c:pt idx="85">
                  <c:v>1995</c:v>
                </c:pt>
                <c:pt idx="86">
                  <c:v>1996</c:v>
                </c:pt>
                <c:pt idx="87">
                  <c:v>1997</c:v>
                </c:pt>
                <c:pt idx="88">
                  <c:v>1998</c:v>
                </c:pt>
                <c:pt idx="89">
                  <c:v>1999</c:v>
                </c:pt>
                <c:pt idx="90">
                  <c:v>2000</c:v>
                </c:pt>
                <c:pt idx="91">
                  <c:v>2001</c:v>
                </c:pt>
                <c:pt idx="92">
                  <c:v>2002</c:v>
                </c:pt>
                <c:pt idx="93">
                  <c:v>2003</c:v>
                </c:pt>
                <c:pt idx="94">
                  <c:v>2004</c:v>
                </c:pt>
                <c:pt idx="95">
                  <c:v>2005</c:v>
                </c:pt>
                <c:pt idx="96">
                  <c:v>2006</c:v>
                </c:pt>
                <c:pt idx="97">
                  <c:v>2007</c:v>
                </c:pt>
                <c:pt idx="98">
                  <c:v>2008</c:v>
                </c:pt>
                <c:pt idx="99">
                  <c:v>2009</c:v>
                </c:pt>
                <c:pt idx="100">
                  <c:v>2010</c:v>
                </c:pt>
                <c:pt idx="101">
                  <c:v>2011</c:v>
                </c:pt>
                <c:pt idx="102">
                  <c:v>2012</c:v>
                </c:pt>
                <c:pt idx="103">
                  <c:v>2013</c:v>
                </c:pt>
                <c:pt idx="104">
                  <c:v>2014</c:v>
                </c:pt>
                <c:pt idx="105">
                  <c:v>2015</c:v>
                </c:pt>
                <c:pt idx="106">
                  <c:v>2016</c:v>
                </c:pt>
                <c:pt idx="107">
                  <c:v>2017</c:v>
                </c:pt>
                <c:pt idx="108">
                  <c:v>2018</c:v>
                </c:pt>
              </c:numCache>
            </c:numRef>
          </c:cat>
          <c:val>
            <c:numRef>
              <c:f>Sheet1!$K$4:$K$112</c:f>
            </c:numRef>
          </c:val>
          <c:extLst>
            <c:ext xmlns:c16="http://schemas.microsoft.com/office/drawing/2014/chart" uri="{C3380CC4-5D6E-409C-BE32-E72D297353CC}">
              <c16:uniqueId val="{00000006-6C7A-457D-8465-128A7757FAEB}"/>
            </c:ext>
          </c:extLst>
        </c:ser>
        <c:ser>
          <c:idx val="10"/>
          <c:order val="10"/>
          <c:tx>
            <c:strRef>
              <c:f>Sheet1!$L$3</c:f>
              <c:strCache>
                <c:ptCount val="1"/>
                <c:pt idx="0">
                  <c:v>NOV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Sheet1!$A$4:$A$112</c:f>
              <c:numCache>
                <c:formatCode>General</c:formatCode>
                <c:ptCount val="109"/>
                <c:pt idx="0">
                  <c:v>1910</c:v>
                </c:pt>
                <c:pt idx="1">
                  <c:v>1911</c:v>
                </c:pt>
                <c:pt idx="2">
                  <c:v>1912</c:v>
                </c:pt>
                <c:pt idx="3">
                  <c:v>1913</c:v>
                </c:pt>
                <c:pt idx="4">
                  <c:v>1914</c:v>
                </c:pt>
                <c:pt idx="5">
                  <c:v>1915</c:v>
                </c:pt>
                <c:pt idx="6">
                  <c:v>1916</c:v>
                </c:pt>
                <c:pt idx="7">
                  <c:v>1917</c:v>
                </c:pt>
                <c:pt idx="8">
                  <c:v>1918</c:v>
                </c:pt>
                <c:pt idx="9">
                  <c:v>1919</c:v>
                </c:pt>
                <c:pt idx="10">
                  <c:v>1920</c:v>
                </c:pt>
                <c:pt idx="11">
                  <c:v>1921</c:v>
                </c:pt>
                <c:pt idx="12">
                  <c:v>1922</c:v>
                </c:pt>
                <c:pt idx="13">
                  <c:v>1923</c:v>
                </c:pt>
                <c:pt idx="14">
                  <c:v>1924</c:v>
                </c:pt>
                <c:pt idx="15">
                  <c:v>1925</c:v>
                </c:pt>
                <c:pt idx="16">
                  <c:v>1926</c:v>
                </c:pt>
                <c:pt idx="17">
                  <c:v>1927</c:v>
                </c:pt>
                <c:pt idx="18">
                  <c:v>1928</c:v>
                </c:pt>
                <c:pt idx="19">
                  <c:v>1929</c:v>
                </c:pt>
                <c:pt idx="20">
                  <c:v>1930</c:v>
                </c:pt>
                <c:pt idx="21">
                  <c:v>1931</c:v>
                </c:pt>
                <c:pt idx="22">
                  <c:v>1932</c:v>
                </c:pt>
                <c:pt idx="23">
                  <c:v>1933</c:v>
                </c:pt>
                <c:pt idx="24">
                  <c:v>1934</c:v>
                </c:pt>
                <c:pt idx="25">
                  <c:v>1935</c:v>
                </c:pt>
                <c:pt idx="26">
                  <c:v>1936</c:v>
                </c:pt>
                <c:pt idx="27">
                  <c:v>1937</c:v>
                </c:pt>
                <c:pt idx="28">
                  <c:v>1938</c:v>
                </c:pt>
                <c:pt idx="29">
                  <c:v>1939</c:v>
                </c:pt>
                <c:pt idx="30">
                  <c:v>1940</c:v>
                </c:pt>
                <c:pt idx="31">
                  <c:v>1941</c:v>
                </c:pt>
                <c:pt idx="32">
                  <c:v>1942</c:v>
                </c:pt>
                <c:pt idx="33">
                  <c:v>1943</c:v>
                </c:pt>
                <c:pt idx="34">
                  <c:v>1944</c:v>
                </c:pt>
                <c:pt idx="35">
                  <c:v>1945</c:v>
                </c:pt>
                <c:pt idx="36">
                  <c:v>1946</c:v>
                </c:pt>
                <c:pt idx="37">
                  <c:v>1947</c:v>
                </c:pt>
                <c:pt idx="38">
                  <c:v>1948</c:v>
                </c:pt>
                <c:pt idx="39">
                  <c:v>1949</c:v>
                </c:pt>
                <c:pt idx="40">
                  <c:v>1950</c:v>
                </c:pt>
                <c:pt idx="41">
                  <c:v>1951</c:v>
                </c:pt>
                <c:pt idx="42">
                  <c:v>1952</c:v>
                </c:pt>
                <c:pt idx="43">
                  <c:v>1953</c:v>
                </c:pt>
                <c:pt idx="44">
                  <c:v>1954</c:v>
                </c:pt>
                <c:pt idx="45">
                  <c:v>1955</c:v>
                </c:pt>
                <c:pt idx="46">
                  <c:v>1956</c:v>
                </c:pt>
                <c:pt idx="47">
                  <c:v>1957</c:v>
                </c:pt>
                <c:pt idx="48">
                  <c:v>1958</c:v>
                </c:pt>
                <c:pt idx="49">
                  <c:v>1959</c:v>
                </c:pt>
                <c:pt idx="50">
                  <c:v>1960</c:v>
                </c:pt>
                <c:pt idx="51">
                  <c:v>1961</c:v>
                </c:pt>
                <c:pt idx="52">
                  <c:v>1962</c:v>
                </c:pt>
                <c:pt idx="53">
                  <c:v>1963</c:v>
                </c:pt>
                <c:pt idx="54">
                  <c:v>1964</c:v>
                </c:pt>
                <c:pt idx="55">
                  <c:v>1965</c:v>
                </c:pt>
                <c:pt idx="56">
                  <c:v>1966</c:v>
                </c:pt>
                <c:pt idx="57">
                  <c:v>1967</c:v>
                </c:pt>
                <c:pt idx="58">
                  <c:v>1968</c:v>
                </c:pt>
                <c:pt idx="59">
                  <c:v>1969</c:v>
                </c:pt>
                <c:pt idx="60">
                  <c:v>1970</c:v>
                </c:pt>
                <c:pt idx="61">
                  <c:v>1971</c:v>
                </c:pt>
                <c:pt idx="62">
                  <c:v>1972</c:v>
                </c:pt>
                <c:pt idx="63">
                  <c:v>1973</c:v>
                </c:pt>
                <c:pt idx="64">
                  <c:v>1974</c:v>
                </c:pt>
                <c:pt idx="65">
                  <c:v>1975</c:v>
                </c:pt>
                <c:pt idx="66">
                  <c:v>1976</c:v>
                </c:pt>
                <c:pt idx="67">
                  <c:v>1977</c:v>
                </c:pt>
                <c:pt idx="68">
                  <c:v>1978</c:v>
                </c:pt>
                <c:pt idx="69">
                  <c:v>1979</c:v>
                </c:pt>
                <c:pt idx="70">
                  <c:v>1980</c:v>
                </c:pt>
                <c:pt idx="71">
                  <c:v>1981</c:v>
                </c:pt>
                <c:pt idx="72">
                  <c:v>1982</c:v>
                </c:pt>
                <c:pt idx="73">
                  <c:v>1983</c:v>
                </c:pt>
                <c:pt idx="74">
                  <c:v>1984</c:v>
                </c:pt>
                <c:pt idx="75">
                  <c:v>1985</c:v>
                </c:pt>
                <c:pt idx="76">
                  <c:v>1986</c:v>
                </c:pt>
                <c:pt idx="77">
                  <c:v>1987</c:v>
                </c:pt>
                <c:pt idx="78">
                  <c:v>1988</c:v>
                </c:pt>
                <c:pt idx="79">
                  <c:v>1989</c:v>
                </c:pt>
                <c:pt idx="80">
                  <c:v>1990</c:v>
                </c:pt>
                <c:pt idx="81">
                  <c:v>1991</c:v>
                </c:pt>
                <c:pt idx="82">
                  <c:v>1992</c:v>
                </c:pt>
                <c:pt idx="83">
                  <c:v>1993</c:v>
                </c:pt>
                <c:pt idx="84">
                  <c:v>1994</c:v>
                </c:pt>
                <c:pt idx="85">
                  <c:v>1995</c:v>
                </c:pt>
                <c:pt idx="86">
                  <c:v>1996</c:v>
                </c:pt>
                <c:pt idx="87">
                  <c:v>1997</c:v>
                </c:pt>
                <c:pt idx="88">
                  <c:v>1998</c:v>
                </c:pt>
                <c:pt idx="89">
                  <c:v>1999</c:v>
                </c:pt>
                <c:pt idx="90">
                  <c:v>2000</c:v>
                </c:pt>
                <c:pt idx="91">
                  <c:v>2001</c:v>
                </c:pt>
                <c:pt idx="92">
                  <c:v>2002</c:v>
                </c:pt>
                <c:pt idx="93">
                  <c:v>2003</c:v>
                </c:pt>
                <c:pt idx="94">
                  <c:v>2004</c:v>
                </c:pt>
                <c:pt idx="95">
                  <c:v>2005</c:v>
                </c:pt>
                <c:pt idx="96">
                  <c:v>2006</c:v>
                </c:pt>
                <c:pt idx="97">
                  <c:v>2007</c:v>
                </c:pt>
                <c:pt idx="98">
                  <c:v>2008</c:v>
                </c:pt>
                <c:pt idx="99">
                  <c:v>2009</c:v>
                </c:pt>
                <c:pt idx="100">
                  <c:v>2010</c:v>
                </c:pt>
                <c:pt idx="101">
                  <c:v>2011</c:v>
                </c:pt>
                <c:pt idx="102">
                  <c:v>2012</c:v>
                </c:pt>
                <c:pt idx="103">
                  <c:v>2013</c:v>
                </c:pt>
                <c:pt idx="104">
                  <c:v>2014</c:v>
                </c:pt>
                <c:pt idx="105">
                  <c:v>2015</c:v>
                </c:pt>
                <c:pt idx="106">
                  <c:v>2016</c:v>
                </c:pt>
                <c:pt idx="107">
                  <c:v>2017</c:v>
                </c:pt>
                <c:pt idx="108">
                  <c:v>2018</c:v>
                </c:pt>
              </c:numCache>
            </c:numRef>
          </c:cat>
          <c:val>
            <c:numRef>
              <c:f>Sheet1!$L$4:$L$112</c:f>
            </c:numRef>
          </c:val>
          <c:extLst>
            <c:ext xmlns:c16="http://schemas.microsoft.com/office/drawing/2014/chart" uri="{C3380CC4-5D6E-409C-BE32-E72D297353CC}">
              <c16:uniqueId val="{00000007-6C7A-457D-8465-128A7757FAEB}"/>
            </c:ext>
          </c:extLst>
        </c:ser>
        <c:ser>
          <c:idx val="11"/>
          <c:order val="11"/>
          <c:tx>
            <c:strRef>
              <c:f>Sheet1!$M$3</c:f>
              <c:strCache>
                <c:ptCount val="1"/>
                <c:pt idx="0">
                  <c:v>DEC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Sheet1!$A$4:$A$112</c:f>
              <c:numCache>
                <c:formatCode>General</c:formatCode>
                <c:ptCount val="109"/>
                <c:pt idx="0">
                  <c:v>1910</c:v>
                </c:pt>
                <c:pt idx="1">
                  <c:v>1911</c:v>
                </c:pt>
                <c:pt idx="2">
                  <c:v>1912</c:v>
                </c:pt>
                <c:pt idx="3">
                  <c:v>1913</c:v>
                </c:pt>
                <c:pt idx="4">
                  <c:v>1914</c:v>
                </c:pt>
                <c:pt idx="5">
                  <c:v>1915</c:v>
                </c:pt>
                <c:pt idx="6">
                  <c:v>1916</c:v>
                </c:pt>
                <c:pt idx="7">
                  <c:v>1917</c:v>
                </c:pt>
                <c:pt idx="8">
                  <c:v>1918</c:v>
                </c:pt>
                <c:pt idx="9">
                  <c:v>1919</c:v>
                </c:pt>
                <c:pt idx="10">
                  <c:v>1920</c:v>
                </c:pt>
                <c:pt idx="11">
                  <c:v>1921</c:v>
                </c:pt>
                <c:pt idx="12">
                  <c:v>1922</c:v>
                </c:pt>
                <c:pt idx="13">
                  <c:v>1923</c:v>
                </c:pt>
                <c:pt idx="14">
                  <c:v>1924</c:v>
                </c:pt>
                <c:pt idx="15">
                  <c:v>1925</c:v>
                </c:pt>
                <c:pt idx="16">
                  <c:v>1926</c:v>
                </c:pt>
                <c:pt idx="17">
                  <c:v>1927</c:v>
                </c:pt>
                <c:pt idx="18">
                  <c:v>1928</c:v>
                </c:pt>
                <c:pt idx="19">
                  <c:v>1929</c:v>
                </c:pt>
                <c:pt idx="20">
                  <c:v>1930</c:v>
                </c:pt>
                <c:pt idx="21">
                  <c:v>1931</c:v>
                </c:pt>
                <c:pt idx="22">
                  <c:v>1932</c:v>
                </c:pt>
                <c:pt idx="23">
                  <c:v>1933</c:v>
                </c:pt>
                <c:pt idx="24">
                  <c:v>1934</c:v>
                </c:pt>
                <c:pt idx="25">
                  <c:v>1935</c:v>
                </c:pt>
                <c:pt idx="26">
                  <c:v>1936</c:v>
                </c:pt>
                <c:pt idx="27">
                  <c:v>1937</c:v>
                </c:pt>
                <c:pt idx="28">
                  <c:v>1938</c:v>
                </c:pt>
                <c:pt idx="29">
                  <c:v>1939</c:v>
                </c:pt>
                <c:pt idx="30">
                  <c:v>1940</c:v>
                </c:pt>
                <c:pt idx="31">
                  <c:v>1941</c:v>
                </c:pt>
                <c:pt idx="32">
                  <c:v>1942</c:v>
                </c:pt>
                <c:pt idx="33">
                  <c:v>1943</c:v>
                </c:pt>
                <c:pt idx="34">
                  <c:v>1944</c:v>
                </c:pt>
                <c:pt idx="35">
                  <c:v>1945</c:v>
                </c:pt>
                <c:pt idx="36">
                  <c:v>1946</c:v>
                </c:pt>
                <c:pt idx="37">
                  <c:v>1947</c:v>
                </c:pt>
                <c:pt idx="38">
                  <c:v>1948</c:v>
                </c:pt>
                <c:pt idx="39">
                  <c:v>1949</c:v>
                </c:pt>
                <c:pt idx="40">
                  <c:v>1950</c:v>
                </c:pt>
                <c:pt idx="41">
                  <c:v>1951</c:v>
                </c:pt>
                <c:pt idx="42">
                  <c:v>1952</c:v>
                </c:pt>
                <c:pt idx="43">
                  <c:v>1953</c:v>
                </c:pt>
                <c:pt idx="44">
                  <c:v>1954</c:v>
                </c:pt>
                <c:pt idx="45">
                  <c:v>1955</c:v>
                </c:pt>
                <c:pt idx="46">
                  <c:v>1956</c:v>
                </c:pt>
                <c:pt idx="47">
                  <c:v>1957</c:v>
                </c:pt>
                <c:pt idx="48">
                  <c:v>1958</c:v>
                </c:pt>
                <c:pt idx="49">
                  <c:v>1959</c:v>
                </c:pt>
                <c:pt idx="50">
                  <c:v>1960</c:v>
                </c:pt>
                <c:pt idx="51">
                  <c:v>1961</c:v>
                </c:pt>
                <c:pt idx="52">
                  <c:v>1962</c:v>
                </c:pt>
                <c:pt idx="53">
                  <c:v>1963</c:v>
                </c:pt>
                <c:pt idx="54">
                  <c:v>1964</c:v>
                </c:pt>
                <c:pt idx="55">
                  <c:v>1965</c:v>
                </c:pt>
                <c:pt idx="56">
                  <c:v>1966</c:v>
                </c:pt>
                <c:pt idx="57">
                  <c:v>1967</c:v>
                </c:pt>
                <c:pt idx="58">
                  <c:v>1968</c:v>
                </c:pt>
                <c:pt idx="59">
                  <c:v>1969</c:v>
                </c:pt>
                <c:pt idx="60">
                  <c:v>1970</c:v>
                </c:pt>
                <c:pt idx="61">
                  <c:v>1971</c:v>
                </c:pt>
                <c:pt idx="62">
                  <c:v>1972</c:v>
                </c:pt>
                <c:pt idx="63">
                  <c:v>1973</c:v>
                </c:pt>
                <c:pt idx="64">
                  <c:v>1974</c:v>
                </c:pt>
                <c:pt idx="65">
                  <c:v>1975</c:v>
                </c:pt>
                <c:pt idx="66">
                  <c:v>1976</c:v>
                </c:pt>
                <c:pt idx="67">
                  <c:v>1977</c:v>
                </c:pt>
                <c:pt idx="68">
                  <c:v>1978</c:v>
                </c:pt>
                <c:pt idx="69">
                  <c:v>1979</c:v>
                </c:pt>
                <c:pt idx="70">
                  <c:v>1980</c:v>
                </c:pt>
                <c:pt idx="71">
                  <c:v>1981</c:v>
                </c:pt>
                <c:pt idx="72">
                  <c:v>1982</c:v>
                </c:pt>
                <c:pt idx="73">
                  <c:v>1983</c:v>
                </c:pt>
                <c:pt idx="74">
                  <c:v>1984</c:v>
                </c:pt>
                <c:pt idx="75">
                  <c:v>1985</c:v>
                </c:pt>
                <c:pt idx="76">
                  <c:v>1986</c:v>
                </c:pt>
                <c:pt idx="77">
                  <c:v>1987</c:v>
                </c:pt>
                <c:pt idx="78">
                  <c:v>1988</c:v>
                </c:pt>
                <c:pt idx="79">
                  <c:v>1989</c:v>
                </c:pt>
                <c:pt idx="80">
                  <c:v>1990</c:v>
                </c:pt>
                <c:pt idx="81">
                  <c:v>1991</c:v>
                </c:pt>
                <c:pt idx="82">
                  <c:v>1992</c:v>
                </c:pt>
                <c:pt idx="83">
                  <c:v>1993</c:v>
                </c:pt>
                <c:pt idx="84">
                  <c:v>1994</c:v>
                </c:pt>
                <c:pt idx="85">
                  <c:v>1995</c:v>
                </c:pt>
                <c:pt idx="86">
                  <c:v>1996</c:v>
                </c:pt>
                <c:pt idx="87">
                  <c:v>1997</c:v>
                </c:pt>
                <c:pt idx="88">
                  <c:v>1998</c:v>
                </c:pt>
                <c:pt idx="89">
                  <c:v>1999</c:v>
                </c:pt>
                <c:pt idx="90">
                  <c:v>2000</c:v>
                </c:pt>
                <c:pt idx="91">
                  <c:v>2001</c:v>
                </c:pt>
                <c:pt idx="92">
                  <c:v>2002</c:v>
                </c:pt>
                <c:pt idx="93">
                  <c:v>2003</c:v>
                </c:pt>
                <c:pt idx="94">
                  <c:v>2004</c:v>
                </c:pt>
                <c:pt idx="95">
                  <c:v>2005</c:v>
                </c:pt>
                <c:pt idx="96">
                  <c:v>2006</c:v>
                </c:pt>
                <c:pt idx="97">
                  <c:v>2007</c:v>
                </c:pt>
                <c:pt idx="98">
                  <c:v>2008</c:v>
                </c:pt>
                <c:pt idx="99">
                  <c:v>2009</c:v>
                </c:pt>
                <c:pt idx="100">
                  <c:v>2010</c:v>
                </c:pt>
                <c:pt idx="101">
                  <c:v>2011</c:v>
                </c:pt>
                <c:pt idx="102">
                  <c:v>2012</c:v>
                </c:pt>
                <c:pt idx="103">
                  <c:v>2013</c:v>
                </c:pt>
                <c:pt idx="104">
                  <c:v>2014</c:v>
                </c:pt>
                <c:pt idx="105">
                  <c:v>2015</c:v>
                </c:pt>
                <c:pt idx="106">
                  <c:v>2016</c:v>
                </c:pt>
                <c:pt idx="107">
                  <c:v>2017</c:v>
                </c:pt>
                <c:pt idx="108">
                  <c:v>2018</c:v>
                </c:pt>
              </c:numCache>
            </c:numRef>
          </c:cat>
          <c:val>
            <c:numRef>
              <c:f>Sheet1!$M$4:$M$112</c:f>
            </c:numRef>
          </c:val>
          <c:extLst>
            <c:ext xmlns:c16="http://schemas.microsoft.com/office/drawing/2014/chart" uri="{C3380CC4-5D6E-409C-BE32-E72D297353CC}">
              <c16:uniqueId val="{00000008-6C7A-457D-8465-128A7757FAEB}"/>
            </c:ext>
          </c:extLst>
        </c:ser>
        <c:ser>
          <c:idx val="12"/>
          <c:order val="12"/>
          <c:tx>
            <c:strRef>
              <c:f>Sheet1!$N$3</c:f>
              <c:strCache>
                <c:ptCount val="1"/>
                <c:pt idx="0">
                  <c:v>WIN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Sheet1!$A$4:$A$112</c:f>
              <c:numCache>
                <c:formatCode>General</c:formatCode>
                <c:ptCount val="109"/>
                <c:pt idx="0">
                  <c:v>1910</c:v>
                </c:pt>
                <c:pt idx="1">
                  <c:v>1911</c:v>
                </c:pt>
                <c:pt idx="2">
                  <c:v>1912</c:v>
                </c:pt>
                <c:pt idx="3">
                  <c:v>1913</c:v>
                </c:pt>
                <c:pt idx="4">
                  <c:v>1914</c:v>
                </c:pt>
                <c:pt idx="5">
                  <c:v>1915</c:v>
                </c:pt>
                <c:pt idx="6">
                  <c:v>1916</c:v>
                </c:pt>
                <c:pt idx="7">
                  <c:v>1917</c:v>
                </c:pt>
                <c:pt idx="8">
                  <c:v>1918</c:v>
                </c:pt>
                <c:pt idx="9">
                  <c:v>1919</c:v>
                </c:pt>
                <c:pt idx="10">
                  <c:v>1920</c:v>
                </c:pt>
                <c:pt idx="11">
                  <c:v>1921</c:v>
                </c:pt>
                <c:pt idx="12">
                  <c:v>1922</c:v>
                </c:pt>
                <c:pt idx="13">
                  <c:v>1923</c:v>
                </c:pt>
                <c:pt idx="14">
                  <c:v>1924</c:v>
                </c:pt>
                <c:pt idx="15">
                  <c:v>1925</c:v>
                </c:pt>
                <c:pt idx="16">
                  <c:v>1926</c:v>
                </c:pt>
                <c:pt idx="17">
                  <c:v>1927</c:v>
                </c:pt>
                <c:pt idx="18">
                  <c:v>1928</c:v>
                </c:pt>
                <c:pt idx="19">
                  <c:v>1929</c:v>
                </c:pt>
                <c:pt idx="20">
                  <c:v>1930</c:v>
                </c:pt>
                <c:pt idx="21">
                  <c:v>1931</c:v>
                </c:pt>
                <c:pt idx="22">
                  <c:v>1932</c:v>
                </c:pt>
                <c:pt idx="23">
                  <c:v>1933</c:v>
                </c:pt>
                <c:pt idx="24">
                  <c:v>1934</c:v>
                </c:pt>
                <c:pt idx="25">
                  <c:v>1935</c:v>
                </c:pt>
                <c:pt idx="26">
                  <c:v>1936</c:v>
                </c:pt>
                <c:pt idx="27">
                  <c:v>1937</c:v>
                </c:pt>
                <c:pt idx="28">
                  <c:v>1938</c:v>
                </c:pt>
                <c:pt idx="29">
                  <c:v>1939</c:v>
                </c:pt>
                <c:pt idx="30">
                  <c:v>1940</c:v>
                </c:pt>
                <c:pt idx="31">
                  <c:v>1941</c:v>
                </c:pt>
                <c:pt idx="32">
                  <c:v>1942</c:v>
                </c:pt>
                <c:pt idx="33">
                  <c:v>1943</c:v>
                </c:pt>
                <c:pt idx="34">
                  <c:v>1944</c:v>
                </c:pt>
                <c:pt idx="35">
                  <c:v>1945</c:v>
                </c:pt>
                <c:pt idx="36">
                  <c:v>1946</c:v>
                </c:pt>
                <c:pt idx="37">
                  <c:v>1947</c:v>
                </c:pt>
                <c:pt idx="38">
                  <c:v>1948</c:v>
                </c:pt>
                <c:pt idx="39">
                  <c:v>1949</c:v>
                </c:pt>
                <c:pt idx="40">
                  <c:v>1950</c:v>
                </c:pt>
                <c:pt idx="41">
                  <c:v>1951</c:v>
                </c:pt>
                <c:pt idx="42">
                  <c:v>1952</c:v>
                </c:pt>
                <c:pt idx="43">
                  <c:v>1953</c:v>
                </c:pt>
                <c:pt idx="44">
                  <c:v>1954</c:v>
                </c:pt>
                <c:pt idx="45">
                  <c:v>1955</c:v>
                </c:pt>
                <c:pt idx="46">
                  <c:v>1956</c:v>
                </c:pt>
                <c:pt idx="47">
                  <c:v>1957</c:v>
                </c:pt>
                <c:pt idx="48">
                  <c:v>1958</c:v>
                </c:pt>
                <c:pt idx="49">
                  <c:v>1959</c:v>
                </c:pt>
                <c:pt idx="50">
                  <c:v>1960</c:v>
                </c:pt>
                <c:pt idx="51">
                  <c:v>1961</c:v>
                </c:pt>
                <c:pt idx="52">
                  <c:v>1962</c:v>
                </c:pt>
                <c:pt idx="53">
                  <c:v>1963</c:v>
                </c:pt>
                <c:pt idx="54">
                  <c:v>1964</c:v>
                </c:pt>
                <c:pt idx="55">
                  <c:v>1965</c:v>
                </c:pt>
                <c:pt idx="56">
                  <c:v>1966</c:v>
                </c:pt>
                <c:pt idx="57">
                  <c:v>1967</c:v>
                </c:pt>
                <c:pt idx="58">
                  <c:v>1968</c:v>
                </c:pt>
                <c:pt idx="59">
                  <c:v>1969</c:v>
                </c:pt>
                <c:pt idx="60">
                  <c:v>1970</c:v>
                </c:pt>
                <c:pt idx="61">
                  <c:v>1971</c:v>
                </c:pt>
                <c:pt idx="62">
                  <c:v>1972</c:v>
                </c:pt>
                <c:pt idx="63">
                  <c:v>1973</c:v>
                </c:pt>
                <c:pt idx="64">
                  <c:v>1974</c:v>
                </c:pt>
                <c:pt idx="65">
                  <c:v>1975</c:v>
                </c:pt>
                <c:pt idx="66">
                  <c:v>1976</c:v>
                </c:pt>
                <c:pt idx="67">
                  <c:v>1977</c:v>
                </c:pt>
                <c:pt idx="68">
                  <c:v>1978</c:v>
                </c:pt>
                <c:pt idx="69">
                  <c:v>1979</c:v>
                </c:pt>
                <c:pt idx="70">
                  <c:v>1980</c:v>
                </c:pt>
                <c:pt idx="71">
                  <c:v>1981</c:v>
                </c:pt>
                <c:pt idx="72">
                  <c:v>1982</c:v>
                </c:pt>
                <c:pt idx="73">
                  <c:v>1983</c:v>
                </c:pt>
                <c:pt idx="74">
                  <c:v>1984</c:v>
                </c:pt>
                <c:pt idx="75">
                  <c:v>1985</c:v>
                </c:pt>
                <c:pt idx="76">
                  <c:v>1986</c:v>
                </c:pt>
                <c:pt idx="77">
                  <c:v>1987</c:v>
                </c:pt>
                <c:pt idx="78">
                  <c:v>1988</c:v>
                </c:pt>
                <c:pt idx="79">
                  <c:v>1989</c:v>
                </c:pt>
                <c:pt idx="80">
                  <c:v>1990</c:v>
                </c:pt>
                <c:pt idx="81">
                  <c:v>1991</c:v>
                </c:pt>
                <c:pt idx="82">
                  <c:v>1992</c:v>
                </c:pt>
                <c:pt idx="83">
                  <c:v>1993</c:v>
                </c:pt>
                <c:pt idx="84">
                  <c:v>1994</c:v>
                </c:pt>
                <c:pt idx="85">
                  <c:v>1995</c:v>
                </c:pt>
                <c:pt idx="86">
                  <c:v>1996</c:v>
                </c:pt>
                <c:pt idx="87">
                  <c:v>1997</c:v>
                </c:pt>
                <c:pt idx="88">
                  <c:v>1998</c:v>
                </c:pt>
                <c:pt idx="89">
                  <c:v>1999</c:v>
                </c:pt>
                <c:pt idx="90">
                  <c:v>2000</c:v>
                </c:pt>
                <c:pt idx="91">
                  <c:v>2001</c:v>
                </c:pt>
                <c:pt idx="92">
                  <c:v>2002</c:v>
                </c:pt>
                <c:pt idx="93">
                  <c:v>2003</c:v>
                </c:pt>
                <c:pt idx="94">
                  <c:v>2004</c:v>
                </c:pt>
                <c:pt idx="95">
                  <c:v>2005</c:v>
                </c:pt>
                <c:pt idx="96">
                  <c:v>2006</c:v>
                </c:pt>
                <c:pt idx="97">
                  <c:v>2007</c:v>
                </c:pt>
                <c:pt idx="98">
                  <c:v>2008</c:v>
                </c:pt>
                <c:pt idx="99">
                  <c:v>2009</c:v>
                </c:pt>
                <c:pt idx="100">
                  <c:v>2010</c:v>
                </c:pt>
                <c:pt idx="101">
                  <c:v>2011</c:v>
                </c:pt>
                <c:pt idx="102">
                  <c:v>2012</c:v>
                </c:pt>
                <c:pt idx="103">
                  <c:v>2013</c:v>
                </c:pt>
                <c:pt idx="104">
                  <c:v>2014</c:v>
                </c:pt>
                <c:pt idx="105">
                  <c:v>2015</c:v>
                </c:pt>
                <c:pt idx="106">
                  <c:v>2016</c:v>
                </c:pt>
                <c:pt idx="107">
                  <c:v>2017</c:v>
                </c:pt>
                <c:pt idx="108">
                  <c:v>2018</c:v>
                </c:pt>
              </c:numCache>
            </c:numRef>
          </c:cat>
          <c:val>
            <c:numRef>
              <c:f>Sheet1!$N$4:$N$112</c:f>
            </c:numRef>
          </c:val>
          <c:extLst>
            <c:ext xmlns:c16="http://schemas.microsoft.com/office/drawing/2014/chart" uri="{C3380CC4-5D6E-409C-BE32-E72D297353CC}">
              <c16:uniqueId val="{00000009-6C7A-457D-8465-128A7757FAEB}"/>
            </c:ext>
          </c:extLst>
        </c:ser>
        <c:ser>
          <c:idx val="13"/>
          <c:order val="13"/>
          <c:tx>
            <c:strRef>
              <c:f>Sheet1!$O$3</c:f>
              <c:strCache>
                <c:ptCount val="1"/>
                <c:pt idx="0">
                  <c:v>SPR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Sheet1!$A$4:$A$112</c:f>
              <c:numCache>
                <c:formatCode>General</c:formatCode>
                <c:ptCount val="109"/>
                <c:pt idx="0">
                  <c:v>1910</c:v>
                </c:pt>
                <c:pt idx="1">
                  <c:v>1911</c:v>
                </c:pt>
                <c:pt idx="2">
                  <c:v>1912</c:v>
                </c:pt>
                <c:pt idx="3">
                  <c:v>1913</c:v>
                </c:pt>
                <c:pt idx="4">
                  <c:v>1914</c:v>
                </c:pt>
                <c:pt idx="5">
                  <c:v>1915</c:v>
                </c:pt>
                <c:pt idx="6">
                  <c:v>1916</c:v>
                </c:pt>
                <c:pt idx="7">
                  <c:v>1917</c:v>
                </c:pt>
                <c:pt idx="8">
                  <c:v>1918</c:v>
                </c:pt>
                <c:pt idx="9">
                  <c:v>1919</c:v>
                </c:pt>
                <c:pt idx="10">
                  <c:v>1920</c:v>
                </c:pt>
                <c:pt idx="11">
                  <c:v>1921</c:v>
                </c:pt>
                <c:pt idx="12">
                  <c:v>1922</c:v>
                </c:pt>
                <c:pt idx="13">
                  <c:v>1923</c:v>
                </c:pt>
                <c:pt idx="14">
                  <c:v>1924</c:v>
                </c:pt>
                <c:pt idx="15">
                  <c:v>1925</c:v>
                </c:pt>
                <c:pt idx="16">
                  <c:v>1926</c:v>
                </c:pt>
                <c:pt idx="17">
                  <c:v>1927</c:v>
                </c:pt>
                <c:pt idx="18">
                  <c:v>1928</c:v>
                </c:pt>
                <c:pt idx="19">
                  <c:v>1929</c:v>
                </c:pt>
                <c:pt idx="20">
                  <c:v>1930</c:v>
                </c:pt>
                <c:pt idx="21">
                  <c:v>1931</c:v>
                </c:pt>
                <c:pt idx="22">
                  <c:v>1932</c:v>
                </c:pt>
                <c:pt idx="23">
                  <c:v>1933</c:v>
                </c:pt>
                <c:pt idx="24">
                  <c:v>1934</c:v>
                </c:pt>
                <c:pt idx="25">
                  <c:v>1935</c:v>
                </c:pt>
                <c:pt idx="26">
                  <c:v>1936</c:v>
                </c:pt>
                <c:pt idx="27">
                  <c:v>1937</c:v>
                </c:pt>
                <c:pt idx="28">
                  <c:v>1938</c:v>
                </c:pt>
                <c:pt idx="29">
                  <c:v>1939</c:v>
                </c:pt>
                <c:pt idx="30">
                  <c:v>1940</c:v>
                </c:pt>
                <c:pt idx="31">
                  <c:v>1941</c:v>
                </c:pt>
                <c:pt idx="32">
                  <c:v>1942</c:v>
                </c:pt>
                <c:pt idx="33">
                  <c:v>1943</c:v>
                </c:pt>
                <c:pt idx="34">
                  <c:v>1944</c:v>
                </c:pt>
                <c:pt idx="35">
                  <c:v>1945</c:v>
                </c:pt>
                <c:pt idx="36">
                  <c:v>1946</c:v>
                </c:pt>
                <c:pt idx="37">
                  <c:v>1947</c:v>
                </c:pt>
                <c:pt idx="38">
                  <c:v>1948</c:v>
                </c:pt>
                <c:pt idx="39">
                  <c:v>1949</c:v>
                </c:pt>
                <c:pt idx="40">
                  <c:v>1950</c:v>
                </c:pt>
                <c:pt idx="41">
                  <c:v>1951</c:v>
                </c:pt>
                <c:pt idx="42">
                  <c:v>1952</c:v>
                </c:pt>
                <c:pt idx="43">
                  <c:v>1953</c:v>
                </c:pt>
                <c:pt idx="44">
                  <c:v>1954</c:v>
                </c:pt>
                <c:pt idx="45">
                  <c:v>1955</c:v>
                </c:pt>
                <c:pt idx="46">
                  <c:v>1956</c:v>
                </c:pt>
                <c:pt idx="47">
                  <c:v>1957</c:v>
                </c:pt>
                <c:pt idx="48">
                  <c:v>1958</c:v>
                </c:pt>
                <c:pt idx="49">
                  <c:v>1959</c:v>
                </c:pt>
                <c:pt idx="50">
                  <c:v>1960</c:v>
                </c:pt>
                <c:pt idx="51">
                  <c:v>1961</c:v>
                </c:pt>
                <c:pt idx="52">
                  <c:v>1962</c:v>
                </c:pt>
                <c:pt idx="53">
                  <c:v>1963</c:v>
                </c:pt>
                <c:pt idx="54">
                  <c:v>1964</c:v>
                </c:pt>
                <c:pt idx="55">
                  <c:v>1965</c:v>
                </c:pt>
                <c:pt idx="56">
                  <c:v>1966</c:v>
                </c:pt>
                <c:pt idx="57">
                  <c:v>1967</c:v>
                </c:pt>
                <c:pt idx="58">
                  <c:v>1968</c:v>
                </c:pt>
                <c:pt idx="59">
                  <c:v>1969</c:v>
                </c:pt>
                <c:pt idx="60">
                  <c:v>1970</c:v>
                </c:pt>
                <c:pt idx="61">
                  <c:v>1971</c:v>
                </c:pt>
                <c:pt idx="62">
                  <c:v>1972</c:v>
                </c:pt>
                <c:pt idx="63">
                  <c:v>1973</c:v>
                </c:pt>
                <c:pt idx="64">
                  <c:v>1974</c:v>
                </c:pt>
                <c:pt idx="65">
                  <c:v>1975</c:v>
                </c:pt>
                <c:pt idx="66">
                  <c:v>1976</c:v>
                </c:pt>
                <c:pt idx="67">
                  <c:v>1977</c:v>
                </c:pt>
                <c:pt idx="68">
                  <c:v>1978</c:v>
                </c:pt>
                <c:pt idx="69">
                  <c:v>1979</c:v>
                </c:pt>
                <c:pt idx="70">
                  <c:v>1980</c:v>
                </c:pt>
                <c:pt idx="71">
                  <c:v>1981</c:v>
                </c:pt>
                <c:pt idx="72">
                  <c:v>1982</c:v>
                </c:pt>
                <c:pt idx="73">
                  <c:v>1983</c:v>
                </c:pt>
                <c:pt idx="74">
                  <c:v>1984</c:v>
                </c:pt>
                <c:pt idx="75">
                  <c:v>1985</c:v>
                </c:pt>
                <c:pt idx="76">
                  <c:v>1986</c:v>
                </c:pt>
                <c:pt idx="77">
                  <c:v>1987</c:v>
                </c:pt>
                <c:pt idx="78">
                  <c:v>1988</c:v>
                </c:pt>
                <c:pt idx="79">
                  <c:v>1989</c:v>
                </c:pt>
                <c:pt idx="80">
                  <c:v>1990</c:v>
                </c:pt>
                <c:pt idx="81">
                  <c:v>1991</c:v>
                </c:pt>
                <c:pt idx="82">
                  <c:v>1992</c:v>
                </c:pt>
                <c:pt idx="83">
                  <c:v>1993</c:v>
                </c:pt>
                <c:pt idx="84">
                  <c:v>1994</c:v>
                </c:pt>
                <c:pt idx="85">
                  <c:v>1995</c:v>
                </c:pt>
                <c:pt idx="86">
                  <c:v>1996</c:v>
                </c:pt>
                <c:pt idx="87">
                  <c:v>1997</c:v>
                </c:pt>
                <c:pt idx="88">
                  <c:v>1998</c:v>
                </c:pt>
                <c:pt idx="89">
                  <c:v>1999</c:v>
                </c:pt>
                <c:pt idx="90">
                  <c:v>2000</c:v>
                </c:pt>
                <c:pt idx="91">
                  <c:v>2001</c:v>
                </c:pt>
                <c:pt idx="92">
                  <c:v>2002</c:v>
                </c:pt>
                <c:pt idx="93">
                  <c:v>2003</c:v>
                </c:pt>
                <c:pt idx="94">
                  <c:v>2004</c:v>
                </c:pt>
                <c:pt idx="95">
                  <c:v>2005</c:v>
                </c:pt>
                <c:pt idx="96">
                  <c:v>2006</c:v>
                </c:pt>
                <c:pt idx="97">
                  <c:v>2007</c:v>
                </c:pt>
                <c:pt idx="98">
                  <c:v>2008</c:v>
                </c:pt>
                <c:pt idx="99">
                  <c:v>2009</c:v>
                </c:pt>
                <c:pt idx="100">
                  <c:v>2010</c:v>
                </c:pt>
                <c:pt idx="101">
                  <c:v>2011</c:v>
                </c:pt>
                <c:pt idx="102">
                  <c:v>2012</c:v>
                </c:pt>
                <c:pt idx="103">
                  <c:v>2013</c:v>
                </c:pt>
                <c:pt idx="104">
                  <c:v>2014</c:v>
                </c:pt>
                <c:pt idx="105">
                  <c:v>2015</c:v>
                </c:pt>
                <c:pt idx="106">
                  <c:v>2016</c:v>
                </c:pt>
                <c:pt idx="107">
                  <c:v>2017</c:v>
                </c:pt>
                <c:pt idx="108">
                  <c:v>2018</c:v>
                </c:pt>
              </c:numCache>
            </c:numRef>
          </c:cat>
          <c:val>
            <c:numRef>
              <c:f>Sheet1!$O$4:$O$112</c:f>
            </c:numRef>
          </c:val>
          <c:extLst>
            <c:ext xmlns:c16="http://schemas.microsoft.com/office/drawing/2014/chart" uri="{C3380CC4-5D6E-409C-BE32-E72D297353CC}">
              <c16:uniqueId val="{0000000A-6C7A-457D-8465-128A7757FAEB}"/>
            </c:ext>
          </c:extLst>
        </c:ser>
        <c:ser>
          <c:idx val="14"/>
          <c:order val="14"/>
          <c:tx>
            <c:strRef>
              <c:f>Sheet1!$P$3</c:f>
              <c:strCache>
                <c:ptCount val="1"/>
                <c:pt idx="0">
                  <c:v>SUM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Sheet1!$A$4:$A$112</c:f>
              <c:numCache>
                <c:formatCode>General</c:formatCode>
                <c:ptCount val="109"/>
                <c:pt idx="0">
                  <c:v>1910</c:v>
                </c:pt>
                <c:pt idx="1">
                  <c:v>1911</c:v>
                </c:pt>
                <c:pt idx="2">
                  <c:v>1912</c:v>
                </c:pt>
                <c:pt idx="3">
                  <c:v>1913</c:v>
                </c:pt>
                <c:pt idx="4">
                  <c:v>1914</c:v>
                </c:pt>
                <c:pt idx="5">
                  <c:v>1915</c:v>
                </c:pt>
                <c:pt idx="6">
                  <c:v>1916</c:v>
                </c:pt>
                <c:pt idx="7">
                  <c:v>1917</c:v>
                </c:pt>
                <c:pt idx="8">
                  <c:v>1918</c:v>
                </c:pt>
                <c:pt idx="9">
                  <c:v>1919</c:v>
                </c:pt>
                <c:pt idx="10">
                  <c:v>1920</c:v>
                </c:pt>
                <c:pt idx="11">
                  <c:v>1921</c:v>
                </c:pt>
                <c:pt idx="12">
                  <c:v>1922</c:v>
                </c:pt>
                <c:pt idx="13">
                  <c:v>1923</c:v>
                </c:pt>
                <c:pt idx="14">
                  <c:v>1924</c:v>
                </c:pt>
                <c:pt idx="15">
                  <c:v>1925</c:v>
                </c:pt>
                <c:pt idx="16">
                  <c:v>1926</c:v>
                </c:pt>
                <c:pt idx="17">
                  <c:v>1927</c:v>
                </c:pt>
                <c:pt idx="18">
                  <c:v>1928</c:v>
                </c:pt>
                <c:pt idx="19">
                  <c:v>1929</c:v>
                </c:pt>
                <c:pt idx="20">
                  <c:v>1930</c:v>
                </c:pt>
                <c:pt idx="21">
                  <c:v>1931</c:v>
                </c:pt>
                <c:pt idx="22">
                  <c:v>1932</c:v>
                </c:pt>
                <c:pt idx="23">
                  <c:v>1933</c:v>
                </c:pt>
                <c:pt idx="24">
                  <c:v>1934</c:v>
                </c:pt>
                <c:pt idx="25">
                  <c:v>1935</c:v>
                </c:pt>
                <c:pt idx="26">
                  <c:v>1936</c:v>
                </c:pt>
                <c:pt idx="27">
                  <c:v>1937</c:v>
                </c:pt>
                <c:pt idx="28">
                  <c:v>1938</c:v>
                </c:pt>
                <c:pt idx="29">
                  <c:v>1939</c:v>
                </c:pt>
                <c:pt idx="30">
                  <c:v>1940</c:v>
                </c:pt>
                <c:pt idx="31">
                  <c:v>1941</c:v>
                </c:pt>
                <c:pt idx="32">
                  <c:v>1942</c:v>
                </c:pt>
                <c:pt idx="33">
                  <c:v>1943</c:v>
                </c:pt>
                <c:pt idx="34">
                  <c:v>1944</c:v>
                </c:pt>
                <c:pt idx="35">
                  <c:v>1945</c:v>
                </c:pt>
                <c:pt idx="36">
                  <c:v>1946</c:v>
                </c:pt>
                <c:pt idx="37">
                  <c:v>1947</c:v>
                </c:pt>
                <c:pt idx="38">
                  <c:v>1948</c:v>
                </c:pt>
                <c:pt idx="39">
                  <c:v>1949</c:v>
                </c:pt>
                <c:pt idx="40">
                  <c:v>1950</c:v>
                </c:pt>
                <c:pt idx="41">
                  <c:v>1951</c:v>
                </c:pt>
                <c:pt idx="42">
                  <c:v>1952</c:v>
                </c:pt>
                <c:pt idx="43">
                  <c:v>1953</c:v>
                </c:pt>
                <c:pt idx="44">
                  <c:v>1954</c:v>
                </c:pt>
                <c:pt idx="45">
                  <c:v>1955</c:v>
                </c:pt>
                <c:pt idx="46">
                  <c:v>1956</c:v>
                </c:pt>
                <c:pt idx="47">
                  <c:v>1957</c:v>
                </c:pt>
                <c:pt idx="48">
                  <c:v>1958</c:v>
                </c:pt>
                <c:pt idx="49">
                  <c:v>1959</c:v>
                </c:pt>
                <c:pt idx="50">
                  <c:v>1960</c:v>
                </c:pt>
                <c:pt idx="51">
                  <c:v>1961</c:v>
                </c:pt>
                <c:pt idx="52">
                  <c:v>1962</c:v>
                </c:pt>
                <c:pt idx="53">
                  <c:v>1963</c:v>
                </c:pt>
                <c:pt idx="54">
                  <c:v>1964</c:v>
                </c:pt>
                <c:pt idx="55">
                  <c:v>1965</c:v>
                </c:pt>
                <c:pt idx="56">
                  <c:v>1966</c:v>
                </c:pt>
                <c:pt idx="57">
                  <c:v>1967</c:v>
                </c:pt>
                <c:pt idx="58">
                  <c:v>1968</c:v>
                </c:pt>
                <c:pt idx="59">
                  <c:v>1969</c:v>
                </c:pt>
                <c:pt idx="60">
                  <c:v>1970</c:v>
                </c:pt>
                <c:pt idx="61">
                  <c:v>1971</c:v>
                </c:pt>
                <c:pt idx="62">
                  <c:v>1972</c:v>
                </c:pt>
                <c:pt idx="63">
                  <c:v>1973</c:v>
                </c:pt>
                <c:pt idx="64">
                  <c:v>1974</c:v>
                </c:pt>
                <c:pt idx="65">
                  <c:v>1975</c:v>
                </c:pt>
                <c:pt idx="66">
                  <c:v>1976</c:v>
                </c:pt>
                <c:pt idx="67">
                  <c:v>1977</c:v>
                </c:pt>
                <c:pt idx="68">
                  <c:v>1978</c:v>
                </c:pt>
                <c:pt idx="69">
                  <c:v>1979</c:v>
                </c:pt>
                <c:pt idx="70">
                  <c:v>1980</c:v>
                </c:pt>
                <c:pt idx="71">
                  <c:v>1981</c:v>
                </c:pt>
                <c:pt idx="72">
                  <c:v>1982</c:v>
                </c:pt>
                <c:pt idx="73">
                  <c:v>1983</c:v>
                </c:pt>
                <c:pt idx="74">
                  <c:v>1984</c:v>
                </c:pt>
                <c:pt idx="75">
                  <c:v>1985</c:v>
                </c:pt>
                <c:pt idx="76">
                  <c:v>1986</c:v>
                </c:pt>
                <c:pt idx="77">
                  <c:v>1987</c:v>
                </c:pt>
                <c:pt idx="78">
                  <c:v>1988</c:v>
                </c:pt>
                <c:pt idx="79">
                  <c:v>1989</c:v>
                </c:pt>
                <c:pt idx="80">
                  <c:v>1990</c:v>
                </c:pt>
                <c:pt idx="81">
                  <c:v>1991</c:v>
                </c:pt>
                <c:pt idx="82">
                  <c:v>1992</c:v>
                </c:pt>
                <c:pt idx="83">
                  <c:v>1993</c:v>
                </c:pt>
                <c:pt idx="84">
                  <c:v>1994</c:v>
                </c:pt>
                <c:pt idx="85">
                  <c:v>1995</c:v>
                </c:pt>
                <c:pt idx="86">
                  <c:v>1996</c:v>
                </c:pt>
                <c:pt idx="87">
                  <c:v>1997</c:v>
                </c:pt>
                <c:pt idx="88">
                  <c:v>1998</c:v>
                </c:pt>
                <c:pt idx="89">
                  <c:v>1999</c:v>
                </c:pt>
                <c:pt idx="90">
                  <c:v>2000</c:v>
                </c:pt>
                <c:pt idx="91">
                  <c:v>2001</c:v>
                </c:pt>
                <c:pt idx="92">
                  <c:v>2002</c:v>
                </c:pt>
                <c:pt idx="93">
                  <c:v>2003</c:v>
                </c:pt>
                <c:pt idx="94">
                  <c:v>2004</c:v>
                </c:pt>
                <c:pt idx="95">
                  <c:v>2005</c:v>
                </c:pt>
                <c:pt idx="96">
                  <c:v>2006</c:v>
                </c:pt>
                <c:pt idx="97">
                  <c:v>2007</c:v>
                </c:pt>
                <c:pt idx="98">
                  <c:v>2008</c:v>
                </c:pt>
                <c:pt idx="99">
                  <c:v>2009</c:v>
                </c:pt>
                <c:pt idx="100">
                  <c:v>2010</c:v>
                </c:pt>
                <c:pt idx="101">
                  <c:v>2011</c:v>
                </c:pt>
                <c:pt idx="102">
                  <c:v>2012</c:v>
                </c:pt>
                <c:pt idx="103">
                  <c:v>2013</c:v>
                </c:pt>
                <c:pt idx="104">
                  <c:v>2014</c:v>
                </c:pt>
                <c:pt idx="105">
                  <c:v>2015</c:v>
                </c:pt>
                <c:pt idx="106">
                  <c:v>2016</c:v>
                </c:pt>
                <c:pt idx="107">
                  <c:v>2017</c:v>
                </c:pt>
                <c:pt idx="108">
                  <c:v>2018</c:v>
                </c:pt>
              </c:numCache>
            </c:numRef>
          </c:cat>
          <c:val>
            <c:numRef>
              <c:f>Sheet1!$P$4:$P$112</c:f>
            </c:numRef>
          </c:val>
          <c:extLst>
            <c:ext xmlns:c16="http://schemas.microsoft.com/office/drawing/2014/chart" uri="{C3380CC4-5D6E-409C-BE32-E72D297353CC}">
              <c16:uniqueId val="{0000000B-6C7A-457D-8465-128A7757FAEB}"/>
            </c:ext>
          </c:extLst>
        </c:ser>
        <c:ser>
          <c:idx val="15"/>
          <c:order val="15"/>
          <c:tx>
            <c:strRef>
              <c:f>Sheet1!$Q$3</c:f>
              <c:strCache>
                <c:ptCount val="1"/>
                <c:pt idx="0">
                  <c:v>AUT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Sheet1!$A$4:$A$112</c:f>
              <c:numCache>
                <c:formatCode>General</c:formatCode>
                <c:ptCount val="109"/>
                <c:pt idx="0">
                  <c:v>1910</c:v>
                </c:pt>
                <c:pt idx="1">
                  <c:v>1911</c:v>
                </c:pt>
                <c:pt idx="2">
                  <c:v>1912</c:v>
                </c:pt>
                <c:pt idx="3">
                  <c:v>1913</c:v>
                </c:pt>
                <c:pt idx="4">
                  <c:v>1914</c:v>
                </c:pt>
                <c:pt idx="5">
                  <c:v>1915</c:v>
                </c:pt>
                <c:pt idx="6">
                  <c:v>1916</c:v>
                </c:pt>
                <c:pt idx="7">
                  <c:v>1917</c:v>
                </c:pt>
                <c:pt idx="8">
                  <c:v>1918</c:v>
                </c:pt>
                <c:pt idx="9">
                  <c:v>1919</c:v>
                </c:pt>
                <c:pt idx="10">
                  <c:v>1920</c:v>
                </c:pt>
                <c:pt idx="11">
                  <c:v>1921</c:v>
                </c:pt>
                <c:pt idx="12">
                  <c:v>1922</c:v>
                </c:pt>
                <c:pt idx="13">
                  <c:v>1923</c:v>
                </c:pt>
                <c:pt idx="14">
                  <c:v>1924</c:v>
                </c:pt>
                <c:pt idx="15">
                  <c:v>1925</c:v>
                </c:pt>
                <c:pt idx="16">
                  <c:v>1926</c:v>
                </c:pt>
                <c:pt idx="17">
                  <c:v>1927</c:v>
                </c:pt>
                <c:pt idx="18">
                  <c:v>1928</c:v>
                </c:pt>
                <c:pt idx="19">
                  <c:v>1929</c:v>
                </c:pt>
                <c:pt idx="20">
                  <c:v>1930</c:v>
                </c:pt>
                <c:pt idx="21">
                  <c:v>1931</c:v>
                </c:pt>
                <c:pt idx="22">
                  <c:v>1932</c:v>
                </c:pt>
                <c:pt idx="23">
                  <c:v>1933</c:v>
                </c:pt>
                <c:pt idx="24">
                  <c:v>1934</c:v>
                </c:pt>
                <c:pt idx="25">
                  <c:v>1935</c:v>
                </c:pt>
                <c:pt idx="26">
                  <c:v>1936</c:v>
                </c:pt>
                <c:pt idx="27">
                  <c:v>1937</c:v>
                </c:pt>
                <c:pt idx="28">
                  <c:v>1938</c:v>
                </c:pt>
                <c:pt idx="29">
                  <c:v>1939</c:v>
                </c:pt>
                <c:pt idx="30">
                  <c:v>1940</c:v>
                </c:pt>
                <c:pt idx="31">
                  <c:v>1941</c:v>
                </c:pt>
                <c:pt idx="32">
                  <c:v>1942</c:v>
                </c:pt>
                <c:pt idx="33">
                  <c:v>1943</c:v>
                </c:pt>
                <c:pt idx="34">
                  <c:v>1944</c:v>
                </c:pt>
                <c:pt idx="35">
                  <c:v>1945</c:v>
                </c:pt>
                <c:pt idx="36">
                  <c:v>1946</c:v>
                </c:pt>
                <c:pt idx="37">
                  <c:v>1947</c:v>
                </c:pt>
                <c:pt idx="38">
                  <c:v>1948</c:v>
                </c:pt>
                <c:pt idx="39">
                  <c:v>1949</c:v>
                </c:pt>
                <c:pt idx="40">
                  <c:v>1950</c:v>
                </c:pt>
                <c:pt idx="41">
                  <c:v>1951</c:v>
                </c:pt>
                <c:pt idx="42">
                  <c:v>1952</c:v>
                </c:pt>
                <c:pt idx="43">
                  <c:v>1953</c:v>
                </c:pt>
                <c:pt idx="44">
                  <c:v>1954</c:v>
                </c:pt>
                <c:pt idx="45">
                  <c:v>1955</c:v>
                </c:pt>
                <c:pt idx="46">
                  <c:v>1956</c:v>
                </c:pt>
                <c:pt idx="47">
                  <c:v>1957</c:v>
                </c:pt>
                <c:pt idx="48">
                  <c:v>1958</c:v>
                </c:pt>
                <c:pt idx="49">
                  <c:v>1959</c:v>
                </c:pt>
                <c:pt idx="50">
                  <c:v>1960</c:v>
                </c:pt>
                <c:pt idx="51">
                  <c:v>1961</c:v>
                </c:pt>
                <c:pt idx="52">
                  <c:v>1962</c:v>
                </c:pt>
                <c:pt idx="53">
                  <c:v>1963</c:v>
                </c:pt>
                <c:pt idx="54">
                  <c:v>1964</c:v>
                </c:pt>
                <c:pt idx="55">
                  <c:v>1965</c:v>
                </c:pt>
                <c:pt idx="56">
                  <c:v>1966</c:v>
                </c:pt>
                <c:pt idx="57">
                  <c:v>1967</c:v>
                </c:pt>
                <c:pt idx="58">
                  <c:v>1968</c:v>
                </c:pt>
                <c:pt idx="59">
                  <c:v>1969</c:v>
                </c:pt>
                <c:pt idx="60">
                  <c:v>1970</c:v>
                </c:pt>
                <c:pt idx="61">
                  <c:v>1971</c:v>
                </c:pt>
                <c:pt idx="62">
                  <c:v>1972</c:v>
                </c:pt>
                <c:pt idx="63">
                  <c:v>1973</c:v>
                </c:pt>
                <c:pt idx="64">
                  <c:v>1974</c:v>
                </c:pt>
                <c:pt idx="65">
                  <c:v>1975</c:v>
                </c:pt>
                <c:pt idx="66">
                  <c:v>1976</c:v>
                </c:pt>
                <c:pt idx="67">
                  <c:v>1977</c:v>
                </c:pt>
                <c:pt idx="68">
                  <c:v>1978</c:v>
                </c:pt>
                <c:pt idx="69">
                  <c:v>1979</c:v>
                </c:pt>
                <c:pt idx="70">
                  <c:v>1980</c:v>
                </c:pt>
                <c:pt idx="71">
                  <c:v>1981</c:v>
                </c:pt>
                <c:pt idx="72">
                  <c:v>1982</c:v>
                </c:pt>
                <c:pt idx="73">
                  <c:v>1983</c:v>
                </c:pt>
                <c:pt idx="74">
                  <c:v>1984</c:v>
                </c:pt>
                <c:pt idx="75">
                  <c:v>1985</c:v>
                </c:pt>
                <c:pt idx="76">
                  <c:v>1986</c:v>
                </c:pt>
                <c:pt idx="77">
                  <c:v>1987</c:v>
                </c:pt>
                <c:pt idx="78">
                  <c:v>1988</c:v>
                </c:pt>
                <c:pt idx="79">
                  <c:v>1989</c:v>
                </c:pt>
                <c:pt idx="80">
                  <c:v>1990</c:v>
                </c:pt>
                <c:pt idx="81">
                  <c:v>1991</c:v>
                </c:pt>
                <c:pt idx="82">
                  <c:v>1992</c:v>
                </c:pt>
                <c:pt idx="83">
                  <c:v>1993</c:v>
                </c:pt>
                <c:pt idx="84">
                  <c:v>1994</c:v>
                </c:pt>
                <c:pt idx="85">
                  <c:v>1995</c:v>
                </c:pt>
                <c:pt idx="86">
                  <c:v>1996</c:v>
                </c:pt>
                <c:pt idx="87">
                  <c:v>1997</c:v>
                </c:pt>
                <c:pt idx="88">
                  <c:v>1998</c:v>
                </c:pt>
                <c:pt idx="89">
                  <c:v>1999</c:v>
                </c:pt>
                <c:pt idx="90">
                  <c:v>2000</c:v>
                </c:pt>
                <c:pt idx="91">
                  <c:v>2001</c:v>
                </c:pt>
                <c:pt idx="92">
                  <c:v>2002</c:v>
                </c:pt>
                <c:pt idx="93">
                  <c:v>2003</c:v>
                </c:pt>
                <c:pt idx="94">
                  <c:v>2004</c:v>
                </c:pt>
                <c:pt idx="95">
                  <c:v>2005</c:v>
                </c:pt>
                <c:pt idx="96">
                  <c:v>2006</c:v>
                </c:pt>
                <c:pt idx="97">
                  <c:v>2007</c:v>
                </c:pt>
                <c:pt idx="98">
                  <c:v>2008</c:v>
                </c:pt>
                <c:pt idx="99">
                  <c:v>2009</c:v>
                </c:pt>
                <c:pt idx="100">
                  <c:v>2010</c:v>
                </c:pt>
                <c:pt idx="101">
                  <c:v>2011</c:v>
                </c:pt>
                <c:pt idx="102">
                  <c:v>2012</c:v>
                </c:pt>
                <c:pt idx="103">
                  <c:v>2013</c:v>
                </c:pt>
                <c:pt idx="104">
                  <c:v>2014</c:v>
                </c:pt>
                <c:pt idx="105">
                  <c:v>2015</c:v>
                </c:pt>
                <c:pt idx="106">
                  <c:v>2016</c:v>
                </c:pt>
                <c:pt idx="107">
                  <c:v>2017</c:v>
                </c:pt>
                <c:pt idx="108">
                  <c:v>2018</c:v>
                </c:pt>
              </c:numCache>
            </c:numRef>
          </c:cat>
          <c:val>
            <c:numRef>
              <c:f>Sheet1!$Q$4:$Q$112</c:f>
            </c:numRef>
          </c:val>
          <c:extLst>
            <c:ext xmlns:c16="http://schemas.microsoft.com/office/drawing/2014/chart" uri="{C3380CC4-5D6E-409C-BE32-E72D297353CC}">
              <c16:uniqueId val="{0000000C-6C7A-457D-8465-128A7757FAEB}"/>
            </c:ext>
          </c:extLst>
        </c:ser>
        <c:ser>
          <c:idx val="16"/>
          <c:order val="16"/>
          <c:tx>
            <c:strRef>
              <c:f>Sheet1!$R$3</c:f>
              <c:strCache>
                <c:ptCount val="1"/>
                <c:pt idx="0">
                  <c:v>Annual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dPt>
            <c:idx val="78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757C-4C69-BFB8-01F9BA1F8DF0}"/>
              </c:ext>
            </c:extLst>
          </c:dPt>
          <c:dPt>
            <c:idx val="7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757C-4C69-BFB8-01F9BA1F8DF0}"/>
              </c:ext>
            </c:extLst>
          </c:dPt>
          <c:dPt>
            <c:idx val="8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2-757C-4C69-BFB8-01F9BA1F8DF0}"/>
              </c:ext>
            </c:extLst>
          </c:dPt>
          <c:dPt>
            <c:idx val="8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757C-4C69-BFB8-01F9BA1F8DF0}"/>
              </c:ext>
            </c:extLst>
          </c:dPt>
          <c:dPt>
            <c:idx val="8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757C-4C69-BFB8-01F9BA1F8DF0}"/>
              </c:ext>
            </c:extLst>
          </c:dPt>
          <c:dPt>
            <c:idx val="8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4-757C-4C69-BFB8-01F9BA1F8DF0}"/>
              </c:ext>
            </c:extLst>
          </c:dPt>
          <c:dPt>
            <c:idx val="8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757C-4C69-BFB8-01F9BA1F8DF0}"/>
              </c:ext>
            </c:extLst>
          </c:dPt>
          <c:dPt>
            <c:idx val="8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757C-4C69-BFB8-01F9BA1F8DF0}"/>
              </c:ext>
            </c:extLst>
          </c:dPt>
          <c:dPt>
            <c:idx val="8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757C-4C69-BFB8-01F9BA1F8DF0}"/>
              </c:ext>
            </c:extLst>
          </c:dPt>
          <c:dPt>
            <c:idx val="8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757C-4C69-BFB8-01F9BA1F8DF0}"/>
              </c:ext>
            </c:extLst>
          </c:dPt>
          <c:dPt>
            <c:idx val="8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6C7A-457D-8465-128A7757FAEB}"/>
              </c:ext>
            </c:extLst>
          </c:dPt>
          <c:dPt>
            <c:idx val="8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6C7A-457D-8465-128A7757FAEB}"/>
              </c:ext>
            </c:extLst>
          </c:dPt>
          <c:dPt>
            <c:idx val="9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6C7A-457D-8465-128A7757FAEB}"/>
              </c:ext>
            </c:extLst>
          </c:dPt>
          <c:dPt>
            <c:idx val="9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6C7A-457D-8465-128A7757FAEB}"/>
              </c:ext>
            </c:extLst>
          </c:dPt>
          <c:dPt>
            <c:idx val="9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6C7A-457D-8465-128A7757FAEB}"/>
              </c:ext>
            </c:extLst>
          </c:dPt>
          <c:dPt>
            <c:idx val="9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6C7A-457D-8465-128A7757FAEB}"/>
              </c:ext>
            </c:extLst>
          </c:dPt>
          <c:dPt>
            <c:idx val="9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6C7A-457D-8465-128A7757FAEB}"/>
              </c:ext>
            </c:extLst>
          </c:dPt>
          <c:dPt>
            <c:idx val="9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6C7A-457D-8465-128A7757FAEB}"/>
              </c:ext>
            </c:extLst>
          </c:dPt>
          <c:dPt>
            <c:idx val="9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6C7A-457D-8465-128A7757FAEB}"/>
              </c:ext>
            </c:extLst>
          </c:dPt>
          <c:dPt>
            <c:idx val="9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6C7A-457D-8465-128A7757FAEB}"/>
              </c:ext>
            </c:extLst>
          </c:dPt>
          <c:dPt>
            <c:idx val="9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6C7A-457D-8465-128A7757FAEB}"/>
              </c:ext>
            </c:extLst>
          </c:dPt>
          <c:dPt>
            <c:idx val="9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6C7A-457D-8465-128A7757FAEB}"/>
              </c:ext>
            </c:extLst>
          </c:dPt>
          <c:dPt>
            <c:idx val="10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6C7A-457D-8465-128A7757FAEB}"/>
              </c:ext>
            </c:extLst>
          </c:dPt>
          <c:dPt>
            <c:idx val="10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8-6C7A-457D-8465-128A7757FAEB}"/>
              </c:ext>
            </c:extLst>
          </c:dPt>
          <c:dPt>
            <c:idx val="10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6C7A-457D-8465-128A7757FAEB}"/>
              </c:ext>
            </c:extLst>
          </c:dPt>
          <c:dPt>
            <c:idx val="10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6C7A-457D-8465-128A7757FAEB}"/>
              </c:ext>
            </c:extLst>
          </c:dPt>
          <c:dPt>
            <c:idx val="10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6C7A-457D-8465-128A7757FAEB}"/>
              </c:ext>
            </c:extLst>
          </c:dPt>
          <c:dPt>
            <c:idx val="10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6C7A-457D-8465-128A7757FAEB}"/>
              </c:ext>
            </c:extLst>
          </c:dPt>
          <c:dPt>
            <c:idx val="10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2-6C7A-457D-8465-128A7757FAEB}"/>
              </c:ext>
            </c:extLst>
          </c:dPt>
          <c:dPt>
            <c:idx val="10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4-6C7A-457D-8465-128A7757FAEB}"/>
              </c:ext>
            </c:extLst>
          </c:dPt>
          <c:dPt>
            <c:idx val="10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6-6C7A-457D-8465-128A7757FAEB}"/>
              </c:ext>
            </c:extLst>
          </c:dPt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poly"/>
            <c:order val="4"/>
            <c:dispRSqr val="0"/>
            <c:dispEq val="0"/>
          </c:trendline>
          <c:cat>
            <c:numRef>
              <c:f>Sheet1!$A$4:$A$112</c:f>
              <c:numCache>
                <c:formatCode>General</c:formatCode>
                <c:ptCount val="109"/>
                <c:pt idx="0">
                  <c:v>1910</c:v>
                </c:pt>
                <c:pt idx="1">
                  <c:v>1911</c:v>
                </c:pt>
                <c:pt idx="2">
                  <c:v>1912</c:v>
                </c:pt>
                <c:pt idx="3">
                  <c:v>1913</c:v>
                </c:pt>
                <c:pt idx="4">
                  <c:v>1914</c:v>
                </c:pt>
                <c:pt idx="5">
                  <c:v>1915</c:v>
                </c:pt>
                <c:pt idx="6">
                  <c:v>1916</c:v>
                </c:pt>
                <c:pt idx="7">
                  <c:v>1917</c:v>
                </c:pt>
                <c:pt idx="8">
                  <c:v>1918</c:v>
                </c:pt>
                <c:pt idx="9">
                  <c:v>1919</c:v>
                </c:pt>
                <c:pt idx="10">
                  <c:v>1920</c:v>
                </c:pt>
                <c:pt idx="11">
                  <c:v>1921</c:v>
                </c:pt>
                <c:pt idx="12">
                  <c:v>1922</c:v>
                </c:pt>
                <c:pt idx="13">
                  <c:v>1923</c:v>
                </c:pt>
                <c:pt idx="14">
                  <c:v>1924</c:v>
                </c:pt>
                <c:pt idx="15">
                  <c:v>1925</c:v>
                </c:pt>
                <c:pt idx="16">
                  <c:v>1926</c:v>
                </c:pt>
                <c:pt idx="17">
                  <c:v>1927</c:v>
                </c:pt>
                <c:pt idx="18">
                  <c:v>1928</c:v>
                </c:pt>
                <c:pt idx="19">
                  <c:v>1929</c:v>
                </c:pt>
                <c:pt idx="20">
                  <c:v>1930</c:v>
                </c:pt>
                <c:pt idx="21">
                  <c:v>1931</c:v>
                </c:pt>
                <c:pt idx="22">
                  <c:v>1932</c:v>
                </c:pt>
                <c:pt idx="23">
                  <c:v>1933</c:v>
                </c:pt>
                <c:pt idx="24">
                  <c:v>1934</c:v>
                </c:pt>
                <c:pt idx="25">
                  <c:v>1935</c:v>
                </c:pt>
                <c:pt idx="26">
                  <c:v>1936</c:v>
                </c:pt>
                <c:pt idx="27">
                  <c:v>1937</c:v>
                </c:pt>
                <c:pt idx="28">
                  <c:v>1938</c:v>
                </c:pt>
                <c:pt idx="29">
                  <c:v>1939</c:v>
                </c:pt>
                <c:pt idx="30">
                  <c:v>1940</c:v>
                </c:pt>
                <c:pt idx="31">
                  <c:v>1941</c:v>
                </c:pt>
                <c:pt idx="32">
                  <c:v>1942</c:v>
                </c:pt>
                <c:pt idx="33">
                  <c:v>1943</c:v>
                </c:pt>
                <c:pt idx="34">
                  <c:v>1944</c:v>
                </c:pt>
                <c:pt idx="35">
                  <c:v>1945</c:v>
                </c:pt>
                <c:pt idx="36">
                  <c:v>1946</c:v>
                </c:pt>
                <c:pt idx="37">
                  <c:v>1947</c:v>
                </c:pt>
                <c:pt idx="38">
                  <c:v>1948</c:v>
                </c:pt>
                <c:pt idx="39">
                  <c:v>1949</c:v>
                </c:pt>
                <c:pt idx="40">
                  <c:v>1950</c:v>
                </c:pt>
                <c:pt idx="41">
                  <c:v>1951</c:v>
                </c:pt>
                <c:pt idx="42">
                  <c:v>1952</c:v>
                </c:pt>
                <c:pt idx="43">
                  <c:v>1953</c:v>
                </c:pt>
                <c:pt idx="44">
                  <c:v>1954</c:v>
                </c:pt>
                <c:pt idx="45">
                  <c:v>1955</c:v>
                </c:pt>
                <c:pt idx="46">
                  <c:v>1956</c:v>
                </c:pt>
                <c:pt idx="47">
                  <c:v>1957</c:v>
                </c:pt>
                <c:pt idx="48">
                  <c:v>1958</c:v>
                </c:pt>
                <c:pt idx="49">
                  <c:v>1959</c:v>
                </c:pt>
                <c:pt idx="50">
                  <c:v>1960</c:v>
                </c:pt>
                <c:pt idx="51">
                  <c:v>1961</c:v>
                </c:pt>
                <c:pt idx="52">
                  <c:v>1962</c:v>
                </c:pt>
                <c:pt idx="53">
                  <c:v>1963</c:v>
                </c:pt>
                <c:pt idx="54">
                  <c:v>1964</c:v>
                </c:pt>
                <c:pt idx="55">
                  <c:v>1965</c:v>
                </c:pt>
                <c:pt idx="56">
                  <c:v>1966</c:v>
                </c:pt>
                <c:pt idx="57">
                  <c:v>1967</c:v>
                </c:pt>
                <c:pt idx="58">
                  <c:v>1968</c:v>
                </c:pt>
                <c:pt idx="59">
                  <c:v>1969</c:v>
                </c:pt>
                <c:pt idx="60">
                  <c:v>1970</c:v>
                </c:pt>
                <c:pt idx="61">
                  <c:v>1971</c:v>
                </c:pt>
                <c:pt idx="62">
                  <c:v>1972</c:v>
                </c:pt>
                <c:pt idx="63">
                  <c:v>1973</c:v>
                </c:pt>
                <c:pt idx="64">
                  <c:v>1974</c:v>
                </c:pt>
                <c:pt idx="65">
                  <c:v>1975</c:v>
                </c:pt>
                <c:pt idx="66">
                  <c:v>1976</c:v>
                </c:pt>
                <c:pt idx="67">
                  <c:v>1977</c:v>
                </c:pt>
                <c:pt idx="68">
                  <c:v>1978</c:v>
                </c:pt>
                <c:pt idx="69">
                  <c:v>1979</c:v>
                </c:pt>
                <c:pt idx="70">
                  <c:v>1980</c:v>
                </c:pt>
                <c:pt idx="71">
                  <c:v>1981</c:v>
                </c:pt>
                <c:pt idx="72">
                  <c:v>1982</c:v>
                </c:pt>
                <c:pt idx="73">
                  <c:v>1983</c:v>
                </c:pt>
                <c:pt idx="74">
                  <c:v>1984</c:v>
                </c:pt>
                <c:pt idx="75">
                  <c:v>1985</c:v>
                </c:pt>
                <c:pt idx="76">
                  <c:v>1986</c:v>
                </c:pt>
                <c:pt idx="77">
                  <c:v>1987</c:v>
                </c:pt>
                <c:pt idx="78">
                  <c:v>1988</c:v>
                </c:pt>
                <c:pt idx="79">
                  <c:v>1989</c:v>
                </c:pt>
                <c:pt idx="80">
                  <c:v>1990</c:v>
                </c:pt>
                <c:pt idx="81">
                  <c:v>1991</c:v>
                </c:pt>
                <c:pt idx="82">
                  <c:v>1992</c:v>
                </c:pt>
                <c:pt idx="83">
                  <c:v>1993</c:v>
                </c:pt>
                <c:pt idx="84">
                  <c:v>1994</c:v>
                </c:pt>
                <c:pt idx="85">
                  <c:v>1995</c:v>
                </c:pt>
                <c:pt idx="86">
                  <c:v>1996</c:v>
                </c:pt>
                <c:pt idx="87">
                  <c:v>1997</c:v>
                </c:pt>
                <c:pt idx="88">
                  <c:v>1998</c:v>
                </c:pt>
                <c:pt idx="89">
                  <c:v>1999</c:v>
                </c:pt>
                <c:pt idx="90">
                  <c:v>2000</c:v>
                </c:pt>
                <c:pt idx="91">
                  <c:v>2001</c:v>
                </c:pt>
                <c:pt idx="92">
                  <c:v>2002</c:v>
                </c:pt>
                <c:pt idx="93">
                  <c:v>2003</c:v>
                </c:pt>
                <c:pt idx="94">
                  <c:v>2004</c:v>
                </c:pt>
                <c:pt idx="95">
                  <c:v>2005</c:v>
                </c:pt>
                <c:pt idx="96">
                  <c:v>2006</c:v>
                </c:pt>
                <c:pt idx="97">
                  <c:v>2007</c:v>
                </c:pt>
                <c:pt idx="98">
                  <c:v>2008</c:v>
                </c:pt>
                <c:pt idx="99">
                  <c:v>2009</c:v>
                </c:pt>
                <c:pt idx="100">
                  <c:v>2010</c:v>
                </c:pt>
                <c:pt idx="101">
                  <c:v>2011</c:v>
                </c:pt>
                <c:pt idx="102">
                  <c:v>2012</c:v>
                </c:pt>
                <c:pt idx="103">
                  <c:v>2013</c:v>
                </c:pt>
                <c:pt idx="104">
                  <c:v>2014</c:v>
                </c:pt>
                <c:pt idx="105">
                  <c:v>2015</c:v>
                </c:pt>
                <c:pt idx="106">
                  <c:v>2016</c:v>
                </c:pt>
                <c:pt idx="107">
                  <c:v>2017</c:v>
                </c:pt>
                <c:pt idx="108">
                  <c:v>2018</c:v>
                </c:pt>
              </c:numCache>
            </c:numRef>
          </c:cat>
          <c:val>
            <c:numRef>
              <c:f>Sheet1!$R$4:$R$112</c:f>
              <c:numCache>
                <c:formatCode>General</c:formatCode>
                <c:ptCount val="109"/>
                <c:pt idx="0">
                  <c:v>1148.9000000000001</c:v>
                </c:pt>
                <c:pt idx="1">
                  <c:v>1022.4</c:v>
                </c:pt>
                <c:pt idx="2">
                  <c:v>1242</c:v>
                </c:pt>
                <c:pt idx="3">
                  <c:v>1027.4000000000001</c:v>
                </c:pt>
                <c:pt idx="4">
                  <c:v>1118.5999999999999</c:v>
                </c:pt>
                <c:pt idx="5">
                  <c:v>1075.5999999999999</c:v>
                </c:pt>
                <c:pt idx="6">
                  <c:v>1202.5999999999999</c:v>
                </c:pt>
                <c:pt idx="7">
                  <c:v>1042.4000000000001</c:v>
                </c:pt>
                <c:pt idx="8">
                  <c:v>1136.9000000000001</c:v>
                </c:pt>
                <c:pt idx="9">
                  <c:v>1034.5</c:v>
                </c:pt>
                <c:pt idx="10">
                  <c:v>1139.8</c:v>
                </c:pt>
                <c:pt idx="11">
                  <c:v>905.4</c:v>
                </c:pt>
                <c:pt idx="12">
                  <c:v>1050.8</c:v>
                </c:pt>
                <c:pt idx="13">
                  <c:v>1220</c:v>
                </c:pt>
                <c:pt idx="14">
                  <c:v>1177.7</c:v>
                </c:pt>
                <c:pt idx="15">
                  <c:v>1062.2</c:v>
                </c:pt>
                <c:pt idx="16">
                  <c:v>1094.5</c:v>
                </c:pt>
                <c:pt idx="17">
                  <c:v>1217.2</c:v>
                </c:pt>
                <c:pt idx="18">
                  <c:v>1258.5</c:v>
                </c:pt>
                <c:pt idx="19">
                  <c:v>1063.7</c:v>
                </c:pt>
                <c:pt idx="20">
                  <c:v>1180.4000000000001</c:v>
                </c:pt>
                <c:pt idx="21">
                  <c:v>1114.9000000000001</c:v>
                </c:pt>
                <c:pt idx="22">
                  <c:v>1105.0999999999999</c:v>
                </c:pt>
                <c:pt idx="23">
                  <c:v>835.4</c:v>
                </c:pt>
                <c:pt idx="24">
                  <c:v>1056.0999999999999</c:v>
                </c:pt>
                <c:pt idx="25">
                  <c:v>1143.3</c:v>
                </c:pt>
                <c:pt idx="26">
                  <c:v>1063.4000000000001</c:v>
                </c:pt>
                <c:pt idx="27">
                  <c:v>1014.7</c:v>
                </c:pt>
                <c:pt idx="28">
                  <c:v>1183.9000000000001</c:v>
                </c:pt>
                <c:pt idx="29">
                  <c:v>1097.7</c:v>
                </c:pt>
                <c:pt idx="30">
                  <c:v>1047.5</c:v>
                </c:pt>
                <c:pt idx="31">
                  <c:v>944.8</c:v>
                </c:pt>
                <c:pt idx="32">
                  <c:v>1026.9000000000001</c:v>
                </c:pt>
                <c:pt idx="33">
                  <c:v>1071.9000000000001</c:v>
                </c:pt>
                <c:pt idx="34">
                  <c:v>1084.5</c:v>
                </c:pt>
                <c:pt idx="35">
                  <c:v>1008.1</c:v>
                </c:pt>
                <c:pt idx="36">
                  <c:v>1152.2</c:v>
                </c:pt>
                <c:pt idx="37">
                  <c:v>988.5</c:v>
                </c:pt>
                <c:pt idx="38">
                  <c:v>1207.9000000000001</c:v>
                </c:pt>
                <c:pt idx="39">
                  <c:v>1053.0999999999999</c:v>
                </c:pt>
                <c:pt idx="40">
                  <c:v>1202.4000000000001</c:v>
                </c:pt>
                <c:pt idx="41">
                  <c:v>1198.3</c:v>
                </c:pt>
                <c:pt idx="42">
                  <c:v>1009.6</c:v>
                </c:pt>
                <c:pt idx="43">
                  <c:v>952.9</c:v>
                </c:pt>
                <c:pt idx="44">
                  <c:v>1309.0999999999999</c:v>
                </c:pt>
                <c:pt idx="45">
                  <c:v>899.8</c:v>
                </c:pt>
                <c:pt idx="46">
                  <c:v>1047.7</c:v>
                </c:pt>
                <c:pt idx="47">
                  <c:v>1101.3</c:v>
                </c:pt>
                <c:pt idx="48">
                  <c:v>1135.9000000000001</c:v>
                </c:pt>
                <c:pt idx="49">
                  <c:v>993.2</c:v>
                </c:pt>
                <c:pt idx="50">
                  <c:v>1198.8</c:v>
                </c:pt>
                <c:pt idx="51">
                  <c:v>1054.3</c:v>
                </c:pt>
                <c:pt idx="52">
                  <c:v>1004.6</c:v>
                </c:pt>
                <c:pt idx="53">
                  <c:v>975.6</c:v>
                </c:pt>
                <c:pt idx="54">
                  <c:v>895.5</c:v>
                </c:pt>
                <c:pt idx="55">
                  <c:v>1111.5</c:v>
                </c:pt>
                <c:pt idx="56">
                  <c:v>1159.8</c:v>
                </c:pt>
                <c:pt idx="57">
                  <c:v>1174.5</c:v>
                </c:pt>
                <c:pt idx="58">
                  <c:v>1045.5999999999999</c:v>
                </c:pt>
                <c:pt idx="59">
                  <c:v>980</c:v>
                </c:pt>
                <c:pt idx="60">
                  <c:v>1095</c:v>
                </c:pt>
                <c:pt idx="61">
                  <c:v>912.9</c:v>
                </c:pt>
                <c:pt idx="62">
                  <c:v>961.2</c:v>
                </c:pt>
                <c:pt idx="63">
                  <c:v>905.2</c:v>
                </c:pt>
                <c:pt idx="64">
                  <c:v>1153.0999999999999</c:v>
                </c:pt>
                <c:pt idx="65">
                  <c:v>899.4</c:v>
                </c:pt>
                <c:pt idx="66">
                  <c:v>951.5</c:v>
                </c:pt>
                <c:pt idx="67">
                  <c:v>1079</c:v>
                </c:pt>
                <c:pt idx="68">
                  <c:v>1039.7</c:v>
                </c:pt>
                <c:pt idx="69">
                  <c:v>1144.8</c:v>
                </c:pt>
                <c:pt idx="70">
                  <c:v>1129</c:v>
                </c:pt>
                <c:pt idx="71">
                  <c:v>1156.4000000000001</c:v>
                </c:pt>
                <c:pt idx="72">
                  <c:v>1170.3</c:v>
                </c:pt>
                <c:pt idx="73">
                  <c:v>1061.8</c:v>
                </c:pt>
                <c:pt idx="74">
                  <c:v>1066</c:v>
                </c:pt>
                <c:pt idx="75">
                  <c:v>1074.3</c:v>
                </c:pt>
                <c:pt idx="76">
                  <c:v>1185</c:v>
                </c:pt>
                <c:pt idx="77">
                  <c:v>1036.3</c:v>
                </c:pt>
                <c:pt idx="78">
                  <c:v>1133</c:v>
                </c:pt>
                <c:pt idx="79">
                  <c:v>1020.7</c:v>
                </c:pt>
                <c:pt idx="80">
                  <c:v>1175</c:v>
                </c:pt>
                <c:pt idx="81">
                  <c:v>999.7</c:v>
                </c:pt>
                <c:pt idx="82">
                  <c:v>1188.8</c:v>
                </c:pt>
                <c:pt idx="83">
                  <c:v>1122.5</c:v>
                </c:pt>
                <c:pt idx="84">
                  <c:v>1186.5999999999999</c:v>
                </c:pt>
                <c:pt idx="85">
                  <c:v>1025.2</c:v>
                </c:pt>
                <c:pt idx="86">
                  <c:v>918</c:v>
                </c:pt>
                <c:pt idx="87">
                  <c:v>1025.5999999999999</c:v>
                </c:pt>
                <c:pt idx="88">
                  <c:v>1267.0999999999999</c:v>
                </c:pt>
                <c:pt idx="89">
                  <c:v>1239.0999999999999</c:v>
                </c:pt>
                <c:pt idx="90">
                  <c:v>1337.3</c:v>
                </c:pt>
                <c:pt idx="91">
                  <c:v>1052.8</c:v>
                </c:pt>
                <c:pt idx="92">
                  <c:v>1283.7</c:v>
                </c:pt>
                <c:pt idx="93">
                  <c:v>904.2</c:v>
                </c:pt>
                <c:pt idx="94">
                  <c:v>1213.5999999999999</c:v>
                </c:pt>
                <c:pt idx="95">
                  <c:v>1086.2</c:v>
                </c:pt>
                <c:pt idx="96">
                  <c:v>1179.2</c:v>
                </c:pt>
                <c:pt idx="97">
                  <c:v>1200.3</c:v>
                </c:pt>
                <c:pt idx="98">
                  <c:v>1295</c:v>
                </c:pt>
                <c:pt idx="99">
                  <c:v>1213.3</c:v>
                </c:pt>
                <c:pt idx="100">
                  <c:v>950.5</c:v>
                </c:pt>
                <c:pt idx="101">
                  <c:v>1172.5</c:v>
                </c:pt>
                <c:pt idx="102">
                  <c:v>1334.8</c:v>
                </c:pt>
                <c:pt idx="103">
                  <c:v>1091</c:v>
                </c:pt>
                <c:pt idx="104">
                  <c:v>1300.5</c:v>
                </c:pt>
                <c:pt idx="105">
                  <c:v>1272.4000000000001</c:v>
                </c:pt>
                <c:pt idx="106">
                  <c:v>1099.8</c:v>
                </c:pt>
                <c:pt idx="107">
                  <c:v>1124.4000000000001</c:v>
                </c:pt>
                <c:pt idx="108">
                  <c:v>1063.5999999999999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7-6C7A-457D-8465-128A7757FAEB}"/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FEB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Sheet1!$A$4:$A$112</c:f>
              <c:numCache>
                <c:formatCode>General</c:formatCode>
                <c:ptCount val="109"/>
                <c:pt idx="0">
                  <c:v>1910</c:v>
                </c:pt>
                <c:pt idx="1">
                  <c:v>1911</c:v>
                </c:pt>
                <c:pt idx="2">
                  <c:v>1912</c:v>
                </c:pt>
                <c:pt idx="3">
                  <c:v>1913</c:v>
                </c:pt>
                <c:pt idx="4">
                  <c:v>1914</c:v>
                </c:pt>
                <c:pt idx="5">
                  <c:v>1915</c:v>
                </c:pt>
                <c:pt idx="6">
                  <c:v>1916</c:v>
                </c:pt>
                <c:pt idx="7">
                  <c:v>1917</c:v>
                </c:pt>
                <c:pt idx="8">
                  <c:v>1918</c:v>
                </c:pt>
                <c:pt idx="9">
                  <c:v>1919</c:v>
                </c:pt>
                <c:pt idx="10">
                  <c:v>1920</c:v>
                </c:pt>
                <c:pt idx="11">
                  <c:v>1921</c:v>
                </c:pt>
                <c:pt idx="12">
                  <c:v>1922</c:v>
                </c:pt>
                <c:pt idx="13">
                  <c:v>1923</c:v>
                </c:pt>
                <c:pt idx="14">
                  <c:v>1924</c:v>
                </c:pt>
                <c:pt idx="15">
                  <c:v>1925</c:v>
                </c:pt>
                <c:pt idx="16">
                  <c:v>1926</c:v>
                </c:pt>
                <c:pt idx="17">
                  <c:v>1927</c:v>
                </c:pt>
                <c:pt idx="18">
                  <c:v>1928</c:v>
                </c:pt>
                <c:pt idx="19">
                  <c:v>1929</c:v>
                </c:pt>
                <c:pt idx="20">
                  <c:v>1930</c:v>
                </c:pt>
                <c:pt idx="21">
                  <c:v>1931</c:v>
                </c:pt>
                <c:pt idx="22">
                  <c:v>1932</c:v>
                </c:pt>
                <c:pt idx="23">
                  <c:v>1933</c:v>
                </c:pt>
                <c:pt idx="24">
                  <c:v>1934</c:v>
                </c:pt>
                <c:pt idx="25">
                  <c:v>1935</c:v>
                </c:pt>
                <c:pt idx="26">
                  <c:v>1936</c:v>
                </c:pt>
                <c:pt idx="27">
                  <c:v>1937</c:v>
                </c:pt>
                <c:pt idx="28">
                  <c:v>1938</c:v>
                </c:pt>
                <c:pt idx="29">
                  <c:v>1939</c:v>
                </c:pt>
                <c:pt idx="30">
                  <c:v>1940</c:v>
                </c:pt>
                <c:pt idx="31">
                  <c:v>1941</c:v>
                </c:pt>
                <c:pt idx="32">
                  <c:v>1942</c:v>
                </c:pt>
                <c:pt idx="33">
                  <c:v>1943</c:v>
                </c:pt>
                <c:pt idx="34">
                  <c:v>1944</c:v>
                </c:pt>
                <c:pt idx="35">
                  <c:v>1945</c:v>
                </c:pt>
                <c:pt idx="36">
                  <c:v>1946</c:v>
                </c:pt>
                <c:pt idx="37">
                  <c:v>1947</c:v>
                </c:pt>
                <c:pt idx="38">
                  <c:v>1948</c:v>
                </c:pt>
                <c:pt idx="39">
                  <c:v>1949</c:v>
                </c:pt>
                <c:pt idx="40">
                  <c:v>1950</c:v>
                </c:pt>
                <c:pt idx="41">
                  <c:v>1951</c:v>
                </c:pt>
                <c:pt idx="42">
                  <c:v>1952</c:v>
                </c:pt>
                <c:pt idx="43">
                  <c:v>1953</c:v>
                </c:pt>
                <c:pt idx="44">
                  <c:v>1954</c:v>
                </c:pt>
                <c:pt idx="45">
                  <c:v>1955</c:v>
                </c:pt>
                <c:pt idx="46">
                  <c:v>1956</c:v>
                </c:pt>
                <c:pt idx="47">
                  <c:v>1957</c:v>
                </c:pt>
                <c:pt idx="48">
                  <c:v>1958</c:v>
                </c:pt>
                <c:pt idx="49">
                  <c:v>1959</c:v>
                </c:pt>
                <c:pt idx="50">
                  <c:v>1960</c:v>
                </c:pt>
                <c:pt idx="51">
                  <c:v>1961</c:v>
                </c:pt>
                <c:pt idx="52">
                  <c:v>1962</c:v>
                </c:pt>
                <c:pt idx="53">
                  <c:v>1963</c:v>
                </c:pt>
                <c:pt idx="54">
                  <c:v>1964</c:v>
                </c:pt>
                <c:pt idx="55">
                  <c:v>1965</c:v>
                </c:pt>
                <c:pt idx="56">
                  <c:v>1966</c:v>
                </c:pt>
                <c:pt idx="57">
                  <c:v>1967</c:v>
                </c:pt>
                <c:pt idx="58">
                  <c:v>1968</c:v>
                </c:pt>
                <c:pt idx="59">
                  <c:v>1969</c:v>
                </c:pt>
                <c:pt idx="60">
                  <c:v>1970</c:v>
                </c:pt>
                <c:pt idx="61">
                  <c:v>1971</c:v>
                </c:pt>
                <c:pt idx="62">
                  <c:v>1972</c:v>
                </c:pt>
                <c:pt idx="63">
                  <c:v>1973</c:v>
                </c:pt>
                <c:pt idx="64">
                  <c:v>1974</c:v>
                </c:pt>
                <c:pt idx="65">
                  <c:v>1975</c:v>
                </c:pt>
                <c:pt idx="66">
                  <c:v>1976</c:v>
                </c:pt>
                <c:pt idx="67">
                  <c:v>1977</c:v>
                </c:pt>
                <c:pt idx="68">
                  <c:v>1978</c:v>
                </c:pt>
                <c:pt idx="69">
                  <c:v>1979</c:v>
                </c:pt>
                <c:pt idx="70">
                  <c:v>1980</c:v>
                </c:pt>
                <c:pt idx="71">
                  <c:v>1981</c:v>
                </c:pt>
                <c:pt idx="72">
                  <c:v>1982</c:v>
                </c:pt>
                <c:pt idx="73">
                  <c:v>1983</c:v>
                </c:pt>
                <c:pt idx="74">
                  <c:v>1984</c:v>
                </c:pt>
                <c:pt idx="75">
                  <c:v>1985</c:v>
                </c:pt>
                <c:pt idx="76">
                  <c:v>1986</c:v>
                </c:pt>
                <c:pt idx="77">
                  <c:v>1987</c:v>
                </c:pt>
                <c:pt idx="78">
                  <c:v>1988</c:v>
                </c:pt>
                <c:pt idx="79">
                  <c:v>1989</c:v>
                </c:pt>
                <c:pt idx="80">
                  <c:v>1990</c:v>
                </c:pt>
                <c:pt idx="81">
                  <c:v>1991</c:v>
                </c:pt>
                <c:pt idx="82">
                  <c:v>1992</c:v>
                </c:pt>
                <c:pt idx="83">
                  <c:v>1993</c:v>
                </c:pt>
                <c:pt idx="84">
                  <c:v>1994</c:v>
                </c:pt>
                <c:pt idx="85">
                  <c:v>1995</c:v>
                </c:pt>
                <c:pt idx="86">
                  <c:v>1996</c:v>
                </c:pt>
                <c:pt idx="87">
                  <c:v>1997</c:v>
                </c:pt>
                <c:pt idx="88">
                  <c:v>1998</c:v>
                </c:pt>
                <c:pt idx="89">
                  <c:v>1999</c:v>
                </c:pt>
                <c:pt idx="90">
                  <c:v>2000</c:v>
                </c:pt>
                <c:pt idx="91">
                  <c:v>2001</c:v>
                </c:pt>
                <c:pt idx="92">
                  <c:v>2002</c:v>
                </c:pt>
                <c:pt idx="93">
                  <c:v>2003</c:v>
                </c:pt>
                <c:pt idx="94">
                  <c:v>2004</c:v>
                </c:pt>
                <c:pt idx="95">
                  <c:v>2005</c:v>
                </c:pt>
                <c:pt idx="96">
                  <c:v>2006</c:v>
                </c:pt>
                <c:pt idx="97">
                  <c:v>2007</c:v>
                </c:pt>
                <c:pt idx="98">
                  <c:v>2008</c:v>
                </c:pt>
                <c:pt idx="99">
                  <c:v>2009</c:v>
                </c:pt>
                <c:pt idx="100">
                  <c:v>2010</c:v>
                </c:pt>
                <c:pt idx="101">
                  <c:v>2011</c:v>
                </c:pt>
                <c:pt idx="102">
                  <c:v>2012</c:v>
                </c:pt>
                <c:pt idx="103">
                  <c:v>2013</c:v>
                </c:pt>
                <c:pt idx="104">
                  <c:v>2014</c:v>
                </c:pt>
                <c:pt idx="105">
                  <c:v>2015</c:v>
                </c:pt>
                <c:pt idx="106">
                  <c:v>2016</c:v>
                </c:pt>
                <c:pt idx="107">
                  <c:v>2017</c:v>
                </c:pt>
                <c:pt idx="108">
                  <c:v>2018</c:v>
                </c:pt>
              </c:numCache>
            </c:numRef>
          </c:cat>
          <c:val>
            <c:numRef>
              <c:f>Sheet1!$C$4:$C$112</c:f>
            </c:numRef>
          </c:val>
          <c:extLst>
            <c:ext xmlns:c16="http://schemas.microsoft.com/office/drawing/2014/chart" uri="{C3380CC4-5D6E-409C-BE32-E72D297353CC}">
              <c16:uniqueId val="{00000038-6C7A-457D-8465-128A7757FAEB}"/>
            </c:ext>
          </c:extLst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MAR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Sheet1!$A$4:$A$112</c:f>
              <c:numCache>
                <c:formatCode>General</c:formatCode>
                <c:ptCount val="109"/>
                <c:pt idx="0">
                  <c:v>1910</c:v>
                </c:pt>
                <c:pt idx="1">
                  <c:v>1911</c:v>
                </c:pt>
                <c:pt idx="2">
                  <c:v>1912</c:v>
                </c:pt>
                <c:pt idx="3">
                  <c:v>1913</c:v>
                </c:pt>
                <c:pt idx="4">
                  <c:v>1914</c:v>
                </c:pt>
                <c:pt idx="5">
                  <c:v>1915</c:v>
                </c:pt>
                <c:pt idx="6">
                  <c:v>1916</c:v>
                </c:pt>
                <c:pt idx="7">
                  <c:v>1917</c:v>
                </c:pt>
                <c:pt idx="8">
                  <c:v>1918</c:v>
                </c:pt>
                <c:pt idx="9">
                  <c:v>1919</c:v>
                </c:pt>
                <c:pt idx="10">
                  <c:v>1920</c:v>
                </c:pt>
                <c:pt idx="11">
                  <c:v>1921</c:v>
                </c:pt>
                <c:pt idx="12">
                  <c:v>1922</c:v>
                </c:pt>
                <c:pt idx="13">
                  <c:v>1923</c:v>
                </c:pt>
                <c:pt idx="14">
                  <c:v>1924</c:v>
                </c:pt>
                <c:pt idx="15">
                  <c:v>1925</c:v>
                </c:pt>
                <c:pt idx="16">
                  <c:v>1926</c:v>
                </c:pt>
                <c:pt idx="17">
                  <c:v>1927</c:v>
                </c:pt>
                <c:pt idx="18">
                  <c:v>1928</c:v>
                </c:pt>
                <c:pt idx="19">
                  <c:v>1929</c:v>
                </c:pt>
                <c:pt idx="20">
                  <c:v>1930</c:v>
                </c:pt>
                <c:pt idx="21">
                  <c:v>1931</c:v>
                </c:pt>
                <c:pt idx="22">
                  <c:v>1932</c:v>
                </c:pt>
                <c:pt idx="23">
                  <c:v>1933</c:v>
                </c:pt>
                <c:pt idx="24">
                  <c:v>1934</c:v>
                </c:pt>
                <c:pt idx="25">
                  <c:v>1935</c:v>
                </c:pt>
                <c:pt idx="26">
                  <c:v>1936</c:v>
                </c:pt>
                <c:pt idx="27">
                  <c:v>1937</c:v>
                </c:pt>
                <c:pt idx="28">
                  <c:v>1938</c:v>
                </c:pt>
                <c:pt idx="29">
                  <c:v>1939</c:v>
                </c:pt>
                <c:pt idx="30">
                  <c:v>1940</c:v>
                </c:pt>
                <c:pt idx="31">
                  <c:v>1941</c:v>
                </c:pt>
                <c:pt idx="32">
                  <c:v>1942</c:v>
                </c:pt>
                <c:pt idx="33">
                  <c:v>1943</c:v>
                </c:pt>
                <c:pt idx="34">
                  <c:v>1944</c:v>
                </c:pt>
                <c:pt idx="35">
                  <c:v>1945</c:v>
                </c:pt>
                <c:pt idx="36">
                  <c:v>1946</c:v>
                </c:pt>
                <c:pt idx="37">
                  <c:v>1947</c:v>
                </c:pt>
                <c:pt idx="38">
                  <c:v>1948</c:v>
                </c:pt>
                <c:pt idx="39">
                  <c:v>1949</c:v>
                </c:pt>
                <c:pt idx="40">
                  <c:v>1950</c:v>
                </c:pt>
                <c:pt idx="41">
                  <c:v>1951</c:v>
                </c:pt>
                <c:pt idx="42">
                  <c:v>1952</c:v>
                </c:pt>
                <c:pt idx="43">
                  <c:v>1953</c:v>
                </c:pt>
                <c:pt idx="44">
                  <c:v>1954</c:v>
                </c:pt>
                <c:pt idx="45">
                  <c:v>1955</c:v>
                </c:pt>
                <c:pt idx="46">
                  <c:v>1956</c:v>
                </c:pt>
                <c:pt idx="47">
                  <c:v>1957</c:v>
                </c:pt>
                <c:pt idx="48">
                  <c:v>1958</c:v>
                </c:pt>
                <c:pt idx="49">
                  <c:v>1959</c:v>
                </c:pt>
                <c:pt idx="50">
                  <c:v>1960</c:v>
                </c:pt>
                <c:pt idx="51">
                  <c:v>1961</c:v>
                </c:pt>
                <c:pt idx="52">
                  <c:v>1962</c:v>
                </c:pt>
                <c:pt idx="53">
                  <c:v>1963</c:v>
                </c:pt>
                <c:pt idx="54">
                  <c:v>1964</c:v>
                </c:pt>
                <c:pt idx="55">
                  <c:v>1965</c:v>
                </c:pt>
                <c:pt idx="56">
                  <c:v>1966</c:v>
                </c:pt>
                <c:pt idx="57">
                  <c:v>1967</c:v>
                </c:pt>
                <c:pt idx="58">
                  <c:v>1968</c:v>
                </c:pt>
                <c:pt idx="59">
                  <c:v>1969</c:v>
                </c:pt>
                <c:pt idx="60">
                  <c:v>1970</c:v>
                </c:pt>
                <c:pt idx="61">
                  <c:v>1971</c:v>
                </c:pt>
                <c:pt idx="62">
                  <c:v>1972</c:v>
                </c:pt>
                <c:pt idx="63">
                  <c:v>1973</c:v>
                </c:pt>
                <c:pt idx="64">
                  <c:v>1974</c:v>
                </c:pt>
                <c:pt idx="65">
                  <c:v>1975</c:v>
                </c:pt>
                <c:pt idx="66">
                  <c:v>1976</c:v>
                </c:pt>
                <c:pt idx="67">
                  <c:v>1977</c:v>
                </c:pt>
                <c:pt idx="68">
                  <c:v>1978</c:v>
                </c:pt>
                <c:pt idx="69">
                  <c:v>1979</c:v>
                </c:pt>
                <c:pt idx="70">
                  <c:v>1980</c:v>
                </c:pt>
                <c:pt idx="71">
                  <c:v>1981</c:v>
                </c:pt>
                <c:pt idx="72">
                  <c:v>1982</c:v>
                </c:pt>
                <c:pt idx="73">
                  <c:v>1983</c:v>
                </c:pt>
                <c:pt idx="74">
                  <c:v>1984</c:v>
                </c:pt>
                <c:pt idx="75">
                  <c:v>1985</c:v>
                </c:pt>
                <c:pt idx="76">
                  <c:v>1986</c:v>
                </c:pt>
                <c:pt idx="77">
                  <c:v>1987</c:v>
                </c:pt>
                <c:pt idx="78">
                  <c:v>1988</c:v>
                </c:pt>
                <c:pt idx="79">
                  <c:v>1989</c:v>
                </c:pt>
                <c:pt idx="80">
                  <c:v>1990</c:v>
                </c:pt>
                <c:pt idx="81">
                  <c:v>1991</c:v>
                </c:pt>
                <c:pt idx="82">
                  <c:v>1992</c:v>
                </c:pt>
                <c:pt idx="83">
                  <c:v>1993</c:v>
                </c:pt>
                <c:pt idx="84">
                  <c:v>1994</c:v>
                </c:pt>
                <c:pt idx="85">
                  <c:v>1995</c:v>
                </c:pt>
                <c:pt idx="86">
                  <c:v>1996</c:v>
                </c:pt>
                <c:pt idx="87">
                  <c:v>1997</c:v>
                </c:pt>
                <c:pt idx="88">
                  <c:v>1998</c:v>
                </c:pt>
                <c:pt idx="89">
                  <c:v>1999</c:v>
                </c:pt>
                <c:pt idx="90">
                  <c:v>2000</c:v>
                </c:pt>
                <c:pt idx="91">
                  <c:v>2001</c:v>
                </c:pt>
                <c:pt idx="92">
                  <c:v>2002</c:v>
                </c:pt>
                <c:pt idx="93">
                  <c:v>2003</c:v>
                </c:pt>
                <c:pt idx="94">
                  <c:v>2004</c:v>
                </c:pt>
                <c:pt idx="95">
                  <c:v>2005</c:v>
                </c:pt>
                <c:pt idx="96">
                  <c:v>2006</c:v>
                </c:pt>
                <c:pt idx="97">
                  <c:v>2007</c:v>
                </c:pt>
                <c:pt idx="98">
                  <c:v>2008</c:v>
                </c:pt>
                <c:pt idx="99">
                  <c:v>2009</c:v>
                </c:pt>
                <c:pt idx="100">
                  <c:v>2010</c:v>
                </c:pt>
                <c:pt idx="101">
                  <c:v>2011</c:v>
                </c:pt>
                <c:pt idx="102">
                  <c:v>2012</c:v>
                </c:pt>
                <c:pt idx="103">
                  <c:v>2013</c:v>
                </c:pt>
                <c:pt idx="104">
                  <c:v>2014</c:v>
                </c:pt>
                <c:pt idx="105">
                  <c:v>2015</c:v>
                </c:pt>
                <c:pt idx="106">
                  <c:v>2016</c:v>
                </c:pt>
                <c:pt idx="107">
                  <c:v>2017</c:v>
                </c:pt>
                <c:pt idx="108">
                  <c:v>2018</c:v>
                </c:pt>
              </c:numCache>
            </c:numRef>
          </c:cat>
          <c:val>
            <c:numRef>
              <c:f>Sheet1!$D$4:$D$112</c:f>
            </c:numRef>
          </c:val>
          <c:extLst>
            <c:ext xmlns:c16="http://schemas.microsoft.com/office/drawing/2014/chart" uri="{C3380CC4-5D6E-409C-BE32-E72D297353CC}">
              <c16:uniqueId val="{00000039-6C7A-457D-8465-128A7757FAEB}"/>
            </c:ext>
          </c:extLst>
        </c:ser>
        <c:ser>
          <c:idx val="3"/>
          <c:order val="3"/>
          <c:tx>
            <c:strRef>
              <c:f>Sheet1!$E$3</c:f>
              <c:strCache>
                <c:ptCount val="1"/>
                <c:pt idx="0">
                  <c:v>APR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Sheet1!$A$4:$A$112</c:f>
              <c:numCache>
                <c:formatCode>General</c:formatCode>
                <c:ptCount val="109"/>
                <c:pt idx="0">
                  <c:v>1910</c:v>
                </c:pt>
                <c:pt idx="1">
                  <c:v>1911</c:v>
                </c:pt>
                <c:pt idx="2">
                  <c:v>1912</c:v>
                </c:pt>
                <c:pt idx="3">
                  <c:v>1913</c:v>
                </c:pt>
                <c:pt idx="4">
                  <c:v>1914</c:v>
                </c:pt>
                <c:pt idx="5">
                  <c:v>1915</c:v>
                </c:pt>
                <c:pt idx="6">
                  <c:v>1916</c:v>
                </c:pt>
                <c:pt idx="7">
                  <c:v>1917</c:v>
                </c:pt>
                <c:pt idx="8">
                  <c:v>1918</c:v>
                </c:pt>
                <c:pt idx="9">
                  <c:v>1919</c:v>
                </c:pt>
                <c:pt idx="10">
                  <c:v>1920</c:v>
                </c:pt>
                <c:pt idx="11">
                  <c:v>1921</c:v>
                </c:pt>
                <c:pt idx="12">
                  <c:v>1922</c:v>
                </c:pt>
                <c:pt idx="13">
                  <c:v>1923</c:v>
                </c:pt>
                <c:pt idx="14">
                  <c:v>1924</c:v>
                </c:pt>
                <c:pt idx="15">
                  <c:v>1925</c:v>
                </c:pt>
                <c:pt idx="16">
                  <c:v>1926</c:v>
                </c:pt>
                <c:pt idx="17">
                  <c:v>1927</c:v>
                </c:pt>
                <c:pt idx="18">
                  <c:v>1928</c:v>
                </c:pt>
                <c:pt idx="19">
                  <c:v>1929</c:v>
                </c:pt>
                <c:pt idx="20">
                  <c:v>1930</c:v>
                </c:pt>
                <c:pt idx="21">
                  <c:v>1931</c:v>
                </c:pt>
                <c:pt idx="22">
                  <c:v>1932</c:v>
                </c:pt>
                <c:pt idx="23">
                  <c:v>1933</c:v>
                </c:pt>
                <c:pt idx="24">
                  <c:v>1934</c:v>
                </c:pt>
                <c:pt idx="25">
                  <c:v>1935</c:v>
                </c:pt>
                <c:pt idx="26">
                  <c:v>1936</c:v>
                </c:pt>
                <c:pt idx="27">
                  <c:v>1937</c:v>
                </c:pt>
                <c:pt idx="28">
                  <c:v>1938</c:v>
                </c:pt>
                <c:pt idx="29">
                  <c:v>1939</c:v>
                </c:pt>
                <c:pt idx="30">
                  <c:v>1940</c:v>
                </c:pt>
                <c:pt idx="31">
                  <c:v>1941</c:v>
                </c:pt>
                <c:pt idx="32">
                  <c:v>1942</c:v>
                </c:pt>
                <c:pt idx="33">
                  <c:v>1943</c:v>
                </c:pt>
                <c:pt idx="34">
                  <c:v>1944</c:v>
                </c:pt>
                <c:pt idx="35">
                  <c:v>1945</c:v>
                </c:pt>
                <c:pt idx="36">
                  <c:v>1946</c:v>
                </c:pt>
                <c:pt idx="37">
                  <c:v>1947</c:v>
                </c:pt>
                <c:pt idx="38">
                  <c:v>1948</c:v>
                </c:pt>
                <c:pt idx="39">
                  <c:v>1949</c:v>
                </c:pt>
                <c:pt idx="40">
                  <c:v>1950</c:v>
                </c:pt>
                <c:pt idx="41">
                  <c:v>1951</c:v>
                </c:pt>
                <c:pt idx="42">
                  <c:v>1952</c:v>
                </c:pt>
                <c:pt idx="43">
                  <c:v>1953</c:v>
                </c:pt>
                <c:pt idx="44">
                  <c:v>1954</c:v>
                </c:pt>
                <c:pt idx="45">
                  <c:v>1955</c:v>
                </c:pt>
                <c:pt idx="46">
                  <c:v>1956</c:v>
                </c:pt>
                <c:pt idx="47">
                  <c:v>1957</c:v>
                </c:pt>
                <c:pt idx="48">
                  <c:v>1958</c:v>
                </c:pt>
                <c:pt idx="49">
                  <c:v>1959</c:v>
                </c:pt>
                <c:pt idx="50">
                  <c:v>1960</c:v>
                </c:pt>
                <c:pt idx="51">
                  <c:v>1961</c:v>
                </c:pt>
                <c:pt idx="52">
                  <c:v>1962</c:v>
                </c:pt>
                <c:pt idx="53">
                  <c:v>1963</c:v>
                </c:pt>
                <c:pt idx="54">
                  <c:v>1964</c:v>
                </c:pt>
                <c:pt idx="55">
                  <c:v>1965</c:v>
                </c:pt>
                <c:pt idx="56">
                  <c:v>1966</c:v>
                </c:pt>
                <c:pt idx="57">
                  <c:v>1967</c:v>
                </c:pt>
                <c:pt idx="58">
                  <c:v>1968</c:v>
                </c:pt>
                <c:pt idx="59">
                  <c:v>1969</c:v>
                </c:pt>
                <c:pt idx="60">
                  <c:v>1970</c:v>
                </c:pt>
                <c:pt idx="61">
                  <c:v>1971</c:v>
                </c:pt>
                <c:pt idx="62">
                  <c:v>1972</c:v>
                </c:pt>
                <c:pt idx="63">
                  <c:v>1973</c:v>
                </c:pt>
                <c:pt idx="64">
                  <c:v>1974</c:v>
                </c:pt>
                <c:pt idx="65">
                  <c:v>1975</c:v>
                </c:pt>
                <c:pt idx="66">
                  <c:v>1976</c:v>
                </c:pt>
                <c:pt idx="67">
                  <c:v>1977</c:v>
                </c:pt>
                <c:pt idx="68">
                  <c:v>1978</c:v>
                </c:pt>
                <c:pt idx="69">
                  <c:v>1979</c:v>
                </c:pt>
                <c:pt idx="70">
                  <c:v>1980</c:v>
                </c:pt>
                <c:pt idx="71">
                  <c:v>1981</c:v>
                </c:pt>
                <c:pt idx="72">
                  <c:v>1982</c:v>
                </c:pt>
                <c:pt idx="73">
                  <c:v>1983</c:v>
                </c:pt>
                <c:pt idx="74">
                  <c:v>1984</c:v>
                </c:pt>
                <c:pt idx="75">
                  <c:v>1985</c:v>
                </c:pt>
                <c:pt idx="76">
                  <c:v>1986</c:v>
                </c:pt>
                <c:pt idx="77">
                  <c:v>1987</c:v>
                </c:pt>
                <c:pt idx="78">
                  <c:v>1988</c:v>
                </c:pt>
                <c:pt idx="79">
                  <c:v>1989</c:v>
                </c:pt>
                <c:pt idx="80">
                  <c:v>1990</c:v>
                </c:pt>
                <c:pt idx="81">
                  <c:v>1991</c:v>
                </c:pt>
                <c:pt idx="82">
                  <c:v>1992</c:v>
                </c:pt>
                <c:pt idx="83">
                  <c:v>1993</c:v>
                </c:pt>
                <c:pt idx="84">
                  <c:v>1994</c:v>
                </c:pt>
                <c:pt idx="85">
                  <c:v>1995</c:v>
                </c:pt>
                <c:pt idx="86">
                  <c:v>1996</c:v>
                </c:pt>
                <c:pt idx="87">
                  <c:v>1997</c:v>
                </c:pt>
                <c:pt idx="88">
                  <c:v>1998</c:v>
                </c:pt>
                <c:pt idx="89">
                  <c:v>1999</c:v>
                </c:pt>
                <c:pt idx="90">
                  <c:v>2000</c:v>
                </c:pt>
                <c:pt idx="91">
                  <c:v>2001</c:v>
                </c:pt>
                <c:pt idx="92">
                  <c:v>2002</c:v>
                </c:pt>
                <c:pt idx="93">
                  <c:v>2003</c:v>
                </c:pt>
                <c:pt idx="94">
                  <c:v>2004</c:v>
                </c:pt>
                <c:pt idx="95">
                  <c:v>2005</c:v>
                </c:pt>
                <c:pt idx="96">
                  <c:v>2006</c:v>
                </c:pt>
                <c:pt idx="97">
                  <c:v>2007</c:v>
                </c:pt>
                <c:pt idx="98">
                  <c:v>2008</c:v>
                </c:pt>
                <c:pt idx="99">
                  <c:v>2009</c:v>
                </c:pt>
                <c:pt idx="100">
                  <c:v>2010</c:v>
                </c:pt>
                <c:pt idx="101">
                  <c:v>2011</c:v>
                </c:pt>
                <c:pt idx="102">
                  <c:v>2012</c:v>
                </c:pt>
                <c:pt idx="103">
                  <c:v>2013</c:v>
                </c:pt>
                <c:pt idx="104">
                  <c:v>2014</c:v>
                </c:pt>
                <c:pt idx="105">
                  <c:v>2015</c:v>
                </c:pt>
                <c:pt idx="106">
                  <c:v>2016</c:v>
                </c:pt>
                <c:pt idx="107">
                  <c:v>2017</c:v>
                </c:pt>
                <c:pt idx="108">
                  <c:v>2018</c:v>
                </c:pt>
              </c:numCache>
            </c:numRef>
          </c:cat>
          <c:val>
            <c:numRef>
              <c:f>Sheet1!$E$4:$E$112</c:f>
            </c:numRef>
          </c:val>
          <c:extLst>
            <c:ext xmlns:c16="http://schemas.microsoft.com/office/drawing/2014/chart" uri="{C3380CC4-5D6E-409C-BE32-E72D297353CC}">
              <c16:uniqueId val="{0000003A-6C7A-457D-8465-128A7757F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6143152"/>
        <c:axId val="456141512"/>
      </c:barChart>
      <c:catAx>
        <c:axId val="45614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141512"/>
        <c:crosses val="autoZero"/>
        <c:auto val="1"/>
        <c:lblAlgn val="ctr"/>
        <c:lblOffset val="100"/>
        <c:noMultiLvlLbl val="0"/>
      </c:catAx>
      <c:valAx>
        <c:axId val="456141512"/>
        <c:scaling>
          <c:orientation val="minMax"/>
          <c:min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Average UK annual rainfall in mm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14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sng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u="sng"/>
              <a:t>The number of days of extreme rainfall in the UK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sng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34925" cap="rnd">
                <a:solidFill>
                  <a:schemeClr val="tx1">
                    <a:lumMod val="95000"/>
                    <a:lumOff val="5000"/>
                  </a:schemeClr>
                </a:solidFill>
                <a:prstDash val="sysDot"/>
              </a:ln>
              <a:effectLst/>
            </c:spPr>
            <c:trendlineType val="power"/>
            <c:dispRSqr val="0"/>
            <c:dispEq val="0"/>
          </c:trendline>
          <c:xVal>
            <c:numRef>
              <c:f>'Extreme rainfall'!$A$5:$A$59</c:f>
              <c:numCache>
                <c:formatCode>General</c:formatCod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numCache>
            </c:numRef>
          </c:xVal>
          <c:yVal>
            <c:numRef>
              <c:f>'Extreme rainfall'!$B$5:$B$59</c:f>
              <c:numCache>
                <c:formatCode>General</c:formatCode>
                <c:ptCount val="55"/>
                <c:pt idx="0">
                  <c:v>23</c:v>
                </c:pt>
                <c:pt idx="1">
                  <c:v>13</c:v>
                </c:pt>
                <c:pt idx="2">
                  <c:v>18</c:v>
                </c:pt>
                <c:pt idx="3">
                  <c:v>11</c:v>
                </c:pt>
                <c:pt idx="4">
                  <c:v>14</c:v>
                </c:pt>
                <c:pt idx="5">
                  <c:v>26</c:v>
                </c:pt>
                <c:pt idx="6">
                  <c:v>19</c:v>
                </c:pt>
                <c:pt idx="7">
                  <c:v>15</c:v>
                </c:pt>
                <c:pt idx="8">
                  <c:v>14</c:v>
                </c:pt>
                <c:pt idx="9">
                  <c:v>13</c:v>
                </c:pt>
                <c:pt idx="10">
                  <c:v>12.5</c:v>
                </c:pt>
                <c:pt idx="11">
                  <c:v>12</c:v>
                </c:pt>
                <c:pt idx="12">
                  <c:v>17</c:v>
                </c:pt>
                <c:pt idx="13">
                  <c:v>11</c:v>
                </c:pt>
                <c:pt idx="14">
                  <c:v>12.5</c:v>
                </c:pt>
                <c:pt idx="15">
                  <c:v>12</c:v>
                </c:pt>
                <c:pt idx="16">
                  <c:v>11</c:v>
                </c:pt>
                <c:pt idx="17">
                  <c:v>17</c:v>
                </c:pt>
                <c:pt idx="18">
                  <c:v>16</c:v>
                </c:pt>
                <c:pt idx="19">
                  <c:v>21</c:v>
                </c:pt>
                <c:pt idx="20">
                  <c:v>15</c:v>
                </c:pt>
                <c:pt idx="21">
                  <c:v>22</c:v>
                </c:pt>
                <c:pt idx="22">
                  <c:v>27</c:v>
                </c:pt>
                <c:pt idx="23">
                  <c:v>14</c:v>
                </c:pt>
                <c:pt idx="24">
                  <c:v>22</c:v>
                </c:pt>
                <c:pt idx="25">
                  <c:v>18</c:v>
                </c:pt>
                <c:pt idx="26">
                  <c:v>21</c:v>
                </c:pt>
                <c:pt idx="27">
                  <c:v>17</c:v>
                </c:pt>
                <c:pt idx="28">
                  <c:v>17</c:v>
                </c:pt>
                <c:pt idx="29">
                  <c:v>14</c:v>
                </c:pt>
                <c:pt idx="30">
                  <c:v>23</c:v>
                </c:pt>
                <c:pt idx="31">
                  <c:v>21</c:v>
                </c:pt>
                <c:pt idx="32">
                  <c:v>24</c:v>
                </c:pt>
                <c:pt idx="33">
                  <c:v>25</c:v>
                </c:pt>
                <c:pt idx="34">
                  <c:v>19</c:v>
                </c:pt>
                <c:pt idx="35">
                  <c:v>20</c:v>
                </c:pt>
                <c:pt idx="36">
                  <c:v>16</c:v>
                </c:pt>
                <c:pt idx="37">
                  <c:v>15</c:v>
                </c:pt>
                <c:pt idx="38">
                  <c:v>20</c:v>
                </c:pt>
                <c:pt idx="39">
                  <c:v>25</c:v>
                </c:pt>
                <c:pt idx="40">
                  <c:v>25</c:v>
                </c:pt>
                <c:pt idx="41">
                  <c:v>12</c:v>
                </c:pt>
                <c:pt idx="42">
                  <c:v>26</c:v>
                </c:pt>
                <c:pt idx="43">
                  <c:v>9</c:v>
                </c:pt>
                <c:pt idx="44">
                  <c:v>29</c:v>
                </c:pt>
                <c:pt idx="45">
                  <c:v>14</c:v>
                </c:pt>
                <c:pt idx="46">
                  <c:v>26</c:v>
                </c:pt>
                <c:pt idx="47">
                  <c:v>26</c:v>
                </c:pt>
                <c:pt idx="48">
                  <c:v>24</c:v>
                </c:pt>
                <c:pt idx="49">
                  <c:v>23</c:v>
                </c:pt>
                <c:pt idx="50">
                  <c:v>17</c:v>
                </c:pt>
                <c:pt idx="51">
                  <c:v>15</c:v>
                </c:pt>
                <c:pt idx="52">
                  <c:v>26</c:v>
                </c:pt>
                <c:pt idx="53">
                  <c:v>20</c:v>
                </c:pt>
                <c:pt idx="54">
                  <c:v>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10C-42A9-954E-0BD58D5E5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5777392"/>
        <c:axId val="925200800"/>
      </c:scatterChart>
      <c:valAx>
        <c:axId val="1265777392"/>
        <c:scaling>
          <c:orientation val="minMax"/>
          <c:min val="19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5200800"/>
        <c:crosses val="autoZero"/>
        <c:crossBetween val="midCat"/>
      </c:valAx>
      <c:valAx>
        <c:axId val="92520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Number of days fo extreme rainfall in the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57773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0.11715</cdr:x>
      <cdr:y>0.53438</cdr:y>
    </cdr:from>
    <cdr:to>
      <cdr:x>0.97863</cdr:x>
      <cdr:y>0.53438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90B064A6-EF17-4806-B56E-B29BBF89074B}"/>
            </a:ext>
          </a:extLst>
        </cdr:cNvPr>
        <cdr:cNvCxnSpPr/>
      </cdr:nvCxnSpPr>
      <cdr:spPr>
        <a:xfrm xmlns:a="http://schemas.openxmlformats.org/drawingml/2006/main">
          <a:off x="1013570" y="3357951"/>
          <a:ext cx="7453414" cy="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rgbClr val="FFC000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B1D6E-5798-4D79-8145-E24D498F6802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AACD4-0FB3-4111-880E-F2CE57F28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035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2022 we updated the graphics in this image to the updated base climate period of 1991-2020. However, not all the necessary data and images are available, so there are still some references to 1981-2010.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AACD4-0FB3-4111-880E-F2CE57F2887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029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098861-ED96-8540-8B53-CDD731A4F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189" y="1952237"/>
            <a:ext cx="8377518" cy="3293396"/>
          </a:xfrm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8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4EBFD-4700-440D-B8D6-6FE93ECFD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7B0448-ADDF-41EE-A7CF-3DA4BA46A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4F20B-8F82-47B9-87F3-AA00909B9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A5C16-1FEF-4448-A664-1A348E72DEDB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2D0C0-2A86-4A13-9160-FE6394B95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D4C02-B9E9-4996-960C-9DA330CA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CE77B-FF5C-4C72-B139-A0887A6B0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45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76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828640"/>
            <a:ext cx="7886700" cy="285273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083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755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431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E3027D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E3027D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901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46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180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4"/>
            <a:ext cx="4629150" cy="540385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9435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977" y="2135636"/>
            <a:ext cx="7886700" cy="3930428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08E35-3713-4BC7-907C-BBBB33052A80}" type="datetimeFigureOut">
              <a:rPr lang="en-GB" smtClean="0"/>
              <a:t>11/07/2022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8E644-55DD-4824-8C98-E434CACA3B3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310243" y="1"/>
            <a:ext cx="7372350" cy="824593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/>
              <a:t>Click to edit Master title style</a:t>
            </a:r>
            <a:endParaRPr lang="en-GB" sz="33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93978" y="1462995"/>
            <a:ext cx="6858000" cy="529091"/>
          </a:xfrm>
        </p:spPr>
        <p:txBody>
          <a:bodyPr>
            <a:noAutofit/>
          </a:bodyPr>
          <a:lstStyle>
            <a:lvl1pPr marL="0" indent="0" algn="l">
              <a:buNone/>
              <a:defRPr sz="24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342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4E547B-16B9-5744-A1F0-04B6844C4AC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037" r="14454"/>
          <a:stretch/>
        </p:blipFill>
        <p:spPr>
          <a:xfrm>
            <a:off x="1" y="6311904"/>
            <a:ext cx="7822346" cy="5460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4E6D20-4788-1849-AF09-167481258DC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19" t="92037" r="1093" b="1102"/>
          <a:stretch/>
        </p:blipFill>
        <p:spPr>
          <a:xfrm>
            <a:off x="7906872" y="6346479"/>
            <a:ext cx="1160290" cy="47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1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2" r:id="rId9"/>
    <p:sldLayoutId id="2147483683" r:id="rId10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582C8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Clr>
          <a:srgbClr val="582C8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582C8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582C8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582C83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Clr>
          <a:srgbClr val="582C83"/>
        </a:buClr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mets.onlinelibrary.wiley.com/doi/epdf/10.1002/joc.621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DxmlvGiV9k&amp;feature=youtu.be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DxmlvGiV9k?feature=oembed" TargetMode="Externa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ccc.org.uk/wp-content/uploads/2013/01/Progress-in-preparing-snip.jp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let.com/_8y58nw?x=1jqt&amp;i=38anvz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dependentthinking.co.uk/thunks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howyourstripes.info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FF60F-3B4F-4546-B9A9-4ADD053EE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29" y="150815"/>
            <a:ext cx="8115535" cy="1000122"/>
          </a:xfrm>
        </p:spPr>
        <p:txBody>
          <a:bodyPr>
            <a:noAutofit/>
          </a:bodyPr>
          <a:lstStyle/>
          <a:p>
            <a:r>
              <a:rPr lang="en-GB" b="1" u="sng" dirty="0"/>
              <a:t>Connect your learning - </a:t>
            </a:r>
            <a:r>
              <a:rPr lang="en-GB" b="1" u="sng" dirty="0">
                <a:solidFill>
                  <a:srgbClr val="7030A0"/>
                </a:solidFill>
              </a:rPr>
              <a:t>Climate in the UK - Zones</a:t>
            </a:r>
            <a:br>
              <a:rPr lang="en-GB" dirty="0"/>
            </a:br>
            <a:endParaRPr lang="en-GB" b="1" u="sng" dirty="0">
              <a:solidFill>
                <a:srgbClr val="E5007E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7D2325E-548D-457B-893C-81E92571D1C9}"/>
              </a:ext>
            </a:extLst>
          </p:cNvPr>
          <p:cNvSpPr txBox="1">
            <a:spLocks/>
          </p:cNvSpPr>
          <p:nvPr/>
        </p:nvSpPr>
        <p:spPr>
          <a:xfrm>
            <a:off x="0" y="972129"/>
            <a:ext cx="4829318" cy="54374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46" indent="-171446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582C8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3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582C8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28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582C8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582C83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582C83"/>
              </a:buClr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GB" sz="2400" dirty="0"/>
              <a:t>Which zone do the following descriptors go with?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Can you explain verbally in pairs;</a:t>
            </a:r>
          </a:p>
          <a:p>
            <a:pPr marL="0" indent="0">
              <a:buNone/>
            </a:pPr>
            <a:r>
              <a:rPr lang="en-GB" sz="2400" dirty="0"/>
              <a:t>Why it is generally wetter in the West</a:t>
            </a:r>
          </a:p>
          <a:p>
            <a:pPr marL="0" indent="0">
              <a:buNone/>
            </a:pPr>
            <a:r>
              <a:rPr lang="en-GB" sz="2400" dirty="0"/>
              <a:t>Why it is generally wetter in our mountainous areas</a:t>
            </a:r>
          </a:p>
          <a:p>
            <a:pPr marL="0" indent="0">
              <a:buNone/>
            </a:pPr>
            <a:r>
              <a:rPr lang="en-GB" sz="2400" dirty="0"/>
              <a:t>Why it gets colder as we progress NORTH?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914BD5EE-07FF-46DC-92F2-11B159531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241347"/>
              </p:ext>
            </p:extLst>
          </p:nvPr>
        </p:nvGraphicFramePr>
        <p:xfrm>
          <a:off x="180321" y="1756514"/>
          <a:ext cx="4239136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7424">
                  <a:extLst>
                    <a:ext uri="{9D8B030D-6E8A-4147-A177-3AD203B41FA5}">
                      <a16:colId xmlns:a16="http://schemas.microsoft.com/office/drawing/2014/main" val="2641854413"/>
                    </a:ext>
                  </a:extLst>
                </a:gridCol>
                <a:gridCol w="1001712">
                  <a:extLst>
                    <a:ext uri="{9D8B030D-6E8A-4147-A177-3AD203B41FA5}">
                      <a16:colId xmlns:a16="http://schemas.microsoft.com/office/drawing/2014/main" val="3898493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Descriptor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Zone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206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Cold winters, cool summers, lower rainfall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944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Cold winters, warm summers, lower rainfall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60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Mild winters, cool summers, heavy rainfall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230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Mild winters, warm summers, heavier rainfall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78668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6C5E8A0-4A5B-4761-9B12-CBEE4D4C2740}"/>
              </a:ext>
            </a:extLst>
          </p:cNvPr>
          <p:cNvSpPr txBox="1"/>
          <p:nvPr/>
        </p:nvSpPr>
        <p:spPr>
          <a:xfrm>
            <a:off x="6107338" y="2219818"/>
            <a:ext cx="487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E5007E"/>
                </a:solidFill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4A2407-7B92-4344-BD59-83FFDBF6B2EB}"/>
              </a:ext>
            </a:extLst>
          </p:cNvPr>
          <p:cNvSpPr txBox="1"/>
          <p:nvPr/>
        </p:nvSpPr>
        <p:spPr>
          <a:xfrm>
            <a:off x="6748688" y="1846653"/>
            <a:ext cx="487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E5007E"/>
                </a:solidFill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E4EF7E-5877-4EF3-8338-EDEDFB031952}"/>
              </a:ext>
            </a:extLst>
          </p:cNvPr>
          <p:cNvSpPr txBox="1"/>
          <p:nvPr/>
        </p:nvSpPr>
        <p:spPr>
          <a:xfrm>
            <a:off x="6566941" y="4677992"/>
            <a:ext cx="487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E5007E"/>
                </a:solidFill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21931C-6E56-49A6-8FF0-3AA472367A90}"/>
              </a:ext>
            </a:extLst>
          </p:cNvPr>
          <p:cNvSpPr txBox="1"/>
          <p:nvPr/>
        </p:nvSpPr>
        <p:spPr>
          <a:xfrm>
            <a:off x="7785336" y="4647003"/>
            <a:ext cx="487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E5007E"/>
                </a:solidFill>
              </a:rPr>
              <a:t>D</a:t>
            </a: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158FC225-DFD7-41D3-A7CA-233D96F12C6E}"/>
              </a:ext>
            </a:extLst>
          </p:cNvPr>
          <p:cNvGrpSpPr/>
          <p:nvPr/>
        </p:nvGrpSpPr>
        <p:grpSpPr>
          <a:xfrm>
            <a:off x="4410727" y="901487"/>
            <a:ext cx="4224336" cy="5284786"/>
            <a:chOff x="185418" y="952526"/>
            <a:chExt cx="4224336" cy="528478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1E1C9CF-CC65-4598-AD12-9DAE26EDBE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3742" y="4300563"/>
              <a:ext cx="889000" cy="1136650"/>
            </a:xfrm>
            <a:custGeom>
              <a:avLst/>
              <a:gdLst>
                <a:gd name="T0" fmla="*/ 387 w 402"/>
                <a:gd name="T1" fmla="*/ 395 h 514"/>
                <a:gd name="T2" fmla="*/ 373 w 402"/>
                <a:gd name="T3" fmla="*/ 378 h 514"/>
                <a:gd name="T4" fmla="*/ 351 w 402"/>
                <a:gd name="T5" fmla="*/ 378 h 514"/>
                <a:gd name="T6" fmla="*/ 335 w 402"/>
                <a:gd name="T7" fmla="*/ 361 h 514"/>
                <a:gd name="T8" fmla="*/ 325 w 402"/>
                <a:gd name="T9" fmla="*/ 329 h 514"/>
                <a:gd name="T10" fmla="*/ 331 w 402"/>
                <a:gd name="T11" fmla="*/ 315 h 514"/>
                <a:gd name="T12" fmla="*/ 335 w 402"/>
                <a:gd name="T13" fmla="*/ 294 h 514"/>
                <a:gd name="T14" fmla="*/ 345 w 402"/>
                <a:gd name="T15" fmla="*/ 280 h 514"/>
                <a:gd name="T16" fmla="*/ 338 w 402"/>
                <a:gd name="T17" fmla="*/ 271 h 514"/>
                <a:gd name="T18" fmla="*/ 316 w 402"/>
                <a:gd name="T19" fmla="*/ 260 h 514"/>
                <a:gd name="T20" fmla="*/ 303 w 402"/>
                <a:gd name="T21" fmla="*/ 248 h 514"/>
                <a:gd name="T22" fmla="*/ 321 w 402"/>
                <a:gd name="T23" fmla="*/ 226 h 514"/>
                <a:gd name="T24" fmla="*/ 339 w 402"/>
                <a:gd name="T25" fmla="*/ 222 h 514"/>
                <a:gd name="T26" fmla="*/ 331 w 402"/>
                <a:gd name="T27" fmla="*/ 220 h 514"/>
                <a:gd name="T28" fmla="*/ 318 w 402"/>
                <a:gd name="T29" fmla="*/ 209 h 514"/>
                <a:gd name="T30" fmla="*/ 333 w 402"/>
                <a:gd name="T31" fmla="*/ 186 h 514"/>
                <a:gd name="T32" fmla="*/ 336 w 402"/>
                <a:gd name="T33" fmla="*/ 167 h 514"/>
                <a:gd name="T34" fmla="*/ 316 w 402"/>
                <a:gd name="T35" fmla="*/ 153 h 514"/>
                <a:gd name="T36" fmla="*/ 315 w 402"/>
                <a:gd name="T37" fmla="*/ 141 h 514"/>
                <a:gd name="T38" fmla="*/ 326 w 402"/>
                <a:gd name="T39" fmla="*/ 130 h 514"/>
                <a:gd name="T40" fmla="*/ 336 w 402"/>
                <a:gd name="T41" fmla="*/ 119 h 514"/>
                <a:gd name="T42" fmla="*/ 349 w 402"/>
                <a:gd name="T43" fmla="*/ 115 h 514"/>
                <a:gd name="T44" fmla="*/ 369 w 402"/>
                <a:gd name="T45" fmla="*/ 123 h 514"/>
                <a:gd name="T46" fmla="*/ 380 w 402"/>
                <a:gd name="T47" fmla="*/ 111 h 514"/>
                <a:gd name="T48" fmla="*/ 357 w 402"/>
                <a:gd name="T49" fmla="*/ 85 h 514"/>
                <a:gd name="T50" fmla="*/ 346 w 402"/>
                <a:gd name="T51" fmla="*/ 61 h 514"/>
                <a:gd name="T52" fmla="*/ 337 w 402"/>
                <a:gd name="T53" fmla="*/ 49 h 514"/>
                <a:gd name="T54" fmla="*/ 324 w 402"/>
                <a:gd name="T55" fmla="*/ 41 h 514"/>
                <a:gd name="T56" fmla="*/ 237 w 402"/>
                <a:gd name="T57" fmla="*/ 34 h 514"/>
                <a:gd name="T58" fmla="*/ 168 w 402"/>
                <a:gd name="T59" fmla="*/ 49 h 514"/>
                <a:gd name="T60" fmla="*/ 144 w 402"/>
                <a:gd name="T61" fmla="*/ 75 h 514"/>
                <a:gd name="T62" fmla="*/ 136 w 402"/>
                <a:gd name="T63" fmla="*/ 90 h 514"/>
                <a:gd name="T64" fmla="*/ 99 w 402"/>
                <a:gd name="T65" fmla="*/ 128 h 514"/>
                <a:gd name="T66" fmla="*/ 115 w 402"/>
                <a:gd name="T67" fmla="*/ 151 h 514"/>
                <a:gd name="T68" fmla="*/ 166 w 402"/>
                <a:gd name="T69" fmla="*/ 133 h 514"/>
                <a:gd name="T70" fmla="*/ 179 w 402"/>
                <a:gd name="T71" fmla="*/ 220 h 514"/>
                <a:gd name="T72" fmla="*/ 147 w 402"/>
                <a:gd name="T73" fmla="*/ 303 h 514"/>
                <a:gd name="T74" fmla="*/ 86 w 402"/>
                <a:gd name="T75" fmla="*/ 327 h 514"/>
                <a:gd name="T76" fmla="*/ 25 w 402"/>
                <a:gd name="T77" fmla="*/ 359 h 514"/>
                <a:gd name="T78" fmla="*/ 20 w 402"/>
                <a:gd name="T79" fmla="*/ 418 h 514"/>
                <a:gd name="T80" fmla="*/ 37 w 402"/>
                <a:gd name="T81" fmla="*/ 435 h 514"/>
                <a:gd name="T82" fmla="*/ 50 w 402"/>
                <a:gd name="T83" fmla="*/ 436 h 514"/>
                <a:gd name="T84" fmla="*/ 49 w 402"/>
                <a:gd name="T85" fmla="*/ 460 h 514"/>
                <a:gd name="T86" fmla="*/ 95 w 402"/>
                <a:gd name="T87" fmla="*/ 428 h 514"/>
                <a:gd name="T88" fmla="*/ 184 w 402"/>
                <a:gd name="T89" fmla="*/ 443 h 514"/>
                <a:gd name="T90" fmla="*/ 157 w 402"/>
                <a:gd name="T91" fmla="*/ 453 h 514"/>
                <a:gd name="T92" fmla="*/ 170 w 402"/>
                <a:gd name="T93" fmla="*/ 475 h 514"/>
                <a:gd name="T94" fmla="*/ 229 w 402"/>
                <a:gd name="T95" fmla="*/ 470 h 514"/>
                <a:gd name="T96" fmla="*/ 309 w 402"/>
                <a:gd name="T97" fmla="*/ 513 h 514"/>
                <a:gd name="T98" fmla="*/ 332 w 402"/>
                <a:gd name="T99" fmla="*/ 486 h 514"/>
                <a:gd name="T100" fmla="*/ 398 w 402"/>
                <a:gd name="T101" fmla="*/ 458 h 514"/>
                <a:gd name="T102" fmla="*/ 397 w 402"/>
                <a:gd name="T103" fmla="*/ 435 h 514"/>
                <a:gd name="T104" fmla="*/ 402 w 402"/>
                <a:gd name="T105" fmla="*/ 401 h 514"/>
                <a:gd name="T106" fmla="*/ 157 w 402"/>
                <a:gd name="T107" fmla="*/ 54 h 514"/>
                <a:gd name="T108" fmla="*/ 167 w 402"/>
                <a:gd name="T109" fmla="*/ 29 h 514"/>
                <a:gd name="T110" fmla="*/ 143 w 402"/>
                <a:gd name="T111" fmla="*/ 4 h 514"/>
                <a:gd name="T112" fmla="*/ 102 w 402"/>
                <a:gd name="T113" fmla="*/ 38 h 514"/>
                <a:gd name="T114" fmla="*/ 99 w 402"/>
                <a:gd name="T115" fmla="*/ 32 h 514"/>
                <a:gd name="T116" fmla="*/ 86 w 402"/>
                <a:gd name="T117" fmla="*/ 37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514">
                  <a:moveTo>
                    <a:pt x="402" y="401"/>
                  </a:moveTo>
                  <a:cubicBezTo>
                    <a:pt x="402" y="401"/>
                    <a:pt x="402" y="401"/>
                    <a:pt x="402" y="401"/>
                  </a:cubicBezTo>
                  <a:cubicBezTo>
                    <a:pt x="401" y="401"/>
                    <a:pt x="400" y="400"/>
                    <a:pt x="399" y="399"/>
                  </a:cubicBezTo>
                  <a:cubicBezTo>
                    <a:pt x="398" y="399"/>
                    <a:pt x="398" y="398"/>
                    <a:pt x="397" y="397"/>
                  </a:cubicBezTo>
                  <a:cubicBezTo>
                    <a:pt x="397" y="397"/>
                    <a:pt x="397" y="397"/>
                    <a:pt x="397" y="397"/>
                  </a:cubicBezTo>
                  <a:cubicBezTo>
                    <a:pt x="395" y="397"/>
                    <a:pt x="394" y="397"/>
                    <a:pt x="394" y="397"/>
                  </a:cubicBezTo>
                  <a:cubicBezTo>
                    <a:pt x="393" y="397"/>
                    <a:pt x="393" y="397"/>
                    <a:pt x="393" y="397"/>
                  </a:cubicBezTo>
                  <a:cubicBezTo>
                    <a:pt x="393" y="397"/>
                    <a:pt x="393" y="397"/>
                    <a:pt x="392" y="397"/>
                  </a:cubicBezTo>
                  <a:cubicBezTo>
                    <a:pt x="392" y="397"/>
                    <a:pt x="390" y="398"/>
                    <a:pt x="388" y="396"/>
                  </a:cubicBezTo>
                  <a:cubicBezTo>
                    <a:pt x="387" y="396"/>
                    <a:pt x="387" y="395"/>
                    <a:pt x="387" y="395"/>
                  </a:cubicBezTo>
                  <a:cubicBezTo>
                    <a:pt x="386" y="394"/>
                    <a:pt x="385" y="393"/>
                    <a:pt x="384" y="392"/>
                  </a:cubicBezTo>
                  <a:cubicBezTo>
                    <a:pt x="384" y="391"/>
                    <a:pt x="384" y="390"/>
                    <a:pt x="384" y="389"/>
                  </a:cubicBezTo>
                  <a:cubicBezTo>
                    <a:pt x="384" y="389"/>
                    <a:pt x="384" y="388"/>
                    <a:pt x="383" y="387"/>
                  </a:cubicBezTo>
                  <a:cubicBezTo>
                    <a:pt x="382" y="387"/>
                    <a:pt x="382" y="386"/>
                    <a:pt x="381" y="385"/>
                  </a:cubicBezTo>
                  <a:cubicBezTo>
                    <a:pt x="380" y="383"/>
                    <a:pt x="378" y="382"/>
                    <a:pt x="377" y="381"/>
                  </a:cubicBezTo>
                  <a:cubicBezTo>
                    <a:pt x="377" y="381"/>
                    <a:pt x="376" y="380"/>
                    <a:pt x="376" y="379"/>
                  </a:cubicBezTo>
                  <a:cubicBezTo>
                    <a:pt x="375" y="379"/>
                    <a:pt x="375" y="379"/>
                    <a:pt x="375" y="379"/>
                  </a:cubicBezTo>
                  <a:cubicBezTo>
                    <a:pt x="375" y="379"/>
                    <a:pt x="374" y="379"/>
                    <a:pt x="374" y="378"/>
                  </a:cubicBezTo>
                  <a:cubicBezTo>
                    <a:pt x="373" y="378"/>
                    <a:pt x="373" y="378"/>
                    <a:pt x="373" y="378"/>
                  </a:cubicBezTo>
                  <a:cubicBezTo>
                    <a:pt x="373" y="378"/>
                    <a:pt x="373" y="378"/>
                    <a:pt x="373" y="378"/>
                  </a:cubicBezTo>
                  <a:cubicBezTo>
                    <a:pt x="373" y="378"/>
                    <a:pt x="373" y="378"/>
                    <a:pt x="373" y="378"/>
                  </a:cubicBezTo>
                  <a:cubicBezTo>
                    <a:pt x="373" y="378"/>
                    <a:pt x="372" y="378"/>
                    <a:pt x="372" y="377"/>
                  </a:cubicBezTo>
                  <a:cubicBezTo>
                    <a:pt x="370" y="376"/>
                    <a:pt x="369" y="376"/>
                    <a:pt x="369" y="376"/>
                  </a:cubicBezTo>
                  <a:cubicBezTo>
                    <a:pt x="366" y="376"/>
                    <a:pt x="366" y="376"/>
                    <a:pt x="366" y="376"/>
                  </a:cubicBezTo>
                  <a:cubicBezTo>
                    <a:pt x="366" y="376"/>
                    <a:pt x="365" y="377"/>
                    <a:pt x="363" y="377"/>
                  </a:cubicBezTo>
                  <a:cubicBezTo>
                    <a:pt x="361" y="378"/>
                    <a:pt x="360" y="378"/>
                    <a:pt x="360" y="378"/>
                  </a:cubicBezTo>
                  <a:cubicBezTo>
                    <a:pt x="359" y="379"/>
                    <a:pt x="359" y="379"/>
                    <a:pt x="359" y="379"/>
                  </a:cubicBezTo>
                  <a:cubicBezTo>
                    <a:pt x="354" y="380"/>
                    <a:pt x="354" y="380"/>
                    <a:pt x="354" y="380"/>
                  </a:cubicBezTo>
                  <a:cubicBezTo>
                    <a:pt x="353" y="380"/>
                    <a:pt x="352" y="379"/>
                    <a:pt x="351" y="378"/>
                  </a:cubicBezTo>
                  <a:cubicBezTo>
                    <a:pt x="351" y="378"/>
                    <a:pt x="351" y="378"/>
                    <a:pt x="351" y="378"/>
                  </a:cubicBezTo>
                  <a:cubicBezTo>
                    <a:pt x="351" y="377"/>
                    <a:pt x="350" y="376"/>
                    <a:pt x="350" y="376"/>
                  </a:cubicBezTo>
                  <a:cubicBezTo>
                    <a:pt x="347" y="377"/>
                    <a:pt x="346" y="376"/>
                    <a:pt x="345" y="376"/>
                  </a:cubicBezTo>
                  <a:cubicBezTo>
                    <a:pt x="345" y="375"/>
                    <a:pt x="344" y="374"/>
                    <a:pt x="345" y="373"/>
                  </a:cubicBezTo>
                  <a:cubicBezTo>
                    <a:pt x="345" y="372"/>
                    <a:pt x="345" y="372"/>
                    <a:pt x="345" y="372"/>
                  </a:cubicBezTo>
                  <a:cubicBezTo>
                    <a:pt x="344" y="371"/>
                    <a:pt x="344" y="371"/>
                    <a:pt x="344" y="371"/>
                  </a:cubicBezTo>
                  <a:cubicBezTo>
                    <a:pt x="343" y="370"/>
                    <a:pt x="343" y="370"/>
                    <a:pt x="343" y="370"/>
                  </a:cubicBezTo>
                  <a:cubicBezTo>
                    <a:pt x="343" y="369"/>
                    <a:pt x="343" y="369"/>
                    <a:pt x="343" y="369"/>
                  </a:cubicBezTo>
                  <a:cubicBezTo>
                    <a:pt x="342" y="369"/>
                    <a:pt x="341" y="368"/>
                    <a:pt x="340" y="367"/>
                  </a:cubicBezTo>
                  <a:cubicBezTo>
                    <a:pt x="339" y="365"/>
                    <a:pt x="339" y="365"/>
                    <a:pt x="339" y="365"/>
                  </a:cubicBezTo>
                  <a:cubicBezTo>
                    <a:pt x="338" y="364"/>
                    <a:pt x="336" y="363"/>
                    <a:pt x="335" y="361"/>
                  </a:cubicBezTo>
                  <a:cubicBezTo>
                    <a:pt x="334" y="359"/>
                    <a:pt x="332" y="357"/>
                    <a:pt x="332" y="357"/>
                  </a:cubicBezTo>
                  <a:cubicBezTo>
                    <a:pt x="331" y="355"/>
                    <a:pt x="330" y="353"/>
                    <a:pt x="330" y="351"/>
                  </a:cubicBezTo>
                  <a:cubicBezTo>
                    <a:pt x="330" y="345"/>
                    <a:pt x="330" y="345"/>
                    <a:pt x="330" y="345"/>
                  </a:cubicBezTo>
                  <a:cubicBezTo>
                    <a:pt x="330" y="345"/>
                    <a:pt x="330" y="345"/>
                    <a:pt x="330" y="345"/>
                  </a:cubicBezTo>
                  <a:cubicBezTo>
                    <a:pt x="330" y="344"/>
                    <a:pt x="330" y="344"/>
                    <a:pt x="329" y="343"/>
                  </a:cubicBezTo>
                  <a:cubicBezTo>
                    <a:pt x="329" y="343"/>
                    <a:pt x="329" y="343"/>
                    <a:pt x="329" y="343"/>
                  </a:cubicBezTo>
                  <a:cubicBezTo>
                    <a:pt x="328" y="342"/>
                    <a:pt x="327" y="341"/>
                    <a:pt x="327" y="340"/>
                  </a:cubicBezTo>
                  <a:cubicBezTo>
                    <a:pt x="326" y="338"/>
                    <a:pt x="326" y="337"/>
                    <a:pt x="326" y="337"/>
                  </a:cubicBezTo>
                  <a:cubicBezTo>
                    <a:pt x="325" y="336"/>
                    <a:pt x="325" y="335"/>
                    <a:pt x="325" y="333"/>
                  </a:cubicBezTo>
                  <a:cubicBezTo>
                    <a:pt x="325" y="332"/>
                    <a:pt x="325" y="330"/>
                    <a:pt x="325" y="329"/>
                  </a:cubicBezTo>
                  <a:cubicBezTo>
                    <a:pt x="325" y="327"/>
                    <a:pt x="325" y="327"/>
                    <a:pt x="325" y="327"/>
                  </a:cubicBezTo>
                  <a:cubicBezTo>
                    <a:pt x="324" y="326"/>
                    <a:pt x="325" y="325"/>
                    <a:pt x="325" y="325"/>
                  </a:cubicBezTo>
                  <a:cubicBezTo>
                    <a:pt x="325" y="325"/>
                    <a:pt x="324" y="324"/>
                    <a:pt x="324" y="323"/>
                  </a:cubicBezTo>
                  <a:cubicBezTo>
                    <a:pt x="323" y="321"/>
                    <a:pt x="323" y="321"/>
                    <a:pt x="323" y="321"/>
                  </a:cubicBezTo>
                  <a:cubicBezTo>
                    <a:pt x="323" y="320"/>
                    <a:pt x="323" y="320"/>
                    <a:pt x="324" y="319"/>
                  </a:cubicBezTo>
                  <a:cubicBezTo>
                    <a:pt x="325" y="318"/>
                    <a:pt x="325" y="318"/>
                    <a:pt x="325" y="318"/>
                  </a:cubicBezTo>
                  <a:cubicBezTo>
                    <a:pt x="330" y="318"/>
                    <a:pt x="330" y="318"/>
                    <a:pt x="330" y="318"/>
                  </a:cubicBezTo>
                  <a:cubicBezTo>
                    <a:pt x="332" y="317"/>
                    <a:pt x="332" y="317"/>
                    <a:pt x="332" y="317"/>
                  </a:cubicBezTo>
                  <a:cubicBezTo>
                    <a:pt x="332" y="317"/>
                    <a:pt x="332" y="316"/>
                    <a:pt x="333" y="316"/>
                  </a:cubicBezTo>
                  <a:cubicBezTo>
                    <a:pt x="332" y="316"/>
                    <a:pt x="331" y="315"/>
                    <a:pt x="331" y="315"/>
                  </a:cubicBezTo>
                  <a:cubicBezTo>
                    <a:pt x="330" y="315"/>
                    <a:pt x="330" y="315"/>
                    <a:pt x="330" y="315"/>
                  </a:cubicBezTo>
                  <a:cubicBezTo>
                    <a:pt x="329" y="315"/>
                    <a:pt x="328" y="314"/>
                    <a:pt x="328" y="313"/>
                  </a:cubicBezTo>
                  <a:cubicBezTo>
                    <a:pt x="328" y="312"/>
                    <a:pt x="328" y="312"/>
                    <a:pt x="328" y="312"/>
                  </a:cubicBezTo>
                  <a:cubicBezTo>
                    <a:pt x="328" y="311"/>
                    <a:pt x="328" y="311"/>
                    <a:pt x="328" y="311"/>
                  </a:cubicBezTo>
                  <a:cubicBezTo>
                    <a:pt x="331" y="304"/>
                    <a:pt x="331" y="304"/>
                    <a:pt x="331" y="304"/>
                  </a:cubicBezTo>
                  <a:cubicBezTo>
                    <a:pt x="331" y="303"/>
                    <a:pt x="331" y="302"/>
                    <a:pt x="331" y="302"/>
                  </a:cubicBezTo>
                  <a:cubicBezTo>
                    <a:pt x="332" y="301"/>
                    <a:pt x="332" y="301"/>
                    <a:pt x="333" y="300"/>
                  </a:cubicBezTo>
                  <a:cubicBezTo>
                    <a:pt x="333" y="299"/>
                    <a:pt x="333" y="298"/>
                    <a:pt x="334" y="298"/>
                  </a:cubicBezTo>
                  <a:cubicBezTo>
                    <a:pt x="334" y="297"/>
                    <a:pt x="334" y="297"/>
                    <a:pt x="334" y="297"/>
                  </a:cubicBezTo>
                  <a:cubicBezTo>
                    <a:pt x="335" y="294"/>
                    <a:pt x="335" y="294"/>
                    <a:pt x="335" y="294"/>
                  </a:cubicBezTo>
                  <a:cubicBezTo>
                    <a:pt x="335" y="293"/>
                    <a:pt x="336" y="293"/>
                    <a:pt x="336" y="293"/>
                  </a:cubicBezTo>
                  <a:cubicBezTo>
                    <a:pt x="341" y="291"/>
                    <a:pt x="341" y="291"/>
                    <a:pt x="341" y="291"/>
                  </a:cubicBezTo>
                  <a:cubicBezTo>
                    <a:pt x="346" y="289"/>
                    <a:pt x="349" y="289"/>
                    <a:pt x="349" y="289"/>
                  </a:cubicBezTo>
                  <a:cubicBezTo>
                    <a:pt x="349" y="289"/>
                    <a:pt x="349" y="289"/>
                    <a:pt x="349" y="289"/>
                  </a:cubicBezTo>
                  <a:cubicBezTo>
                    <a:pt x="350" y="289"/>
                    <a:pt x="350" y="289"/>
                    <a:pt x="350" y="289"/>
                  </a:cubicBezTo>
                  <a:cubicBezTo>
                    <a:pt x="350" y="289"/>
                    <a:pt x="350" y="288"/>
                    <a:pt x="349" y="288"/>
                  </a:cubicBezTo>
                  <a:cubicBezTo>
                    <a:pt x="348" y="287"/>
                    <a:pt x="346" y="286"/>
                    <a:pt x="346" y="285"/>
                  </a:cubicBezTo>
                  <a:cubicBezTo>
                    <a:pt x="345" y="285"/>
                    <a:pt x="345" y="285"/>
                    <a:pt x="345" y="285"/>
                  </a:cubicBezTo>
                  <a:cubicBezTo>
                    <a:pt x="343" y="284"/>
                    <a:pt x="344" y="282"/>
                    <a:pt x="345" y="281"/>
                  </a:cubicBezTo>
                  <a:cubicBezTo>
                    <a:pt x="345" y="280"/>
                    <a:pt x="345" y="280"/>
                    <a:pt x="345" y="280"/>
                  </a:cubicBezTo>
                  <a:cubicBezTo>
                    <a:pt x="345" y="279"/>
                    <a:pt x="345" y="279"/>
                    <a:pt x="346" y="278"/>
                  </a:cubicBezTo>
                  <a:cubicBezTo>
                    <a:pt x="347" y="276"/>
                    <a:pt x="347" y="276"/>
                    <a:pt x="347" y="276"/>
                  </a:cubicBezTo>
                  <a:cubicBezTo>
                    <a:pt x="349" y="274"/>
                    <a:pt x="350" y="273"/>
                    <a:pt x="351" y="273"/>
                  </a:cubicBezTo>
                  <a:cubicBezTo>
                    <a:pt x="351" y="273"/>
                    <a:pt x="351" y="273"/>
                    <a:pt x="352" y="273"/>
                  </a:cubicBezTo>
                  <a:cubicBezTo>
                    <a:pt x="352" y="273"/>
                    <a:pt x="352" y="273"/>
                    <a:pt x="352" y="273"/>
                  </a:cubicBezTo>
                  <a:cubicBezTo>
                    <a:pt x="352" y="272"/>
                    <a:pt x="352" y="272"/>
                    <a:pt x="352" y="272"/>
                  </a:cubicBezTo>
                  <a:cubicBezTo>
                    <a:pt x="351" y="270"/>
                    <a:pt x="351" y="270"/>
                    <a:pt x="351" y="270"/>
                  </a:cubicBezTo>
                  <a:cubicBezTo>
                    <a:pt x="350" y="270"/>
                    <a:pt x="350" y="270"/>
                    <a:pt x="350" y="270"/>
                  </a:cubicBezTo>
                  <a:cubicBezTo>
                    <a:pt x="349" y="271"/>
                    <a:pt x="348" y="271"/>
                    <a:pt x="348" y="271"/>
                  </a:cubicBezTo>
                  <a:cubicBezTo>
                    <a:pt x="338" y="271"/>
                    <a:pt x="338" y="271"/>
                    <a:pt x="338" y="271"/>
                  </a:cubicBezTo>
                  <a:cubicBezTo>
                    <a:pt x="336" y="270"/>
                    <a:pt x="336" y="270"/>
                    <a:pt x="336" y="270"/>
                  </a:cubicBezTo>
                  <a:cubicBezTo>
                    <a:pt x="336" y="270"/>
                    <a:pt x="335" y="270"/>
                    <a:pt x="333" y="270"/>
                  </a:cubicBezTo>
                  <a:cubicBezTo>
                    <a:pt x="332" y="271"/>
                    <a:pt x="331" y="271"/>
                    <a:pt x="330" y="270"/>
                  </a:cubicBezTo>
                  <a:cubicBezTo>
                    <a:pt x="326" y="267"/>
                    <a:pt x="326" y="267"/>
                    <a:pt x="326" y="267"/>
                  </a:cubicBezTo>
                  <a:cubicBezTo>
                    <a:pt x="326" y="267"/>
                    <a:pt x="325" y="266"/>
                    <a:pt x="324" y="266"/>
                  </a:cubicBezTo>
                  <a:cubicBezTo>
                    <a:pt x="323" y="265"/>
                    <a:pt x="322" y="265"/>
                    <a:pt x="322" y="264"/>
                  </a:cubicBezTo>
                  <a:cubicBezTo>
                    <a:pt x="321" y="264"/>
                    <a:pt x="321" y="264"/>
                    <a:pt x="320" y="264"/>
                  </a:cubicBezTo>
                  <a:cubicBezTo>
                    <a:pt x="319" y="262"/>
                    <a:pt x="319" y="262"/>
                    <a:pt x="319" y="262"/>
                  </a:cubicBezTo>
                  <a:cubicBezTo>
                    <a:pt x="317" y="261"/>
                    <a:pt x="317" y="261"/>
                    <a:pt x="317" y="261"/>
                  </a:cubicBezTo>
                  <a:cubicBezTo>
                    <a:pt x="317" y="260"/>
                    <a:pt x="317" y="260"/>
                    <a:pt x="316" y="260"/>
                  </a:cubicBezTo>
                  <a:cubicBezTo>
                    <a:pt x="316" y="258"/>
                    <a:pt x="316" y="258"/>
                    <a:pt x="316" y="258"/>
                  </a:cubicBezTo>
                  <a:cubicBezTo>
                    <a:pt x="315" y="258"/>
                    <a:pt x="315" y="258"/>
                    <a:pt x="314" y="257"/>
                  </a:cubicBezTo>
                  <a:cubicBezTo>
                    <a:pt x="312" y="255"/>
                    <a:pt x="312" y="255"/>
                    <a:pt x="312" y="255"/>
                  </a:cubicBezTo>
                  <a:cubicBezTo>
                    <a:pt x="310" y="255"/>
                    <a:pt x="310" y="255"/>
                    <a:pt x="310" y="255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7" y="255"/>
                    <a:pt x="306" y="254"/>
                    <a:pt x="306" y="253"/>
                  </a:cubicBezTo>
                  <a:cubicBezTo>
                    <a:pt x="306" y="252"/>
                    <a:pt x="306" y="252"/>
                    <a:pt x="306" y="252"/>
                  </a:cubicBezTo>
                  <a:cubicBezTo>
                    <a:pt x="304" y="251"/>
                    <a:pt x="304" y="251"/>
                    <a:pt x="304" y="251"/>
                  </a:cubicBezTo>
                  <a:cubicBezTo>
                    <a:pt x="303" y="251"/>
                    <a:pt x="303" y="250"/>
                    <a:pt x="303" y="249"/>
                  </a:cubicBezTo>
                  <a:cubicBezTo>
                    <a:pt x="303" y="248"/>
                    <a:pt x="303" y="248"/>
                    <a:pt x="303" y="248"/>
                  </a:cubicBezTo>
                  <a:cubicBezTo>
                    <a:pt x="302" y="248"/>
                    <a:pt x="302" y="248"/>
                    <a:pt x="302" y="248"/>
                  </a:cubicBezTo>
                  <a:cubicBezTo>
                    <a:pt x="302" y="248"/>
                    <a:pt x="302" y="248"/>
                    <a:pt x="302" y="248"/>
                  </a:cubicBezTo>
                  <a:cubicBezTo>
                    <a:pt x="305" y="237"/>
                    <a:pt x="305" y="237"/>
                    <a:pt x="305" y="237"/>
                  </a:cubicBezTo>
                  <a:cubicBezTo>
                    <a:pt x="307" y="236"/>
                    <a:pt x="307" y="236"/>
                    <a:pt x="307" y="236"/>
                  </a:cubicBezTo>
                  <a:cubicBezTo>
                    <a:pt x="309" y="233"/>
                    <a:pt x="309" y="233"/>
                    <a:pt x="309" y="233"/>
                  </a:cubicBezTo>
                  <a:cubicBezTo>
                    <a:pt x="310" y="232"/>
                    <a:pt x="310" y="232"/>
                    <a:pt x="310" y="232"/>
                  </a:cubicBezTo>
                  <a:cubicBezTo>
                    <a:pt x="315" y="231"/>
                    <a:pt x="315" y="231"/>
                    <a:pt x="315" y="231"/>
                  </a:cubicBezTo>
                  <a:cubicBezTo>
                    <a:pt x="316" y="230"/>
                    <a:pt x="317" y="229"/>
                    <a:pt x="318" y="228"/>
                  </a:cubicBezTo>
                  <a:cubicBezTo>
                    <a:pt x="319" y="226"/>
                    <a:pt x="320" y="226"/>
                    <a:pt x="321" y="226"/>
                  </a:cubicBezTo>
                  <a:cubicBezTo>
                    <a:pt x="321" y="226"/>
                    <a:pt x="321" y="226"/>
                    <a:pt x="321" y="226"/>
                  </a:cubicBezTo>
                  <a:cubicBezTo>
                    <a:pt x="322" y="226"/>
                    <a:pt x="323" y="227"/>
                    <a:pt x="323" y="227"/>
                  </a:cubicBezTo>
                  <a:cubicBezTo>
                    <a:pt x="330" y="227"/>
                    <a:pt x="330" y="227"/>
                    <a:pt x="330" y="227"/>
                  </a:cubicBezTo>
                  <a:cubicBezTo>
                    <a:pt x="332" y="224"/>
                    <a:pt x="332" y="224"/>
                    <a:pt x="332" y="224"/>
                  </a:cubicBezTo>
                  <a:cubicBezTo>
                    <a:pt x="333" y="224"/>
                    <a:pt x="333" y="224"/>
                    <a:pt x="333" y="224"/>
                  </a:cubicBezTo>
                  <a:cubicBezTo>
                    <a:pt x="334" y="224"/>
                    <a:pt x="334" y="224"/>
                    <a:pt x="334" y="224"/>
                  </a:cubicBezTo>
                  <a:cubicBezTo>
                    <a:pt x="335" y="222"/>
                    <a:pt x="335" y="222"/>
                    <a:pt x="335" y="222"/>
                  </a:cubicBezTo>
                  <a:cubicBezTo>
                    <a:pt x="336" y="222"/>
                    <a:pt x="337" y="222"/>
                    <a:pt x="338" y="222"/>
                  </a:cubicBezTo>
                  <a:cubicBezTo>
                    <a:pt x="338" y="222"/>
                    <a:pt x="338" y="222"/>
                    <a:pt x="338" y="222"/>
                  </a:cubicBezTo>
                  <a:cubicBezTo>
                    <a:pt x="338" y="222"/>
                    <a:pt x="338" y="222"/>
                    <a:pt x="339" y="222"/>
                  </a:cubicBezTo>
                  <a:cubicBezTo>
                    <a:pt x="339" y="222"/>
                    <a:pt x="339" y="222"/>
                    <a:pt x="339" y="222"/>
                  </a:cubicBezTo>
                  <a:cubicBezTo>
                    <a:pt x="340" y="221"/>
                    <a:pt x="340" y="220"/>
                    <a:pt x="341" y="219"/>
                  </a:cubicBezTo>
                  <a:cubicBezTo>
                    <a:pt x="341" y="218"/>
                    <a:pt x="341" y="218"/>
                    <a:pt x="341" y="218"/>
                  </a:cubicBezTo>
                  <a:cubicBezTo>
                    <a:pt x="341" y="216"/>
                    <a:pt x="341" y="216"/>
                    <a:pt x="341" y="216"/>
                  </a:cubicBezTo>
                  <a:cubicBezTo>
                    <a:pt x="340" y="215"/>
                    <a:pt x="340" y="215"/>
                    <a:pt x="340" y="215"/>
                  </a:cubicBezTo>
                  <a:cubicBezTo>
                    <a:pt x="339" y="215"/>
                    <a:pt x="339" y="215"/>
                    <a:pt x="339" y="215"/>
                  </a:cubicBezTo>
                  <a:cubicBezTo>
                    <a:pt x="337" y="216"/>
                    <a:pt x="337" y="216"/>
                    <a:pt x="337" y="216"/>
                  </a:cubicBezTo>
                  <a:cubicBezTo>
                    <a:pt x="335" y="217"/>
                    <a:pt x="335" y="217"/>
                    <a:pt x="335" y="217"/>
                  </a:cubicBezTo>
                  <a:cubicBezTo>
                    <a:pt x="334" y="218"/>
                    <a:pt x="334" y="218"/>
                    <a:pt x="334" y="218"/>
                  </a:cubicBezTo>
                  <a:cubicBezTo>
                    <a:pt x="333" y="218"/>
                    <a:pt x="333" y="219"/>
                    <a:pt x="332" y="220"/>
                  </a:cubicBezTo>
                  <a:cubicBezTo>
                    <a:pt x="331" y="220"/>
                    <a:pt x="331" y="220"/>
                    <a:pt x="331" y="220"/>
                  </a:cubicBezTo>
                  <a:cubicBezTo>
                    <a:pt x="331" y="221"/>
                    <a:pt x="330" y="222"/>
                    <a:pt x="328" y="223"/>
                  </a:cubicBezTo>
                  <a:cubicBezTo>
                    <a:pt x="328" y="223"/>
                    <a:pt x="328" y="223"/>
                    <a:pt x="328" y="223"/>
                  </a:cubicBezTo>
                  <a:cubicBezTo>
                    <a:pt x="327" y="225"/>
                    <a:pt x="325" y="225"/>
                    <a:pt x="324" y="225"/>
                  </a:cubicBezTo>
                  <a:cubicBezTo>
                    <a:pt x="324" y="225"/>
                    <a:pt x="324" y="225"/>
                    <a:pt x="323" y="226"/>
                  </a:cubicBezTo>
                  <a:cubicBezTo>
                    <a:pt x="322" y="226"/>
                    <a:pt x="320" y="226"/>
                    <a:pt x="320" y="226"/>
                  </a:cubicBezTo>
                  <a:cubicBezTo>
                    <a:pt x="319" y="225"/>
                    <a:pt x="319" y="225"/>
                    <a:pt x="319" y="225"/>
                  </a:cubicBezTo>
                  <a:cubicBezTo>
                    <a:pt x="317" y="223"/>
                    <a:pt x="317" y="223"/>
                    <a:pt x="317" y="223"/>
                  </a:cubicBezTo>
                  <a:cubicBezTo>
                    <a:pt x="316" y="222"/>
                    <a:pt x="316" y="222"/>
                    <a:pt x="316" y="221"/>
                  </a:cubicBezTo>
                  <a:cubicBezTo>
                    <a:pt x="316" y="211"/>
                    <a:pt x="316" y="211"/>
                    <a:pt x="316" y="211"/>
                  </a:cubicBezTo>
                  <a:cubicBezTo>
                    <a:pt x="316" y="210"/>
                    <a:pt x="317" y="209"/>
                    <a:pt x="318" y="209"/>
                  </a:cubicBezTo>
                  <a:cubicBezTo>
                    <a:pt x="320" y="209"/>
                    <a:pt x="320" y="209"/>
                    <a:pt x="320" y="209"/>
                  </a:cubicBezTo>
                  <a:cubicBezTo>
                    <a:pt x="323" y="208"/>
                    <a:pt x="323" y="208"/>
                    <a:pt x="323" y="208"/>
                  </a:cubicBezTo>
                  <a:cubicBezTo>
                    <a:pt x="323" y="208"/>
                    <a:pt x="323" y="208"/>
                    <a:pt x="323" y="208"/>
                  </a:cubicBezTo>
                  <a:cubicBezTo>
                    <a:pt x="324" y="207"/>
                    <a:pt x="324" y="205"/>
                    <a:pt x="324" y="204"/>
                  </a:cubicBezTo>
                  <a:cubicBezTo>
                    <a:pt x="324" y="202"/>
                    <a:pt x="325" y="201"/>
                    <a:pt x="326" y="201"/>
                  </a:cubicBezTo>
                  <a:cubicBezTo>
                    <a:pt x="327" y="201"/>
                    <a:pt x="327" y="201"/>
                    <a:pt x="327" y="201"/>
                  </a:cubicBezTo>
                  <a:cubicBezTo>
                    <a:pt x="328" y="199"/>
                    <a:pt x="328" y="199"/>
                    <a:pt x="328" y="199"/>
                  </a:cubicBezTo>
                  <a:cubicBezTo>
                    <a:pt x="329" y="196"/>
                    <a:pt x="329" y="196"/>
                    <a:pt x="329" y="196"/>
                  </a:cubicBezTo>
                  <a:cubicBezTo>
                    <a:pt x="329" y="195"/>
                    <a:pt x="329" y="195"/>
                    <a:pt x="329" y="195"/>
                  </a:cubicBezTo>
                  <a:cubicBezTo>
                    <a:pt x="333" y="186"/>
                    <a:pt x="333" y="186"/>
                    <a:pt x="333" y="186"/>
                  </a:cubicBezTo>
                  <a:cubicBezTo>
                    <a:pt x="333" y="185"/>
                    <a:pt x="334" y="183"/>
                    <a:pt x="334" y="182"/>
                  </a:cubicBezTo>
                  <a:cubicBezTo>
                    <a:pt x="334" y="180"/>
                    <a:pt x="336" y="178"/>
                    <a:pt x="336" y="177"/>
                  </a:cubicBezTo>
                  <a:cubicBezTo>
                    <a:pt x="337" y="177"/>
                    <a:pt x="337" y="176"/>
                    <a:pt x="337" y="176"/>
                  </a:cubicBezTo>
                  <a:cubicBezTo>
                    <a:pt x="337" y="175"/>
                    <a:pt x="338" y="174"/>
                    <a:pt x="339" y="174"/>
                  </a:cubicBezTo>
                  <a:cubicBezTo>
                    <a:pt x="342" y="174"/>
                    <a:pt x="342" y="174"/>
                    <a:pt x="342" y="174"/>
                  </a:cubicBezTo>
                  <a:cubicBezTo>
                    <a:pt x="341" y="174"/>
                    <a:pt x="341" y="173"/>
                    <a:pt x="341" y="173"/>
                  </a:cubicBezTo>
                  <a:cubicBezTo>
                    <a:pt x="341" y="171"/>
                    <a:pt x="341" y="171"/>
                    <a:pt x="341" y="171"/>
                  </a:cubicBezTo>
                  <a:cubicBezTo>
                    <a:pt x="338" y="169"/>
                    <a:pt x="338" y="169"/>
                    <a:pt x="338" y="169"/>
                  </a:cubicBezTo>
                  <a:cubicBezTo>
                    <a:pt x="337" y="167"/>
                    <a:pt x="337" y="167"/>
                    <a:pt x="337" y="167"/>
                  </a:cubicBezTo>
                  <a:cubicBezTo>
                    <a:pt x="336" y="167"/>
                    <a:pt x="336" y="167"/>
                    <a:pt x="336" y="167"/>
                  </a:cubicBezTo>
                  <a:cubicBezTo>
                    <a:pt x="335" y="167"/>
                    <a:pt x="335" y="167"/>
                    <a:pt x="334" y="166"/>
                  </a:cubicBezTo>
                  <a:cubicBezTo>
                    <a:pt x="333" y="164"/>
                    <a:pt x="333" y="164"/>
                    <a:pt x="333" y="164"/>
                  </a:cubicBezTo>
                  <a:cubicBezTo>
                    <a:pt x="325" y="164"/>
                    <a:pt x="325" y="164"/>
                    <a:pt x="325" y="164"/>
                  </a:cubicBezTo>
                  <a:cubicBezTo>
                    <a:pt x="324" y="164"/>
                    <a:pt x="324" y="164"/>
                    <a:pt x="324" y="164"/>
                  </a:cubicBezTo>
                  <a:cubicBezTo>
                    <a:pt x="320" y="161"/>
                    <a:pt x="320" y="161"/>
                    <a:pt x="320" y="161"/>
                  </a:cubicBezTo>
                  <a:cubicBezTo>
                    <a:pt x="320" y="156"/>
                    <a:pt x="320" y="156"/>
                    <a:pt x="320" y="156"/>
                  </a:cubicBezTo>
                  <a:cubicBezTo>
                    <a:pt x="320" y="156"/>
                    <a:pt x="320" y="156"/>
                    <a:pt x="320" y="156"/>
                  </a:cubicBezTo>
                  <a:cubicBezTo>
                    <a:pt x="320" y="156"/>
                    <a:pt x="320" y="156"/>
                    <a:pt x="319" y="156"/>
                  </a:cubicBezTo>
                  <a:cubicBezTo>
                    <a:pt x="319" y="157"/>
                    <a:pt x="319" y="157"/>
                    <a:pt x="319" y="157"/>
                  </a:cubicBezTo>
                  <a:cubicBezTo>
                    <a:pt x="316" y="153"/>
                    <a:pt x="316" y="153"/>
                    <a:pt x="316" y="153"/>
                  </a:cubicBezTo>
                  <a:cubicBezTo>
                    <a:pt x="316" y="153"/>
                    <a:pt x="316" y="153"/>
                    <a:pt x="316" y="153"/>
                  </a:cubicBezTo>
                  <a:cubicBezTo>
                    <a:pt x="317" y="153"/>
                    <a:pt x="317" y="153"/>
                    <a:pt x="317" y="153"/>
                  </a:cubicBezTo>
                  <a:cubicBezTo>
                    <a:pt x="317" y="152"/>
                    <a:pt x="317" y="152"/>
                    <a:pt x="317" y="152"/>
                  </a:cubicBezTo>
                  <a:cubicBezTo>
                    <a:pt x="317" y="152"/>
                    <a:pt x="317" y="151"/>
                    <a:pt x="317" y="150"/>
                  </a:cubicBezTo>
                  <a:cubicBezTo>
                    <a:pt x="316" y="150"/>
                    <a:pt x="316" y="150"/>
                    <a:pt x="316" y="150"/>
                  </a:cubicBezTo>
                  <a:cubicBezTo>
                    <a:pt x="313" y="148"/>
                    <a:pt x="313" y="148"/>
                    <a:pt x="313" y="148"/>
                  </a:cubicBezTo>
                  <a:cubicBezTo>
                    <a:pt x="313" y="148"/>
                    <a:pt x="312" y="147"/>
                    <a:pt x="312" y="146"/>
                  </a:cubicBezTo>
                  <a:cubicBezTo>
                    <a:pt x="312" y="144"/>
                    <a:pt x="312" y="144"/>
                    <a:pt x="312" y="144"/>
                  </a:cubicBezTo>
                  <a:cubicBezTo>
                    <a:pt x="312" y="143"/>
                    <a:pt x="313" y="143"/>
                    <a:pt x="313" y="142"/>
                  </a:cubicBezTo>
                  <a:cubicBezTo>
                    <a:pt x="315" y="141"/>
                    <a:pt x="315" y="141"/>
                    <a:pt x="315" y="141"/>
                  </a:cubicBezTo>
                  <a:cubicBezTo>
                    <a:pt x="317" y="140"/>
                    <a:pt x="317" y="140"/>
                    <a:pt x="317" y="140"/>
                  </a:cubicBezTo>
                  <a:cubicBezTo>
                    <a:pt x="316" y="139"/>
                    <a:pt x="315" y="138"/>
                    <a:pt x="315" y="137"/>
                  </a:cubicBezTo>
                  <a:cubicBezTo>
                    <a:pt x="315" y="136"/>
                    <a:pt x="315" y="136"/>
                    <a:pt x="315" y="136"/>
                  </a:cubicBezTo>
                  <a:cubicBezTo>
                    <a:pt x="315" y="135"/>
                    <a:pt x="315" y="135"/>
                    <a:pt x="315" y="135"/>
                  </a:cubicBezTo>
                  <a:cubicBezTo>
                    <a:pt x="316" y="134"/>
                    <a:pt x="316" y="134"/>
                    <a:pt x="316" y="134"/>
                  </a:cubicBezTo>
                  <a:cubicBezTo>
                    <a:pt x="316" y="133"/>
                    <a:pt x="317" y="132"/>
                    <a:pt x="317" y="132"/>
                  </a:cubicBezTo>
                  <a:cubicBezTo>
                    <a:pt x="318" y="132"/>
                    <a:pt x="318" y="132"/>
                    <a:pt x="319" y="133"/>
                  </a:cubicBezTo>
                  <a:cubicBezTo>
                    <a:pt x="320" y="133"/>
                    <a:pt x="320" y="133"/>
                    <a:pt x="320" y="133"/>
                  </a:cubicBezTo>
                  <a:cubicBezTo>
                    <a:pt x="322" y="131"/>
                    <a:pt x="325" y="130"/>
                    <a:pt x="326" y="130"/>
                  </a:cubicBezTo>
                  <a:cubicBezTo>
                    <a:pt x="326" y="130"/>
                    <a:pt x="326" y="130"/>
                    <a:pt x="326" y="130"/>
                  </a:cubicBezTo>
                  <a:cubicBezTo>
                    <a:pt x="327" y="130"/>
                    <a:pt x="327" y="130"/>
                    <a:pt x="327" y="130"/>
                  </a:cubicBezTo>
                  <a:cubicBezTo>
                    <a:pt x="328" y="129"/>
                    <a:pt x="328" y="129"/>
                    <a:pt x="328" y="129"/>
                  </a:cubicBezTo>
                  <a:cubicBezTo>
                    <a:pt x="328" y="129"/>
                    <a:pt x="328" y="128"/>
                    <a:pt x="329" y="128"/>
                  </a:cubicBezTo>
                  <a:cubicBezTo>
                    <a:pt x="329" y="127"/>
                    <a:pt x="329" y="127"/>
                    <a:pt x="329" y="127"/>
                  </a:cubicBezTo>
                  <a:cubicBezTo>
                    <a:pt x="329" y="125"/>
                    <a:pt x="329" y="125"/>
                    <a:pt x="329" y="125"/>
                  </a:cubicBezTo>
                  <a:cubicBezTo>
                    <a:pt x="329" y="123"/>
                    <a:pt x="330" y="123"/>
                    <a:pt x="331" y="123"/>
                  </a:cubicBezTo>
                  <a:cubicBezTo>
                    <a:pt x="334" y="123"/>
                    <a:pt x="334" y="123"/>
                    <a:pt x="334" y="123"/>
                  </a:cubicBezTo>
                  <a:cubicBezTo>
                    <a:pt x="335" y="123"/>
                    <a:pt x="335" y="123"/>
                    <a:pt x="335" y="123"/>
                  </a:cubicBezTo>
                  <a:cubicBezTo>
                    <a:pt x="335" y="122"/>
                    <a:pt x="335" y="122"/>
                    <a:pt x="335" y="122"/>
                  </a:cubicBezTo>
                  <a:cubicBezTo>
                    <a:pt x="335" y="121"/>
                    <a:pt x="335" y="120"/>
                    <a:pt x="336" y="119"/>
                  </a:cubicBezTo>
                  <a:cubicBezTo>
                    <a:pt x="337" y="119"/>
                    <a:pt x="337" y="119"/>
                    <a:pt x="337" y="119"/>
                  </a:cubicBezTo>
                  <a:cubicBezTo>
                    <a:pt x="338" y="117"/>
                    <a:pt x="340" y="114"/>
                    <a:pt x="340" y="114"/>
                  </a:cubicBezTo>
                  <a:cubicBezTo>
                    <a:pt x="341" y="114"/>
                    <a:pt x="341" y="114"/>
                    <a:pt x="341" y="114"/>
                  </a:cubicBezTo>
                  <a:cubicBezTo>
                    <a:pt x="341" y="113"/>
                    <a:pt x="341" y="113"/>
                    <a:pt x="341" y="113"/>
                  </a:cubicBezTo>
                  <a:cubicBezTo>
                    <a:pt x="341" y="113"/>
                    <a:pt x="341" y="113"/>
                    <a:pt x="341" y="112"/>
                  </a:cubicBezTo>
                  <a:cubicBezTo>
                    <a:pt x="341" y="112"/>
                    <a:pt x="341" y="112"/>
                    <a:pt x="341" y="112"/>
                  </a:cubicBezTo>
                  <a:cubicBezTo>
                    <a:pt x="345" y="112"/>
                    <a:pt x="345" y="112"/>
                    <a:pt x="345" y="112"/>
                  </a:cubicBezTo>
                  <a:cubicBezTo>
                    <a:pt x="346" y="114"/>
                    <a:pt x="346" y="114"/>
                    <a:pt x="346" y="114"/>
                  </a:cubicBezTo>
                  <a:cubicBezTo>
                    <a:pt x="348" y="115"/>
                    <a:pt x="348" y="115"/>
                    <a:pt x="348" y="115"/>
                  </a:cubicBezTo>
                  <a:cubicBezTo>
                    <a:pt x="349" y="115"/>
                    <a:pt x="349" y="115"/>
                    <a:pt x="349" y="115"/>
                  </a:cubicBezTo>
                  <a:cubicBezTo>
                    <a:pt x="350" y="114"/>
                    <a:pt x="350" y="114"/>
                    <a:pt x="350" y="114"/>
                  </a:cubicBezTo>
                  <a:cubicBezTo>
                    <a:pt x="351" y="114"/>
                    <a:pt x="351" y="114"/>
                    <a:pt x="352" y="114"/>
                  </a:cubicBezTo>
                  <a:cubicBezTo>
                    <a:pt x="358" y="114"/>
                    <a:pt x="358" y="114"/>
                    <a:pt x="358" y="114"/>
                  </a:cubicBezTo>
                  <a:cubicBezTo>
                    <a:pt x="359" y="114"/>
                    <a:pt x="359" y="114"/>
                    <a:pt x="359" y="114"/>
                  </a:cubicBezTo>
                  <a:cubicBezTo>
                    <a:pt x="361" y="115"/>
                    <a:pt x="361" y="115"/>
                    <a:pt x="361" y="115"/>
                  </a:cubicBezTo>
                  <a:cubicBezTo>
                    <a:pt x="362" y="115"/>
                    <a:pt x="362" y="115"/>
                    <a:pt x="362" y="116"/>
                  </a:cubicBezTo>
                  <a:cubicBezTo>
                    <a:pt x="363" y="118"/>
                    <a:pt x="363" y="118"/>
                    <a:pt x="363" y="118"/>
                  </a:cubicBezTo>
                  <a:cubicBezTo>
                    <a:pt x="366" y="119"/>
                    <a:pt x="366" y="119"/>
                    <a:pt x="366" y="119"/>
                  </a:cubicBezTo>
                  <a:cubicBezTo>
                    <a:pt x="368" y="121"/>
                    <a:pt x="368" y="121"/>
                    <a:pt x="368" y="121"/>
                  </a:cubicBezTo>
                  <a:cubicBezTo>
                    <a:pt x="369" y="121"/>
                    <a:pt x="369" y="122"/>
                    <a:pt x="369" y="123"/>
                  </a:cubicBezTo>
                  <a:cubicBezTo>
                    <a:pt x="369" y="123"/>
                    <a:pt x="369" y="123"/>
                    <a:pt x="369" y="123"/>
                  </a:cubicBezTo>
                  <a:cubicBezTo>
                    <a:pt x="370" y="124"/>
                    <a:pt x="371" y="125"/>
                    <a:pt x="371" y="125"/>
                  </a:cubicBezTo>
                  <a:cubicBezTo>
                    <a:pt x="371" y="126"/>
                    <a:pt x="371" y="126"/>
                    <a:pt x="371" y="126"/>
                  </a:cubicBezTo>
                  <a:cubicBezTo>
                    <a:pt x="372" y="126"/>
                    <a:pt x="373" y="125"/>
                    <a:pt x="374" y="125"/>
                  </a:cubicBezTo>
                  <a:cubicBezTo>
                    <a:pt x="375" y="124"/>
                    <a:pt x="375" y="124"/>
                    <a:pt x="375" y="124"/>
                  </a:cubicBezTo>
                  <a:cubicBezTo>
                    <a:pt x="375" y="124"/>
                    <a:pt x="377" y="123"/>
                    <a:pt x="378" y="123"/>
                  </a:cubicBezTo>
                  <a:cubicBezTo>
                    <a:pt x="378" y="122"/>
                    <a:pt x="379" y="122"/>
                    <a:pt x="380" y="122"/>
                  </a:cubicBezTo>
                  <a:cubicBezTo>
                    <a:pt x="380" y="121"/>
                    <a:pt x="380" y="121"/>
                    <a:pt x="380" y="121"/>
                  </a:cubicBezTo>
                  <a:cubicBezTo>
                    <a:pt x="380" y="121"/>
                    <a:pt x="380" y="121"/>
                    <a:pt x="380" y="120"/>
                  </a:cubicBezTo>
                  <a:cubicBezTo>
                    <a:pt x="380" y="111"/>
                    <a:pt x="380" y="111"/>
                    <a:pt x="380" y="111"/>
                  </a:cubicBezTo>
                  <a:cubicBezTo>
                    <a:pt x="380" y="110"/>
                    <a:pt x="381" y="110"/>
                    <a:pt x="381" y="110"/>
                  </a:cubicBezTo>
                  <a:cubicBezTo>
                    <a:pt x="379" y="108"/>
                    <a:pt x="379" y="108"/>
                    <a:pt x="379" y="108"/>
                  </a:cubicBezTo>
                  <a:cubicBezTo>
                    <a:pt x="376" y="108"/>
                    <a:pt x="376" y="108"/>
                    <a:pt x="376" y="108"/>
                  </a:cubicBezTo>
                  <a:cubicBezTo>
                    <a:pt x="375" y="108"/>
                    <a:pt x="374" y="108"/>
                    <a:pt x="374" y="107"/>
                  </a:cubicBezTo>
                  <a:cubicBezTo>
                    <a:pt x="370" y="107"/>
                    <a:pt x="370" y="107"/>
                    <a:pt x="370" y="107"/>
                  </a:cubicBezTo>
                  <a:cubicBezTo>
                    <a:pt x="370" y="107"/>
                    <a:pt x="369" y="107"/>
                    <a:pt x="369" y="106"/>
                  </a:cubicBezTo>
                  <a:cubicBezTo>
                    <a:pt x="367" y="105"/>
                    <a:pt x="367" y="105"/>
                    <a:pt x="367" y="105"/>
                  </a:cubicBezTo>
                  <a:cubicBezTo>
                    <a:pt x="362" y="105"/>
                    <a:pt x="362" y="105"/>
                    <a:pt x="362" y="105"/>
                  </a:cubicBezTo>
                  <a:cubicBezTo>
                    <a:pt x="357" y="98"/>
                    <a:pt x="357" y="98"/>
                    <a:pt x="357" y="98"/>
                  </a:cubicBezTo>
                  <a:cubicBezTo>
                    <a:pt x="357" y="85"/>
                    <a:pt x="357" y="85"/>
                    <a:pt x="357" y="85"/>
                  </a:cubicBezTo>
                  <a:cubicBezTo>
                    <a:pt x="356" y="85"/>
                    <a:pt x="356" y="85"/>
                    <a:pt x="356" y="85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76"/>
                    <a:pt x="354" y="76"/>
                    <a:pt x="354" y="76"/>
                  </a:cubicBezTo>
                  <a:cubicBezTo>
                    <a:pt x="350" y="76"/>
                    <a:pt x="350" y="76"/>
                    <a:pt x="350" y="76"/>
                  </a:cubicBezTo>
                  <a:cubicBezTo>
                    <a:pt x="349" y="76"/>
                    <a:pt x="348" y="75"/>
                    <a:pt x="348" y="74"/>
                  </a:cubicBezTo>
                  <a:cubicBezTo>
                    <a:pt x="347" y="74"/>
                    <a:pt x="347" y="74"/>
                    <a:pt x="347" y="74"/>
                  </a:cubicBezTo>
                  <a:cubicBezTo>
                    <a:pt x="339" y="67"/>
                    <a:pt x="339" y="67"/>
                    <a:pt x="339" y="67"/>
                  </a:cubicBezTo>
                  <a:cubicBezTo>
                    <a:pt x="339" y="66"/>
                    <a:pt x="339" y="65"/>
                    <a:pt x="340" y="64"/>
                  </a:cubicBezTo>
                  <a:cubicBezTo>
                    <a:pt x="341" y="63"/>
                    <a:pt x="344" y="61"/>
                    <a:pt x="344" y="61"/>
                  </a:cubicBezTo>
                  <a:cubicBezTo>
                    <a:pt x="345" y="61"/>
                    <a:pt x="345" y="61"/>
                    <a:pt x="346" y="61"/>
                  </a:cubicBezTo>
                  <a:cubicBezTo>
                    <a:pt x="346" y="61"/>
                    <a:pt x="346" y="61"/>
                    <a:pt x="346" y="61"/>
                  </a:cubicBezTo>
                  <a:cubicBezTo>
                    <a:pt x="347" y="60"/>
                    <a:pt x="347" y="60"/>
                    <a:pt x="347" y="60"/>
                  </a:cubicBezTo>
                  <a:cubicBezTo>
                    <a:pt x="348" y="60"/>
                    <a:pt x="348" y="59"/>
                    <a:pt x="348" y="59"/>
                  </a:cubicBezTo>
                  <a:cubicBezTo>
                    <a:pt x="347" y="59"/>
                    <a:pt x="347" y="58"/>
                    <a:pt x="347" y="57"/>
                  </a:cubicBezTo>
                  <a:cubicBezTo>
                    <a:pt x="347" y="56"/>
                    <a:pt x="347" y="56"/>
                    <a:pt x="347" y="56"/>
                  </a:cubicBezTo>
                  <a:cubicBezTo>
                    <a:pt x="346" y="54"/>
                    <a:pt x="345" y="53"/>
                    <a:pt x="345" y="53"/>
                  </a:cubicBezTo>
                  <a:cubicBezTo>
                    <a:pt x="344" y="52"/>
                    <a:pt x="344" y="52"/>
                    <a:pt x="344" y="52"/>
                  </a:cubicBezTo>
                  <a:cubicBezTo>
                    <a:pt x="344" y="52"/>
                    <a:pt x="344" y="52"/>
                    <a:pt x="344" y="52"/>
                  </a:cubicBezTo>
                  <a:cubicBezTo>
                    <a:pt x="341" y="51"/>
                    <a:pt x="341" y="51"/>
                    <a:pt x="341" y="51"/>
                  </a:cubicBezTo>
                  <a:cubicBezTo>
                    <a:pt x="341" y="51"/>
                    <a:pt x="339" y="50"/>
                    <a:pt x="337" y="49"/>
                  </a:cubicBezTo>
                  <a:cubicBezTo>
                    <a:pt x="335" y="48"/>
                    <a:pt x="333" y="46"/>
                    <a:pt x="332" y="45"/>
                  </a:cubicBezTo>
                  <a:cubicBezTo>
                    <a:pt x="329" y="44"/>
                    <a:pt x="329" y="44"/>
                    <a:pt x="329" y="44"/>
                  </a:cubicBezTo>
                  <a:cubicBezTo>
                    <a:pt x="329" y="44"/>
                    <a:pt x="329" y="44"/>
                    <a:pt x="329" y="44"/>
                  </a:cubicBezTo>
                  <a:cubicBezTo>
                    <a:pt x="329" y="45"/>
                    <a:pt x="329" y="45"/>
                    <a:pt x="329" y="45"/>
                  </a:cubicBezTo>
                  <a:cubicBezTo>
                    <a:pt x="328" y="45"/>
                    <a:pt x="328" y="45"/>
                    <a:pt x="328" y="45"/>
                  </a:cubicBezTo>
                  <a:cubicBezTo>
                    <a:pt x="328" y="46"/>
                    <a:pt x="328" y="46"/>
                    <a:pt x="328" y="46"/>
                  </a:cubicBezTo>
                  <a:cubicBezTo>
                    <a:pt x="326" y="45"/>
                    <a:pt x="326" y="45"/>
                    <a:pt x="326" y="45"/>
                  </a:cubicBezTo>
                  <a:cubicBezTo>
                    <a:pt x="324" y="43"/>
                    <a:pt x="324" y="43"/>
                    <a:pt x="324" y="43"/>
                  </a:cubicBezTo>
                  <a:cubicBezTo>
                    <a:pt x="324" y="43"/>
                    <a:pt x="324" y="43"/>
                    <a:pt x="324" y="43"/>
                  </a:cubicBezTo>
                  <a:cubicBezTo>
                    <a:pt x="324" y="41"/>
                    <a:pt x="324" y="41"/>
                    <a:pt x="324" y="41"/>
                  </a:cubicBezTo>
                  <a:cubicBezTo>
                    <a:pt x="323" y="40"/>
                    <a:pt x="323" y="40"/>
                    <a:pt x="323" y="40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1" y="17"/>
                    <a:pt x="291" y="17"/>
                    <a:pt x="291" y="17"/>
                  </a:cubicBezTo>
                  <a:cubicBezTo>
                    <a:pt x="288" y="17"/>
                    <a:pt x="288" y="17"/>
                    <a:pt x="288" y="17"/>
                  </a:cubicBezTo>
                  <a:cubicBezTo>
                    <a:pt x="283" y="17"/>
                    <a:pt x="283" y="17"/>
                    <a:pt x="283" y="17"/>
                  </a:cubicBezTo>
                  <a:cubicBezTo>
                    <a:pt x="280" y="18"/>
                    <a:pt x="280" y="18"/>
                    <a:pt x="280" y="18"/>
                  </a:cubicBezTo>
                  <a:cubicBezTo>
                    <a:pt x="269" y="25"/>
                    <a:pt x="269" y="25"/>
                    <a:pt x="269" y="25"/>
                  </a:cubicBezTo>
                  <a:cubicBezTo>
                    <a:pt x="250" y="34"/>
                    <a:pt x="250" y="34"/>
                    <a:pt x="250" y="34"/>
                  </a:cubicBezTo>
                  <a:cubicBezTo>
                    <a:pt x="246" y="35"/>
                    <a:pt x="246" y="35"/>
                    <a:pt x="246" y="35"/>
                  </a:cubicBezTo>
                  <a:cubicBezTo>
                    <a:pt x="237" y="34"/>
                    <a:pt x="237" y="34"/>
                    <a:pt x="237" y="34"/>
                  </a:cubicBezTo>
                  <a:cubicBezTo>
                    <a:pt x="229" y="33"/>
                    <a:pt x="229" y="33"/>
                    <a:pt x="229" y="33"/>
                  </a:cubicBezTo>
                  <a:cubicBezTo>
                    <a:pt x="228" y="32"/>
                    <a:pt x="228" y="32"/>
                    <a:pt x="228" y="32"/>
                  </a:cubicBezTo>
                  <a:cubicBezTo>
                    <a:pt x="228" y="32"/>
                    <a:pt x="228" y="32"/>
                    <a:pt x="228" y="32"/>
                  </a:cubicBezTo>
                  <a:cubicBezTo>
                    <a:pt x="228" y="32"/>
                    <a:pt x="228" y="32"/>
                    <a:pt x="228" y="32"/>
                  </a:cubicBezTo>
                  <a:cubicBezTo>
                    <a:pt x="206" y="24"/>
                    <a:pt x="206" y="24"/>
                    <a:pt x="206" y="24"/>
                  </a:cubicBezTo>
                  <a:cubicBezTo>
                    <a:pt x="206" y="35"/>
                    <a:pt x="206" y="35"/>
                    <a:pt x="206" y="35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72" y="49"/>
                    <a:pt x="172" y="49"/>
                    <a:pt x="172" y="49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67" y="49"/>
                    <a:pt x="167" y="49"/>
                    <a:pt x="167" y="49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59" y="54"/>
                    <a:pt x="159" y="54"/>
                    <a:pt x="159" y="54"/>
                  </a:cubicBezTo>
                  <a:cubicBezTo>
                    <a:pt x="158" y="55"/>
                    <a:pt x="158" y="55"/>
                    <a:pt x="158" y="55"/>
                  </a:cubicBezTo>
                  <a:cubicBezTo>
                    <a:pt x="157" y="61"/>
                    <a:pt x="157" y="61"/>
                    <a:pt x="157" y="61"/>
                  </a:cubicBezTo>
                  <a:cubicBezTo>
                    <a:pt x="157" y="62"/>
                    <a:pt x="157" y="62"/>
                    <a:pt x="157" y="62"/>
                  </a:cubicBezTo>
                  <a:cubicBezTo>
                    <a:pt x="156" y="62"/>
                    <a:pt x="156" y="62"/>
                    <a:pt x="156" y="62"/>
                  </a:cubicBezTo>
                  <a:cubicBezTo>
                    <a:pt x="155" y="63"/>
                    <a:pt x="155" y="63"/>
                    <a:pt x="155" y="63"/>
                  </a:cubicBezTo>
                  <a:cubicBezTo>
                    <a:pt x="151" y="66"/>
                    <a:pt x="151" y="66"/>
                    <a:pt x="151" y="66"/>
                  </a:cubicBezTo>
                  <a:cubicBezTo>
                    <a:pt x="144" y="75"/>
                    <a:pt x="144" y="75"/>
                    <a:pt x="144" y="75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43" y="79"/>
                    <a:pt x="143" y="79"/>
                    <a:pt x="143" y="79"/>
                  </a:cubicBezTo>
                  <a:cubicBezTo>
                    <a:pt x="142" y="80"/>
                    <a:pt x="142" y="80"/>
                    <a:pt x="142" y="80"/>
                  </a:cubicBezTo>
                  <a:cubicBezTo>
                    <a:pt x="142" y="81"/>
                    <a:pt x="142" y="81"/>
                    <a:pt x="142" y="81"/>
                  </a:cubicBezTo>
                  <a:cubicBezTo>
                    <a:pt x="141" y="82"/>
                    <a:pt x="141" y="82"/>
                    <a:pt x="141" y="82"/>
                  </a:cubicBezTo>
                  <a:cubicBezTo>
                    <a:pt x="140" y="82"/>
                    <a:pt x="140" y="82"/>
                    <a:pt x="140" y="82"/>
                  </a:cubicBezTo>
                  <a:cubicBezTo>
                    <a:pt x="139" y="81"/>
                    <a:pt x="139" y="81"/>
                    <a:pt x="139" y="81"/>
                  </a:cubicBezTo>
                  <a:cubicBezTo>
                    <a:pt x="139" y="79"/>
                    <a:pt x="139" y="79"/>
                    <a:pt x="139" y="79"/>
                  </a:cubicBezTo>
                  <a:cubicBezTo>
                    <a:pt x="136" y="90"/>
                    <a:pt x="136" y="90"/>
                    <a:pt x="136" y="90"/>
                  </a:cubicBezTo>
                  <a:cubicBezTo>
                    <a:pt x="136" y="92"/>
                    <a:pt x="136" y="92"/>
                    <a:pt x="136" y="92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5" y="98"/>
                    <a:pt x="135" y="98"/>
                    <a:pt x="135" y="98"/>
                  </a:cubicBezTo>
                  <a:cubicBezTo>
                    <a:pt x="134" y="100"/>
                    <a:pt x="134" y="100"/>
                    <a:pt x="134" y="100"/>
                  </a:cubicBezTo>
                  <a:cubicBezTo>
                    <a:pt x="121" y="112"/>
                    <a:pt x="121" y="112"/>
                    <a:pt x="121" y="112"/>
                  </a:cubicBezTo>
                  <a:cubicBezTo>
                    <a:pt x="112" y="121"/>
                    <a:pt x="112" y="121"/>
                    <a:pt x="112" y="121"/>
                  </a:cubicBezTo>
                  <a:cubicBezTo>
                    <a:pt x="109" y="124"/>
                    <a:pt x="109" y="124"/>
                    <a:pt x="109" y="124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99" y="128"/>
                    <a:pt x="99" y="128"/>
                    <a:pt x="99" y="128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74" y="161"/>
                    <a:pt x="74" y="161"/>
                    <a:pt x="74" y="161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79" y="163"/>
                    <a:pt x="79" y="163"/>
                    <a:pt x="79" y="163"/>
                  </a:cubicBezTo>
                  <a:cubicBezTo>
                    <a:pt x="107" y="159"/>
                    <a:pt x="107" y="159"/>
                    <a:pt x="107" y="159"/>
                  </a:cubicBezTo>
                  <a:cubicBezTo>
                    <a:pt x="115" y="154"/>
                    <a:pt x="115" y="154"/>
                    <a:pt x="115" y="154"/>
                  </a:cubicBezTo>
                  <a:cubicBezTo>
                    <a:pt x="115" y="151"/>
                    <a:pt x="115" y="151"/>
                    <a:pt x="115" y="151"/>
                  </a:cubicBezTo>
                  <a:cubicBezTo>
                    <a:pt x="116" y="149"/>
                    <a:pt x="116" y="149"/>
                    <a:pt x="116" y="149"/>
                  </a:cubicBezTo>
                  <a:cubicBezTo>
                    <a:pt x="118" y="145"/>
                    <a:pt x="118" y="145"/>
                    <a:pt x="118" y="145"/>
                  </a:cubicBezTo>
                  <a:cubicBezTo>
                    <a:pt x="120" y="142"/>
                    <a:pt x="120" y="142"/>
                    <a:pt x="120" y="142"/>
                  </a:cubicBezTo>
                  <a:cubicBezTo>
                    <a:pt x="121" y="141"/>
                    <a:pt x="121" y="141"/>
                    <a:pt x="121" y="141"/>
                  </a:cubicBezTo>
                  <a:cubicBezTo>
                    <a:pt x="130" y="135"/>
                    <a:pt x="130" y="135"/>
                    <a:pt x="130" y="135"/>
                  </a:cubicBezTo>
                  <a:cubicBezTo>
                    <a:pt x="152" y="131"/>
                    <a:pt x="152" y="131"/>
                    <a:pt x="152" y="131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63" y="131"/>
                    <a:pt x="163" y="131"/>
                    <a:pt x="163" y="131"/>
                  </a:cubicBezTo>
                  <a:cubicBezTo>
                    <a:pt x="166" y="133"/>
                    <a:pt x="166" y="133"/>
                    <a:pt x="166" y="133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71" y="144"/>
                    <a:pt x="171" y="144"/>
                    <a:pt x="171" y="144"/>
                  </a:cubicBezTo>
                  <a:cubicBezTo>
                    <a:pt x="180" y="176"/>
                    <a:pt x="180" y="176"/>
                    <a:pt x="180" y="176"/>
                  </a:cubicBezTo>
                  <a:cubicBezTo>
                    <a:pt x="174" y="195"/>
                    <a:pt x="174" y="195"/>
                    <a:pt x="174" y="195"/>
                  </a:cubicBezTo>
                  <a:cubicBezTo>
                    <a:pt x="172" y="202"/>
                    <a:pt x="172" y="202"/>
                    <a:pt x="172" y="202"/>
                  </a:cubicBezTo>
                  <a:cubicBezTo>
                    <a:pt x="171" y="205"/>
                    <a:pt x="171" y="205"/>
                    <a:pt x="171" y="205"/>
                  </a:cubicBezTo>
                  <a:cubicBezTo>
                    <a:pt x="171" y="206"/>
                    <a:pt x="171" y="206"/>
                    <a:pt x="171" y="206"/>
                  </a:cubicBezTo>
                  <a:cubicBezTo>
                    <a:pt x="171" y="207"/>
                    <a:pt x="171" y="207"/>
                    <a:pt x="171" y="207"/>
                  </a:cubicBezTo>
                  <a:cubicBezTo>
                    <a:pt x="171" y="208"/>
                    <a:pt x="171" y="208"/>
                    <a:pt x="171" y="208"/>
                  </a:cubicBezTo>
                  <a:cubicBezTo>
                    <a:pt x="179" y="220"/>
                    <a:pt x="179" y="220"/>
                    <a:pt x="179" y="220"/>
                  </a:cubicBezTo>
                  <a:cubicBezTo>
                    <a:pt x="179" y="221"/>
                    <a:pt x="179" y="221"/>
                    <a:pt x="179" y="221"/>
                  </a:cubicBezTo>
                  <a:cubicBezTo>
                    <a:pt x="181" y="222"/>
                    <a:pt x="181" y="222"/>
                    <a:pt x="181" y="222"/>
                  </a:cubicBezTo>
                  <a:cubicBezTo>
                    <a:pt x="181" y="235"/>
                    <a:pt x="181" y="235"/>
                    <a:pt x="181" y="235"/>
                  </a:cubicBezTo>
                  <a:cubicBezTo>
                    <a:pt x="177" y="259"/>
                    <a:pt x="177" y="259"/>
                    <a:pt x="177" y="259"/>
                  </a:cubicBezTo>
                  <a:cubicBezTo>
                    <a:pt x="176" y="264"/>
                    <a:pt x="176" y="264"/>
                    <a:pt x="176" y="264"/>
                  </a:cubicBezTo>
                  <a:cubicBezTo>
                    <a:pt x="171" y="275"/>
                    <a:pt x="171" y="275"/>
                    <a:pt x="171" y="275"/>
                  </a:cubicBezTo>
                  <a:cubicBezTo>
                    <a:pt x="169" y="278"/>
                    <a:pt x="169" y="278"/>
                    <a:pt x="169" y="278"/>
                  </a:cubicBezTo>
                  <a:cubicBezTo>
                    <a:pt x="161" y="289"/>
                    <a:pt x="161" y="289"/>
                    <a:pt x="161" y="289"/>
                  </a:cubicBezTo>
                  <a:cubicBezTo>
                    <a:pt x="156" y="297"/>
                    <a:pt x="156" y="297"/>
                    <a:pt x="156" y="297"/>
                  </a:cubicBezTo>
                  <a:cubicBezTo>
                    <a:pt x="147" y="303"/>
                    <a:pt x="147" y="303"/>
                    <a:pt x="147" y="303"/>
                  </a:cubicBezTo>
                  <a:cubicBezTo>
                    <a:pt x="115" y="325"/>
                    <a:pt x="115" y="325"/>
                    <a:pt x="115" y="325"/>
                  </a:cubicBezTo>
                  <a:cubicBezTo>
                    <a:pt x="114" y="326"/>
                    <a:pt x="114" y="326"/>
                    <a:pt x="114" y="326"/>
                  </a:cubicBezTo>
                  <a:cubicBezTo>
                    <a:pt x="110" y="327"/>
                    <a:pt x="110" y="327"/>
                    <a:pt x="110" y="327"/>
                  </a:cubicBezTo>
                  <a:cubicBezTo>
                    <a:pt x="109" y="327"/>
                    <a:pt x="109" y="327"/>
                    <a:pt x="109" y="327"/>
                  </a:cubicBezTo>
                  <a:cubicBezTo>
                    <a:pt x="107" y="326"/>
                    <a:pt x="107" y="326"/>
                    <a:pt x="107" y="326"/>
                  </a:cubicBezTo>
                  <a:cubicBezTo>
                    <a:pt x="104" y="325"/>
                    <a:pt x="104" y="325"/>
                    <a:pt x="104" y="325"/>
                  </a:cubicBezTo>
                  <a:cubicBezTo>
                    <a:pt x="103" y="325"/>
                    <a:pt x="103" y="325"/>
                    <a:pt x="103" y="325"/>
                  </a:cubicBezTo>
                  <a:cubicBezTo>
                    <a:pt x="91" y="326"/>
                    <a:pt x="91" y="326"/>
                    <a:pt x="91" y="326"/>
                  </a:cubicBezTo>
                  <a:cubicBezTo>
                    <a:pt x="86" y="327"/>
                    <a:pt x="86" y="327"/>
                    <a:pt x="86" y="327"/>
                  </a:cubicBezTo>
                  <a:cubicBezTo>
                    <a:pt x="86" y="327"/>
                    <a:pt x="86" y="327"/>
                    <a:pt x="86" y="327"/>
                  </a:cubicBezTo>
                  <a:cubicBezTo>
                    <a:pt x="77" y="333"/>
                    <a:pt x="77" y="333"/>
                    <a:pt x="77" y="333"/>
                  </a:cubicBezTo>
                  <a:cubicBezTo>
                    <a:pt x="77" y="333"/>
                    <a:pt x="77" y="333"/>
                    <a:pt x="77" y="333"/>
                  </a:cubicBezTo>
                  <a:cubicBezTo>
                    <a:pt x="76" y="336"/>
                    <a:pt x="76" y="336"/>
                    <a:pt x="76" y="336"/>
                  </a:cubicBezTo>
                  <a:cubicBezTo>
                    <a:pt x="76" y="337"/>
                    <a:pt x="76" y="337"/>
                    <a:pt x="76" y="337"/>
                  </a:cubicBezTo>
                  <a:cubicBezTo>
                    <a:pt x="74" y="341"/>
                    <a:pt x="74" y="341"/>
                    <a:pt x="74" y="341"/>
                  </a:cubicBezTo>
                  <a:cubicBezTo>
                    <a:pt x="63" y="356"/>
                    <a:pt x="63" y="356"/>
                    <a:pt x="63" y="356"/>
                  </a:cubicBezTo>
                  <a:cubicBezTo>
                    <a:pt x="63" y="356"/>
                    <a:pt x="63" y="356"/>
                    <a:pt x="63" y="356"/>
                  </a:cubicBezTo>
                  <a:cubicBezTo>
                    <a:pt x="62" y="356"/>
                    <a:pt x="62" y="356"/>
                    <a:pt x="62" y="356"/>
                  </a:cubicBezTo>
                  <a:cubicBezTo>
                    <a:pt x="55" y="357"/>
                    <a:pt x="55" y="357"/>
                    <a:pt x="55" y="357"/>
                  </a:cubicBezTo>
                  <a:cubicBezTo>
                    <a:pt x="25" y="359"/>
                    <a:pt x="25" y="359"/>
                    <a:pt x="25" y="359"/>
                  </a:cubicBezTo>
                  <a:cubicBezTo>
                    <a:pt x="4" y="378"/>
                    <a:pt x="4" y="378"/>
                    <a:pt x="4" y="378"/>
                  </a:cubicBezTo>
                  <a:cubicBezTo>
                    <a:pt x="7" y="392"/>
                    <a:pt x="7" y="392"/>
                    <a:pt x="7" y="392"/>
                  </a:cubicBezTo>
                  <a:cubicBezTo>
                    <a:pt x="15" y="396"/>
                    <a:pt x="15" y="396"/>
                    <a:pt x="15" y="396"/>
                  </a:cubicBezTo>
                  <a:cubicBezTo>
                    <a:pt x="17" y="396"/>
                    <a:pt x="17" y="396"/>
                    <a:pt x="17" y="396"/>
                  </a:cubicBezTo>
                  <a:cubicBezTo>
                    <a:pt x="17" y="397"/>
                    <a:pt x="17" y="397"/>
                    <a:pt x="17" y="397"/>
                  </a:cubicBezTo>
                  <a:cubicBezTo>
                    <a:pt x="18" y="400"/>
                    <a:pt x="18" y="400"/>
                    <a:pt x="18" y="400"/>
                  </a:cubicBezTo>
                  <a:cubicBezTo>
                    <a:pt x="19" y="401"/>
                    <a:pt x="19" y="401"/>
                    <a:pt x="19" y="401"/>
                  </a:cubicBezTo>
                  <a:cubicBezTo>
                    <a:pt x="21" y="414"/>
                    <a:pt x="21" y="414"/>
                    <a:pt x="21" y="414"/>
                  </a:cubicBezTo>
                  <a:cubicBezTo>
                    <a:pt x="21" y="416"/>
                    <a:pt x="21" y="416"/>
                    <a:pt x="21" y="416"/>
                  </a:cubicBezTo>
                  <a:cubicBezTo>
                    <a:pt x="20" y="418"/>
                    <a:pt x="20" y="418"/>
                    <a:pt x="20" y="418"/>
                  </a:cubicBezTo>
                  <a:cubicBezTo>
                    <a:pt x="19" y="419"/>
                    <a:pt x="19" y="419"/>
                    <a:pt x="19" y="419"/>
                  </a:cubicBezTo>
                  <a:cubicBezTo>
                    <a:pt x="14" y="419"/>
                    <a:pt x="14" y="419"/>
                    <a:pt x="14" y="419"/>
                  </a:cubicBezTo>
                  <a:cubicBezTo>
                    <a:pt x="11" y="419"/>
                    <a:pt x="11" y="419"/>
                    <a:pt x="11" y="419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8" y="436"/>
                    <a:pt x="8" y="436"/>
                    <a:pt x="8" y="436"/>
                  </a:cubicBezTo>
                  <a:cubicBezTo>
                    <a:pt x="12" y="437"/>
                    <a:pt x="12" y="437"/>
                    <a:pt x="12" y="437"/>
                  </a:cubicBezTo>
                  <a:cubicBezTo>
                    <a:pt x="14" y="433"/>
                    <a:pt x="14" y="433"/>
                    <a:pt x="14" y="433"/>
                  </a:cubicBezTo>
                  <a:cubicBezTo>
                    <a:pt x="32" y="434"/>
                    <a:pt x="32" y="434"/>
                    <a:pt x="32" y="434"/>
                  </a:cubicBezTo>
                  <a:cubicBezTo>
                    <a:pt x="35" y="434"/>
                    <a:pt x="35" y="434"/>
                    <a:pt x="35" y="434"/>
                  </a:cubicBezTo>
                  <a:cubicBezTo>
                    <a:pt x="37" y="435"/>
                    <a:pt x="37" y="435"/>
                    <a:pt x="37" y="435"/>
                  </a:cubicBezTo>
                  <a:cubicBezTo>
                    <a:pt x="39" y="436"/>
                    <a:pt x="39" y="436"/>
                    <a:pt x="39" y="436"/>
                  </a:cubicBezTo>
                  <a:cubicBezTo>
                    <a:pt x="51" y="433"/>
                    <a:pt x="51" y="433"/>
                    <a:pt x="51" y="433"/>
                  </a:cubicBezTo>
                  <a:cubicBezTo>
                    <a:pt x="54" y="431"/>
                    <a:pt x="54" y="431"/>
                    <a:pt x="54" y="431"/>
                  </a:cubicBezTo>
                  <a:cubicBezTo>
                    <a:pt x="55" y="431"/>
                    <a:pt x="55" y="431"/>
                    <a:pt x="55" y="431"/>
                  </a:cubicBezTo>
                  <a:cubicBezTo>
                    <a:pt x="55" y="432"/>
                    <a:pt x="55" y="432"/>
                    <a:pt x="55" y="432"/>
                  </a:cubicBezTo>
                  <a:cubicBezTo>
                    <a:pt x="56" y="432"/>
                    <a:pt x="56" y="432"/>
                    <a:pt x="56" y="432"/>
                  </a:cubicBezTo>
                  <a:cubicBezTo>
                    <a:pt x="55" y="433"/>
                    <a:pt x="55" y="433"/>
                    <a:pt x="55" y="433"/>
                  </a:cubicBezTo>
                  <a:cubicBezTo>
                    <a:pt x="54" y="435"/>
                    <a:pt x="54" y="435"/>
                    <a:pt x="54" y="435"/>
                  </a:cubicBezTo>
                  <a:cubicBezTo>
                    <a:pt x="53" y="435"/>
                    <a:pt x="53" y="435"/>
                    <a:pt x="53" y="435"/>
                  </a:cubicBezTo>
                  <a:cubicBezTo>
                    <a:pt x="50" y="436"/>
                    <a:pt x="50" y="436"/>
                    <a:pt x="50" y="436"/>
                  </a:cubicBezTo>
                  <a:cubicBezTo>
                    <a:pt x="41" y="439"/>
                    <a:pt x="41" y="439"/>
                    <a:pt x="41" y="439"/>
                  </a:cubicBezTo>
                  <a:cubicBezTo>
                    <a:pt x="30" y="442"/>
                    <a:pt x="30" y="442"/>
                    <a:pt x="30" y="442"/>
                  </a:cubicBezTo>
                  <a:cubicBezTo>
                    <a:pt x="27" y="442"/>
                    <a:pt x="27" y="442"/>
                    <a:pt x="27" y="442"/>
                  </a:cubicBezTo>
                  <a:cubicBezTo>
                    <a:pt x="28" y="454"/>
                    <a:pt x="28" y="454"/>
                    <a:pt x="28" y="454"/>
                  </a:cubicBezTo>
                  <a:cubicBezTo>
                    <a:pt x="29" y="456"/>
                    <a:pt x="29" y="456"/>
                    <a:pt x="29" y="456"/>
                  </a:cubicBezTo>
                  <a:cubicBezTo>
                    <a:pt x="30" y="457"/>
                    <a:pt x="30" y="457"/>
                    <a:pt x="30" y="457"/>
                  </a:cubicBezTo>
                  <a:cubicBezTo>
                    <a:pt x="36" y="459"/>
                    <a:pt x="36" y="459"/>
                    <a:pt x="36" y="459"/>
                  </a:cubicBezTo>
                  <a:cubicBezTo>
                    <a:pt x="46" y="462"/>
                    <a:pt x="46" y="462"/>
                    <a:pt x="46" y="462"/>
                  </a:cubicBezTo>
                  <a:cubicBezTo>
                    <a:pt x="48" y="462"/>
                    <a:pt x="48" y="462"/>
                    <a:pt x="48" y="462"/>
                  </a:cubicBezTo>
                  <a:cubicBezTo>
                    <a:pt x="49" y="460"/>
                    <a:pt x="49" y="460"/>
                    <a:pt x="49" y="460"/>
                  </a:cubicBezTo>
                  <a:cubicBezTo>
                    <a:pt x="54" y="454"/>
                    <a:pt x="54" y="454"/>
                    <a:pt x="54" y="454"/>
                  </a:cubicBezTo>
                  <a:cubicBezTo>
                    <a:pt x="58" y="451"/>
                    <a:pt x="58" y="451"/>
                    <a:pt x="58" y="451"/>
                  </a:cubicBezTo>
                  <a:cubicBezTo>
                    <a:pt x="59" y="450"/>
                    <a:pt x="59" y="450"/>
                    <a:pt x="59" y="450"/>
                  </a:cubicBezTo>
                  <a:cubicBezTo>
                    <a:pt x="62" y="449"/>
                    <a:pt x="62" y="449"/>
                    <a:pt x="62" y="449"/>
                  </a:cubicBezTo>
                  <a:cubicBezTo>
                    <a:pt x="84" y="440"/>
                    <a:pt x="84" y="440"/>
                    <a:pt x="84" y="440"/>
                  </a:cubicBezTo>
                  <a:cubicBezTo>
                    <a:pt x="86" y="434"/>
                    <a:pt x="86" y="434"/>
                    <a:pt x="86" y="434"/>
                  </a:cubicBezTo>
                  <a:cubicBezTo>
                    <a:pt x="86" y="432"/>
                    <a:pt x="86" y="432"/>
                    <a:pt x="86" y="432"/>
                  </a:cubicBezTo>
                  <a:cubicBezTo>
                    <a:pt x="88" y="430"/>
                    <a:pt x="88" y="430"/>
                    <a:pt x="88" y="430"/>
                  </a:cubicBezTo>
                  <a:cubicBezTo>
                    <a:pt x="92" y="429"/>
                    <a:pt x="92" y="429"/>
                    <a:pt x="92" y="429"/>
                  </a:cubicBezTo>
                  <a:cubicBezTo>
                    <a:pt x="95" y="428"/>
                    <a:pt x="95" y="428"/>
                    <a:pt x="95" y="428"/>
                  </a:cubicBezTo>
                  <a:cubicBezTo>
                    <a:pt x="97" y="427"/>
                    <a:pt x="97" y="427"/>
                    <a:pt x="97" y="427"/>
                  </a:cubicBezTo>
                  <a:cubicBezTo>
                    <a:pt x="103" y="427"/>
                    <a:pt x="103" y="427"/>
                    <a:pt x="103" y="427"/>
                  </a:cubicBezTo>
                  <a:cubicBezTo>
                    <a:pt x="124" y="426"/>
                    <a:pt x="124" y="426"/>
                    <a:pt x="124" y="426"/>
                  </a:cubicBezTo>
                  <a:cubicBezTo>
                    <a:pt x="134" y="429"/>
                    <a:pt x="134" y="429"/>
                    <a:pt x="134" y="429"/>
                  </a:cubicBezTo>
                  <a:cubicBezTo>
                    <a:pt x="164" y="440"/>
                    <a:pt x="164" y="440"/>
                    <a:pt x="164" y="440"/>
                  </a:cubicBezTo>
                  <a:cubicBezTo>
                    <a:pt x="182" y="440"/>
                    <a:pt x="182" y="440"/>
                    <a:pt x="182" y="440"/>
                  </a:cubicBezTo>
                  <a:cubicBezTo>
                    <a:pt x="182" y="441"/>
                    <a:pt x="182" y="441"/>
                    <a:pt x="182" y="441"/>
                  </a:cubicBezTo>
                  <a:cubicBezTo>
                    <a:pt x="183" y="441"/>
                    <a:pt x="183" y="441"/>
                    <a:pt x="183" y="441"/>
                  </a:cubicBezTo>
                  <a:cubicBezTo>
                    <a:pt x="184" y="443"/>
                    <a:pt x="184" y="443"/>
                    <a:pt x="184" y="443"/>
                  </a:cubicBezTo>
                  <a:cubicBezTo>
                    <a:pt x="184" y="443"/>
                    <a:pt x="184" y="443"/>
                    <a:pt x="184" y="443"/>
                  </a:cubicBezTo>
                  <a:cubicBezTo>
                    <a:pt x="183" y="444"/>
                    <a:pt x="183" y="444"/>
                    <a:pt x="183" y="444"/>
                  </a:cubicBezTo>
                  <a:cubicBezTo>
                    <a:pt x="182" y="448"/>
                    <a:pt x="182" y="448"/>
                    <a:pt x="182" y="448"/>
                  </a:cubicBezTo>
                  <a:cubicBezTo>
                    <a:pt x="181" y="448"/>
                    <a:pt x="181" y="448"/>
                    <a:pt x="181" y="448"/>
                  </a:cubicBezTo>
                  <a:cubicBezTo>
                    <a:pt x="177" y="450"/>
                    <a:pt x="177" y="450"/>
                    <a:pt x="177" y="450"/>
                  </a:cubicBezTo>
                  <a:cubicBezTo>
                    <a:pt x="172" y="453"/>
                    <a:pt x="172" y="453"/>
                    <a:pt x="172" y="453"/>
                  </a:cubicBezTo>
                  <a:cubicBezTo>
                    <a:pt x="168" y="454"/>
                    <a:pt x="168" y="454"/>
                    <a:pt x="168" y="454"/>
                  </a:cubicBezTo>
                  <a:cubicBezTo>
                    <a:pt x="166" y="454"/>
                    <a:pt x="166" y="454"/>
                    <a:pt x="166" y="454"/>
                  </a:cubicBezTo>
                  <a:cubicBezTo>
                    <a:pt x="159" y="454"/>
                    <a:pt x="159" y="454"/>
                    <a:pt x="159" y="454"/>
                  </a:cubicBezTo>
                  <a:cubicBezTo>
                    <a:pt x="158" y="454"/>
                    <a:pt x="158" y="454"/>
                    <a:pt x="158" y="454"/>
                  </a:cubicBezTo>
                  <a:cubicBezTo>
                    <a:pt x="157" y="453"/>
                    <a:pt x="157" y="453"/>
                    <a:pt x="157" y="453"/>
                  </a:cubicBezTo>
                  <a:cubicBezTo>
                    <a:pt x="148" y="458"/>
                    <a:pt x="148" y="458"/>
                    <a:pt x="148" y="458"/>
                  </a:cubicBezTo>
                  <a:cubicBezTo>
                    <a:pt x="148" y="458"/>
                    <a:pt x="148" y="458"/>
                    <a:pt x="148" y="458"/>
                  </a:cubicBezTo>
                  <a:cubicBezTo>
                    <a:pt x="148" y="459"/>
                    <a:pt x="148" y="459"/>
                    <a:pt x="148" y="459"/>
                  </a:cubicBezTo>
                  <a:cubicBezTo>
                    <a:pt x="148" y="469"/>
                    <a:pt x="148" y="469"/>
                    <a:pt x="148" y="469"/>
                  </a:cubicBezTo>
                  <a:cubicBezTo>
                    <a:pt x="150" y="471"/>
                    <a:pt x="150" y="471"/>
                    <a:pt x="150" y="471"/>
                  </a:cubicBezTo>
                  <a:cubicBezTo>
                    <a:pt x="156" y="475"/>
                    <a:pt x="156" y="475"/>
                    <a:pt x="156" y="475"/>
                  </a:cubicBezTo>
                  <a:cubicBezTo>
                    <a:pt x="159" y="477"/>
                    <a:pt x="159" y="477"/>
                    <a:pt x="159" y="477"/>
                  </a:cubicBezTo>
                  <a:cubicBezTo>
                    <a:pt x="161" y="477"/>
                    <a:pt x="161" y="477"/>
                    <a:pt x="161" y="477"/>
                  </a:cubicBezTo>
                  <a:cubicBezTo>
                    <a:pt x="162" y="477"/>
                    <a:pt x="162" y="477"/>
                    <a:pt x="162" y="477"/>
                  </a:cubicBezTo>
                  <a:cubicBezTo>
                    <a:pt x="170" y="475"/>
                    <a:pt x="170" y="475"/>
                    <a:pt x="170" y="475"/>
                  </a:cubicBezTo>
                  <a:cubicBezTo>
                    <a:pt x="184" y="471"/>
                    <a:pt x="184" y="471"/>
                    <a:pt x="184" y="471"/>
                  </a:cubicBezTo>
                  <a:cubicBezTo>
                    <a:pt x="193" y="463"/>
                    <a:pt x="193" y="463"/>
                    <a:pt x="193" y="463"/>
                  </a:cubicBezTo>
                  <a:cubicBezTo>
                    <a:pt x="194" y="462"/>
                    <a:pt x="194" y="462"/>
                    <a:pt x="194" y="462"/>
                  </a:cubicBezTo>
                  <a:cubicBezTo>
                    <a:pt x="194" y="461"/>
                    <a:pt x="194" y="461"/>
                    <a:pt x="194" y="461"/>
                  </a:cubicBezTo>
                  <a:cubicBezTo>
                    <a:pt x="196" y="459"/>
                    <a:pt x="196" y="459"/>
                    <a:pt x="196" y="459"/>
                  </a:cubicBezTo>
                  <a:cubicBezTo>
                    <a:pt x="199" y="457"/>
                    <a:pt x="199" y="457"/>
                    <a:pt x="199" y="457"/>
                  </a:cubicBezTo>
                  <a:cubicBezTo>
                    <a:pt x="202" y="457"/>
                    <a:pt x="202" y="457"/>
                    <a:pt x="202" y="457"/>
                  </a:cubicBezTo>
                  <a:cubicBezTo>
                    <a:pt x="219" y="454"/>
                    <a:pt x="219" y="454"/>
                    <a:pt x="219" y="454"/>
                  </a:cubicBezTo>
                  <a:cubicBezTo>
                    <a:pt x="220" y="455"/>
                    <a:pt x="220" y="455"/>
                    <a:pt x="220" y="455"/>
                  </a:cubicBezTo>
                  <a:cubicBezTo>
                    <a:pt x="229" y="470"/>
                    <a:pt x="229" y="470"/>
                    <a:pt x="229" y="470"/>
                  </a:cubicBezTo>
                  <a:cubicBezTo>
                    <a:pt x="232" y="473"/>
                    <a:pt x="232" y="473"/>
                    <a:pt x="232" y="473"/>
                  </a:cubicBezTo>
                  <a:cubicBezTo>
                    <a:pt x="233" y="475"/>
                    <a:pt x="233" y="475"/>
                    <a:pt x="233" y="475"/>
                  </a:cubicBezTo>
                  <a:cubicBezTo>
                    <a:pt x="249" y="492"/>
                    <a:pt x="249" y="492"/>
                    <a:pt x="249" y="492"/>
                  </a:cubicBezTo>
                  <a:cubicBezTo>
                    <a:pt x="264" y="507"/>
                    <a:pt x="264" y="507"/>
                    <a:pt x="264" y="507"/>
                  </a:cubicBezTo>
                  <a:cubicBezTo>
                    <a:pt x="267" y="509"/>
                    <a:pt x="267" y="509"/>
                    <a:pt x="267" y="509"/>
                  </a:cubicBezTo>
                  <a:cubicBezTo>
                    <a:pt x="268" y="510"/>
                    <a:pt x="268" y="510"/>
                    <a:pt x="268" y="510"/>
                  </a:cubicBezTo>
                  <a:cubicBezTo>
                    <a:pt x="279" y="512"/>
                    <a:pt x="279" y="512"/>
                    <a:pt x="279" y="512"/>
                  </a:cubicBezTo>
                  <a:cubicBezTo>
                    <a:pt x="289" y="514"/>
                    <a:pt x="289" y="514"/>
                    <a:pt x="289" y="514"/>
                  </a:cubicBezTo>
                  <a:cubicBezTo>
                    <a:pt x="296" y="514"/>
                    <a:pt x="296" y="514"/>
                    <a:pt x="296" y="514"/>
                  </a:cubicBezTo>
                  <a:cubicBezTo>
                    <a:pt x="309" y="513"/>
                    <a:pt x="309" y="513"/>
                    <a:pt x="309" y="513"/>
                  </a:cubicBezTo>
                  <a:cubicBezTo>
                    <a:pt x="323" y="509"/>
                    <a:pt x="323" y="509"/>
                    <a:pt x="323" y="509"/>
                  </a:cubicBezTo>
                  <a:cubicBezTo>
                    <a:pt x="324" y="508"/>
                    <a:pt x="324" y="508"/>
                    <a:pt x="324" y="508"/>
                  </a:cubicBezTo>
                  <a:cubicBezTo>
                    <a:pt x="324" y="508"/>
                    <a:pt x="324" y="508"/>
                    <a:pt x="324" y="508"/>
                  </a:cubicBezTo>
                  <a:cubicBezTo>
                    <a:pt x="327" y="505"/>
                    <a:pt x="327" y="505"/>
                    <a:pt x="327" y="505"/>
                  </a:cubicBezTo>
                  <a:cubicBezTo>
                    <a:pt x="327" y="502"/>
                    <a:pt x="327" y="502"/>
                    <a:pt x="327" y="502"/>
                  </a:cubicBezTo>
                  <a:cubicBezTo>
                    <a:pt x="327" y="499"/>
                    <a:pt x="327" y="499"/>
                    <a:pt x="327" y="499"/>
                  </a:cubicBezTo>
                  <a:cubicBezTo>
                    <a:pt x="327" y="498"/>
                    <a:pt x="327" y="498"/>
                    <a:pt x="327" y="498"/>
                  </a:cubicBezTo>
                  <a:cubicBezTo>
                    <a:pt x="328" y="494"/>
                    <a:pt x="328" y="494"/>
                    <a:pt x="328" y="494"/>
                  </a:cubicBezTo>
                  <a:cubicBezTo>
                    <a:pt x="332" y="488"/>
                    <a:pt x="332" y="488"/>
                    <a:pt x="332" y="488"/>
                  </a:cubicBezTo>
                  <a:cubicBezTo>
                    <a:pt x="332" y="486"/>
                    <a:pt x="332" y="486"/>
                    <a:pt x="332" y="486"/>
                  </a:cubicBezTo>
                  <a:cubicBezTo>
                    <a:pt x="333" y="485"/>
                    <a:pt x="333" y="485"/>
                    <a:pt x="333" y="485"/>
                  </a:cubicBezTo>
                  <a:cubicBezTo>
                    <a:pt x="352" y="471"/>
                    <a:pt x="352" y="471"/>
                    <a:pt x="352" y="471"/>
                  </a:cubicBezTo>
                  <a:cubicBezTo>
                    <a:pt x="356" y="471"/>
                    <a:pt x="356" y="471"/>
                    <a:pt x="356" y="471"/>
                  </a:cubicBezTo>
                  <a:cubicBezTo>
                    <a:pt x="356" y="471"/>
                    <a:pt x="356" y="471"/>
                    <a:pt x="356" y="471"/>
                  </a:cubicBezTo>
                  <a:cubicBezTo>
                    <a:pt x="364" y="472"/>
                    <a:pt x="364" y="472"/>
                    <a:pt x="364" y="472"/>
                  </a:cubicBezTo>
                  <a:cubicBezTo>
                    <a:pt x="369" y="471"/>
                    <a:pt x="369" y="471"/>
                    <a:pt x="369" y="471"/>
                  </a:cubicBezTo>
                  <a:cubicBezTo>
                    <a:pt x="373" y="470"/>
                    <a:pt x="373" y="470"/>
                    <a:pt x="373" y="470"/>
                  </a:cubicBezTo>
                  <a:cubicBezTo>
                    <a:pt x="377" y="469"/>
                    <a:pt x="377" y="469"/>
                    <a:pt x="377" y="469"/>
                  </a:cubicBezTo>
                  <a:cubicBezTo>
                    <a:pt x="395" y="461"/>
                    <a:pt x="395" y="461"/>
                    <a:pt x="395" y="461"/>
                  </a:cubicBezTo>
                  <a:cubicBezTo>
                    <a:pt x="398" y="458"/>
                    <a:pt x="398" y="458"/>
                    <a:pt x="398" y="458"/>
                  </a:cubicBezTo>
                  <a:cubicBezTo>
                    <a:pt x="402" y="453"/>
                    <a:pt x="402" y="453"/>
                    <a:pt x="402" y="453"/>
                  </a:cubicBezTo>
                  <a:cubicBezTo>
                    <a:pt x="401" y="453"/>
                    <a:pt x="401" y="453"/>
                    <a:pt x="401" y="453"/>
                  </a:cubicBezTo>
                  <a:cubicBezTo>
                    <a:pt x="401" y="453"/>
                    <a:pt x="400" y="453"/>
                    <a:pt x="400" y="452"/>
                  </a:cubicBezTo>
                  <a:cubicBezTo>
                    <a:pt x="399" y="452"/>
                    <a:pt x="399" y="452"/>
                    <a:pt x="399" y="452"/>
                  </a:cubicBezTo>
                  <a:cubicBezTo>
                    <a:pt x="399" y="452"/>
                    <a:pt x="399" y="452"/>
                    <a:pt x="399" y="452"/>
                  </a:cubicBezTo>
                  <a:cubicBezTo>
                    <a:pt x="399" y="452"/>
                    <a:pt x="399" y="452"/>
                    <a:pt x="399" y="452"/>
                  </a:cubicBezTo>
                  <a:cubicBezTo>
                    <a:pt x="399" y="451"/>
                    <a:pt x="398" y="450"/>
                    <a:pt x="398" y="449"/>
                  </a:cubicBezTo>
                  <a:cubicBezTo>
                    <a:pt x="398" y="443"/>
                    <a:pt x="398" y="443"/>
                    <a:pt x="398" y="443"/>
                  </a:cubicBezTo>
                  <a:cubicBezTo>
                    <a:pt x="397" y="443"/>
                    <a:pt x="397" y="442"/>
                    <a:pt x="397" y="440"/>
                  </a:cubicBezTo>
                  <a:cubicBezTo>
                    <a:pt x="397" y="438"/>
                    <a:pt x="397" y="436"/>
                    <a:pt x="397" y="435"/>
                  </a:cubicBezTo>
                  <a:cubicBezTo>
                    <a:pt x="397" y="435"/>
                    <a:pt x="397" y="435"/>
                    <a:pt x="397" y="434"/>
                  </a:cubicBezTo>
                  <a:cubicBezTo>
                    <a:pt x="397" y="434"/>
                    <a:pt x="397" y="433"/>
                    <a:pt x="397" y="432"/>
                  </a:cubicBezTo>
                  <a:cubicBezTo>
                    <a:pt x="397" y="431"/>
                    <a:pt x="397" y="431"/>
                    <a:pt x="397" y="431"/>
                  </a:cubicBezTo>
                  <a:cubicBezTo>
                    <a:pt x="397" y="430"/>
                    <a:pt x="397" y="430"/>
                    <a:pt x="397" y="429"/>
                  </a:cubicBezTo>
                  <a:cubicBezTo>
                    <a:pt x="397" y="429"/>
                    <a:pt x="397" y="428"/>
                    <a:pt x="397" y="427"/>
                  </a:cubicBezTo>
                  <a:cubicBezTo>
                    <a:pt x="397" y="425"/>
                    <a:pt x="397" y="423"/>
                    <a:pt x="397" y="422"/>
                  </a:cubicBezTo>
                  <a:cubicBezTo>
                    <a:pt x="396" y="421"/>
                    <a:pt x="397" y="419"/>
                    <a:pt x="397" y="418"/>
                  </a:cubicBezTo>
                  <a:cubicBezTo>
                    <a:pt x="398" y="416"/>
                    <a:pt x="398" y="414"/>
                    <a:pt x="398" y="413"/>
                  </a:cubicBezTo>
                  <a:cubicBezTo>
                    <a:pt x="398" y="412"/>
                    <a:pt x="397" y="408"/>
                    <a:pt x="398" y="406"/>
                  </a:cubicBezTo>
                  <a:cubicBezTo>
                    <a:pt x="400" y="404"/>
                    <a:pt x="402" y="401"/>
                    <a:pt x="402" y="401"/>
                  </a:cubicBezTo>
                  <a:close/>
                  <a:moveTo>
                    <a:pt x="113" y="60"/>
                  </a:moveTo>
                  <a:cubicBezTo>
                    <a:pt x="126" y="71"/>
                    <a:pt x="126" y="71"/>
                    <a:pt x="126" y="71"/>
                  </a:cubicBezTo>
                  <a:cubicBezTo>
                    <a:pt x="135" y="76"/>
                    <a:pt x="135" y="76"/>
                    <a:pt x="135" y="76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38" y="76"/>
                    <a:pt x="138" y="76"/>
                    <a:pt x="138" y="76"/>
                  </a:cubicBezTo>
                  <a:cubicBezTo>
                    <a:pt x="147" y="68"/>
                    <a:pt x="147" y="68"/>
                    <a:pt x="147" y="68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55" y="57"/>
                    <a:pt x="155" y="57"/>
                    <a:pt x="155" y="57"/>
                  </a:cubicBezTo>
                  <a:cubicBezTo>
                    <a:pt x="156" y="56"/>
                    <a:pt x="156" y="56"/>
                    <a:pt x="156" y="56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72" y="44"/>
                    <a:pt x="172" y="44"/>
                    <a:pt x="172" y="44"/>
                  </a:cubicBezTo>
                  <a:cubicBezTo>
                    <a:pt x="175" y="41"/>
                    <a:pt x="175" y="41"/>
                    <a:pt x="175" y="41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82" y="30"/>
                    <a:pt x="182" y="30"/>
                    <a:pt x="182" y="30"/>
                  </a:cubicBezTo>
                  <a:cubicBezTo>
                    <a:pt x="181" y="29"/>
                    <a:pt x="181" y="29"/>
                    <a:pt x="181" y="29"/>
                  </a:cubicBezTo>
                  <a:cubicBezTo>
                    <a:pt x="171" y="28"/>
                    <a:pt x="171" y="28"/>
                    <a:pt x="171" y="28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67" y="29"/>
                    <a:pt x="167" y="29"/>
                    <a:pt x="167" y="29"/>
                  </a:cubicBezTo>
                  <a:cubicBezTo>
                    <a:pt x="166" y="31"/>
                    <a:pt x="166" y="31"/>
                    <a:pt x="166" y="31"/>
                  </a:cubicBezTo>
                  <a:cubicBezTo>
                    <a:pt x="166" y="31"/>
                    <a:pt x="166" y="31"/>
                    <a:pt x="166" y="31"/>
                  </a:cubicBezTo>
                  <a:cubicBezTo>
                    <a:pt x="160" y="34"/>
                    <a:pt x="160" y="34"/>
                    <a:pt x="160" y="34"/>
                  </a:cubicBezTo>
                  <a:cubicBezTo>
                    <a:pt x="159" y="34"/>
                    <a:pt x="159" y="34"/>
                    <a:pt x="159" y="34"/>
                  </a:cubicBezTo>
                  <a:cubicBezTo>
                    <a:pt x="157" y="33"/>
                    <a:pt x="157" y="33"/>
                    <a:pt x="157" y="33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46" y="7"/>
                    <a:pt x="146" y="7"/>
                    <a:pt x="146" y="7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3" y="4"/>
                    <a:pt x="143" y="4"/>
                    <a:pt x="143" y="4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38"/>
                    <a:pt x="102" y="38"/>
                    <a:pt x="102" y="38"/>
                  </a:cubicBezTo>
                  <a:lnTo>
                    <a:pt x="113" y="60"/>
                  </a:lnTo>
                  <a:close/>
                  <a:moveTo>
                    <a:pt x="86" y="37"/>
                  </a:moveTo>
                  <a:cubicBezTo>
                    <a:pt x="98" y="46"/>
                    <a:pt x="98" y="46"/>
                    <a:pt x="98" y="46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4" y="26"/>
                    <a:pt x="94" y="26"/>
                    <a:pt x="94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5" y="36"/>
                    <a:pt x="85" y="36"/>
                    <a:pt x="85" y="36"/>
                  </a:cubicBezTo>
                  <a:lnTo>
                    <a:pt x="86" y="37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3A0BA84-B819-4074-BBCB-894A0763EA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418" y="3198838"/>
              <a:ext cx="1579562" cy="2152650"/>
            </a:xfrm>
            <a:custGeom>
              <a:avLst/>
              <a:gdLst>
                <a:gd name="T0" fmla="*/ 351 w 714"/>
                <a:gd name="T1" fmla="*/ 94 h 973"/>
                <a:gd name="T2" fmla="*/ 133 w 714"/>
                <a:gd name="T3" fmla="*/ 328 h 973"/>
                <a:gd name="T4" fmla="*/ 113 w 714"/>
                <a:gd name="T5" fmla="*/ 380 h 973"/>
                <a:gd name="T6" fmla="*/ 116 w 714"/>
                <a:gd name="T7" fmla="*/ 924 h 973"/>
                <a:gd name="T8" fmla="*/ 155 w 714"/>
                <a:gd name="T9" fmla="*/ 517 h 973"/>
                <a:gd name="T10" fmla="*/ 162 w 714"/>
                <a:gd name="T11" fmla="*/ 561 h 973"/>
                <a:gd name="T12" fmla="*/ 183 w 714"/>
                <a:gd name="T13" fmla="*/ 570 h 973"/>
                <a:gd name="T14" fmla="*/ 171 w 714"/>
                <a:gd name="T15" fmla="*/ 567 h 973"/>
                <a:gd name="T16" fmla="*/ 22 w 714"/>
                <a:gd name="T17" fmla="*/ 857 h 973"/>
                <a:gd name="T18" fmla="*/ 12 w 714"/>
                <a:gd name="T19" fmla="*/ 798 h 973"/>
                <a:gd name="T20" fmla="*/ 90 w 714"/>
                <a:gd name="T21" fmla="*/ 422 h 973"/>
                <a:gd name="T22" fmla="*/ 692 w 714"/>
                <a:gd name="T23" fmla="*/ 529 h 973"/>
                <a:gd name="T24" fmla="*/ 686 w 714"/>
                <a:gd name="T25" fmla="*/ 444 h 973"/>
                <a:gd name="T26" fmla="*/ 662 w 714"/>
                <a:gd name="T27" fmla="*/ 363 h 973"/>
                <a:gd name="T28" fmla="*/ 695 w 714"/>
                <a:gd name="T29" fmla="*/ 344 h 973"/>
                <a:gd name="T30" fmla="*/ 624 w 714"/>
                <a:gd name="T31" fmla="*/ 337 h 973"/>
                <a:gd name="T32" fmla="*/ 592 w 714"/>
                <a:gd name="T33" fmla="*/ 280 h 973"/>
                <a:gd name="T34" fmla="*/ 496 w 714"/>
                <a:gd name="T35" fmla="*/ 319 h 973"/>
                <a:gd name="T36" fmla="*/ 428 w 714"/>
                <a:gd name="T37" fmla="*/ 264 h 973"/>
                <a:gd name="T38" fmla="*/ 449 w 714"/>
                <a:gd name="T39" fmla="*/ 157 h 973"/>
                <a:gd name="T40" fmla="*/ 541 w 714"/>
                <a:gd name="T41" fmla="*/ 80 h 973"/>
                <a:gd name="T42" fmla="*/ 572 w 714"/>
                <a:gd name="T43" fmla="*/ 28 h 973"/>
                <a:gd name="T44" fmla="*/ 507 w 714"/>
                <a:gd name="T45" fmla="*/ 55 h 973"/>
                <a:gd name="T46" fmla="*/ 489 w 714"/>
                <a:gd name="T47" fmla="*/ 25 h 973"/>
                <a:gd name="T48" fmla="*/ 475 w 714"/>
                <a:gd name="T49" fmla="*/ 38 h 973"/>
                <a:gd name="T50" fmla="*/ 476 w 714"/>
                <a:gd name="T51" fmla="*/ 54 h 973"/>
                <a:gd name="T52" fmla="*/ 433 w 714"/>
                <a:gd name="T53" fmla="*/ 39 h 973"/>
                <a:gd name="T54" fmla="*/ 375 w 714"/>
                <a:gd name="T55" fmla="*/ 119 h 973"/>
                <a:gd name="T56" fmla="*/ 354 w 714"/>
                <a:gd name="T57" fmla="*/ 134 h 973"/>
                <a:gd name="T58" fmla="*/ 315 w 714"/>
                <a:gd name="T59" fmla="*/ 174 h 973"/>
                <a:gd name="T60" fmla="*/ 334 w 714"/>
                <a:gd name="T61" fmla="*/ 256 h 973"/>
                <a:gd name="T62" fmla="*/ 294 w 714"/>
                <a:gd name="T63" fmla="*/ 271 h 973"/>
                <a:gd name="T64" fmla="*/ 247 w 714"/>
                <a:gd name="T65" fmla="*/ 273 h 973"/>
                <a:gd name="T66" fmla="*/ 147 w 714"/>
                <a:gd name="T67" fmla="*/ 271 h 973"/>
                <a:gd name="T68" fmla="*/ 143 w 714"/>
                <a:gd name="T69" fmla="*/ 269 h 973"/>
                <a:gd name="T70" fmla="*/ 112 w 714"/>
                <a:gd name="T71" fmla="*/ 304 h 973"/>
                <a:gd name="T72" fmla="*/ 139 w 714"/>
                <a:gd name="T73" fmla="*/ 340 h 973"/>
                <a:gd name="T74" fmla="*/ 169 w 714"/>
                <a:gd name="T75" fmla="*/ 356 h 973"/>
                <a:gd name="T76" fmla="*/ 111 w 714"/>
                <a:gd name="T77" fmla="*/ 431 h 973"/>
                <a:gd name="T78" fmla="*/ 135 w 714"/>
                <a:gd name="T79" fmla="*/ 474 h 973"/>
                <a:gd name="T80" fmla="*/ 153 w 714"/>
                <a:gd name="T81" fmla="*/ 505 h 973"/>
                <a:gd name="T82" fmla="*/ 169 w 714"/>
                <a:gd name="T83" fmla="*/ 524 h 973"/>
                <a:gd name="T84" fmla="*/ 273 w 714"/>
                <a:gd name="T85" fmla="*/ 555 h 973"/>
                <a:gd name="T86" fmla="*/ 181 w 714"/>
                <a:gd name="T87" fmla="*/ 641 h 973"/>
                <a:gd name="T88" fmla="*/ 117 w 714"/>
                <a:gd name="T89" fmla="*/ 694 h 973"/>
                <a:gd name="T90" fmla="*/ 233 w 714"/>
                <a:gd name="T91" fmla="*/ 681 h 973"/>
                <a:gd name="T92" fmla="*/ 188 w 714"/>
                <a:gd name="T93" fmla="*/ 691 h 973"/>
                <a:gd name="T94" fmla="*/ 131 w 714"/>
                <a:gd name="T95" fmla="*/ 766 h 973"/>
                <a:gd name="T96" fmla="*/ 52 w 714"/>
                <a:gd name="T97" fmla="*/ 762 h 973"/>
                <a:gd name="T98" fmla="*/ 114 w 714"/>
                <a:gd name="T99" fmla="*/ 795 h 973"/>
                <a:gd name="T100" fmla="*/ 46 w 714"/>
                <a:gd name="T101" fmla="*/ 844 h 973"/>
                <a:gd name="T102" fmla="*/ 77 w 714"/>
                <a:gd name="T103" fmla="*/ 889 h 973"/>
                <a:gd name="T104" fmla="*/ 94 w 714"/>
                <a:gd name="T105" fmla="*/ 926 h 973"/>
                <a:gd name="T106" fmla="*/ 167 w 714"/>
                <a:gd name="T107" fmla="*/ 918 h 973"/>
                <a:gd name="T108" fmla="*/ 142 w 714"/>
                <a:gd name="T109" fmla="*/ 936 h 973"/>
                <a:gd name="T110" fmla="*/ 107 w 714"/>
                <a:gd name="T111" fmla="*/ 965 h 973"/>
                <a:gd name="T112" fmla="*/ 202 w 714"/>
                <a:gd name="T113" fmla="*/ 969 h 973"/>
                <a:gd name="T114" fmla="*/ 320 w 714"/>
                <a:gd name="T115" fmla="*/ 923 h 973"/>
                <a:gd name="T116" fmla="*/ 472 w 714"/>
                <a:gd name="T117" fmla="*/ 838 h 973"/>
                <a:gd name="T118" fmla="*/ 556 w 714"/>
                <a:gd name="T119" fmla="*/ 819 h 973"/>
                <a:gd name="T120" fmla="*/ 657 w 714"/>
                <a:gd name="T121" fmla="*/ 757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14" h="973">
                  <a:moveTo>
                    <a:pt x="352" y="96"/>
                  </a:moveTo>
                  <a:cubicBezTo>
                    <a:pt x="357" y="98"/>
                    <a:pt x="357" y="98"/>
                    <a:pt x="357" y="98"/>
                  </a:cubicBezTo>
                  <a:cubicBezTo>
                    <a:pt x="358" y="98"/>
                    <a:pt x="358" y="98"/>
                    <a:pt x="358" y="98"/>
                  </a:cubicBezTo>
                  <a:cubicBezTo>
                    <a:pt x="361" y="96"/>
                    <a:pt x="361" y="96"/>
                    <a:pt x="361" y="96"/>
                  </a:cubicBezTo>
                  <a:cubicBezTo>
                    <a:pt x="362" y="96"/>
                    <a:pt x="362" y="96"/>
                    <a:pt x="362" y="96"/>
                  </a:cubicBezTo>
                  <a:cubicBezTo>
                    <a:pt x="362" y="95"/>
                    <a:pt x="362" y="95"/>
                    <a:pt x="362" y="95"/>
                  </a:cubicBezTo>
                  <a:cubicBezTo>
                    <a:pt x="362" y="90"/>
                    <a:pt x="362" y="90"/>
                    <a:pt x="362" y="90"/>
                  </a:cubicBezTo>
                  <a:cubicBezTo>
                    <a:pt x="362" y="90"/>
                    <a:pt x="362" y="90"/>
                    <a:pt x="362" y="90"/>
                  </a:cubicBezTo>
                  <a:cubicBezTo>
                    <a:pt x="362" y="89"/>
                    <a:pt x="362" y="89"/>
                    <a:pt x="362" y="89"/>
                  </a:cubicBezTo>
                  <a:cubicBezTo>
                    <a:pt x="362" y="88"/>
                    <a:pt x="362" y="88"/>
                    <a:pt x="362" y="88"/>
                  </a:cubicBezTo>
                  <a:cubicBezTo>
                    <a:pt x="356" y="84"/>
                    <a:pt x="356" y="84"/>
                    <a:pt x="356" y="84"/>
                  </a:cubicBezTo>
                  <a:cubicBezTo>
                    <a:pt x="355" y="83"/>
                    <a:pt x="355" y="83"/>
                    <a:pt x="355" y="83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4" y="84"/>
                    <a:pt x="354" y="84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1" y="93"/>
                    <a:pt x="351" y="93"/>
                    <a:pt x="351" y="93"/>
                  </a:cubicBezTo>
                  <a:cubicBezTo>
                    <a:pt x="351" y="94"/>
                    <a:pt x="351" y="94"/>
                    <a:pt x="351" y="94"/>
                  </a:cubicBezTo>
                  <a:cubicBezTo>
                    <a:pt x="351" y="95"/>
                    <a:pt x="351" y="95"/>
                    <a:pt x="351" y="95"/>
                  </a:cubicBezTo>
                  <a:lnTo>
                    <a:pt x="352" y="96"/>
                  </a:lnTo>
                  <a:close/>
                  <a:moveTo>
                    <a:pt x="115" y="343"/>
                  </a:moveTo>
                  <a:cubicBezTo>
                    <a:pt x="114" y="345"/>
                    <a:pt x="114" y="345"/>
                    <a:pt x="114" y="345"/>
                  </a:cubicBezTo>
                  <a:cubicBezTo>
                    <a:pt x="114" y="345"/>
                    <a:pt x="114" y="345"/>
                    <a:pt x="114" y="345"/>
                  </a:cubicBezTo>
                  <a:cubicBezTo>
                    <a:pt x="114" y="347"/>
                    <a:pt x="114" y="347"/>
                    <a:pt x="114" y="347"/>
                  </a:cubicBezTo>
                  <a:cubicBezTo>
                    <a:pt x="115" y="349"/>
                    <a:pt x="115" y="349"/>
                    <a:pt x="115" y="349"/>
                  </a:cubicBezTo>
                  <a:cubicBezTo>
                    <a:pt x="126" y="358"/>
                    <a:pt x="126" y="358"/>
                    <a:pt x="126" y="358"/>
                  </a:cubicBezTo>
                  <a:cubicBezTo>
                    <a:pt x="128" y="359"/>
                    <a:pt x="128" y="359"/>
                    <a:pt x="128" y="359"/>
                  </a:cubicBezTo>
                  <a:cubicBezTo>
                    <a:pt x="129" y="359"/>
                    <a:pt x="129" y="359"/>
                    <a:pt x="129" y="359"/>
                  </a:cubicBezTo>
                  <a:cubicBezTo>
                    <a:pt x="130" y="358"/>
                    <a:pt x="130" y="358"/>
                    <a:pt x="130" y="358"/>
                  </a:cubicBezTo>
                  <a:cubicBezTo>
                    <a:pt x="131" y="357"/>
                    <a:pt x="131" y="357"/>
                    <a:pt x="131" y="357"/>
                  </a:cubicBezTo>
                  <a:cubicBezTo>
                    <a:pt x="132" y="355"/>
                    <a:pt x="132" y="355"/>
                    <a:pt x="132" y="355"/>
                  </a:cubicBezTo>
                  <a:cubicBezTo>
                    <a:pt x="135" y="341"/>
                    <a:pt x="135" y="341"/>
                    <a:pt x="135" y="341"/>
                  </a:cubicBezTo>
                  <a:cubicBezTo>
                    <a:pt x="135" y="340"/>
                    <a:pt x="135" y="340"/>
                    <a:pt x="135" y="340"/>
                  </a:cubicBezTo>
                  <a:cubicBezTo>
                    <a:pt x="134" y="330"/>
                    <a:pt x="134" y="330"/>
                    <a:pt x="134" y="330"/>
                  </a:cubicBezTo>
                  <a:cubicBezTo>
                    <a:pt x="133" y="328"/>
                    <a:pt x="133" y="328"/>
                    <a:pt x="133" y="328"/>
                  </a:cubicBezTo>
                  <a:cubicBezTo>
                    <a:pt x="132" y="326"/>
                    <a:pt x="132" y="326"/>
                    <a:pt x="132" y="326"/>
                  </a:cubicBezTo>
                  <a:cubicBezTo>
                    <a:pt x="131" y="325"/>
                    <a:pt x="131" y="325"/>
                    <a:pt x="131" y="325"/>
                  </a:cubicBezTo>
                  <a:cubicBezTo>
                    <a:pt x="129" y="323"/>
                    <a:pt x="129" y="323"/>
                    <a:pt x="129" y="323"/>
                  </a:cubicBezTo>
                  <a:cubicBezTo>
                    <a:pt x="128" y="322"/>
                    <a:pt x="128" y="322"/>
                    <a:pt x="128" y="322"/>
                  </a:cubicBezTo>
                  <a:cubicBezTo>
                    <a:pt x="117" y="321"/>
                    <a:pt x="117" y="321"/>
                    <a:pt x="117" y="321"/>
                  </a:cubicBezTo>
                  <a:cubicBezTo>
                    <a:pt x="115" y="321"/>
                    <a:pt x="115" y="321"/>
                    <a:pt x="115" y="321"/>
                  </a:cubicBezTo>
                  <a:cubicBezTo>
                    <a:pt x="95" y="326"/>
                    <a:pt x="95" y="326"/>
                    <a:pt x="95" y="326"/>
                  </a:cubicBezTo>
                  <a:cubicBezTo>
                    <a:pt x="85" y="330"/>
                    <a:pt x="85" y="330"/>
                    <a:pt x="85" y="330"/>
                  </a:cubicBezTo>
                  <a:cubicBezTo>
                    <a:pt x="85" y="331"/>
                    <a:pt x="85" y="331"/>
                    <a:pt x="85" y="331"/>
                  </a:cubicBezTo>
                  <a:cubicBezTo>
                    <a:pt x="85" y="332"/>
                    <a:pt x="85" y="332"/>
                    <a:pt x="85" y="332"/>
                  </a:cubicBezTo>
                  <a:cubicBezTo>
                    <a:pt x="98" y="335"/>
                    <a:pt x="98" y="335"/>
                    <a:pt x="98" y="335"/>
                  </a:cubicBezTo>
                  <a:lnTo>
                    <a:pt x="115" y="343"/>
                  </a:lnTo>
                  <a:close/>
                  <a:moveTo>
                    <a:pt x="122" y="372"/>
                  </a:moveTo>
                  <a:cubicBezTo>
                    <a:pt x="114" y="376"/>
                    <a:pt x="114" y="376"/>
                    <a:pt x="114" y="376"/>
                  </a:cubicBezTo>
                  <a:cubicBezTo>
                    <a:pt x="114" y="377"/>
                    <a:pt x="114" y="377"/>
                    <a:pt x="114" y="377"/>
                  </a:cubicBezTo>
                  <a:cubicBezTo>
                    <a:pt x="113" y="379"/>
                    <a:pt x="113" y="379"/>
                    <a:pt x="113" y="379"/>
                  </a:cubicBezTo>
                  <a:cubicBezTo>
                    <a:pt x="113" y="380"/>
                    <a:pt x="113" y="380"/>
                    <a:pt x="113" y="380"/>
                  </a:cubicBezTo>
                  <a:cubicBezTo>
                    <a:pt x="113" y="380"/>
                    <a:pt x="113" y="380"/>
                    <a:pt x="113" y="380"/>
                  </a:cubicBezTo>
                  <a:cubicBezTo>
                    <a:pt x="119" y="381"/>
                    <a:pt x="119" y="381"/>
                    <a:pt x="119" y="381"/>
                  </a:cubicBezTo>
                  <a:cubicBezTo>
                    <a:pt x="125" y="380"/>
                    <a:pt x="125" y="380"/>
                    <a:pt x="125" y="380"/>
                  </a:cubicBezTo>
                  <a:cubicBezTo>
                    <a:pt x="126" y="380"/>
                    <a:pt x="126" y="380"/>
                    <a:pt x="126" y="380"/>
                  </a:cubicBezTo>
                  <a:cubicBezTo>
                    <a:pt x="128" y="378"/>
                    <a:pt x="128" y="378"/>
                    <a:pt x="128" y="378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29" y="377"/>
                    <a:pt x="129" y="377"/>
                    <a:pt x="129" y="377"/>
                  </a:cubicBezTo>
                  <a:cubicBezTo>
                    <a:pt x="129" y="376"/>
                    <a:pt x="129" y="376"/>
                    <a:pt x="129" y="376"/>
                  </a:cubicBezTo>
                  <a:cubicBezTo>
                    <a:pt x="123" y="371"/>
                    <a:pt x="123" y="371"/>
                    <a:pt x="123" y="371"/>
                  </a:cubicBezTo>
                  <a:lnTo>
                    <a:pt x="122" y="372"/>
                  </a:lnTo>
                  <a:close/>
                  <a:moveTo>
                    <a:pt x="112" y="929"/>
                  </a:moveTo>
                  <a:cubicBezTo>
                    <a:pt x="113" y="929"/>
                    <a:pt x="113" y="929"/>
                    <a:pt x="113" y="929"/>
                  </a:cubicBezTo>
                  <a:cubicBezTo>
                    <a:pt x="116" y="926"/>
                    <a:pt x="116" y="926"/>
                    <a:pt x="116" y="926"/>
                  </a:cubicBezTo>
                  <a:cubicBezTo>
                    <a:pt x="117" y="925"/>
                    <a:pt x="117" y="925"/>
                    <a:pt x="117" y="925"/>
                  </a:cubicBezTo>
                  <a:cubicBezTo>
                    <a:pt x="118" y="924"/>
                    <a:pt x="118" y="924"/>
                    <a:pt x="118" y="924"/>
                  </a:cubicBezTo>
                  <a:cubicBezTo>
                    <a:pt x="117" y="924"/>
                    <a:pt x="117" y="924"/>
                    <a:pt x="117" y="924"/>
                  </a:cubicBezTo>
                  <a:cubicBezTo>
                    <a:pt x="116" y="924"/>
                    <a:pt x="116" y="924"/>
                    <a:pt x="116" y="924"/>
                  </a:cubicBezTo>
                  <a:cubicBezTo>
                    <a:pt x="103" y="924"/>
                    <a:pt x="103" y="924"/>
                    <a:pt x="103" y="924"/>
                  </a:cubicBezTo>
                  <a:cubicBezTo>
                    <a:pt x="99" y="925"/>
                    <a:pt x="99" y="925"/>
                    <a:pt x="99" y="925"/>
                  </a:cubicBezTo>
                  <a:cubicBezTo>
                    <a:pt x="98" y="925"/>
                    <a:pt x="98" y="925"/>
                    <a:pt x="98" y="925"/>
                  </a:cubicBezTo>
                  <a:cubicBezTo>
                    <a:pt x="96" y="926"/>
                    <a:pt x="96" y="926"/>
                    <a:pt x="96" y="926"/>
                  </a:cubicBezTo>
                  <a:cubicBezTo>
                    <a:pt x="96" y="927"/>
                    <a:pt x="96" y="927"/>
                    <a:pt x="96" y="927"/>
                  </a:cubicBezTo>
                  <a:cubicBezTo>
                    <a:pt x="95" y="928"/>
                    <a:pt x="95" y="928"/>
                    <a:pt x="95" y="928"/>
                  </a:cubicBezTo>
                  <a:cubicBezTo>
                    <a:pt x="96" y="930"/>
                    <a:pt x="96" y="930"/>
                    <a:pt x="96" y="930"/>
                  </a:cubicBezTo>
                  <a:cubicBezTo>
                    <a:pt x="97" y="930"/>
                    <a:pt x="97" y="930"/>
                    <a:pt x="97" y="930"/>
                  </a:cubicBezTo>
                  <a:cubicBezTo>
                    <a:pt x="102" y="931"/>
                    <a:pt x="102" y="931"/>
                    <a:pt x="102" y="931"/>
                  </a:cubicBezTo>
                  <a:cubicBezTo>
                    <a:pt x="108" y="930"/>
                    <a:pt x="108" y="930"/>
                    <a:pt x="108" y="930"/>
                  </a:cubicBezTo>
                  <a:lnTo>
                    <a:pt x="112" y="929"/>
                  </a:lnTo>
                  <a:close/>
                  <a:moveTo>
                    <a:pt x="165" y="514"/>
                  </a:moveTo>
                  <a:cubicBezTo>
                    <a:pt x="164" y="513"/>
                    <a:pt x="164" y="513"/>
                    <a:pt x="164" y="513"/>
                  </a:cubicBezTo>
                  <a:cubicBezTo>
                    <a:pt x="164" y="512"/>
                    <a:pt x="164" y="512"/>
                    <a:pt x="164" y="512"/>
                  </a:cubicBezTo>
                  <a:cubicBezTo>
                    <a:pt x="161" y="513"/>
                    <a:pt x="161" y="513"/>
                    <a:pt x="161" y="513"/>
                  </a:cubicBezTo>
                  <a:cubicBezTo>
                    <a:pt x="156" y="516"/>
                    <a:pt x="156" y="516"/>
                    <a:pt x="156" y="516"/>
                  </a:cubicBezTo>
                  <a:cubicBezTo>
                    <a:pt x="155" y="517"/>
                    <a:pt x="155" y="517"/>
                    <a:pt x="155" y="517"/>
                  </a:cubicBezTo>
                  <a:cubicBezTo>
                    <a:pt x="155" y="517"/>
                    <a:pt x="155" y="517"/>
                    <a:pt x="155" y="517"/>
                  </a:cubicBezTo>
                  <a:cubicBezTo>
                    <a:pt x="155" y="524"/>
                    <a:pt x="155" y="524"/>
                    <a:pt x="155" y="524"/>
                  </a:cubicBezTo>
                  <a:cubicBezTo>
                    <a:pt x="157" y="526"/>
                    <a:pt x="157" y="526"/>
                    <a:pt x="157" y="526"/>
                  </a:cubicBezTo>
                  <a:cubicBezTo>
                    <a:pt x="160" y="526"/>
                    <a:pt x="160" y="526"/>
                    <a:pt x="160" y="526"/>
                  </a:cubicBezTo>
                  <a:cubicBezTo>
                    <a:pt x="163" y="526"/>
                    <a:pt x="163" y="526"/>
                    <a:pt x="163" y="526"/>
                  </a:cubicBezTo>
                  <a:cubicBezTo>
                    <a:pt x="164" y="525"/>
                    <a:pt x="164" y="525"/>
                    <a:pt x="164" y="525"/>
                  </a:cubicBezTo>
                  <a:cubicBezTo>
                    <a:pt x="166" y="520"/>
                    <a:pt x="166" y="520"/>
                    <a:pt x="166" y="520"/>
                  </a:cubicBezTo>
                  <a:cubicBezTo>
                    <a:pt x="166" y="519"/>
                    <a:pt x="166" y="519"/>
                    <a:pt x="166" y="519"/>
                  </a:cubicBezTo>
                  <a:cubicBezTo>
                    <a:pt x="164" y="516"/>
                    <a:pt x="164" y="516"/>
                    <a:pt x="164" y="516"/>
                  </a:cubicBezTo>
                  <a:cubicBezTo>
                    <a:pt x="164" y="515"/>
                    <a:pt x="164" y="515"/>
                    <a:pt x="164" y="515"/>
                  </a:cubicBezTo>
                  <a:lnTo>
                    <a:pt x="165" y="514"/>
                  </a:lnTo>
                  <a:close/>
                  <a:moveTo>
                    <a:pt x="145" y="545"/>
                  </a:moveTo>
                  <a:cubicBezTo>
                    <a:pt x="139" y="543"/>
                    <a:pt x="139" y="543"/>
                    <a:pt x="139" y="543"/>
                  </a:cubicBezTo>
                  <a:cubicBezTo>
                    <a:pt x="137" y="544"/>
                    <a:pt x="137" y="544"/>
                    <a:pt x="137" y="544"/>
                  </a:cubicBezTo>
                  <a:cubicBezTo>
                    <a:pt x="136" y="544"/>
                    <a:pt x="136" y="544"/>
                    <a:pt x="136" y="544"/>
                  </a:cubicBezTo>
                  <a:cubicBezTo>
                    <a:pt x="134" y="546"/>
                    <a:pt x="134" y="546"/>
                    <a:pt x="134" y="546"/>
                  </a:cubicBezTo>
                  <a:cubicBezTo>
                    <a:pt x="162" y="561"/>
                    <a:pt x="162" y="561"/>
                    <a:pt x="162" y="561"/>
                  </a:cubicBezTo>
                  <a:cubicBezTo>
                    <a:pt x="164" y="561"/>
                    <a:pt x="164" y="561"/>
                    <a:pt x="164" y="561"/>
                  </a:cubicBezTo>
                  <a:cubicBezTo>
                    <a:pt x="164" y="560"/>
                    <a:pt x="164" y="560"/>
                    <a:pt x="164" y="560"/>
                  </a:cubicBezTo>
                  <a:cubicBezTo>
                    <a:pt x="167" y="557"/>
                    <a:pt x="167" y="557"/>
                    <a:pt x="167" y="557"/>
                  </a:cubicBezTo>
                  <a:cubicBezTo>
                    <a:pt x="167" y="556"/>
                    <a:pt x="167" y="556"/>
                    <a:pt x="167" y="556"/>
                  </a:cubicBezTo>
                  <a:cubicBezTo>
                    <a:pt x="167" y="556"/>
                    <a:pt x="167" y="556"/>
                    <a:pt x="167" y="556"/>
                  </a:cubicBezTo>
                  <a:cubicBezTo>
                    <a:pt x="166" y="555"/>
                    <a:pt x="166" y="555"/>
                    <a:pt x="166" y="555"/>
                  </a:cubicBezTo>
                  <a:cubicBezTo>
                    <a:pt x="159" y="550"/>
                    <a:pt x="159" y="550"/>
                    <a:pt x="159" y="550"/>
                  </a:cubicBezTo>
                  <a:cubicBezTo>
                    <a:pt x="157" y="549"/>
                    <a:pt x="157" y="549"/>
                    <a:pt x="157" y="549"/>
                  </a:cubicBezTo>
                  <a:cubicBezTo>
                    <a:pt x="153" y="547"/>
                    <a:pt x="153" y="547"/>
                    <a:pt x="153" y="547"/>
                  </a:cubicBezTo>
                  <a:lnTo>
                    <a:pt x="145" y="545"/>
                  </a:lnTo>
                  <a:close/>
                  <a:moveTo>
                    <a:pt x="180" y="575"/>
                  </a:moveTo>
                  <a:cubicBezTo>
                    <a:pt x="181" y="575"/>
                    <a:pt x="181" y="575"/>
                    <a:pt x="181" y="575"/>
                  </a:cubicBezTo>
                  <a:cubicBezTo>
                    <a:pt x="182" y="573"/>
                    <a:pt x="182" y="573"/>
                    <a:pt x="182" y="573"/>
                  </a:cubicBezTo>
                  <a:cubicBezTo>
                    <a:pt x="183" y="571"/>
                    <a:pt x="183" y="571"/>
                    <a:pt x="183" y="571"/>
                  </a:cubicBezTo>
                  <a:cubicBezTo>
                    <a:pt x="183" y="570"/>
                    <a:pt x="183" y="570"/>
                    <a:pt x="183" y="570"/>
                  </a:cubicBezTo>
                  <a:cubicBezTo>
                    <a:pt x="183" y="570"/>
                    <a:pt x="183" y="570"/>
                    <a:pt x="183" y="570"/>
                  </a:cubicBezTo>
                  <a:cubicBezTo>
                    <a:pt x="183" y="570"/>
                    <a:pt x="183" y="570"/>
                    <a:pt x="183" y="570"/>
                  </a:cubicBezTo>
                  <a:cubicBezTo>
                    <a:pt x="183" y="569"/>
                    <a:pt x="183" y="569"/>
                    <a:pt x="183" y="569"/>
                  </a:cubicBezTo>
                  <a:cubicBezTo>
                    <a:pt x="181" y="568"/>
                    <a:pt x="181" y="568"/>
                    <a:pt x="181" y="568"/>
                  </a:cubicBezTo>
                  <a:cubicBezTo>
                    <a:pt x="179" y="568"/>
                    <a:pt x="179" y="568"/>
                    <a:pt x="179" y="568"/>
                  </a:cubicBezTo>
                  <a:cubicBezTo>
                    <a:pt x="177" y="570"/>
                    <a:pt x="177" y="570"/>
                    <a:pt x="177" y="570"/>
                  </a:cubicBezTo>
                  <a:cubicBezTo>
                    <a:pt x="175" y="571"/>
                    <a:pt x="175" y="571"/>
                    <a:pt x="175" y="571"/>
                  </a:cubicBezTo>
                  <a:cubicBezTo>
                    <a:pt x="175" y="571"/>
                    <a:pt x="175" y="571"/>
                    <a:pt x="175" y="571"/>
                  </a:cubicBezTo>
                  <a:cubicBezTo>
                    <a:pt x="175" y="573"/>
                    <a:pt x="175" y="573"/>
                    <a:pt x="175" y="573"/>
                  </a:cubicBezTo>
                  <a:lnTo>
                    <a:pt x="180" y="575"/>
                  </a:lnTo>
                  <a:close/>
                  <a:moveTo>
                    <a:pt x="174" y="560"/>
                  </a:moveTo>
                  <a:cubicBezTo>
                    <a:pt x="170" y="561"/>
                    <a:pt x="170" y="561"/>
                    <a:pt x="170" y="561"/>
                  </a:cubicBezTo>
                  <a:cubicBezTo>
                    <a:pt x="169" y="562"/>
                    <a:pt x="169" y="562"/>
                    <a:pt x="169" y="562"/>
                  </a:cubicBezTo>
                  <a:cubicBezTo>
                    <a:pt x="167" y="563"/>
                    <a:pt x="167" y="563"/>
                    <a:pt x="167" y="563"/>
                  </a:cubicBezTo>
                  <a:cubicBezTo>
                    <a:pt x="167" y="565"/>
                    <a:pt x="167" y="565"/>
                    <a:pt x="167" y="565"/>
                  </a:cubicBezTo>
                  <a:cubicBezTo>
                    <a:pt x="167" y="566"/>
                    <a:pt x="167" y="566"/>
                    <a:pt x="167" y="566"/>
                  </a:cubicBezTo>
                  <a:cubicBezTo>
                    <a:pt x="167" y="566"/>
                    <a:pt x="167" y="566"/>
                    <a:pt x="167" y="566"/>
                  </a:cubicBezTo>
                  <a:cubicBezTo>
                    <a:pt x="169" y="568"/>
                    <a:pt x="169" y="568"/>
                    <a:pt x="169" y="568"/>
                  </a:cubicBezTo>
                  <a:cubicBezTo>
                    <a:pt x="171" y="567"/>
                    <a:pt x="171" y="567"/>
                    <a:pt x="171" y="567"/>
                  </a:cubicBezTo>
                  <a:cubicBezTo>
                    <a:pt x="174" y="564"/>
                    <a:pt x="174" y="564"/>
                    <a:pt x="174" y="564"/>
                  </a:cubicBezTo>
                  <a:cubicBezTo>
                    <a:pt x="175" y="563"/>
                    <a:pt x="175" y="563"/>
                    <a:pt x="175" y="563"/>
                  </a:cubicBezTo>
                  <a:cubicBezTo>
                    <a:pt x="175" y="561"/>
                    <a:pt x="175" y="561"/>
                    <a:pt x="175" y="561"/>
                  </a:cubicBezTo>
                  <a:cubicBezTo>
                    <a:pt x="175" y="561"/>
                    <a:pt x="175" y="561"/>
                    <a:pt x="175" y="561"/>
                  </a:cubicBezTo>
                  <a:cubicBezTo>
                    <a:pt x="175" y="560"/>
                    <a:pt x="175" y="560"/>
                    <a:pt x="175" y="560"/>
                  </a:cubicBezTo>
                  <a:lnTo>
                    <a:pt x="174" y="560"/>
                  </a:lnTo>
                  <a:close/>
                  <a:moveTo>
                    <a:pt x="33" y="855"/>
                  </a:moveTo>
                  <a:cubicBezTo>
                    <a:pt x="39" y="852"/>
                    <a:pt x="39" y="852"/>
                    <a:pt x="39" y="852"/>
                  </a:cubicBezTo>
                  <a:cubicBezTo>
                    <a:pt x="42" y="849"/>
                    <a:pt x="42" y="849"/>
                    <a:pt x="42" y="849"/>
                  </a:cubicBezTo>
                  <a:cubicBezTo>
                    <a:pt x="42" y="848"/>
                    <a:pt x="42" y="848"/>
                    <a:pt x="42" y="848"/>
                  </a:cubicBezTo>
                  <a:cubicBezTo>
                    <a:pt x="41" y="847"/>
                    <a:pt x="41" y="847"/>
                    <a:pt x="41" y="847"/>
                  </a:cubicBezTo>
                  <a:cubicBezTo>
                    <a:pt x="36" y="846"/>
                    <a:pt x="36" y="846"/>
                    <a:pt x="36" y="846"/>
                  </a:cubicBezTo>
                  <a:cubicBezTo>
                    <a:pt x="34" y="846"/>
                    <a:pt x="34" y="846"/>
                    <a:pt x="34" y="846"/>
                  </a:cubicBezTo>
                  <a:cubicBezTo>
                    <a:pt x="25" y="851"/>
                    <a:pt x="25" y="851"/>
                    <a:pt x="25" y="851"/>
                  </a:cubicBezTo>
                  <a:cubicBezTo>
                    <a:pt x="24" y="853"/>
                    <a:pt x="24" y="853"/>
                    <a:pt x="24" y="853"/>
                  </a:cubicBezTo>
                  <a:cubicBezTo>
                    <a:pt x="22" y="855"/>
                    <a:pt x="22" y="855"/>
                    <a:pt x="22" y="855"/>
                  </a:cubicBezTo>
                  <a:cubicBezTo>
                    <a:pt x="22" y="857"/>
                    <a:pt x="22" y="857"/>
                    <a:pt x="22" y="857"/>
                  </a:cubicBezTo>
                  <a:cubicBezTo>
                    <a:pt x="22" y="857"/>
                    <a:pt x="22" y="857"/>
                    <a:pt x="22" y="857"/>
                  </a:cubicBezTo>
                  <a:cubicBezTo>
                    <a:pt x="31" y="855"/>
                    <a:pt x="31" y="855"/>
                    <a:pt x="31" y="855"/>
                  </a:cubicBezTo>
                  <a:lnTo>
                    <a:pt x="33" y="855"/>
                  </a:lnTo>
                  <a:close/>
                  <a:moveTo>
                    <a:pt x="53" y="928"/>
                  </a:moveTo>
                  <a:cubicBezTo>
                    <a:pt x="51" y="929"/>
                    <a:pt x="51" y="929"/>
                    <a:pt x="51" y="929"/>
                  </a:cubicBezTo>
                  <a:cubicBezTo>
                    <a:pt x="48" y="931"/>
                    <a:pt x="48" y="931"/>
                    <a:pt x="48" y="931"/>
                  </a:cubicBezTo>
                  <a:cubicBezTo>
                    <a:pt x="45" y="934"/>
                    <a:pt x="45" y="934"/>
                    <a:pt x="45" y="934"/>
                  </a:cubicBezTo>
                  <a:cubicBezTo>
                    <a:pt x="45" y="935"/>
                    <a:pt x="45" y="935"/>
                    <a:pt x="45" y="935"/>
                  </a:cubicBezTo>
                  <a:cubicBezTo>
                    <a:pt x="48" y="935"/>
                    <a:pt x="48" y="935"/>
                    <a:pt x="48" y="935"/>
                  </a:cubicBezTo>
                  <a:cubicBezTo>
                    <a:pt x="49" y="934"/>
                    <a:pt x="49" y="934"/>
                    <a:pt x="49" y="934"/>
                  </a:cubicBezTo>
                  <a:cubicBezTo>
                    <a:pt x="55" y="932"/>
                    <a:pt x="55" y="932"/>
                    <a:pt x="55" y="932"/>
                  </a:cubicBezTo>
                  <a:cubicBezTo>
                    <a:pt x="57" y="930"/>
                    <a:pt x="57" y="930"/>
                    <a:pt x="57" y="930"/>
                  </a:cubicBezTo>
                  <a:cubicBezTo>
                    <a:pt x="57" y="929"/>
                    <a:pt x="57" y="929"/>
                    <a:pt x="57" y="929"/>
                  </a:cubicBezTo>
                  <a:cubicBezTo>
                    <a:pt x="58" y="929"/>
                    <a:pt x="58" y="929"/>
                    <a:pt x="58" y="929"/>
                  </a:cubicBezTo>
                  <a:cubicBezTo>
                    <a:pt x="57" y="928"/>
                    <a:pt x="57" y="928"/>
                    <a:pt x="57" y="928"/>
                  </a:cubicBezTo>
                  <a:lnTo>
                    <a:pt x="53" y="928"/>
                  </a:lnTo>
                  <a:close/>
                  <a:moveTo>
                    <a:pt x="12" y="798"/>
                  </a:moveTo>
                  <a:cubicBezTo>
                    <a:pt x="11" y="799"/>
                    <a:pt x="11" y="799"/>
                    <a:pt x="11" y="799"/>
                  </a:cubicBezTo>
                  <a:cubicBezTo>
                    <a:pt x="1" y="805"/>
                    <a:pt x="1" y="805"/>
                    <a:pt x="1" y="805"/>
                  </a:cubicBezTo>
                  <a:cubicBezTo>
                    <a:pt x="0" y="806"/>
                    <a:pt x="0" y="806"/>
                    <a:pt x="0" y="806"/>
                  </a:cubicBezTo>
                  <a:cubicBezTo>
                    <a:pt x="0" y="807"/>
                    <a:pt x="0" y="807"/>
                    <a:pt x="0" y="807"/>
                  </a:cubicBezTo>
                  <a:cubicBezTo>
                    <a:pt x="1" y="808"/>
                    <a:pt x="1" y="808"/>
                    <a:pt x="1" y="808"/>
                  </a:cubicBezTo>
                  <a:cubicBezTo>
                    <a:pt x="2" y="808"/>
                    <a:pt x="2" y="808"/>
                    <a:pt x="2" y="808"/>
                  </a:cubicBezTo>
                  <a:cubicBezTo>
                    <a:pt x="11" y="804"/>
                    <a:pt x="11" y="804"/>
                    <a:pt x="11" y="804"/>
                  </a:cubicBezTo>
                  <a:cubicBezTo>
                    <a:pt x="12" y="803"/>
                    <a:pt x="12" y="803"/>
                    <a:pt x="12" y="803"/>
                  </a:cubicBezTo>
                  <a:cubicBezTo>
                    <a:pt x="12" y="802"/>
                    <a:pt x="12" y="802"/>
                    <a:pt x="12" y="802"/>
                  </a:cubicBezTo>
                  <a:cubicBezTo>
                    <a:pt x="13" y="801"/>
                    <a:pt x="13" y="801"/>
                    <a:pt x="13" y="801"/>
                  </a:cubicBezTo>
                  <a:cubicBezTo>
                    <a:pt x="13" y="800"/>
                    <a:pt x="13" y="800"/>
                    <a:pt x="13" y="800"/>
                  </a:cubicBezTo>
                  <a:cubicBezTo>
                    <a:pt x="13" y="800"/>
                    <a:pt x="13" y="800"/>
                    <a:pt x="13" y="800"/>
                  </a:cubicBezTo>
                  <a:cubicBezTo>
                    <a:pt x="13" y="799"/>
                    <a:pt x="13" y="799"/>
                    <a:pt x="13" y="799"/>
                  </a:cubicBezTo>
                  <a:lnTo>
                    <a:pt x="12" y="798"/>
                  </a:lnTo>
                  <a:close/>
                  <a:moveTo>
                    <a:pt x="84" y="424"/>
                  </a:moveTo>
                  <a:cubicBezTo>
                    <a:pt x="88" y="424"/>
                    <a:pt x="88" y="424"/>
                    <a:pt x="88" y="424"/>
                  </a:cubicBezTo>
                  <a:cubicBezTo>
                    <a:pt x="90" y="422"/>
                    <a:pt x="90" y="422"/>
                    <a:pt x="90" y="422"/>
                  </a:cubicBezTo>
                  <a:cubicBezTo>
                    <a:pt x="91" y="422"/>
                    <a:pt x="91" y="422"/>
                    <a:pt x="91" y="422"/>
                  </a:cubicBezTo>
                  <a:cubicBezTo>
                    <a:pt x="91" y="418"/>
                    <a:pt x="91" y="418"/>
                    <a:pt x="91" y="418"/>
                  </a:cubicBezTo>
                  <a:cubicBezTo>
                    <a:pt x="91" y="418"/>
                    <a:pt x="91" y="418"/>
                    <a:pt x="91" y="418"/>
                  </a:cubicBezTo>
                  <a:cubicBezTo>
                    <a:pt x="90" y="417"/>
                    <a:pt x="90" y="417"/>
                    <a:pt x="90" y="417"/>
                  </a:cubicBezTo>
                  <a:cubicBezTo>
                    <a:pt x="90" y="417"/>
                    <a:pt x="90" y="417"/>
                    <a:pt x="90" y="417"/>
                  </a:cubicBezTo>
                  <a:cubicBezTo>
                    <a:pt x="88" y="417"/>
                    <a:pt x="88" y="417"/>
                    <a:pt x="88" y="417"/>
                  </a:cubicBezTo>
                  <a:cubicBezTo>
                    <a:pt x="80" y="417"/>
                    <a:pt x="80" y="417"/>
                    <a:pt x="80" y="417"/>
                  </a:cubicBezTo>
                  <a:cubicBezTo>
                    <a:pt x="80" y="418"/>
                    <a:pt x="80" y="418"/>
                    <a:pt x="80" y="418"/>
                  </a:cubicBezTo>
                  <a:cubicBezTo>
                    <a:pt x="79" y="418"/>
                    <a:pt x="79" y="418"/>
                    <a:pt x="79" y="418"/>
                  </a:cubicBezTo>
                  <a:cubicBezTo>
                    <a:pt x="79" y="419"/>
                    <a:pt x="79" y="419"/>
                    <a:pt x="79" y="419"/>
                  </a:cubicBezTo>
                  <a:cubicBezTo>
                    <a:pt x="79" y="421"/>
                    <a:pt x="79" y="421"/>
                    <a:pt x="79" y="421"/>
                  </a:cubicBezTo>
                  <a:cubicBezTo>
                    <a:pt x="79" y="421"/>
                    <a:pt x="79" y="421"/>
                    <a:pt x="79" y="421"/>
                  </a:cubicBezTo>
                  <a:cubicBezTo>
                    <a:pt x="82" y="423"/>
                    <a:pt x="82" y="423"/>
                    <a:pt x="82" y="423"/>
                  </a:cubicBezTo>
                  <a:lnTo>
                    <a:pt x="84" y="424"/>
                  </a:lnTo>
                  <a:close/>
                  <a:moveTo>
                    <a:pt x="711" y="578"/>
                  </a:moveTo>
                  <a:cubicBezTo>
                    <a:pt x="702" y="536"/>
                    <a:pt x="702" y="536"/>
                    <a:pt x="702" y="536"/>
                  </a:cubicBezTo>
                  <a:cubicBezTo>
                    <a:pt x="692" y="529"/>
                    <a:pt x="692" y="529"/>
                    <a:pt x="692" y="529"/>
                  </a:cubicBezTo>
                  <a:cubicBezTo>
                    <a:pt x="690" y="527"/>
                    <a:pt x="690" y="527"/>
                    <a:pt x="690" y="527"/>
                  </a:cubicBezTo>
                  <a:cubicBezTo>
                    <a:pt x="689" y="526"/>
                    <a:pt x="689" y="526"/>
                    <a:pt x="689" y="526"/>
                  </a:cubicBezTo>
                  <a:cubicBezTo>
                    <a:pt x="683" y="518"/>
                    <a:pt x="683" y="518"/>
                    <a:pt x="683" y="518"/>
                  </a:cubicBezTo>
                  <a:cubicBezTo>
                    <a:pt x="683" y="515"/>
                    <a:pt x="683" y="515"/>
                    <a:pt x="683" y="515"/>
                  </a:cubicBezTo>
                  <a:cubicBezTo>
                    <a:pt x="683" y="515"/>
                    <a:pt x="683" y="515"/>
                    <a:pt x="683" y="515"/>
                  </a:cubicBezTo>
                  <a:cubicBezTo>
                    <a:pt x="695" y="490"/>
                    <a:pt x="695" y="490"/>
                    <a:pt x="695" y="490"/>
                  </a:cubicBezTo>
                  <a:cubicBezTo>
                    <a:pt x="700" y="483"/>
                    <a:pt x="700" y="483"/>
                    <a:pt x="700" y="483"/>
                  </a:cubicBezTo>
                  <a:cubicBezTo>
                    <a:pt x="705" y="472"/>
                    <a:pt x="705" y="472"/>
                    <a:pt x="705" y="472"/>
                  </a:cubicBezTo>
                  <a:cubicBezTo>
                    <a:pt x="706" y="472"/>
                    <a:pt x="706" y="472"/>
                    <a:pt x="706" y="472"/>
                  </a:cubicBezTo>
                  <a:cubicBezTo>
                    <a:pt x="706" y="468"/>
                    <a:pt x="706" y="468"/>
                    <a:pt x="706" y="468"/>
                  </a:cubicBezTo>
                  <a:cubicBezTo>
                    <a:pt x="706" y="466"/>
                    <a:pt x="706" y="466"/>
                    <a:pt x="706" y="466"/>
                  </a:cubicBezTo>
                  <a:cubicBezTo>
                    <a:pt x="705" y="462"/>
                    <a:pt x="705" y="462"/>
                    <a:pt x="705" y="462"/>
                  </a:cubicBezTo>
                  <a:cubicBezTo>
                    <a:pt x="702" y="457"/>
                    <a:pt x="702" y="457"/>
                    <a:pt x="702" y="457"/>
                  </a:cubicBezTo>
                  <a:cubicBezTo>
                    <a:pt x="700" y="457"/>
                    <a:pt x="700" y="457"/>
                    <a:pt x="700" y="457"/>
                  </a:cubicBezTo>
                  <a:cubicBezTo>
                    <a:pt x="696" y="456"/>
                    <a:pt x="696" y="456"/>
                    <a:pt x="696" y="456"/>
                  </a:cubicBezTo>
                  <a:cubicBezTo>
                    <a:pt x="695" y="455"/>
                    <a:pt x="695" y="455"/>
                    <a:pt x="695" y="455"/>
                  </a:cubicBezTo>
                  <a:cubicBezTo>
                    <a:pt x="686" y="444"/>
                    <a:pt x="686" y="444"/>
                    <a:pt x="686" y="444"/>
                  </a:cubicBezTo>
                  <a:cubicBezTo>
                    <a:pt x="682" y="433"/>
                    <a:pt x="682" y="433"/>
                    <a:pt x="682" y="433"/>
                  </a:cubicBezTo>
                  <a:cubicBezTo>
                    <a:pt x="680" y="422"/>
                    <a:pt x="680" y="422"/>
                    <a:pt x="680" y="422"/>
                  </a:cubicBezTo>
                  <a:cubicBezTo>
                    <a:pt x="681" y="420"/>
                    <a:pt x="681" y="420"/>
                    <a:pt x="681" y="420"/>
                  </a:cubicBezTo>
                  <a:cubicBezTo>
                    <a:pt x="681" y="415"/>
                    <a:pt x="681" y="415"/>
                    <a:pt x="681" y="415"/>
                  </a:cubicBezTo>
                  <a:cubicBezTo>
                    <a:pt x="682" y="407"/>
                    <a:pt x="682" y="407"/>
                    <a:pt x="682" y="407"/>
                  </a:cubicBezTo>
                  <a:cubicBezTo>
                    <a:pt x="682" y="388"/>
                    <a:pt x="682" y="388"/>
                    <a:pt x="682" y="388"/>
                  </a:cubicBezTo>
                  <a:cubicBezTo>
                    <a:pt x="682" y="387"/>
                    <a:pt x="682" y="387"/>
                    <a:pt x="682" y="387"/>
                  </a:cubicBezTo>
                  <a:cubicBezTo>
                    <a:pt x="679" y="386"/>
                    <a:pt x="679" y="386"/>
                    <a:pt x="679" y="386"/>
                  </a:cubicBezTo>
                  <a:cubicBezTo>
                    <a:pt x="675" y="386"/>
                    <a:pt x="675" y="386"/>
                    <a:pt x="675" y="386"/>
                  </a:cubicBezTo>
                  <a:cubicBezTo>
                    <a:pt x="670" y="384"/>
                    <a:pt x="670" y="384"/>
                    <a:pt x="670" y="384"/>
                  </a:cubicBezTo>
                  <a:cubicBezTo>
                    <a:pt x="668" y="383"/>
                    <a:pt x="668" y="383"/>
                    <a:pt x="668" y="383"/>
                  </a:cubicBezTo>
                  <a:cubicBezTo>
                    <a:pt x="667" y="382"/>
                    <a:pt x="667" y="382"/>
                    <a:pt x="667" y="382"/>
                  </a:cubicBezTo>
                  <a:cubicBezTo>
                    <a:pt x="663" y="376"/>
                    <a:pt x="663" y="376"/>
                    <a:pt x="663" y="376"/>
                  </a:cubicBezTo>
                  <a:cubicBezTo>
                    <a:pt x="662" y="374"/>
                    <a:pt x="662" y="374"/>
                    <a:pt x="662" y="374"/>
                  </a:cubicBezTo>
                  <a:cubicBezTo>
                    <a:pt x="662" y="372"/>
                    <a:pt x="662" y="372"/>
                    <a:pt x="662" y="372"/>
                  </a:cubicBezTo>
                  <a:cubicBezTo>
                    <a:pt x="662" y="364"/>
                    <a:pt x="662" y="364"/>
                    <a:pt x="662" y="364"/>
                  </a:cubicBezTo>
                  <a:cubicBezTo>
                    <a:pt x="662" y="363"/>
                    <a:pt x="662" y="363"/>
                    <a:pt x="662" y="363"/>
                  </a:cubicBezTo>
                  <a:cubicBezTo>
                    <a:pt x="665" y="349"/>
                    <a:pt x="665" y="349"/>
                    <a:pt x="665" y="349"/>
                  </a:cubicBezTo>
                  <a:cubicBezTo>
                    <a:pt x="666" y="348"/>
                    <a:pt x="666" y="348"/>
                    <a:pt x="666" y="348"/>
                  </a:cubicBezTo>
                  <a:cubicBezTo>
                    <a:pt x="668" y="348"/>
                    <a:pt x="668" y="348"/>
                    <a:pt x="668" y="348"/>
                  </a:cubicBezTo>
                  <a:cubicBezTo>
                    <a:pt x="675" y="349"/>
                    <a:pt x="675" y="349"/>
                    <a:pt x="675" y="349"/>
                  </a:cubicBezTo>
                  <a:cubicBezTo>
                    <a:pt x="682" y="353"/>
                    <a:pt x="682" y="353"/>
                    <a:pt x="682" y="353"/>
                  </a:cubicBezTo>
                  <a:cubicBezTo>
                    <a:pt x="686" y="355"/>
                    <a:pt x="686" y="355"/>
                    <a:pt x="686" y="355"/>
                  </a:cubicBezTo>
                  <a:cubicBezTo>
                    <a:pt x="688" y="356"/>
                    <a:pt x="688" y="356"/>
                    <a:pt x="688" y="356"/>
                  </a:cubicBezTo>
                  <a:cubicBezTo>
                    <a:pt x="691" y="357"/>
                    <a:pt x="691" y="357"/>
                    <a:pt x="691" y="357"/>
                  </a:cubicBezTo>
                  <a:cubicBezTo>
                    <a:pt x="693" y="357"/>
                    <a:pt x="693" y="357"/>
                    <a:pt x="693" y="357"/>
                  </a:cubicBezTo>
                  <a:cubicBezTo>
                    <a:pt x="697" y="355"/>
                    <a:pt x="697" y="355"/>
                    <a:pt x="697" y="355"/>
                  </a:cubicBezTo>
                  <a:cubicBezTo>
                    <a:pt x="700" y="354"/>
                    <a:pt x="700" y="354"/>
                    <a:pt x="700" y="354"/>
                  </a:cubicBezTo>
                  <a:cubicBezTo>
                    <a:pt x="701" y="353"/>
                    <a:pt x="701" y="353"/>
                    <a:pt x="701" y="353"/>
                  </a:cubicBezTo>
                  <a:cubicBezTo>
                    <a:pt x="701" y="352"/>
                    <a:pt x="701" y="352"/>
                    <a:pt x="701" y="352"/>
                  </a:cubicBezTo>
                  <a:cubicBezTo>
                    <a:pt x="701" y="350"/>
                    <a:pt x="701" y="350"/>
                    <a:pt x="701" y="350"/>
                  </a:cubicBezTo>
                  <a:cubicBezTo>
                    <a:pt x="699" y="345"/>
                    <a:pt x="699" y="345"/>
                    <a:pt x="699" y="345"/>
                  </a:cubicBezTo>
                  <a:cubicBezTo>
                    <a:pt x="698" y="344"/>
                    <a:pt x="698" y="344"/>
                    <a:pt x="698" y="344"/>
                  </a:cubicBezTo>
                  <a:cubicBezTo>
                    <a:pt x="695" y="344"/>
                    <a:pt x="695" y="344"/>
                    <a:pt x="695" y="344"/>
                  </a:cubicBezTo>
                  <a:cubicBezTo>
                    <a:pt x="693" y="344"/>
                    <a:pt x="693" y="344"/>
                    <a:pt x="693" y="344"/>
                  </a:cubicBezTo>
                  <a:cubicBezTo>
                    <a:pt x="692" y="343"/>
                    <a:pt x="692" y="343"/>
                    <a:pt x="692" y="343"/>
                  </a:cubicBezTo>
                  <a:cubicBezTo>
                    <a:pt x="682" y="332"/>
                    <a:pt x="682" y="332"/>
                    <a:pt x="682" y="332"/>
                  </a:cubicBezTo>
                  <a:cubicBezTo>
                    <a:pt x="680" y="330"/>
                    <a:pt x="680" y="330"/>
                    <a:pt x="680" y="330"/>
                  </a:cubicBezTo>
                  <a:cubicBezTo>
                    <a:pt x="680" y="329"/>
                    <a:pt x="680" y="329"/>
                    <a:pt x="680" y="329"/>
                  </a:cubicBezTo>
                  <a:cubicBezTo>
                    <a:pt x="680" y="329"/>
                    <a:pt x="680" y="329"/>
                    <a:pt x="680" y="329"/>
                  </a:cubicBezTo>
                  <a:cubicBezTo>
                    <a:pt x="676" y="328"/>
                    <a:pt x="676" y="328"/>
                    <a:pt x="676" y="328"/>
                  </a:cubicBezTo>
                  <a:cubicBezTo>
                    <a:pt x="675" y="328"/>
                    <a:pt x="675" y="328"/>
                    <a:pt x="675" y="328"/>
                  </a:cubicBezTo>
                  <a:cubicBezTo>
                    <a:pt x="669" y="330"/>
                    <a:pt x="669" y="330"/>
                    <a:pt x="669" y="330"/>
                  </a:cubicBezTo>
                  <a:cubicBezTo>
                    <a:pt x="668" y="330"/>
                    <a:pt x="668" y="330"/>
                    <a:pt x="668" y="330"/>
                  </a:cubicBezTo>
                  <a:cubicBezTo>
                    <a:pt x="668" y="333"/>
                    <a:pt x="668" y="333"/>
                    <a:pt x="668" y="333"/>
                  </a:cubicBezTo>
                  <a:cubicBezTo>
                    <a:pt x="668" y="335"/>
                    <a:pt x="668" y="335"/>
                    <a:pt x="668" y="335"/>
                  </a:cubicBezTo>
                  <a:cubicBezTo>
                    <a:pt x="660" y="338"/>
                    <a:pt x="660" y="338"/>
                    <a:pt x="660" y="338"/>
                  </a:cubicBezTo>
                  <a:cubicBezTo>
                    <a:pt x="632" y="342"/>
                    <a:pt x="632" y="342"/>
                    <a:pt x="632" y="342"/>
                  </a:cubicBezTo>
                  <a:cubicBezTo>
                    <a:pt x="628" y="342"/>
                    <a:pt x="628" y="342"/>
                    <a:pt x="628" y="342"/>
                  </a:cubicBezTo>
                  <a:cubicBezTo>
                    <a:pt x="627" y="341"/>
                    <a:pt x="627" y="341"/>
                    <a:pt x="627" y="341"/>
                  </a:cubicBezTo>
                  <a:cubicBezTo>
                    <a:pt x="624" y="337"/>
                    <a:pt x="624" y="337"/>
                    <a:pt x="624" y="337"/>
                  </a:cubicBezTo>
                  <a:cubicBezTo>
                    <a:pt x="620" y="330"/>
                    <a:pt x="620" y="330"/>
                    <a:pt x="620" y="330"/>
                  </a:cubicBezTo>
                  <a:cubicBezTo>
                    <a:pt x="620" y="328"/>
                    <a:pt x="620" y="328"/>
                    <a:pt x="620" y="328"/>
                  </a:cubicBezTo>
                  <a:cubicBezTo>
                    <a:pt x="620" y="325"/>
                    <a:pt x="620" y="325"/>
                    <a:pt x="620" y="325"/>
                  </a:cubicBezTo>
                  <a:cubicBezTo>
                    <a:pt x="620" y="323"/>
                    <a:pt x="620" y="323"/>
                    <a:pt x="620" y="323"/>
                  </a:cubicBezTo>
                  <a:cubicBezTo>
                    <a:pt x="624" y="317"/>
                    <a:pt x="624" y="317"/>
                    <a:pt x="624" y="317"/>
                  </a:cubicBezTo>
                  <a:cubicBezTo>
                    <a:pt x="624" y="314"/>
                    <a:pt x="624" y="314"/>
                    <a:pt x="624" y="314"/>
                  </a:cubicBezTo>
                  <a:cubicBezTo>
                    <a:pt x="624" y="313"/>
                    <a:pt x="624" y="313"/>
                    <a:pt x="624" y="313"/>
                  </a:cubicBezTo>
                  <a:cubicBezTo>
                    <a:pt x="623" y="310"/>
                    <a:pt x="623" y="310"/>
                    <a:pt x="623" y="310"/>
                  </a:cubicBezTo>
                  <a:cubicBezTo>
                    <a:pt x="622" y="308"/>
                    <a:pt x="622" y="308"/>
                    <a:pt x="622" y="308"/>
                  </a:cubicBezTo>
                  <a:cubicBezTo>
                    <a:pt x="621" y="306"/>
                    <a:pt x="621" y="306"/>
                    <a:pt x="621" y="306"/>
                  </a:cubicBezTo>
                  <a:cubicBezTo>
                    <a:pt x="614" y="303"/>
                    <a:pt x="614" y="303"/>
                    <a:pt x="614" y="303"/>
                  </a:cubicBezTo>
                  <a:cubicBezTo>
                    <a:pt x="613" y="305"/>
                    <a:pt x="613" y="305"/>
                    <a:pt x="613" y="305"/>
                  </a:cubicBezTo>
                  <a:cubicBezTo>
                    <a:pt x="611" y="307"/>
                    <a:pt x="611" y="307"/>
                    <a:pt x="611" y="307"/>
                  </a:cubicBezTo>
                  <a:cubicBezTo>
                    <a:pt x="609" y="305"/>
                    <a:pt x="609" y="305"/>
                    <a:pt x="609" y="305"/>
                  </a:cubicBezTo>
                  <a:cubicBezTo>
                    <a:pt x="600" y="298"/>
                    <a:pt x="600" y="298"/>
                    <a:pt x="600" y="298"/>
                  </a:cubicBezTo>
                  <a:cubicBezTo>
                    <a:pt x="597" y="293"/>
                    <a:pt x="597" y="293"/>
                    <a:pt x="597" y="293"/>
                  </a:cubicBezTo>
                  <a:cubicBezTo>
                    <a:pt x="592" y="280"/>
                    <a:pt x="592" y="280"/>
                    <a:pt x="592" y="280"/>
                  </a:cubicBezTo>
                  <a:cubicBezTo>
                    <a:pt x="591" y="277"/>
                    <a:pt x="591" y="277"/>
                    <a:pt x="591" y="277"/>
                  </a:cubicBezTo>
                  <a:cubicBezTo>
                    <a:pt x="592" y="274"/>
                    <a:pt x="592" y="274"/>
                    <a:pt x="592" y="274"/>
                  </a:cubicBezTo>
                  <a:cubicBezTo>
                    <a:pt x="590" y="267"/>
                    <a:pt x="590" y="267"/>
                    <a:pt x="590" y="267"/>
                  </a:cubicBezTo>
                  <a:cubicBezTo>
                    <a:pt x="589" y="265"/>
                    <a:pt x="589" y="265"/>
                    <a:pt x="589" y="265"/>
                  </a:cubicBezTo>
                  <a:cubicBezTo>
                    <a:pt x="584" y="258"/>
                    <a:pt x="584" y="258"/>
                    <a:pt x="584" y="258"/>
                  </a:cubicBezTo>
                  <a:cubicBezTo>
                    <a:pt x="578" y="251"/>
                    <a:pt x="578" y="251"/>
                    <a:pt x="578" y="251"/>
                  </a:cubicBezTo>
                  <a:cubicBezTo>
                    <a:pt x="569" y="247"/>
                    <a:pt x="569" y="247"/>
                    <a:pt x="569" y="247"/>
                  </a:cubicBezTo>
                  <a:cubicBezTo>
                    <a:pt x="568" y="247"/>
                    <a:pt x="568" y="247"/>
                    <a:pt x="568" y="247"/>
                  </a:cubicBezTo>
                  <a:cubicBezTo>
                    <a:pt x="552" y="266"/>
                    <a:pt x="552" y="266"/>
                    <a:pt x="552" y="266"/>
                  </a:cubicBezTo>
                  <a:cubicBezTo>
                    <a:pt x="548" y="277"/>
                    <a:pt x="548" y="277"/>
                    <a:pt x="548" y="277"/>
                  </a:cubicBezTo>
                  <a:cubicBezTo>
                    <a:pt x="551" y="284"/>
                    <a:pt x="551" y="284"/>
                    <a:pt x="551" y="284"/>
                  </a:cubicBezTo>
                  <a:cubicBezTo>
                    <a:pt x="551" y="292"/>
                    <a:pt x="551" y="292"/>
                    <a:pt x="551" y="292"/>
                  </a:cubicBezTo>
                  <a:cubicBezTo>
                    <a:pt x="533" y="317"/>
                    <a:pt x="533" y="317"/>
                    <a:pt x="533" y="317"/>
                  </a:cubicBezTo>
                  <a:cubicBezTo>
                    <a:pt x="529" y="320"/>
                    <a:pt x="529" y="320"/>
                    <a:pt x="529" y="320"/>
                  </a:cubicBezTo>
                  <a:cubicBezTo>
                    <a:pt x="523" y="321"/>
                    <a:pt x="523" y="321"/>
                    <a:pt x="523" y="321"/>
                  </a:cubicBezTo>
                  <a:cubicBezTo>
                    <a:pt x="521" y="321"/>
                    <a:pt x="521" y="321"/>
                    <a:pt x="521" y="321"/>
                  </a:cubicBezTo>
                  <a:cubicBezTo>
                    <a:pt x="496" y="319"/>
                    <a:pt x="496" y="319"/>
                    <a:pt x="496" y="319"/>
                  </a:cubicBezTo>
                  <a:cubicBezTo>
                    <a:pt x="486" y="317"/>
                    <a:pt x="486" y="317"/>
                    <a:pt x="486" y="317"/>
                  </a:cubicBezTo>
                  <a:cubicBezTo>
                    <a:pt x="484" y="315"/>
                    <a:pt x="484" y="315"/>
                    <a:pt x="484" y="315"/>
                  </a:cubicBezTo>
                  <a:cubicBezTo>
                    <a:pt x="478" y="311"/>
                    <a:pt x="478" y="311"/>
                    <a:pt x="478" y="311"/>
                  </a:cubicBezTo>
                  <a:cubicBezTo>
                    <a:pt x="476" y="309"/>
                    <a:pt x="476" y="309"/>
                    <a:pt x="476" y="309"/>
                  </a:cubicBezTo>
                  <a:cubicBezTo>
                    <a:pt x="475" y="306"/>
                    <a:pt x="475" y="306"/>
                    <a:pt x="475" y="306"/>
                  </a:cubicBezTo>
                  <a:cubicBezTo>
                    <a:pt x="475" y="305"/>
                    <a:pt x="475" y="305"/>
                    <a:pt x="475" y="305"/>
                  </a:cubicBezTo>
                  <a:cubicBezTo>
                    <a:pt x="475" y="303"/>
                    <a:pt x="475" y="303"/>
                    <a:pt x="475" y="303"/>
                  </a:cubicBezTo>
                  <a:cubicBezTo>
                    <a:pt x="473" y="301"/>
                    <a:pt x="473" y="301"/>
                    <a:pt x="473" y="301"/>
                  </a:cubicBezTo>
                  <a:cubicBezTo>
                    <a:pt x="468" y="298"/>
                    <a:pt x="468" y="298"/>
                    <a:pt x="468" y="298"/>
                  </a:cubicBezTo>
                  <a:cubicBezTo>
                    <a:pt x="466" y="297"/>
                    <a:pt x="466" y="297"/>
                    <a:pt x="466" y="297"/>
                  </a:cubicBezTo>
                  <a:cubicBezTo>
                    <a:pt x="460" y="296"/>
                    <a:pt x="460" y="296"/>
                    <a:pt x="460" y="296"/>
                  </a:cubicBezTo>
                  <a:cubicBezTo>
                    <a:pt x="451" y="295"/>
                    <a:pt x="451" y="295"/>
                    <a:pt x="451" y="295"/>
                  </a:cubicBezTo>
                  <a:cubicBezTo>
                    <a:pt x="445" y="294"/>
                    <a:pt x="445" y="294"/>
                    <a:pt x="445" y="294"/>
                  </a:cubicBezTo>
                  <a:cubicBezTo>
                    <a:pt x="443" y="293"/>
                    <a:pt x="443" y="293"/>
                    <a:pt x="443" y="293"/>
                  </a:cubicBezTo>
                  <a:cubicBezTo>
                    <a:pt x="442" y="288"/>
                    <a:pt x="442" y="288"/>
                    <a:pt x="442" y="288"/>
                  </a:cubicBezTo>
                  <a:cubicBezTo>
                    <a:pt x="435" y="273"/>
                    <a:pt x="435" y="273"/>
                    <a:pt x="435" y="273"/>
                  </a:cubicBezTo>
                  <a:cubicBezTo>
                    <a:pt x="428" y="264"/>
                    <a:pt x="428" y="264"/>
                    <a:pt x="428" y="264"/>
                  </a:cubicBezTo>
                  <a:cubicBezTo>
                    <a:pt x="417" y="253"/>
                    <a:pt x="417" y="253"/>
                    <a:pt x="417" y="253"/>
                  </a:cubicBezTo>
                  <a:cubicBezTo>
                    <a:pt x="402" y="234"/>
                    <a:pt x="402" y="234"/>
                    <a:pt x="402" y="234"/>
                  </a:cubicBezTo>
                  <a:cubicBezTo>
                    <a:pt x="400" y="227"/>
                    <a:pt x="400" y="227"/>
                    <a:pt x="400" y="227"/>
                  </a:cubicBezTo>
                  <a:cubicBezTo>
                    <a:pt x="402" y="225"/>
                    <a:pt x="402" y="225"/>
                    <a:pt x="402" y="225"/>
                  </a:cubicBezTo>
                  <a:cubicBezTo>
                    <a:pt x="432" y="208"/>
                    <a:pt x="432" y="208"/>
                    <a:pt x="432" y="208"/>
                  </a:cubicBezTo>
                  <a:cubicBezTo>
                    <a:pt x="446" y="208"/>
                    <a:pt x="446" y="208"/>
                    <a:pt x="446" y="208"/>
                  </a:cubicBezTo>
                  <a:cubicBezTo>
                    <a:pt x="448" y="208"/>
                    <a:pt x="448" y="208"/>
                    <a:pt x="448" y="208"/>
                  </a:cubicBezTo>
                  <a:cubicBezTo>
                    <a:pt x="451" y="206"/>
                    <a:pt x="451" y="206"/>
                    <a:pt x="451" y="206"/>
                  </a:cubicBezTo>
                  <a:cubicBezTo>
                    <a:pt x="469" y="191"/>
                    <a:pt x="469" y="191"/>
                    <a:pt x="469" y="191"/>
                  </a:cubicBezTo>
                  <a:cubicBezTo>
                    <a:pt x="469" y="189"/>
                    <a:pt x="469" y="189"/>
                    <a:pt x="469" y="189"/>
                  </a:cubicBezTo>
                  <a:cubicBezTo>
                    <a:pt x="458" y="188"/>
                    <a:pt x="458" y="188"/>
                    <a:pt x="458" y="188"/>
                  </a:cubicBezTo>
                  <a:cubicBezTo>
                    <a:pt x="449" y="187"/>
                    <a:pt x="449" y="187"/>
                    <a:pt x="449" y="187"/>
                  </a:cubicBezTo>
                  <a:cubicBezTo>
                    <a:pt x="447" y="187"/>
                    <a:pt x="447" y="187"/>
                    <a:pt x="447" y="187"/>
                  </a:cubicBezTo>
                  <a:cubicBezTo>
                    <a:pt x="437" y="175"/>
                    <a:pt x="437" y="175"/>
                    <a:pt x="437" y="175"/>
                  </a:cubicBezTo>
                  <a:cubicBezTo>
                    <a:pt x="440" y="169"/>
                    <a:pt x="440" y="169"/>
                    <a:pt x="440" y="169"/>
                  </a:cubicBezTo>
                  <a:cubicBezTo>
                    <a:pt x="447" y="159"/>
                    <a:pt x="447" y="159"/>
                    <a:pt x="447" y="159"/>
                  </a:cubicBezTo>
                  <a:cubicBezTo>
                    <a:pt x="449" y="157"/>
                    <a:pt x="449" y="157"/>
                    <a:pt x="449" y="157"/>
                  </a:cubicBezTo>
                  <a:cubicBezTo>
                    <a:pt x="450" y="157"/>
                    <a:pt x="450" y="157"/>
                    <a:pt x="450" y="157"/>
                  </a:cubicBezTo>
                  <a:cubicBezTo>
                    <a:pt x="453" y="157"/>
                    <a:pt x="453" y="157"/>
                    <a:pt x="453" y="157"/>
                  </a:cubicBezTo>
                  <a:cubicBezTo>
                    <a:pt x="456" y="158"/>
                    <a:pt x="456" y="158"/>
                    <a:pt x="456" y="158"/>
                  </a:cubicBezTo>
                  <a:cubicBezTo>
                    <a:pt x="461" y="163"/>
                    <a:pt x="461" y="163"/>
                    <a:pt x="461" y="163"/>
                  </a:cubicBezTo>
                  <a:cubicBezTo>
                    <a:pt x="462" y="165"/>
                    <a:pt x="462" y="165"/>
                    <a:pt x="462" y="165"/>
                  </a:cubicBezTo>
                  <a:cubicBezTo>
                    <a:pt x="463" y="165"/>
                    <a:pt x="463" y="165"/>
                    <a:pt x="463" y="165"/>
                  </a:cubicBezTo>
                  <a:cubicBezTo>
                    <a:pt x="466" y="166"/>
                    <a:pt x="466" y="166"/>
                    <a:pt x="466" y="166"/>
                  </a:cubicBezTo>
                  <a:cubicBezTo>
                    <a:pt x="495" y="154"/>
                    <a:pt x="495" y="154"/>
                    <a:pt x="495" y="154"/>
                  </a:cubicBezTo>
                  <a:cubicBezTo>
                    <a:pt x="508" y="128"/>
                    <a:pt x="508" y="128"/>
                    <a:pt x="508" y="128"/>
                  </a:cubicBezTo>
                  <a:cubicBezTo>
                    <a:pt x="510" y="124"/>
                    <a:pt x="510" y="124"/>
                    <a:pt x="510" y="124"/>
                  </a:cubicBezTo>
                  <a:cubicBezTo>
                    <a:pt x="514" y="109"/>
                    <a:pt x="514" y="109"/>
                    <a:pt x="514" y="109"/>
                  </a:cubicBezTo>
                  <a:cubicBezTo>
                    <a:pt x="515" y="99"/>
                    <a:pt x="515" y="99"/>
                    <a:pt x="515" y="99"/>
                  </a:cubicBezTo>
                  <a:cubicBezTo>
                    <a:pt x="514" y="98"/>
                    <a:pt x="514" y="98"/>
                    <a:pt x="514" y="98"/>
                  </a:cubicBezTo>
                  <a:cubicBezTo>
                    <a:pt x="515" y="96"/>
                    <a:pt x="515" y="96"/>
                    <a:pt x="515" y="96"/>
                  </a:cubicBezTo>
                  <a:cubicBezTo>
                    <a:pt x="524" y="83"/>
                    <a:pt x="524" y="83"/>
                    <a:pt x="524" y="83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41" y="80"/>
                    <a:pt x="541" y="80"/>
                    <a:pt x="541" y="80"/>
                  </a:cubicBezTo>
                  <a:cubicBezTo>
                    <a:pt x="541" y="80"/>
                    <a:pt x="541" y="80"/>
                    <a:pt x="541" y="80"/>
                  </a:cubicBezTo>
                  <a:cubicBezTo>
                    <a:pt x="541" y="80"/>
                    <a:pt x="541" y="80"/>
                    <a:pt x="541" y="80"/>
                  </a:cubicBezTo>
                  <a:cubicBezTo>
                    <a:pt x="541" y="79"/>
                    <a:pt x="541" y="79"/>
                    <a:pt x="541" y="79"/>
                  </a:cubicBezTo>
                  <a:cubicBezTo>
                    <a:pt x="542" y="78"/>
                    <a:pt x="542" y="78"/>
                    <a:pt x="542" y="78"/>
                  </a:cubicBezTo>
                  <a:cubicBezTo>
                    <a:pt x="543" y="75"/>
                    <a:pt x="543" y="75"/>
                    <a:pt x="543" y="75"/>
                  </a:cubicBezTo>
                  <a:cubicBezTo>
                    <a:pt x="545" y="72"/>
                    <a:pt x="545" y="72"/>
                    <a:pt x="545" y="72"/>
                  </a:cubicBezTo>
                  <a:cubicBezTo>
                    <a:pt x="552" y="62"/>
                    <a:pt x="552" y="62"/>
                    <a:pt x="552" y="62"/>
                  </a:cubicBezTo>
                  <a:cubicBezTo>
                    <a:pt x="553" y="61"/>
                    <a:pt x="553" y="61"/>
                    <a:pt x="553" y="61"/>
                  </a:cubicBezTo>
                  <a:cubicBezTo>
                    <a:pt x="556" y="59"/>
                    <a:pt x="556" y="59"/>
                    <a:pt x="556" y="59"/>
                  </a:cubicBezTo>
                  <a:cubicBezTo>
                    <a:pt x="558" y="58"/>
                    <a:pt x="558" y="58"/>
                    <a:pt x="558" y="58"/>
                  </a:cubicBezTo>
                  <a:cubicBezTo>
                    <a:pt x="570" y="51"/>
                    <a:pt x="570" y="51"/>
                    <a:pt x="570" y="51"/>
                  </a:cubicBezTo>
                  <a:cubicBezTo>
                    <a:pt x="586" y="43"/>
                    <a:pt x="586" y="43"/>
                    <a:pt x="586" y="43"/>
                  </a:cubicBezTo>
                  <a:cubicBezTo>
                    <a:pt x="588" y="42"/>
                    <a:pt x="588" y="42"/>
                    <a:pt x="588" y="42"/>
                  </a:cubicBezTo>
                  <a:cubicBezTo>
                    <a:pt x="589" y="38"/>
                    <a:pt x="589" y="38"/>
                    <a:pt x="589" y="38"/>
                  </a:cubicBezTo>
                  <a:cubicBezTo>
                    <a:pt x="588" y="36"/>
                    <a:pt x="588" y="36"/>
                    <a:pt x="588" y="36"/>
                  </a:cubicBezTo>
                  <a:cubicBezTo>
                    <a:pt x="585" y="34"/>
                    <a:pt x="585" y="34"/>
                    <a:pt x="585" y="34"/>
                  </a:cubicBezTo>
                  <a:cubicBezTo>
                    <a:pt x="572" y="28"/>
                    <a:pt x="572" y="28"/>
                    <a:pt x="572" y="28"/>
                  </a:cubicBezTo>
                  <a:cubicBezTo>
                    <a:pt x="553" y="13"/>
                    <a:pt x="553" y="13"/>
                    <a:pt x="553" y="13"/>
                  </a:cubicBezTo>
                  <a:cubicBezTo>
                    <a:pt x="550" y="9"/>
                    <a:pt x="550" y="9"/>
                    <a:pt x="550" y="9"/>
                  </a:cubicBezTo>
                  <a:cubicBezTo>
                    <a:pt x="545" y="6"/>
                    <a:pt x="545" y="6"/>
                    <a:pt x="545" y="6"/>
                  </a:cubicBezTo>
                  <a:cubicBezTo>
                    <a:pt x="528" y="0"/>
                    <a:pt x="528" y="0"/>
                    <a:pt x="528" y="0"/>
                  </a:cubicBezTo>
                  <a:cubicBezTo>
                    <a:pt x="523" y="1"/>
                    <a:pt x="523" y="1"/>
                    <a:pt x="523" y="1"/>
                  </a:cubicBezTo>
                  <a:cubicBezTo>
                    <a:pt x="522" y="1"/>
                    <a:pt x="522" y="1"/>
                    <a:pt x="522" y="1"/>
                  </a:cubicBezTo>
                  <a:cubicBezTo>
                    <a:pt x="521" y="2"/>
                    <a:pt x="521" y="2"/>
                    <a:pt x="521" y="2"/>
                  </a:cubicBezTo>
                  <a:cubicBezTo>
                    <a:pt x="533" y="19"/>
                    <a:pt x="533" y="19"/>
                    <a:pt x="533" y="19"/>
                  </a:cubicBezTo>
                  <a:cubicBezTo>
                    <a:pt x="522" y="22"/>
                    <a:pt x="522" y="22"/>
                    <a:pt x="522" y="22"/>
                  </a:cubicBezTo>
                  <a:cubicBezTo>
                    <a:pt x="503" y="25"/>
                    <a:pt x="503" y="25"/>
                    <a:pt x="503" y="25"/>
                  </a:cubicBezTo>
                  <a:cubicBezTo>
                    <a:pt x="503" y="25"/>
                    <a:pt x="503" y="25"/>
                    <a:pt x="503" y="25"/>
                  </a:cubicBezTo>
                  <a:cubicBezTo>
                    <a:pt x="499" y="44"/>
                    <a:pt x="499" y="44"/>
                    <a:pt x="499" y="44"/>
                  </a:cubicBezTo>
                  <a:cubicBezTo>
                    <a:pt x="499" y="45"/>
                    <a:pt x="499" y="45"/>
                    <a:pt x="499" y="45"/>
                  </a:cubicBezTo>
                  <a:cubicBezTo>
                    <a:pt x="500" y="46"/>
                    <a:pt x="500" y="46"/>
                    <a:pt x="500" y="46"/>
                  </a:cubicBezTo>
                  <a:cubicBezTo>
                    <a:pt x="503" y="47"/>
                    <a:pt x="503" y="47"/>
                    <a:pt x="503" y="47"/>
                  </a:cubicBezTo>
                  <a:cubicBezTo>
                    <a:pt x="504" y="49"/>
                    <a:pt x="504" y="49"/>
                    <a:pt x="504" y="49"/>
                  </a:cubicBezTo>
                  <a:cubicBezTo>
                    <a:pt x="507" y="55"/>
                    <a:pt x="507" y="55"/>
                    <a:pt x="507" y="55"/>
                  </a:cubicBezTo>
                  <a:cubicBezTo>
                    <a:pt x="510" y="60"/>
                    <a:pt x="510" y="60"/>
                    <a:pt x="510" y="60"/>
                  </a:cubicBezTo>
                  <a:cubicBezTo>
                    <a:pt x="510" y="61"/>
                    <a:pt x="510" y="61"/>
                    <a:pt x="510" y="61"/>
                  </a:cubicBezTo>
                  <a:cubicBezTo>
                    <a:pt x="511" y="82"/>
                    <a:pt x="511" y="82"/>
                    <a:pt x="511" y="82"/>
                  </a:cubicBezTo>
                  <a:cubicBezTo>
                    <a:pt x="511" y="83"/>
                    <a:pt x="511" y="83"/>
                    <a:pt x="511" y="83"/>
                  </a:cubicBezTo>
                  <a:cubicBezTo>
                    <a:pt x="509" y="84"/>
                    <a:pt x="509" y="84"/>
                    <a:pt x="509" y="84"/>
                  </a:cubicBezTo>
                  <a:cubicBezTo>
                    <a:pt x="502" y="87"/>
                    <a:pt x="502" y="87"/>
                    <a:pt x="502" y="87"/>
                  </a:cubicBezTo>
                  <a:cubicBezTo>
                    <a:pt x="497" y="87"/>
                    <a:pt x="497" y="87"/>
                    <a:pt x="497" y="87"/>
                  </a:cubicBezTo>
                  <a:cubicBezTo>
                    <a:pt x="485" y="84"/>
                    <a:pt x="485" y="84"/>
                    <a:pt x="485" y="84"/>
                  </a:cubicBezTo>
                  <a:cubicBezTo>
                    <a:pt x="485" y="83"/>
                    <a:pt x="485" y="83"/>
                    <a:pt x="485" y="83"/>
                  </a:cubicBezTo>
                  <a:cubicBezTo>
                    <a:pt x="486" y="81"/>
                    <a:pt x="486" y="81"/>
                    <a:pt x="486" y="81"/>
                  </a:cubicBezTo>
                  <a:cubicBezTo>
                    <a:pt x="496" y="73"/>
                    <a:pt x="496" y="73"/>
                    <a:pt x="496" y="73"/>
                  </a:cubicBezTo>
                  <a:cubicBezTo>
                    <a:pt x="497" y="73"/>
                    <a:pt x="497" y="73"/>
                    <a:pt x="497" y="73"/>
                  </a:cubicBezTo>
                  <a:cubicBezTo>
                    <a:pt x="500" y="72"/>
                    <a:pt x="500" y="72"/>
                    <a:pt x="500" y="72"/>
                  </a:cubicBezTo>
                  <a:cubicBezTo>
                    <a:pt x="501" y="72"/>
                    <a:pt x="501" y="72"/>
                    <a:pt x="501" y="72"/>
                  </a:cubicBezTo>
                  <a:cubicBezTo>
                    <a:pt x="503" y="66"/>
                    <a:pt x="503" y="66"/>
                    <a:pt x="503" y="66"/>
                  </a:cubicBezTo>
                  <a:cubicBezTo>
                    <a:pt x="502" y="63"/>
                    <a:pt x="502" y="63"/>
                    <a:pt x="502" y="63"/>
                  </a:cubicBezTo>
                  <a:cubicBezTo>
                    <a:pt x="489" y="25"/>
                    <a:pt x="489" y="25"/>
                    <a:pt x="489" y="25"/>
                  </a:cubicBezTo>
                  <a:cubicBezTo>
                    <a:pt x="489" y="24"/>
                    <a:pt x="489" y="24"/>
                    <a:pt x="489" y="24"/>
                  </a:cubicBezTo>
                  <a:cubicBezTo>
                    <a:pt x="488" y="24"/>
                    <a:pt x="488" y="24"/>
                    <a:pt x="488" y="24"/>
                  </a:cubicBezTo>
                  <a:cubicBezTo>
                    <a:pt x="486" y="24"/>
                    <a:pt x="486" y="24"/>
                    <a:pt x="486" y="24"/>
                  </a:cubicBezTo>
                  <a:cubicBezTo>
                    <a:pt x="471" y="31"/>
                    <a:pt x="471" y="31"/>
                    <a:pt x="471" y="31"/>
                  </a:cubicBezTo>
                  <a:cubicBezTo>
                    <a:pt x="471" y="32"/>
                    <a:pt x="471" y="32"/>
                    <a:pt x="471" y="32"/>
                  </a:cubicBezTo>
                  <a:cubicBezTo>
                    <a:pt x="466" y="37"/>
                    <a:pt x="466" y="37"/>
                    <a:pt x="466" y="37"/>
                  </a:cubicBezTo>
                  <a:cubicBezTo>
                    <a:pt x="465" y="39"/>
                    <a:pt x="465" y="39"/>
                    <a:pt x="465" y="39"/>
                  </a:cubicBezTo>
                  <a:cubicBezTo>
                    <a:pt x="464" y="40"/>
                    <a:pt x="464" y="40"/>
                    <a:pt x="464" y="40"/>
                  </a:cubicBezTo>
                  <a:cubicBezTo>
                    <a:pt x="465" y="41"/>
                    <a:pt x="465" y="41"/>
                    <a:pt x="465" y="41"/>
                  </a:cubicBezTo>
                  <a:cubicBezTo>
                    <a:pt x="467" y="44"/>
                    <a:pt x="467" y="44"/>
                    <a:pt x="467" y="44"/>
                  </a:cubicBezTo>
                  <a:cubicBezTo>
                    <a:pt x="468" y="46"/>
                    <a:pt x="468" y="46"/>
                    <a:pt x="468" y="46"/>
                  </a:cubicBezTo>
                  <a:cubicBezTo>
                    <a:pt x="476" y="50"/>
                    <a:pt x="476" y="50"/>
                    <a:pt x="476" y="50"/>
                  </a:cubicBezTo>
                  <a:cubicBezTo>
                    <a:pt x="476" y="50"/>
                    <a:pt x="476" y="50"/>
                    <a:pt x="476" y="50"/>
                  </a:cubicBezTo>
                  <a:cubicBezTo>
                    <a:pt x="475" y="46"/>
                    <a:pt x="475" y="46"/>
                    <a:pt x="475" y="46"/>
                  </a:cubicBezTo>
                  <a:cubicBezTo>
                    <a:pt x="475" y="45"/>
                    <a:pt x="475" y="45"/>
                    <a:pt x="475" y="45"/>
                  </a:cubicBezTo>
                  <a:cubicBezTo>
                    <a:pt x="475" y="44"/>
                    <a:pt x="475" y="44"/>
                    <a:pt x="475" y="44"/>
                  </a:cubicBezTo>
                  <a:cubicBezTo>
                    <a:pt x="475" y="38"/>
                    <a:pt x="475" y="38"/>
                    <a:pt x="475" y="38"/>
                  </a:cubicBezTo>
                  <a:cubicBezTo>
                    <a:pt x="476" y="38"/>
                    <a:pt x="476" y="38"/>
                    <a:pt x="476" y="38"/>
                  </a:cubicBezTo>
                  <a:cubicBezTo>
                    <a:pt x="476" y="37"/>
                    <a:pt x="476" y="37"/>
                    <a:pt x="476" y="37"/>
                  </a:cubicBezTo>
                  <a:cubicBezTo>
                    <a:pt x="477" y="37"/>
                    <a:pt x="477" y="37"/>
                    <a:pt x="477" y="37"/>
                  </a:cubicBezTo>
                  <a:cubicBezTo>
                    <a:pt x="478" y="39"/>
                    <a:pt x="478" y="39"/>
                    <a:pt x="478" y="39"/>
                  </a:cubicBezTo>
                  <a:cubicBezTo>
                    <a:pt x="479" y="40"/>
                    <a:pt x="479" y="40"/>
                    <a:pt x="479" y="40"/>
                  </a:cubicBezTo>
                  <a:cubicBezTo>
                    <a:pt x="482" y="56"/>
                    <a:pt x="482" y="56"/>
                    <a:pt x="482" y="56"/>
                  </a:cubicBezTo>
                  <a:cubicBezTo>
                    <a:pt x="482" y="57"/>
                    <a:pt x="482" y="57"/>
                    <a:pt x="482" y="57"/>
                  </a:cubicBezTo>
                  <a:cubicBezTo>
                    <a:pt x="479" y="69"/>
                    <a:pt x="479" y="69"/>
                    <a:pt x="479" y="69"/>
                  </a:cubicBezTo>
                  <a:cubicBezTo>
                    <a:pt x="478" y="69"/>
                    <a:pt x="478" y="69"/>
                    <a:pt x="478" y="69"/>
                  </a:cubicBezTo>
                  <a:cubicBezTo>
                    <a:pt x="477" y="70"/>
                    <a:pt x="477" y="70"/>
                    <a:pt x="477" y="70"/>
                  </a:cubicBezTo>
                  <a:cubicBezTo>
                    <a:pt x="476" y="69"/>
                    <a:pt x="476" y="69"/>
                    <a:pt x="476" y="69"/>
                  </a:cubicBezTo>
                  <a:cubicBezTo>
                    <a:pt x="476" y="69"/>
                    <a:pt x="476" y="69"/>
                    <a:pt x="476" y="69"/>
                  </a:cubicBezTo>
                  <a:cubicBezTo>
                    <a:pt x="477" y="65"/>
                    <a:pt x="477" y="65"/>
                    <a:pt x="477" y="65"/>
                  </a:cubicBezTo>
                  <a:cubicBezTo>
                    <a:pt x="478" y="62"/>
                    <a:pt x="478" y="62"/>
                    <a:pt x="478" y="62"/>
                  </a:cubicBezTo>
                  <a:cubicBezTo>
                    <a:pt x="478" y="58"/>
                    <a:pt x="478" y="58"/>
                    <a:pt x="478" y="58"/>
                  </a:cubicBezTo>
                  <a:cubicBezTo>
                    <a:pt x="477" y="56"/>
                    <a:pt x="477" y="56"/>
                    <a:pt x="477" y="56"/>
                  </a:cubicBezTo>
                  <a:cubicBezTo>
                    <a:pt x="476" y="54"/>
                    <a:pt x="476" y="54"/>
                    <a:pt x="476" y="54"/>
                  </a:cubicBezTo>
                  <a:cubicBezTo>
                    <a:pt x="470" y="49"/>
                    <a:pt x="470" y="49"/>
                    <a:pt x="470" y="49"/>
                  </a:cubicBezTo>
                  <a:cubicBezTo>
                    <a:pt x="468" y="48"/>
                    <a:pt x="468" y="48"/>
                    <a:pt x="468" y="48"/>
                  </a:cubicBezTo>
                  <a:cubicBezTo>
                    <a:pt x="467" y="48"/>
                    <a:pt x="467" y="48"/>
                    <a:pt x="467" y="48"/>
                  </a:cubicBezTo>
                  <a:cubicBezTo>
                    <a:pt x="466" y="48"/>
                    <a:pt x="466" y="48"/>
                    <a:pt x="466" y="48"/>
                  </a:cubicBezTo>
                  <a:cubicBezTo>
                    <a:pt x="465" y="49"/>
                    <a:pt x="465" y="49"/>
                    <a:pt x="465" y="49"/>
                  </a:cubicBezTo>
                  <a:cubicBezTo>
                    <a:pt x="462" y="49"/>
                    <a:pt x="462" y="49"/>
                    <a:pt x="462" y="49"/>
                  </a:cubicBezTo>
                  <a:cubicBezTo>
                    <a:pt x="462" y="48"/>
                    <a:pt x="462" y="48"/>
                    <a:pt x="462" y="48"/>
                  </a:cubicBezTo>
                  <a:cubicBezTo>
                    <a:pt x="461" y="44"/>
                    <a:pt x="461" y="44"/>
                    <a:pt x="461" y="44"/>
                  </a:cubicBezTo>
                  <a:cubicBezTo>
                    <a:pt x="460" y="43"/>
                    <a:pt x="460" y="43"/>
                    <a:pt x="460" y="43"/>
                  </a:cubicBezTo>
                  <a:cubicBezTo>
                    <a:pt x="460" y="42"/>
                    <a:pt x="460" y="42"/>
                    <a:pt x="460" y="42"/>
                  </a:cubicBezTo>
                  <a:cubicBezTo>
                    <a:pt x="461" y="41"/>
                    <a:pt x="461" y="41"/>
                    <a:pt x="461" y="41"/>
                  </a:cubicBezTo>
                  <a:cubicBezTo>
                    <a:pt x="462" y="38"/>
                    <a:pt x="462" y="38"/>
                    <a:pt x="462" y="38"/>
                  </a:cubicBezTo>
                  <a:cubicBezTo>
                    <a:pt x="464" y="35"/>
                    <a:pt x="464" y="35"/>
                    <a:pt x="464" y="35"/>
                  </a:cubicBezTo>
                  <a:cubicBezTo>
                    <a:pt x="436" y="36"/>
                    <a:pt x="436" y="36"/>
                    <a:pt x="436" y="36"/>
                  </a:cubicBezTo>
                  <a:cubicBezTo>
                    <a:pt x="435" y="37"/>
                    <a:pt x="435" y="37"/>
                    <a:pt x="435" y="37"/>
                  </a:cubicBezTo>
                  <a:cubicBezTo>
                    <a:pt x="433" y="38"/>
                    <a:pt x="433" y="38"/>
                    <a:pt x="433" y="38"/>
                  </a:cubicBezTo>
                  <a:cubicBezTo>
                    <a:pt x="433" y="39"/>
                    <a:pt x="433" y="39"/>
                    <a:pt x="433" y="39"/>
                  </a:cubicBezTo>
                  <a:cubicBezTo>
                    <a:pt x="431" y="41"/>
                    <a:pt x="431" y="41"/>
                    <a:pt x="431" y="41"/>
                  </a:cubicBezTo>
                  <a:cubicBezTo>
                    <a:pt x="431" y="45"/>
                    <a:pt x="431" y="45"/>
                    <a:pt x="431" y="45"/>
                  </a:cubicBezTo>
                  <a:cubicBezTo>
                    <a:pt x="431" y="48"/>
                    <a:pt x="431" y="48"/>
                    <a:pt x="431" y="48"/>
                  </a:cubicBezTo>
                  <a:cubicBezTo>
                    <a:pt x="431" y="49"/>
                    <a:pt x="431" y="49"/>
                    <a:pt x="431" y="49"/>
                  </a:cubicBezTo>
                  <a:cubicBezTo>
                    <a:pt x="415" y="60"/>
                    <a:pt x="415" y="60"/>
                    <a:pt x="415" y="60"/>
                  </a:cubicBezTo>
                  <a:cubicBezTo>
                    <a:pt x="414" y="60"/>
                    <a:pt x="414" y="60"/>
                    <a:pt x="414" y="60"/>
                  </a:cubicBezTo>
                  <a:cubicBezTo>
                    <a:pt x="411" y="60"/>
                    <a:pt x="411" y="60"/>
                    <a:pt x="411" y="60"/>
                  </a:cubicBezTo>
                  <a:cubicBezTo>
                    <a:pt x="410" y="60"/>
                    <a:pt x="410" y="60"/>
                    <a:pt x="410" y="60"/>
                  </a:cubicBezTo>
                  <a:cubicBezTo>
                    <a:pt x="405" y="55"/>
                    <a:pt x="405" y="55"/>
                    <a:pt x="405" y="55"/>
                  </a:cubicBezTo>
                  <a:cubicBezTo>
                    <a:pt x="396" y="53"/>
                    <a:pt x="396" y="53"/>
                    <a:pt x="396" y="53"/>
                  </a:cubicBezTo>
                  <a:cubicBezTo>
                    <a:pt x="394" y="52"/>
                    <a:pt x="394" y="52"/>
                    <a:pt x="394" y="52"/>
                  </a:cubicBezTo>
                  <a:cubicBezTo>
                    <a:pt x="393" y="53"/>
                    <a:pt x="393" y="53"/>
                    <a:pt x="393" y="53"/>
                  </a:cubicBezTo>
                  <a:cubicBezTo>
                    <a:pt x="393" y="53"/>
                    <a:pt x="393" y="53"/>
                    <a:pt x="393" y="53"/>
                  </a:cubicBezTo>
                  <a:cubicBezTo>
                    <a:pt x="368" y="91"/>
                    <a:pt x="368" y="91"/>
                    <a:pt x="368" y="91"/>
                  </a:cubicBezTo>
                  <a:cubicBezTo>
                    <a:pt x="366" y="112"/>
                    <a:pt x="366" y="112"/>
                    <a:pt x="366" y="112"/>
                  </a:cubicBezTo>
                  <a:cubicBezTo>
                    <a:pt x="367" y="114"/>
                    <a:pt x="367" y="114"/>
                    <a:pt x="367" y="114"/>
                  </a:cubicBezTo>
                  <a:cubicBezTo>
                    <a:pt x="375" y="119"/>
                    <a:pt x="375" y="119"/>
                    <a:pt x="375" y="119"/>
                  </a:cubicBezTo>
                  <a:cubicBezTo>
                    <a:pt x="376" y="119"/>
                    <a:pt x="376" y="119"/>
                    <a:pt x="376" y="119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7"/>
                    <a:pt x="377" y="117"/>
                    <a:pt x="377" y="117"/>
                  </a:cubicBezTo>
                  <a:cubicBezTo>
                    <a:pt x="377" y="117"/>
                    <a:pt x="377" y="117"/>
                    <a:pt x="377" y="117"/>
                  </a:cubicBezTo>
                  <a:cubicBezTo>
                    <a:pt x="377" y="116"/>
                    <a:pt x="377" y="116"/>
                    <a:pt x="377" y="116"/>
                  </a:cubicBezTo>
                  <a:cubicBezTo>
                    <a:pt x="377" y="116"/>
                    <a:pt x="377" y="116"/>
                    <a:pt x="377" y="116"/>
                  </a:cubicBezTo>
                  <a:cubicBezTo>
                    <a:pt x="381" y="116"/>
                    <a:pt x="381" y="116"/>
                    <a:pt x="381" y="116"/>
                  </a:cubicBezTo>
                  <a:cubicBezTo>
                    <a:pt x="382" y="117"/>
                    <a:pt x="382" y="117"/>
                    <a:pt x="382" y="117"/>
                  </a:cubicBezTo>
                  <a:cubicBezTo>
                    <a:pt x="387" y="120"/>
                    <a:pt x="387" y="120"/>
                    <a:pt x="387" y="120"/>
                  </a:cubicBezTo>
                  <a:cubicBezTo>
                    <a:pt x="387" y="120"/>
                    <a:pt x="387" y="120"/>
                    <a:pt x="387" y="120"/>
                  </a:cubicBezTo>
                  <a:cubicBezTo>
                    <a:pt x="384" y="131"/>
                    <a:pt x="384" y="131"/>
                    <a:pt x="384" y="131"/>
                  </a:cubicBezTo>
                  <a:cubicBezTo>
                    <a:pt x="384" y="131"/>
                    <a:pt x="384" y="131"/>
                    <a:pt x="384" y="131"/>
                  </a:cubicBezTo>
                  <a:cubicBezTo>
                    <a:pt x="382" y="132"/>
                    <a:pt x="382" y="132"/>
                    <a:pt x="382" y="132"/>
                  </a:cubicBezTo>
                  <a:cubicBezTo>
                    <a:pt x="375" y="130"/>
                    <a:pt x="375" y="130"/>
                    <a:pt x="375" y="130"/>
                  </a:cubicBezTo>
                  <a:cubicBezTo>
                    <a:pt x="374" y="130"/>
                    <a:pt x="374" y="130"/>
                    <a:pt x="374" y="130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54" y="134"/>
                    <a:pt x="354" y="134"/>
                    <a:pt x="354" y="134"/>
                  </a:cubicBezTo>
                  <a:cubicBezTo>
                    <a:pt x="364" y="142"/>
                    <a:pt x="364" y="142"/>
                    <a:pt x="364" y="142"/>
                  </a:cubicBezTo>
                  <a:cubicBezTo>
                    <a:pt x="370" y="148"/>
                    <a:pt x="370" y="148"/>
                    <a:pt x="370" y="148"/>
                  </a:cubicBezTo>
                  <a:cubicBezTo>
                    <a:pt x="371" y="149"/>
                    <a:pt x="371" y="149"/>
                    <a:pt x="371" y="149"/>
                  </a:cubicBezTo>
                  <a:cubicBezTo>
                    <a:pt x="371" y="150"/>
                    <a:pt x="371" y="150"/>
                    <a:pt x="371" y="150"/>
                  </a:cubicBezTo>
                  <a:cubicBezTo>
                    <a:pt x="364" y="152"/>
                    <a:pt x="364" y="152"/>
                    <a:pt x="364" y="152"/>
                  </a:cubicBezTo>
                  <a:cubicBezTo>
                    <a:pt x="355" y="151"/>
                    <a:pt x="355" y="151"/>
                    <a:pt x="355" y="151"/>
                  </a:cubicBezTo>
                  <a:cubicBezTo>
                    <a:pt x="355" y="150"/>
                    <a:pt x="355" y="150"/>
                    <a:pt x="355" y="150"/>
                  </a:cubicBezTo>
                  <a:cubicBezTo>
                    <a:pt x="354" y="148"/>
                    <a:pt x="354" y="148"/>
                    <a:pt x="354" y="148"/>
                  </a:cubicBezTo>
                  <a:cubicBezTo>
                    <a:pt x="353" y="148"/>
                    <a:pt x="353" y="148"/>
                    <a:pt x="353" y="148"/>
                  </a:cubicBezTo>
                  <a:cubicBezTo>
                    <a:pt x="342" y="146"/>
                    <a:pt x="342" y="146"/>
                    <a:pt x="342" y="146"/>
                  </a:cubicBezTo>
                  <a:cubicBezTo>
                    <a:pt x="338" y="146"/>
                    <a:pt x="338" y="146"/>
                    <a:pt x="338" y="146"/>
                  </a:cubicBezTo>
                  <a:cubicBezTo>
                    <a:pt x="333" y="146"/>
                    <a:pt x="333" y="146"/>
                    <a:pt x="333" y="146"/>
                  </a:cubicBezTo>
                  <a:cubicBezTo>
                    <a:pt x="313" y="161"/>
                    <a:pt x="313" y="161"/>
                    <a:pt x="313" y="161"/>
                  </a:cubicBezTo>
                  <a:cubicBezTo>
                    <a:pt x="312" y="163"/>
                    <a:pt x="312" y="163"/>
                    <a:pt x="312" y="163"/>
                  </a:cubicBezTo>
                  <a:cubicBezTo>
                    <a:pt x="311" y="164"/>
                    <a:pt x="311" y="164"/>
                    <a:pt x="311" y="164"/>
                  </a:cubicBezTo>
                  <a:cubicBezTo>
                    <a:pt x="313" y="171"/>
                    <a:pt x="313" y="171"/>
                    <a:pt x="313" y="171"/>
                  </a:cubicBezTo>
                  <a:cubicBezTo>
                    <a:pt x="315" y="174"/>
                    <a:pt x="315" y="174"/>
                    <a:pt x="315" y="174"/>
                  </a:cubicBezTo>
                  <a:cubicBezTo>
                    <a:pt x="317" y="175"/>
                    <a:pt x="317" y="175"/>
                    <a:pt x="317" y="175"/>
                  </a:cubicBezTo>
                  <a:cubicBezTo>
                    <a:pt x="319" y="177"/>
                    <a:pt x="319" y="177"/>
                    <a:pt x="319" y="177"/>
                  </a:cubicBezTo>
                  <a:cubicBezTo>
                    <a:pt x="328" y="181"/>
                    <a:pt x="328" y="181"/>
                    <a:pt x="328" y="181"/>
                  </a:cubicBezTo>
                  <a:cubicBezTo>
                    <a:pt x="334" y="184"/>
                    <a:pt x="334" y="184"/>
                    <a:pt x="334" y="184"/>
                  </a:cubicBezTo>
                  <a:cubicBezTo>
                    <a:pt x="339" y="186"/>
                    <a:pt x="339" y="186"/>
                    <a:pt x="339" y="186"/>
                  </a:cubicBezTo>
                  <a:cubicBezTo>
                    <a:pt x="343" y="187"/>
                    <a:pt x="343" y="187"/>
                    <a:pt x="343" y="187"/>
                  </a:cubicBezTo>
                  <a:cubicBezTo>
                    <a:pt x="371" y="184"/>
                    <a:pt x="371" y="184"/>
                    <a:pt x="371" y="184"/>
                  </a:cubicBezTo>
                  <a:cubicBezTo>
                    <a:pt x="387" y="181"/>
                    <a:pt x="387" y="181"/>
                    <a:pt x="387" y="181"/>
                  </a:cubicBezTo>
                  <a:cubicBezTo>
                    <a:pt x="404" y="183"/>
                    <a:pt x="404" y="183"/>
                    <a:pt x="404" y="183"/>
                  </a:cubicBezTo>
                  <a:cubicBezTo>
                    <a:pt x="405" y="192"/>
                    <a:pt x="405" y="192"/>
                    <a:pt x="405" y="192"/>
                  </a:cubicBezTo>
                  <a:cubicBezTo>
                    <a:pt x="387" y="221"/>
                    <a:pt x="387" y="221"/>
                    <a:pt x="387" y="221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72" y="225"/>
                    <a:pt x="372" y="225"/>
                    <a:pt x="372" y="225"/>
                  </a:cubicBezTo>
                  <a:cubicBezTo>
                    <a:pt x="357" y="231"/>
                    <a:pt x="357" y="231"/>
                    <a:pt x="357" y="231"/>
                  </a:cubicBezTo>
                  <a:cubicBezTo>
                    <a:pt x="340" y="245"/>
                    <a:pt x="340" y="245"/>
                    <a:pt x="340" y="245"/>
                  </a:cubicBezTo>
                  <a:cubicBezTo>
                    <a:pt x="333" y="258"/>
                    <a:pt x="333" y="258"/>
                    <a:pt x="333" y="258"/>
                  </a:cubicBezTo>
                  <a:cubicBezTo>
                    <a:pt x="334" y="256"/>
                    <a:pt x="334" y="256"/>
                    <a:pt x="334" y="256"/>
                  </a:cubicBezTo>
                  <a:cubicBezTo>
                    <a:pt x="335" y="256"/>
                    <a:pt x="335" y="256"/>
                    <a:pt x="335" y="256"/>
                  </a:cubicBezTo>
                  <a:cubicBezTo>
                    <a:pt x="340" y="255"/>
                    <a:pt x="340" y="255"/>
                    <a:pt x="340" y="255"/>
                  </a:cubicBezTo>
                  <a:cubicBezTo>
                    <a:pt x="341" y="255"/>
                    <a:pt x="341" y="255"/>
                    <a:pt x="341" y="255"/>
                  </a:cubicBezTo>
                  <a:cubicBezTo>
                    <a:pt x="346" y="256"/>
                    <a:pt x="346" y="256"/>
                    <a:pt x="346" y="256"/>
                  </a:cubicBezTo>
                  <a:cubicBezTo>
                    <a:pt x="347" y="256"/>
                    <a:pt x="347" y="256"/>
                    <a:pt x="347" y="256"/>
                  </a:cubicBezTo>
                  <a:cubicBezTo>
                    <a:pt x="351" y="259"/>
                    <a:pt x="351" y="259"/>
                    <a:pt x="351" y="259"/>
                  </a:cubicBezTo>
                  <a:cubicBezTo>
                    <a:pt x="351" y="260"/>
                    <a:pt x="351" y="260"/>
                    <a:pt x="351" y="260"/>
                  </a:cubicBezTo>
                  <a:cubicBezTo>
                    <a:pt x="355" y="271"/>
                    <a:pt x="355" y="271"/>
                    <a:pt x="355" y="271"/>
                  </a:cubicBezTo>
                  <a:cubicBezTo>
                    <a:pt x="348" y="288"/>
                    <a:pt x="348" y="288"/>
                    <a:pt x="348" y="288"/>
                  </a:cubicBezTo>
                  <a:cubicBezTo>
                    <a:pt x="348" y="289"/>
                    <a:pt x="348" y="289"/>
                    <a:pt x="348" y="289"/>
                  </a:cubicBezTo>
                  <a:cubicBezTo>
                    <a:pt x="346" y="289"/>
                    <a:pt x="346" y="289"/>
                    <a:pt x="346" y="289"/>
                  </a:cubicBezTo>
                  <a:cubicBezTo>
                    <a:pt x="341" y="287"/>
                    <a:pt x="341" y="287"/>
                    <a:pt x="341" y="287"/>
                  </a:cubicBezTo>
                  <a:cubicBezTo>
                    <a:pt x="337" y="286"/>
                    <a:pt x="337" y="286"/>
                    <a:pt x="337" y="286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29" y="275"/>
                    <a:pt x="329" y="275"/>
                    <a:pt x="329" y="275"/>
                  </a:cubicBezTo>
                  <a:cubicBezTo>
                    <a:pt x="300" y="274"/>
                    <a:pt x="300" y="274"/>
                    <a:pt x="300" y="274"/>
                  </a:cubicBezTo>
                  <a:cubicBezTo>
                    <a:pt x="294" y="271"/>
                    <a:pt x="294" y="271"/>
                    <a:pt x="294" y="271"/>
                  </a:cubicBezTo>
                  <a:cubicBezTo>
                    <a:pt x="289" y="265"/>
                    <a:pt x="289" y="265"/>
                    <a:pt x="289" y="265"/>
                  </a:cubicBezTo>
                  <a:cubicBezTo>
                    <a:pt x="286" y="264"/>
                    <a:pt x="286" y="264"/>
                    <a:pt x="286" y="264"/>
                  </a:cubicBezTo>
                  <a:cubicBezTo>
                    <a:pt x="279" y="264"/>
                    <a:pt x="279" y="264"/>
                    <a:pt x="279" y="264"/>
                  </a:cubicBezTo>
                  <a:cubicBezTo>
                    <a:pt x="270" y="264"/>
                    <a:pt x="270" y="264"/>
                    <a:pt x="270" y="264"/>
                  </a:cubicBezTo>
                  <a:cubicBezTo>
                    <a:pt x="269" y="265"/>
                    <a:pt x="269" y="265"/>
                    <a:pt x="269" y="265"/>
                  </a:cubicBezTo>
                  <a:cubicBezTo>
                    <a:pt x="268" y="266"/>
                    <a:pt x="268" y="266"/>
                    <a:pt x="268" y="266"/>
                  </a:cubicBezTo>
                  <a:cubicBezTo>
                    <a:pt x="268" y="268"/>
                    <a:pt x="268" y="268"/>
                    <a:pt x="268" y="268"/>
                  </a:cubicBezTo>
                  <a:cubicBezTo>
                    <a:pt x="266" y="273"/>
                    <a:pt x="266" y="273"/>
                    <a:pt x="266" y="273"/>
                  </a:cubicBezTo>
                  <a:cubicBezTo>
                    <a:pt x="258" y="291"/>
                    <a:pt x="258" y="291"/>
                    <a:pt x="258" y="291"/>
                  </a:cubicBezTo>
                  <a:cubicBezTo>
                    <a:pt x="257" y="292"/>
                    <a:pt x="257" y="292"/>
                    <a:pt x="257" y="292"/>
                  </a:cubicBezTo>
                  <a:cubicBezTo>
                    <a:pt x="256" y="292"/>
                    <a:pt x="256" y="292"/>
                    <a:pt x="256" y="292"/>
                  </a:cubicBezTo>
                  <a:cubicBezTo>
                    <a:pt x="255" y="292"/>
                    <a:pt x="255" y="292"/>
                    <a:pt x="255" y="292"/>
                  </a:cubicBezTo>
                  <a:cubicBezTo>
                    <a:pt x="254" y="292"/>
                    <a:pt x="254" y="292"/>
                    <a:pt x="254" y="292"/>
                  </a:cubicBezTo>
                  <a:cubicBezTo>
                    <a:pt x="253" y="290"/>
                    <a:pt x="253" y="290"/>
                    <a:pt x="253" y="290"/>
                  </a:cubicBezTo>
                  <a:cubicBezTo>
                    <a:pt x="250" y="285"/>
                    <a:pt x="250" y="285"/>
                    <a:pt x="250" y="285"/>
                  </a:cubicBezTo>
                  <a:cubicBezTo>
                    <a:pt x="246" y="278"/>
                    <a:pt x="246" y="278"/>
                    <a:pt x="246" y="278"/>
                  </a:cubicBezTo>
                  <a:cubicBezTo>
                    <a:pt x="247" y="273"/>
                    <a:pt x="247" y="273"/>
                    <a:pt x="247" y="273"/>
                  </a:cubicBezTo>
                  <a:cubicBezTo>
                    <a:pt x="247" y="266"/>
                    <a:pt x="247" y="266"/>
                    <a:pt x="247" y="266"/>
                  </a:cubicBezTo>
                  <a:cubicBezTo>
                    <a:pt x="246" y="265"/>
                    <a:pt x="246" y="265"/>
                    <a:pt x="246" y="265"/>
                  </a:cubicBezTo>
                  <a:cubicBezTo>
                    <a:pt x="246" y="265"/>
                    <a:pt x="246" y="265"/>
                    <a:pt x="246" y="265"/>
                  </a:cubicBezTo>
                  <a:cubicBezTo>
                    <a:pt x="238" y="258"/>
                    <a:pt x="238" y="258"/>
                    <a:pt x="238" y="258"/>
                  </a:cubicBezTo>
                  <a:cubicBezTo>
                    <a:pt x="228" y="253"/>
                    <a:pt x="228" y="253"/>
                    <a:pt x="228" y="253"/>
                  </a:cubicBezTo>
                  <a:cubicBezTo>
                    <a:pt x="206" y="253"/>
                    <a:pt x="206" y="253"/>
                    <a:pt x="206" y="253"/>
                  </a:cubicBezTo>
                  <a:cubicBezTo>
                    <a:pt x="183" y="250"/>
                    <a:pt x="183" y="250"/>
                    <a:pt x="183" y="250"/>
                  </a:cubicBezTo>
                  <a:cubicBezTo>
                    <a:pt x="160" y="244"/>
                    <a:pt x="160" y="244"/>
                    <a:pt x="160" y="244"/>
                  </a:cubicBezTo>
                  <a:cubicBezTo>
                    <a:pt x="156" y="245"/>
                    <a:pt x="156" y="245"/>
                    <a:pt x="156" y="245"/>
                  </a:cubicBezTo>
                  <a:cubicBezTo>
                    <a:pt x="152" y="248"/>
                    <a:pt x="152" y="248"/>
                    <a:pt x="152" y="248"/>
                  </a:cubicBezTo>
                  <a:cubicBezTo>
                    <a:pt x="151" y="249"/>
                    <a:pt x="151" y="249"/>
                    <a:pt x="151" y="249"/>
                  </a:cubicBezTo>
                  <a:cubicBezTo>
                    <a:pt x="150" y="250"/>
                    <a:pt x="150" y="250"/>
                    <a:pt x="150" y="250"/>
                  </a:cubicBezTo>
                  <a:cubicBezTo>
                    <a:pt x="149" y="251"/>
                    <a:pt x="149" y="251"/>
                    <a:pt x="149" y="251"/>
                  </a:cubicBezTo>
                  <a:cubicBezTo>
                    <a:pt x="149" y="252"/>
                    <a:pt x="149" y="252"/>
                    <a:pt x="149" y="252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9" y="262"/>
                    <a:pt x="149" y="262"/>
                    <a:pt x="149" y="262"/>
                  </a:cubicBezTo>
                  <a:cubicBezTo>
                    <a:pt x="147" y="271"/>
                    <a:pt x="147" y="271"/>
                    <a:pt x="147" y="271"/>
                  </a:cubicBezTo>
                  <a:cubicBezTo>
                    <a:pt x="145" y="275"/>
                    <a:pt x="145" y="275"/>
                    <a:pt x="145" y="275"/>
                  </a:cubicBezTo>
                  <a:cubicBezTo>
                    <a:pt x="143" y="276"/>
                    <a:pt x="143" y="276"/>
                    <a:pt x="143" y="276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34" y="274"/>
                    <a:pt x="134" y="274"/>
                    <a:pt x="134" y="274"/>
                  </a:cubicBezTo>
                  <a:cubicBezTo>
                    <a:pt x="133" y="274"/>
                    <a:pt x="133" y="274"/>
                    <a:pt x="133" y="274"/>
                  </a:cubicBezTo>
                  <a:cubicBezTo>
                    <a:pt x="132" y="273"/>
                    <a:pt x="132" y="273"/>
                    <a:pt x="132" y="273"/>
                  </a:cubicBezTo>
                  <a:cubicBezTo>
                    <a:pt x="132" y="272"/>
                    <a:pt x="132" y="272"/>
                    <a:pt x="132" y="272"/>
                  </a:cubicBezTo>
                  <a:cubicBezTo>
                    <a:pt x="131" y="267"/>
                    <a:pt x="131" y="267"/>
                    <a:pt x="131" y="267"/>
                  </a:cubicBezTo>
                  <a:cubicBezTo>
                    <a:pt x="132" y="267"/>
                    <a:pt x="132" y="267"/>
                    <a:pt x="132" y="267"/>
                  </a:cubicBezTo>
                  <a:cubicBezTo>
                    <a:pt x="133" y="267"/>
                    <a:pt x="133" y="267"/>
                    <a:pt x="133" y="267"/>
                  </a:cubicBezTo>
                  <a:cubicBezTo>
                    <a:pt x="133" y="268"/>
                    <a:pt x="133" y="268"/>
                    <a:pt x="133" y="268"/>
                  </a:cubicBezTo>
                  <a:cubicBezTo>
                    <a:pt x="134" y="269"/>
                    <a:pt x="134" y="269"/>
                    <a:pt x="134" y="269"/>
                  </a:cubicBezTo>
                  <a:cubicBezTo>
                    <a:pt x="135" y="272"/>
                    <a:pt x="135" y="272"/>
                    <a:pt x="135" y="272"/>
                  </a:cubicBezTo>
                  <a:cubicBezTo>
                    <a:pt x="136" y="272"/>
                    <a:pt x="136" y="272"/>
                    <a:pt x="136" y="272"/>
                  </a:cubicBezTo>
                  <a:cubicBezTo>
                    <a:pt x="137" y="272"/>
                    <a:pt x="137" y="272"/>
                    <a:pt x="137" y="272"/>
                  </a:cubicBezTo>
                  <a:cubicBezTo>
                    <a:pt x="140" y="271"/>
                    <a:pt x="140" y="271"/>
                    <a:pt x="140" y="271"/>
                  </a:cubicBezTo>
                  <a:cubicBezTo>
                    <a:pt x="143" y="269"/>
                    <a:pt x="143" y="269"/>
                    <a:pt x="143" y="269"/>
                  </a:cubicBezTo>
                  <a:cubicBezTo>
                    <a:pt x="143" y="268"/>
                    <a:pt x="143" y="268"/>
                    <a:pt x="143" y="268"/>
                  </a:cubicBezTo>
                  <a:cubicBezTo>
                    <a:pt x="144" y="267"/>
                    <a:pt x="144" y="267"/>
                    <a:pt x="144" y="267"/>
                  </a:cubicBezTo>
                  <a:cubicBezTo>
                    <a:pt x="144" y="265"/>
                    <a:pt x="144" y="265"/>
                    <a:pt x="144" y="265"/>
                  </a:cubicBezTo>
                  <a:cubicBezTo>
                    <a:pt x="144" y="264"/>
                    <a:pt x="144" y="264"/>
                    <a:pt x="144" y="264"/>
                  </a:cubicBezTo>
                  <a:cubicBezTo>
                    <a:pt x="143" y="264"/>
                    <a:pt x="143" y="264"/>
                    <a:pt x="143" y="264"/>
                  </a:cubicBezTo>
                  <a:cubicBezTo>
                    <a:pt x="130" y="251"/>
                    <a:pt x="130" y="251"/>
                    <a:pt x="130" y="251"/>
                  </a:cubicBezTo>
                  <a:cubicBezTo>
                    <a:pt x="129" y="251"/>
                    <a:pt x="129" y="251"/>
                    <a:pt x="129" y="251"/>
                  </a:cubicBezTo>
                  <a:cubicBezTo>
                    <a:pt x="120" y="258"/>
                    <a:pt x="120" y="258"/>
                    <a:pt x="120" y="258"/>
                  </a:cubicBezTo>
                  <a:cubicBezTo>
                    <a:pt x="117" y="261"/>
                    <a:pt x="117" y="261"/>
                    <a:pt x="117" y="261"/>
                  </a:cubicBezTo>
                  <a:cubicBezTo>
                    <a:pt x="113" y="267"/>
                    <a:pt x="113" y="267"/>
                    <a:pt x="113" y="267"/>
                  </a:cubicBezTo>
                  <a:cubicBezTo>
                    <a:pt x="112" y="268"/>
                    <a:pt x="112" y="268"/>
                    <a:pt x="112" y="268"/>
                  </a:cubicBezTo>
                  <a:cubicBezTo>
                    <a:pt x="108" y="296"/>
                    <a:pt x="108" y="296"/>
                    <a:pt x="108" y="296"/>
                  </a:cubicBezTo>
                  <a:cubicBezTo>
                    <a:pt x="108" y="297"/>
                    <a:pt x="108" y="297"/>
                    <a:pt x="108" y="297"/>
                  </a:cubicBezTo>
                  <a:cubicBezTo>
                    <a:pt x="108" y="300"/>
                    <a:pt x="108" y="300"/>
                    <a:pt x="108" y="300"/>
                  </a:cubicBezTo>
                  <a:cubicBezTo>
                    <a:pt x="108" y="301"/>
                    <a:pt x="108" y="301"/>
                    <a:pt x="108" y="301"/>
                  </a:cubicBezTo>
                  <a:cubicBezTo>
                    <a:pt x="109" y="303"/>
                    <a:pt x="109" y="303"/>
                    <a:pt x="109" y="303"/>
                  </a:cubicBezTo>
                  <a:cubicBezTo>
                    <a:pt x="112" y="304"/>
                    <a:pt x="112" y="304"/>
                    <a:pt x="112" y="304"/>
                  </a:cubicBezTo>
                  <a:cubicBezTo>
                    <a:pt x="115" y="304"/>
                    <a:pt x="115" y="304"/>
                    <a:pt x="115" y="304"/>
                  </a:cubicBezTo>
                  <a:cubicBezTo>
                    <a:pt x="116" y="304"/>
                    <a:pt x="116" y="304"/>
                    <a:pt x="116" y="304"/>
                  </a:cubicBezTo>
                  <a:cubicBezTo>
                    <a:pt x="117" y="303"/>
                    <a:pt x="117" y="303"/>
                    <a:pt x="117" y="303"/>
                  </a:cubicBezTo>
                  <a:cubicBezTo>
                    <a:pt x="117" y="302"/>
                    <a:pt x="117" y="302"/>
                    <a:pt x="117" y="302"/>
                  </a:cubicBezTo>
                  <a:cubicBezTo>
                    <a:pt x="116" y="300"/>
                    <a:pt x="116" y="300"/>
                    <a:pt x="116" y="300"/>
                  </a:cubicBezTo>
                  <a:cubicBezTo>
                    <a:pt x="116" y="299"/>
                    <a:pt x="116" y="299"/>
                    <a:pt x="116" y="299"/>
                  </a:cubicBezTo>
                  <a:cubicBezTo>
                    <a:pt x="116" y="299"/>
                    <a:pt x="116" y="299"/>
                    <a:pt x="116" y="299"/>
                  </a:cubicBezTo>
                  <a:cubicBezTo>
                    <a:pt x="115" y="288"/>
                    <a:pt x="115" y="288"/>
                    <a:pt x="115" y="288"/>
                  </a:cubicBezTo>
                  <a:cubicBezTo>
                    <a:pt x="115" y="287"/>
                    <a:pt x="115" y="287"/>
                    <a:pt x="115" y="287"/>
                  </a:cubicBezTo>
                  <a:cubicBezTo>
                    <a:pt x="126" y="272"/>
                    <a:pt x="126" y="272"/>
                    <a:pt x="126" y="272"/>
                  </a:cubicBezTo>
                  <a:cubicBezTo>
                    <a:pt x="127" y="271"/>
                    <a:pt x="127" y="271"/>
                    <a:pt x="127" y="271"/>
                  </a:cubicBezTo>
                  <a:cubicBezTo>
                    <a:pt x="128" y="272"/>
                    <a:pt x="128" y="272"/>
                    <a:pt x="128" y="272"/>
                  </a:cubicBezTo>
                  <a:cubicBezTo>
                    <a:pt x="128" y="272"/>
                    <a:pt x="128" y="272"/>
                    <a:pt x="128" y="272"/>
                  </a:cubicBezTo>
                  <a:cubicBezTo>
                    <a:pt x="137" y="280"/>
                    <a:pt x="137" y="280"/>
                    <a:pt x="137" y="280"/>
                  </a:cubicBezTo>
                  <a:cubicBezTo>
                    <a:pt x="138" y="281"/>
                    <a:pt x="138" y="281"/>
                    <a:pt x="138" y="281"/>
                  </a:cubicBezTo>
                  <a:cubicBezTo>
                    <a:pt x="139" y="324"/>
                    <a:pt x="139" y="324"/>
                    <a:pt x="139" y="324"/>
                  </a:cubicBezTo>
                  <a:cubicBezTo>
                    <a:pt x="139" y="340"/>
                    <a:pt x="139" y="340"/>
                    <a:pt x="139" y="340"/>
                  </a:cubicBezTo>
                  <a:cubicBezTo>
                    <a:pt x="138" y="340"/>
                    <a:pt x="138" y="340"/>
                    <a:pt x="138" y="340"/>
                  </a:cubicBezTo>
                  <a:cubicBezTo>
                    <a:pt x="137" y="341"/>
                    <a:pt x="137" y="341"/>
                    <a:pt x="137" y="341"/>
                  </a:cubicBezTo>
                  <a:cubicBezTo>
                    <a:pt x="137" y="341"/>
                    <a:pt x="137" y="341"/>
                    <a:pt x="137" y="341"/>
                  </a:cubicBezTo>
                  <a:cubicBezTo>
                    <a:pt x="131" y="361"/>
                    <a:pt x="131" y="361"/>
                    <a:pt x="131" y="361"/>
                  </a:cubicBezTo>
                  <a:cubicBezTo>
                    <a:pt x="131" y="361"/>
                    <a:pt x="131" y="361"/>
                    <a:pt x="131" y="361"/>
                  </a:cubicBezTo>
                  <a:cubicBezTo>
                    <a:pt x="132" y="362"/>
                    <a:pt x="132" y="362"/>
                    <a:pt x="132" y="362"/>
                  </a:cubicBezTo>
                  <a:cubicBezTo>
                    <a:pt x="136" y="364"/>
                    <a:pt x="136" y="364"/>
                    <a:pt x="136" y="364"/>
                  </a:cubicBezTo>
                  <a:cubicBezTo>
                    <a:pt x="138" y="364"/>
                    <a:pt x="138" y="364"/>
                    <a:pt x="138" y="364"/>
                  </a:cubicBezTo>
                  <a:cubicBezTo>
                    <a:pt x="146" y="362"/>
                    <a:pt x="146" y="362"/>
                    <a:pt x="146" y="362"/>
                  </a:cubicBezTo>
                  <a:cubicBezTo>
                    <a:pt x="149" y="361"/>
                    <a:pt x="149" y="361"/>
                    <a:pt x="149" y="361"/>
                  </a:cubicBezTo>
                  <a:cubicBezTo>
                    <a:pt x="153" y="360"/>
                    <a:pt x="153" y="360"/>
                    <a:pt x="153" y="360"/>
                  </a:cubicBezTo>
                  <a:cubicBezTo>
                    <a:pt x="155" y="358"/>
                    <a:pt x="155" y="358"/>
                    <a:pt x="155" y="358"/>
                  </a:cubicBezTo>
                  <a:cubicBezTo>
                    <a:pt x="156" y="357"/>
                    <a:pt x="156" y="357"/>
                    <a:pt x="156" y="357"/>
                  </a:cubicBezTo>
                  <a:cubicBezTo>
                    <a:pt x="157" y="356"/>
                    <a:pt x="157" y="356"/>
                    <a:pt x="157" y="356"/>
                  </a:cubicBezTo>
                  <a:cubicBezTo>
                    <a:pt x="158" y="356"/>
                    <a:pt x="158" y="356"/>
                    <a:pt x="158" y="356"/>
                  </a:cubicBezTo>
                  <a:cubicBezTo>
                    <a:pt x="164" y="356"/>
                    <a:pt x="164" y="356"/>
                    <a:pt x="164" y="356"/>
                  </a:cubicBezTo>
                  <a:cubicBezTo>
                    <a:pt x="169" y="356"/>
                    <a:pt x="169" y="356"/>
                    <a:pt x="169" y="356"/>
                  </a:cubicBezTo>
                  <a:cubicBezTo>
                    <a:pt x="187" y="358"/>
                    <a:pt x="187" y="358"/>
                    <a:pt x="187" y="358"/>
                  </a:cubicBezTo>
                  <a:cubicBezTo>
                    <a:pt x="187" y="359"/>
                    <a:pt x="187" y="359"/>
                    <a:pt x="187" y="359"/>
                  </a:cubicBezTo>
                  <a:cubicBezTo>
                    <a:pt x="187" y="367"/>
                    <a:pt x="187" y="367"/>
                    <a:pt x="187" y="367"/>
                  </a:cubicBezTo>
                  <a:cubicBezTo>
                    <a:pt x="184" y="382"/>
                    <a:pt x="184" y="382"/>
                    <a:pt x="184" y="382"/>
                  </a:cubicBezTo>
                  <a:cubicBezTo>
                    <a:pt x="174" y="386"/>
                    <a:pt x="174" y="386"/>
                    <a:pt x="174" y="386"/>
                  </a:cubicBezTo>
                  <a:cubicBezTo>
                    <a:pt x="170" y="386"/>
                    <a:pt x="170" y="386"/>
                    <a:pt x="170" y="386"/>
                  </a:cubicBezTo>
                  <a:cubicBezTo>
                    <a:pt x="169" y="386"/>
                    <a:pt x="169" y="386"/>
                    <a:pt x="169" y="386"/>
                  </a:cubicBezTo>
                  <a:cubicBezTo>
                    <a:pt x="154" y="386"/>
                    <a:pt x="154" y="386"/>
                    <a:pt x="154" y="386"/>
                  </a:cubicBezTo>
                  <a:cubicBezTo>
                    <a:pt x="152" y="386"/>
                    <a:pt x="152" y="386"/>
                    <a:pt x="152" y="386"/>
                  </a:cubicBezTo>
                  <a:cubicBezTo>
                    <a:pt x="135" y="390"/>
                    <a:pt x="135" y="390"/>
                    <a:pt x="135" y="390"/>
                  </a:cubicBezTo>
                  <a:cubicBezTo>
                    <a:pt x="134" y="390"/>
                    <a:pt x="134" y="390"/>
                    <a:pt x="134" y="390"/>
                  </a:cubicBezTo>
                  <a:cubicBezTo>
                    <a:pt x="131" y="403"/>
                    <a:pt x="131" y="403"/>
                    <a:pt x="131" y="403"/>
                  </a:cubicBezTo>
                  <a:cubicBezTo>
                    <a:pt x="131" y="406"/>
                    <a:pt x="131" y="406"/>
                    <a:pt x="131" y="406"/>
                  </a:cubicBezTo>
                  <a:cubicBezTo>
                    <a:pt x="130" y="407"/>
                    <a:pt x="130" y="407"/>
                    <a:pt x="130" y="407"/>
                  </a:cubicBezTo>
                  <a:cubicBezTo>
                    <a:pt x="131" y="416"/>
                    <a:pt x="131" y="416"/>
                    <a:pt x="131" y="416"/>
                  </a:cubicBezTo>
                  <a:cubicBezTo>
                    <a:pt x="125" y="430"/>
                    <a:pt x="125" y="430"/>
                    <a:pt x="125" y="430"/>
                  </a:cubicBezTo>
                  <a:cubicBezTo>
                    <a:pt x="111" y="431"/>
                    <a:pt x="111" y="431"/>
                    <a:pt x="111" y="431"/>
                  </a:cubicBezTo>
                  <a:cubicBezTo>
                    <a:pt x="93" y="438"/>
                    <a:pt x="93" y="438"/>
                    <a:pt x="93" y="438"/>
                  </a:cubicBezTo>
                  <a:cubicBezTo>
                    <a:pt x="87" y="472"/>
                    <a:pt x="87" y="472"/>
                    <a:pt x="87" y="472"/>
                  </a:cubicBezTo>
                  <a:cubicBezTo>
                    <a:pt x="87" y="474"/>
                    <a:pt x="87" y="474"/>
                    <a:pt x="87" y="474"/>
                  </a:cubicBezTo>
                  <a:cubicBezTo>
                    <a:pt x="88" y="475"/>
                    <a:pt x="88" y="475"/>
                    <a:pt x="88" y="475"/>
                  </a:cubicBezTo>
                  <a:cubicBezTo>
                    <a:pt x="111" y="484"/>
                    <a:pt x="111" y="484"/>
                    <a:pt x="111" y="484"/>
                  </a:cubicBezTo>
                  <a:cubicBezTo>
                    <a:pt x="118" y="486"/>
                    <a:pt x="118" y="486"/>
                    <a:pt x="118" y="486"/>
                  </a:cubicBezTo>
                  <a:cubicBezTo>
                    <a:pt x="120" y="486"/>
                    <a:pt x="120" y="486"/>
                    <a:pt x="120" y="486"/>
                  </a:cubicBezTo>
                  <a:cubicBezTo>
                    <a:pt x="121" y="486"/>
                    <a:pt x="121" y="486"/>
                    <a:pt x="121" y="486"/>
                  </a:cubicBezTo>
                  <a:cubicBezTo>
                    <a:pt x="124" y="484"/>
                    <a:pt x="124" y="484"/>
                    <a:pt x="124" y="484"/>
                  </a:cubicBezTo>
                  <a:cubicBezTo>
                    <a:pt x="125" y="483"/>
                    <a:pt x="125" y="483"/>
                    <a:pt x="125" y="483"/>
                  </a:cubicBezTo>
                  <a:cubicBezTo>
                    <a:pt x="125" y="483"/>
                    <a:pt x="125" y="483"/>
                    <a:pt x="125" y="483"/>
                  </a:cubicBezTo>
                  <a:cubicBezTo>
                    <a:pt x="126" y="479"/>
                    <a:pt x="126" y="479"/>
                    <a:pt x="126" y="479"/>
                  </a:cubicBezTo>
                  <a:cubicBezTo>
                    <a:pt x="127" y="476"/>
                    <a:pt x="127" y="476"/>
                    <a:pt x="127" y="476"/>
                  </a:cubicBezTo>
                  <a:cubicBezTo>
                    <a:pt x="127" y="476"/>
                    <a:pt x="127" y="476"/>
                    <a:pt x="127" y="476"/>
                  </a:cubicBezTo>
                  <a:cubicBezTo>
                    <a:pt x="128" y="475"/>
                    <a:pt x="128" y="475"/>
                    <a:pt x="128" y="475"/>
                  </a:cubicBezTo>
                  <a:cubicBezTo>
                    <a:pt x="134" y="474"/>
                    <a:pt x="134" y="474"/>
                    <a:pt x="134" y="474"/>
                  </a:cubicBezTo>
                  <a:cubicBezTo>
                    <a:pt x="135" y="474"/>
                    <a:pt x="135" y="474"/>
                    <a:pt x="135" y="474"/>
                  </a:cubicBezTo>
                  <a:cubicBezTo>
                    <a:pt x="144" y="476"/>
                    <a:pt x="144" y="476"/>
                    <a:pt x="144" y="476"/>
                  </a:cubicBezTo>
                  <a:cubicBezTo>
                    <a:pt x="144" y="476"/>
                    <a:pt x="144" y="476"/>
                    <a:pt x="144" y="476"/>
                  </a:cubicBezTo>
                  <a:cubicBezTo>
                    <a:pt x="147" y="481"/>
                    <a:pt x="147" y="481"/>
                    <a:pt x="147" y="481"/>
                  </a:cubicBezTo>
                  <a:cubicBezTo>
                    <a:pt x="146" y="484"/>
                    <a:pt x="146" y="484"/>
                    <a:pt x="146" y="484"/>
                  </a:cubicBezTo>
                  <a:cubicBezTo>
                    <a:pt x="141" y="487"/>
                    <a:pt x="141" y="487"/>
                    <a:pt x="141" y="487"/>
                  </a:cubicBezTo>
                  <a:cubicBezTo>
                    <a:pt x="134" y="489"/>
                    <a:pt x="134" y="489"/>
                    <a:pt x="134" y="489"/>
                  </a:cubicBezTo>
                  <a:cubicBezTo>
                    <a:pt x="131" y="489"/>
                    <a:pt x="131" y="489"/>
                    <a:pt x="131" y="489"/>
                  </a:cubicBezTo>
                  <a:cubicBezTo>
                    <a:pt x="130" y="490"/>
                    <a:pt x="130" y="490"/>
                    <a:pt x="130" y="490"/>
                  </a:cubicBezTo>
                  <a:cubicBezTo>
                    <a:pt x="129" y="490"/>
                    <a:pt x="129" y="490"/>
                    <a:pt x="129" y="490"/>
                  </a:cubicBezTo>
                  <a:cubicBezTo>
                    <a:pt x="127" y="499"/>
                    <a:pt x="127" y="499"/>
                    <a:pt x="127" y="499"/>
                  </a:cubicBezTo>
                  <a:cubicBezTo>
                    <a:pt x="127" y="500"/>
                    <a:pt x="127" y="500"/>
                    <a:pt x="127" y="500"/>
                  </a:cubicBezTo>
                  <a:cubicBezTo>
                    <a:pt x="129" y="501"/>
                    <a:pt x="129" y="501"/>
                    <a:pt x="129" y="501"/>
                  </a:cubicBezTo>
                  <a:cubicBezTo>
                    <a:pt x="130" y="502"/>
                    <a:pt x="130" y="502"/>
                    <a:pt x="130" y="502"/>
                  </a:cubicBezTo>
                  <a:cubicBezTo>
                    <a:pt x="146" y="507"/>
                    <a:pt x="146" y="507"/>
                    <a:pt x="146" y="507"/>
                  </a:cubicBezTo>
                  <a:cubicBezTo>
                    <a:pt x="147" y="507"/>
                    <a:pt x="147" y="507"/>
                    <a:pt x="147" y="507"/>
                  </a:cubicBezTo>
                  <a:cubicBezTo>
                    <a:pt x="151" y="506"/>
                    <a:pt x="151" y="506"/>
                    <a:pt x="151" y="506"/>
                  </a:cubicBezTo>
                  <a:cubicBezTo>
                    <a:pt x="153" y="505"/>
                    <a:pt x="153" y="505"/>
                    <a:pt x="153" y="505"/>
                  </a:cubicBezTo>
                  <a:cubicBezTo>
                    <a:pt x="154" y="503"/>
                    <a:pt x="154" y="503"/>
                    <a:pt x="154" y="503"/>
                  </a:cubicBezTo>
                  <a:cubicBezTo>
                    <a:pt x="157" y="498"/>
                    <a:pt x="157" y="498"/>
                    <a:pt x="157" y="498"/>
                  </a:cubicBezTo>
                  <a:cubicBezTo>
                    <a:pt x="158" y="495"/>
                    <a:pt x="158" y="495"/>
                    <a:pt x="158" y="495"/>
                  </a:cubicBezTo>
                  <a:cubicBezTo>
                    <a:pt x="159" y="493"/>
                    <a:pt x="159" y="493"/>
                    <a:pt x="159" y="493"/>
                  </a:cubicBezTo>
                  <a:cubicBezTo>
                    <a:pt x="160" y="492"/>
                    <a:pt x="160" y="492"/>
                    <a:pt x="160" y="492"/>
                  </a:cubicBezTo>
                  <a:cubicBezTo>
                    <a:pt x="166" y="487"/>
                    <a:pt x="166" y="487"/>
                    <a:pt x="166" y="487"/>
                  </a:cubicBezTo>
                  <a:cubicBezTo>
                    <a:pt x="166" y="487"/>
                    <a:pt x="166" y="487"/>
                    <a:pt x="166" y="487"/>
                  </a:cubicBezTo>
                  <a:cubicBezTo>
                    <a:pt x="167" y="487"/>
                    <a:pt x="167" y="487"/>
                    <a:pt x="167" y="487"/>
                  </a:cubicBezTo>
                  <a:cubicBezTo>
                    <a:pt x="174" y="493"/>
                    <a:pt x="174" y="493"/>
                    <a:pt x="174" y="493"/>
                  </a:cubicBezTo>
                  <a:cubicBezTo>
                    <a:pt x="177" y="495"/>
                    <a:pt x="177" y="495"/>
                    <a:pt x="177" y="495"/>
                  </a:cubicBezTo>
                  <a:cubicBezTo>
                    <a:pt x="178" y="498"/>
                    <a:pt x="178" y="498"/>
                    <a:pt x="178" y="498"/>
                  </a:cubicBezTo>
                  <a:cubicBezTo>
                    <a:pt x="177" y="501"/>
                    <a:pt x="177" y="501"/>
                    <a:pt x="177" y="501"/>
                  </a:cubicBezTo>
                  <a:cubicBezTo>
                    <a:pt x="171" y="514"/>
                    <a:pt x="171" y="514"/>
                    <a:pt x="171" y="514"/>
                  </a:cubicBezTo>
                  <a:cubicBezTo>
                    <a:pt x="168" y="519"/>
                    <a:pt x="168" y="519"/>
                    <a:pt x="168" y="519"/>
                  </a:cubicBezTo>
                  <a:cubicBezTo>
                    <a:pt x="167" y="521"/>
                    <a:pt x="167" y="521"/>
                    <a:pt x="167" y="521"/>
                  </a:cubicBezTo>
                  <a:cubicBezTo>
                    <a:pt x="168" y="522"/>
                    <a:pt x="168" y="522"/>
                    <a:pt x="168" y="522"/>
                  </a:cubicBezTo>
                  <a:cubicBezTo>
                    <a:pt x="169" y="524"/>
                    <a:pt x="169" y="524"/>
                    <a:pt x="169" y="524"/>
                  </a:cubicBezTo>
                  <a:cubicBezTo>
                    <a:pt x="169" y="524"/>
                    <a:pt x="169" y="524"/>
                    <a:pt x="169" y="524"/>
                  </a:cubicBezTo>
                  <a:cubicBezTo>
                    <a:pt x="170" y="525"/>
                    <a:pt x="170" y="525"/>
                    <a:pt x="170" y="525"/>
                  </a:cubicBezTo>
                  <a:cubicBezTo>
                    <a:pt x="183" y="527"/>
                    <a:pt x="183" y="527"/>
                    <a:pt x="183" y="527"/>
                  </a:cubicBezTo>
                  <a:cubicBezTo>
                    <a:pt x="187" y="528"/>
                    <a:pt x="187" y="528"/>
                    <a:pt x="187" y="528"/>
                  </a:cubicBezTo>
                  <a:cubicBezTo>
                    <a:pt x="190" y="528"/>
                    <a:pt x="190" y="528"/>
                    <a:pt x="190" y="528"/>
                  </a:cubicBezTo>
                  <a:cubicBezTo>
                    <a:pt x="200" y="528"/>
                    <a:pt x="200" y="528"/>
                    <a:pt x="200" y="528"/>
                  </a:cubicBezTo>
                  <a:cubicBezTo>
                    <a:pt x="236" y="526"/>
                    <a:pt x="236" y="526"/>
                    <a:pt x="236" y="526"/>
                  </a:cubicBezTo>
                  <a:cubicBezTo>
                    <a:pt x="248" y="525"/>
                    <a:pt x="248" y="525"/>
                    <a:pt x="248" y="525"/>
                  </a:cubicBezTo>
                  <a:cubicBezTo>
                    <a:pt x="250" y="525"/>
                    <a:pt x="250" y="525"/>
                    <a:pt x="250" y="525"/>
                  </a:cubicBezTo>
                  <a:cubicBezTo>
                    <a:pt x="254" y="524"/>
                    <a:pt x="254" y="524"/>
                    <a:pt x="254" y="524"/>
                  </a:cubicBezTo>
                  <a:cubicBezTo>
                    <a:pt x="258" y="521"/>
                    <a:pt x="258" y="521"/>
                    <a:pt x="258" y="521"/>
                  </a:cubicBezTo>
                  <a:cubicBezTo>
                    <a:pt x="260" y="521"/>
                    <a:pt x="260" y="521"/>
                    <a:pt x="260" y="521"/>
                  </a:cubicBezTo>
                  <a:cubicBezTo>
                    <a:pt x="272" y="522"/>
                    <a:pt x="272" y="522"/>
                    <a:pt x="272" y="522"/>
                  </a:cubicBezTo>
                  <a:cubicBezTo>
                    <a:pt x="273" y="522"/>
                    <a:pt x="273" y="522"/>
                    <a:pt x="273" y="522"/>
                  </a:cubicBezTo>
                  <a:cubicBezTo>
                    <a:pt x="273" y="523"/>
                    <a:pt x="273" y="523"/>
                    <a:pt x="273" y="523"/>
                  </a:cubicBezTo>
                  <a:cubicBezTo>
                    <a:pt x="273" y="554"/>
                    <a:pt x="273" y="554"/>
                    <a:pt x="273" y="554"/>
                  </a:cubicBezTo>
                  <a:cubicBezTo>
                    <a:pt x="273" y="555"/>
                    <a:pt x="273" y="555"/>
                    <a:pt x="273" y="555"/>
                  </a:cubicBezTo>
                  <a:cubicBezTo>
                    <a:pt x="271" y="555"/>
                    <a:pt x="271" y="555"/>
                    <a:pt x="271" y="555"/>
                  </a:cubicBezTo>
                  <a:cubicBezTo>
                    <a:pt x="266" y="551"/>
                    <a:pt x="266" y="551"/>
                    <a:pt x="266" y="551"/>
                  </a:cubicBezTo>
                  <a:cubicBezTo>
                    <a:pt x="265" y="550"/>
                    <a:pt x="265" y="550"/>
                    <a:pt x="265" y="550"/>
                  </a:cubicBezTo>
                  <a:cubicBezTo>
                    <a:pt x="265" y="549"/>
                    <a:pt x="265" y="549"/>
                    <a:pt x="265" y="549"/>
                  </a:cubicBezTo>
                  <a:cubicBezTo>
                    <a:pt x="260" y="547"/>
                    <a:pt x="260" y="547"/>
                    <a:pt x="260" y="547"/>
                  </a:cubicBezTo>
                  <a:cubicBezTo>
                    <a:pt x="254" y="546"/>
                    <a:pt x="254" y="546"/>
                    <a:pt x="254" y="546"/>
                  </a:cubicBezTo>
                  <a:cubicBezTo>
                    <a:pt x="222" y="548"/>
                    <a:pt x="222" y="548"/>
                    <a:pt x="222" y="548"/>
                  </a:cubicBezTo>
                  <a:cubicBezTo>
                    <a:pt x="221" y="548"/>
                    <a:pt x="221" y="548"/>
                    <a:pt x="221" y="548"/>
                  </a:cubicBezTo>
                  <a:cubicBezTo>
                    <a:pt x="220" y="549"/>
                    <a:pt x="220" y="549"/>
                    <a:pt x="220" y="549"/>
                  </a:cubicBezTo>
                  <a:cubicBezTo>
                    <a:pt x="218" y="551"/>
                    <a:pt x="218" y="551"/>
                    <a:pt x="218" y="551"/>
                  </a:cubicBezTo>
                  <a:cubicBezTo>
                    <a:pt x="186" y="600"/>
                    <a:pt x="186" y="600"/>
                    <a:pt x="186" y="600"/>
                  </a:cubicBezTo>
                  <a:cubicBezTo>
                    <a:pt x="186" y="600"/>
                    <a:pt x="186" y="600"/>
                    <a:pt x="186" y="600"/>
                  </a:cubicBezTo>
                  <a:cubicBezTo>
                    <a:pt x="186" y="601"/>
                    <a:pt x="186" y="601"/>
                    <a:pt x="186" y="601"/>
                  </a:cubicBezTo>
                  <a:cubicBezTo>
                    <a:pt x="186" y="602"/>
                    <a:pt x="186" y="602"/>
                    <a:pt x="186" y="602"/>
                  </a:cubicBezTo>
                  <a:cubicBezTo>
                    <a:pt x="187" y="603"/>
                    <a:pt x="187" y="603"/>
                    <a:pt x="187" y="603"/>
                  </a:cubicBezTo>
                  <a:cubicBezTo>
                    <a:pt x="198" y="604"/>
                    <a:pt x="198" y="604"/>
                    <a:pt x="198" y="604"/>
                  </a:cubicBezTo>
                  <a:cubicBezTo>
                    <a:pt x="181" y="641"/>
                    <a:pt x="181" y="641"/>
                    <a:pt x="181" y="641"/>
                  </a:cubicBezTo>
                  <a:cubicBezTo>
                    <a:pt x="170" y="648"/>
                    <a:pt x="170" y="648"/>
                    <a:pt x="170" y="648"/>
                  </a:cubicBezTo>
                  <a:cubicBezTo>
                    <a:pt x="169" y="648"/>
                    <a:pt x="169" y="648"/>
                    <a:pt x="169" y="648"/>
                  </a:cubicBezTo>
                  <a:cubicBezTo>
                    <a:pt x="166" y="648"/>
                    <a:pt x="166" y="648"/>
                    <a:pt x="166" y="648"/>
                  </a:cubicBezTo>
                  <a:cubicBezTo>
                    <a:pt x="163" y="649"/>
                    <a:pt x="163" y="649"/>
                    <a:pt x="163" y="649"/>
                  </a:cubicBezTo>
                  <a:cubicBezTo>
                    <a:pt x="159" y="653"/>
                    <a:pt x="159" y="653"/>
                    <a:pt x="159" y="653"/>
                  </a:cubicBezTo>
                  <a:cubicBezTo>
                    <a:pt x="159" y="654"/>
                    <a:pt x="159" y="654"/>
                    <a:pt x="159" y="654"/>
                  </a:cubicBezTo>
                  <a:cubicBezTo>
                    <a:pt x="159" y="656"/>
                    <a:pt x="159" y="656"/>
                    <a:pt x="159" y="656"/>
                  </a:cubicBezTo>
                  <a:cubicBezTo>
                    <a:pt x="159" y="657"/>
                    <a:pt x="159" y="657"/>
                    <a:pt x="159" y="657"/>
                  </a:cubicBezTo>
                  <a:cubicBezTo>
                    <a:pt x="153" y="663"/>
                    <a:pt x="153" y="663"/>
                    <a:pt x="153" y="663"/>
                  </a:cubicBezTo>
                  <a:cubicBezTo>
                    <a:pt x="130" y="681"/>
                    <a:pt x="130" y="681"/>
                    <a:pt x="130" y="681"/>
                  </a:cubicBezTo>
                  <a:cubicBezTo>
                    <a:pt x="113" y="688"/>
                    <a:pt x="113" y="688"/>
                    <a:pt x="113" y="688"/>
                  </a:cubicBezTo>
                  <a:cubicBezTo>
                    <a:pt x="112" y="688"/>
                    <a:pt x="112" y="688"/>
                    <a:pt x="112" y="688"/>
                  </a:cubicBezTo>
                  <a:cubicBezTo>
                    <a:pt x="109" y="691"/>
                    <a:pt x="109" y="691"/>
                    <a:pt x="109" y="691"/>
                  </a:cubicBezTo>
                  <a:cubicBezTo>
                    <a:pt x="109" y="692"/>
                    <a:pt x="109" y="692"/>
                    <a:pt x="109" y="692"/>
                  </a:cubicBezTo>
                  <a:cubicBezTo>
                    <a:pt x="110" y="692"/>
                    <a:pt x="110" y="692"/>
                    <a:pt x="110" y="692"/>
                  </a:cubicBezTo>
                  <a:cubicBezTo>
                    <a:pt x="113" y="694"/>
                    <a:pt x="113" y="694"/>
                    <a:pt x="113" y="694"/>
                  </a:cubicBezTo>
                  <a:cubicBezTo>
                    <a:pt x="117" y="694"/>
                    <a:pt x="117" y="694"/>
                    <a:pt x="117" y="694"/>
                  </a:cubicBezTo>
                  <a:cubicBezTo>
                    <a:pt x="131" y="692"/>
                    <a:pt x="131" y="692"/>
                    <a:pt x="131" y="692"/>
                  </a:cubicBezTo>
                  <a:cubicBezTo>
                    <a:pt x="144" y="689"/>
                    <a:pt x="144" y="689"/>
                    <a:pt x="144" y="689"/>
                  </a:cubicBezTo>
                  <a:cubicBezTo>
                    <a:pt x="145" y="688"/>
                    <a:pt x="145" y="688"/>
                    <a:pt x="145" y="688"/>
                  </a:cubicBezTo>
                  <a:cubicBezTo>
                    <a:pt x="146" y="687"/>
                    <a:pt x="146" y="687"/>
                    <a:pt x="146" y="687"/>
                  </a:cubicBezTo>
                  <a:cubicBezTo>
                    <a:pt x="145" y="686"/>
                    <a:pt x="145" y="686"/>
                    <a:pt x="145" y="686"/>
                  </a:cubicBezTo>
                  <a:cubicBezTo>
                    <a:pt x="145" y="685"/>
                    <a:pt x="145" y="685"/>
                    <a:pt x="145" y="685"/>
                  </a:cubicBezTo>
                  <a:cubicBezTo>
                    <a:pt x="145" y="684"/>
                    <a:pt x="145" y="684"/>
                    <a:pt x="145" y="684"/>
                  </a:cubicBezTo>
                  <a:cubicBezTo>
                    <a:pt x="147" y="682"/>
                    <a:pt x="147" y="682"/>
                    <a:pt x="147" y="682"/>
                  </a:cubicBezTo>
                  <a:cubicBezTo>
                    <a:pt x="152" y="681"/>
                    <a:pt x="152" y="681"/>
                    <a:pt x="152" y="681"/>
                  </a:cubicBezTo>
                  <a:cubicBezTo>
                    <a:pt x="167" y="677"/>
                    <a:pt x="167" y="677"/>
                    <a:pt x="167" y="677"/>
                  </a:cubicBezTo>
                  <a:cubicBezTo>
                    <a:pt x="172" y="677"/>
                    <a:pt x="172" y="677"/>
                    <a:pt x="172" y="677"/>
                  </a:cubicBezTo>
                  <a:cubicBezTo>
                    <a:pt x="173" y="678"/>
                    <a:pt x="173" y="678"/>
                    <a:pt x="173" y="678"/>
                  </a:cubicBezTo>
                  <a:cubicBezTo>
                    <a:pt x="190" y="685"/>
                    <a:pt x="190" y="685"/>
                    <a:pt x="190" y="685"/>
                  </a:cubicBezTo>
                  <a:cubicBezTo>
                    <a:pt x="216" y="684"/>
                    <a:pt x="216" y="684"/>
                    <a:pt x="216" y="684"/>
                  </a:cubicBezTo>
                  <a:cubicBezTo>
                    <a:pt x="229" y="683"/>
                    <a:pt x="229" y="683"/>
                    <a:pt x="229" y="683"/>
                  </a:cubicBezTo>
                  <a:cubicBezTo>
                    <a:pt x="231" y="682"/>
                    <a:pt x="231" y="682"/>
                    <a:pt x="231" y="682"/>
                  </a:cubicBezTo>
                  <a:cubicBezTo>
                    <a:pt x="233" y="681"/>
                    <a:pt x="233" y="681"/>
                    <a:pt x="233" y="681"/>
                  </a:cubicBezTo>
                  <a:cubicBezTo>
                    <a:pt x="241" y="672"/>
                    <a:pt x="241" y="672"/>
                    <a:pt x="241" y="672"/>
                  </a:cubicBezTo>
                  <a:cubicBezTo>
                    <a:pt x="250" y="660"/>
                    <a:pt x="250" y="660"/>
                    <a:pt x="250" y="660"/>
                  </a:cubicBezTo>
                  <a:cubicBezTo>
                    <a:pt x="250" y="659"/>
                    <a:pt x="250" y="659"/>
                    <a:pt x="250" y="659"/>
                  </a:cubicBezTo>
                  <a:cubicBezTo>
                    <a:pt x="251" y="658"/>
                    <a:pt x="251" y="658"/>
                    <a:pt x="251" y="658"/>
                  </a:cubicBezTo>
                  <a:cubicBezTo>
                    <a:pt x="251" y="657"/>
                    <a:pt x="251" y="657"/>
                    <a:pt x="251" y="657"/>
                  </a:cubicBezTo>
                  <a:cubicBezTo>
                    <a:pt x="265" y="661"/>
                    <a:pt x="265" y="661"/>
                    <a:pt x="265" y="661"/>
                  </a:cubicBezTo>
                  <a:cubicBezTo>
                    <a:pt x="278" y="668"/>
                    <a:pt x="278" y="668"/>
                    <a:pt x="278" y="668"/>
                  </a:cubicBezTo>
                  <a:cubicBezTo>
                    <a:pt x="282" y="674"/>
                    <a:pt x="282" y="674"/>
                    <a:pt x="282" y="674"/>
                  </a:cubicBezTo>
                  <a:cubicBezTo>
                    <a:pt x="282" y="674"/>
                    <a:pt x="282" y="674"/>
                    <a:pt x="282" y="674"/>
                  </a:cubicBezTo>
                  <a:cubicBezTo>
                    <a:pt x="256" y="682"/>
                    <a:pt x="256" y="682"/>
                    <a:pt x="256" y="682"/>
                  </a:cubicBezTo>
                  <a:cubicBezTo>
                    <a:pt x="229" y="687"/>
                    <a:pt x="229" y="687"/>
                    <a:pt x="229" y="687"/>
                  </a:cubicBezTo>
                  <a:cubicBezTo>
                    <a:pt x="219" y="691"/>
                    <a:pt x="219" y="691"/>
                    <a:pt x="219" y="691"/>
                  </a:cubicBezTo>
                  <a:cubicBezTo>
                    <a:pt x="210" y="695"/>
                    <a:pt x="210" y="695"/>
                    <a:pt x="210" y="695"/>
                  </a:cubicBezTo>
                  <a:cubicBezTo>
                    <a:pt x="208" y="695"/>
                    <a:pt x="208" y="695"/>
                    <a:pt x="208" y="695"/>
                  </a:cubicBezTo>
                  <a:cubicBezTo>
                    <a:pt x="206" y="695"/>
                    <a:pt x="206" y="695"/>
                    <a:pt x="206" y="695"/>
                  </a:cubicBezTo>
                  <a:cubicBezTo>
                    <a:pt x="205" y="695"/>
                    <a:pt x="205" y="695"/>
                    <a:pt x="205" y="695"/>
                  </a:cubicBezTo>
                  <a:cubicBezTo>
                    <a:pt x="188" y="691"/>
                    <a:pt x="188" y="691"/>
                    <a:pt x="188" y="691"/>
                  </a:cubicBezTo>
                  <a:cubicBezTo>
                    <a:pt x="158" y="691"/>
                    <a:pt x="158" y="691"/>
                    <a:pt x="158" y="691"/>
                  </a:cubicBezTo>
                  <a:cubicBezTo>
                    <a:pt x="156" y="691"/>
                    <a:pt x="156" y="691"/>
                    <a:pt x="156" y="691"/>
                  </a:cubicBezTo>
                  <a:cubicBezTo>
                    <a:pt x="154" y="692"/>
                    <a:pt x="154" y="692"/>
                    <a:pt x="154" y="692"/>
                  </a:cubicBezTo>
                  <a:cubicBezTo>
                    <a:pt x="153" y="693"/>
                    <a:pt x="153" y="693"/>
                    <a:pt x="153" y="693"/>
                  </a:cubicBezTo>
                  <a:cubicBezTo>
                    <a:pt x="149" y="696"/>
                    <a:pt x="149" y="696"/>
                    <a:pt x="149" y="696"/>
                  </a:cubicBezTo>
                  <a:cubicBezTo>
                    <a:pt x="149" y="697"/>
                    <a:pt x="149" y="697"/>
                    <a:pt x="149" y="697"/>
                  </a:cubicBezTo>
                  <a:cubicBezTo>
                    <a:pt x="147" y="705"/>
                    <a:pt x="147" y="705"/>
                    <a:pt x="147" y="705"/>
                  </a:cubicBezTo>
                  <a:cubicBezTo>
                    <a:pt x="148" y="710"/>
                    <a:pt x="148" y="710"/>
                    <a:pt x="148" y="710"/>
                  </a:cubicBezTo>
                  <a:cubicBezTo>
                    <a:pt x="146" y="714"/>
                    <a:pt x="146" y="714"/>
                    <a:pt x="146" y="714"/>
                  </a:cubicBezTo>
                  <a:cubicBezTo>
                    <a:pt x="135" y="721"/>
                    <a:pt x="135" y="721"/>
                    <a:pt x="135" y="721"/>
                  </a:cubicBezTo>
                  <a:cubicBezTo>
                    <a:pt x="134" y="722"/>
                    <a:pt x="134" y="722"/>
                    <a:pt x="134" y="722"/>
                  </a:cubicBezTo>
                  <a:cubicBezTo>
                    <a:pt x="122" y="725"/>
                    <a:pt x="122" y="725"/>
                    <a:pt x="122" y="725"/>
                  </a:cubicBezTo>
                  <a:cubicBezTo>
                    <a:pt x="120" y="736"/>
                    <a:pt x="120" y="736"/>
                    <a:pt x="120" y="736"/>
                  </a:cubicBezTo>
                  <a:cubicBezTo>
                    <a:pt x="119" y="756"/>
                    <a:pt x="119" y="756"/>
                    <a:pt x="119" y="756"/>
                  </a:cubicBezTo>
                  <a:cubicBezTo>
                    <a:pt x="121" y="763"/>
                    <a:pt x="121" y="763"/>
                    <a:pt x="121" y="763"/>
                  </a:cubicBezTo>
                  <a:cubicBezTo>
                    <a:pt x="129" y="765"/>
                    <a:pt x="129" y="765"/>
                    <a:pt x="129" y="765"/>
                  </a:cubicBezTo>
                  <a:cubicBezTo>
                    <a:pt x="131" y="766"/>
                    <a:pt x="131" y="766"/>
                    <a:pt x="131" y="766"/>
                  </a:cubicBezTo>
                  <a:cubicBezTo>
                    <a:pt x="133" y="767"/>
                    <a:pt x="133" y="767"/>
                    <a:pt x="133" y="767"/>
                  </a:cubicBezTo>
                  <a:cubicBezTo>
                    <a:pt x="134" y="767"/>
                    <a:pt x="134" y="767"/>
                    <a:pt x="134" y="767"/>
                  </a:cubicBezTo>
                  <a:cubicBezTo>
                    <a:pt x="134" y="769"/>
                    <a:pt x="134" y="769"/>
                    <a:pt x="134" y="769"/>
                  </a:cubicBezTo>
                  <a:cubicBezTo>
                    <a:pt x="134" y="772"/>
                    <a:pt x="134" y="772"/>
                    <a:pt x="134" y="772"/>
                  </a:cubicBezTo>
                  <a:cubicBezTo>
                    <a:pt x="115" y="774"/>
                    <a:pt x="115" y="774"/>
                    <a:pt x="115" y="774"/>
                  </a:cubicBezTo>
                  <a:cubicBezTo>
                    <a:pt x="106" y="774"/>
                    <a:pt x="106" y="774"/>
                    <a:pt x="106" y="774"/>
                  </a:cubicBezTo>
                  <a:cubicBezTo>
                    <a:pt x="102" y="774"/>
                    <a:pt x="102" y="774"/>
                    <a:pt x="102" y="774"/>
                  </a:cubicBezTo>
                  <a:cubicBezTo>
                    <a:pt x="69" y="765"/>
                    <a:pt x="69" y="765"/>
                    <a:pt x="69" y="765"/>
                  </a:cubicBezTo>
                  <a:cubicBezTo>
                    <a:pt x="70" y="761"/>
                    <a:pt x="70" y="761"/>
                    <a:pt x="70" y="761"/>
                  </a:cubicBezTo>
                  <a:cubicBezTo>
                    <a:pt x="70" y="758"/>
                    <a:pt x="70" y="758"/>
                    <a:pt x="70" y="758"/>
                  </a:cubicBezTo>
                  <a:cubicBezTo>
                    <a:pt x="70" y="757"/>
                    <a:pt x="70" y="757"/>
                    <a:pt x="70" y="757"/>
                  </a:cubicBezTo>
                  <a:cubicBezTo>
                    <a:pt x="69" y="757"/>
                    <a:pt x="69" y="757"/>
                    <a:pt x="69" y="757"/>
                  </a:cubicBezTo>
                  <a:cubicBezTo>
                    <a:pt x="68" y="757"/>
                    <a:pt x="68" y="757"/>
                    <a:pt x="68" y="757"/>
                  </a:cubicBezTo>
                  <a:cubicBezTo>
                    <a:pt x="63" y="758"/>
                    <a:pt x="63" y="758"/>
                    <a:pt x="63" y="758"/>
                  </a:cubicBezTo>
                  <a:cubicBezTo>
                    <a:pt x="56" y="760"/>
                    <a:pt x="56" y="760"/>
                    <a:pt x="56" y="760"/>
                  </a:cubicBezTo>
                  <a:cubicBezTo>
                    <a:pt x="53" y="761"/>
                    <a:pt x="53" y="761"/>
                    <a:pt x="53" y="761"/>
                  </a:cubicBezTo>
                  <a:cubicBezTo>
                    <a:pt x="52" y="762"/>
                    <a:pt x="52" y="762"/>
                    <a:pt x="52" y="762"/>
                  </a:cubicBezTo>
                  <a:cubicBezTo>
                    <a:pt x="38" y="769"/>
                    <a:pt x="38" y="769"/>
                    <a:pt x="38" y="769"/>
                  </a:cubicBezTo>
                  <a:cubicBezTo>
                    <a:pt x="21" y="780"/>
                    <a:pt x="21" y="780"/>
                    <a:pt x="21" y="780"/>
                  </a:cubicBezTo>
                  <a:cubicBezTo>
                    <a:pt x="21" y="781"/>
                    <a:pt x="21" y="781"/>
                    <a:pt x="21" y="781"/>
                  </a:cubicBezTo>
                  <a:cubicBezTo>
                    <a:pt x="21" y="781"/>
                    <a:pt x="21" y="781"/>
                    <a:pt x="21" y="781"/>
                  </a:cubicBezTo>
                  <a:cubicBezTo>
                    <a:pt x="19" y="789"/>
                    <a:pt x="19" y="789"/>
                    <a:pt x="19" y="789"/>
                  </a:cubicBezTo>
                  <a:cubicBezTo>
                    <a:pt x="18" y="793"/>
                    <a:pt x="18" y="793"/>
                    <a:pt x="18" y="793"/>
                  </a:cubicBezTo>
                  <a:cubicBezTo>
                    <a:pt x="19" y="799"/>
                    <a:pt x="19" y="799"/>
                    <a:pt x="19" y="799"/>
                  </a:cubicBezTo>
                  <a:cubicBezTo>
                    <a:pt x="20" y="800"/>
                    <a:pt x="20" y="800"/>
                    <a:pt x="20" y="800"/>
                  </a:cubicBezTo>
                  <a:cubicBezTo>
                    <a:pt x="22" y="802"/>
                    <a:pt x="22" y="802"/>
                    <a:pt x="22" y="802"/>
                  </a:cubicBezTo>
                  <a:cubicBezTo>
                    <a:pt x="22" y="803"/>
                    <a:pt x="22" y="803"/>
                    <a:pt x="22" y="803"/>
                  </a:cubicBezTo>
                  <a:cubicBezTo>
                    <a:pt x="24" y="803"/>
                    <a:pt x="24" y="803"/>
                    <a:pt x="24" y="803"/>
                  </a:cubicBezTo>
                  <a:cubicBezTo>
                    <a:pt x="73" y="799"/>
                    <a:pt x="73" y="799"/>
                    <a:pt x="73" y="799"/>
                  </a:cubicBezTo>
                  <a:cubicBezTo>
                    <a:pt x="88" y="797"/>
                    <a:pt x="88" y="797"/>
                    <a:pt x="88" y="797"/>
                  </a:cubicBezTo>
                  <a:cubicBezTo>
                    <a:pt x="100" y="795"/>
                    <a:pt x="100" y="795"/>
                    <a:pt x="100" y="795"/>
                  </a:cubicBezTo>
                  <a:cubicBezTo>
                    <a:pt x="109" y="794"/>
                    <a:pt x="109" y="794"/>
                    <a:pt x="109" y="794"/>
                  </a:cubicBezTo>
                  <a:cubicBezTo>
                    <a:pt x="112" y="795"/>
                    <a:pt x="112" y="795"/>
                    <a:pt x="112" y="795"/>
                  </a:cubicBezTo>
                  <a:cubicBezTo>
                    <a:pt x="114" y="795"/>
                    <a:pt x="114" y="795"/>
                    <a:pt x="114" y="795"/>
                  </a:cubicBezTo>
                  <a:cubicBezTo>
                    <a:pt x="122" y="798"/>
                    <a:pt x="122" y="798"/>
                    <a:pt x="122" y="798"/>
                  </a:cubicBezTo>
                  <a:cubicBezTo>
                    <a:pt x="124" y="799"/>
                    <a:pt x="124" y="799"/>
                    <a:pt x="124" y="799"/>
                  </a:cubicBezTo>
                  <a:cubicBezTo>
                    <a:pt x="126" y="801"/>
                    <a:pt x="126" y="801"/>
                    <a:pt x="126" y="801"/>
                  </a:cubicBezTo>
                  <a:cubicBezTo>
                    <a:pt x="127" y="803"/>
                    <a:pt x="127" y="803"/>
                    <a:pt x="127" y="803"/>
                  </a:cubicBezTo>
                  <a:cubicBezTo>
                    <a:pt x="126" y="803"/>
                    <a:pt x="126" y="803"/>
                    <a:pt x="126" y="803"/>
                  </a:cubicBezTo>
                  <a:cubicBezTo>
                    <a:pt x="122" y="802"/>
                    <a:pt x="122" y="802"/>
                    <a:pt x="122" y="802"/>
                  </a:cubicBezTo>
                  <a:cubicBezTo>
                    <a:pt x="120" y="802"/>
                    <a:pt x="120" y="802"/>
                    <a:pt x="120" y="802"/>
                  </a:cubicBezTo>
                  <a:cubicBezTo>
                    <a:pt x="108" y="804"/>
                    <a:pt x="108" y="804"/>
                    <a:pt x="108" y="804"/>
                  </a:cubicBezTo>
                  <a:cubicBezTo>
                    <a:pt x="106" y="805"/>
                    <a:pt x="106" y="805"/>
                    <a:pt x="106" y="805"/>
                  </a:cubicBezTo>
                  <a:cubicBezTo>
                    <a:pt x="97" y="812"/>
                    <a:pt x="97" y="812"/>
                    <a:pt x="97" y="812"/>
                  </a:cubicBezTo>
                  <a:cubicBezTo>
                    <a:pt x="76" y="821"/>
                    <a:pt x="76" y="821"/>
                    <a:pt x="76" y="821"/>
                  </a:cubicBezTo>
                  <a:cubicBezTo>
                    <a:pt x="70" y="824"/>
                    <a:pt x="70" y="824"/>
                    <a:pt x="70" y="824"/>
                  </a:cubicBezTo>
                  <a:cubicBezTo>
                    <a:pt x="48" y="831"/>
                    <a:pt x="48" y="831"/>
                    <a:pt x="48" y="831"/>
                  </a:cubicBezTo>
                  <a:cubicBezTo>
                    <a:pt x="44" y="837"/>
                    <a:pt x="44" y="837"/>
                    <a:pt x="44" y="837"/>
                  </a:cubicBezTo>
                  <a:cubicBezTo>
                    <a:pt x="44" y="841"/>
                    <a:pt x="44" y="841"/>
                    <a:pt x="44" y="841"/>
                  </a:cubicBezTo>
                  <a:cubicBezTo>
                    <a:pt x="44" y="842"/>
                    <a:pt x="44" y="842"/>
                    <a:pt x="44" y="842"/>
                  </a:cubicBezTo>
                  <a:cubicBezTo>
                    <a:pt x="46" y="844"/>
                    <a:pt x="46" y="844"/>
                    <a:pt x="46" y="844"/>
                  </a:cubicBezTo>
                  <a:cubicBezTo>
                    <a:pt x="49" y="850"/>
                    <a:pt x="49" y="850"/>
                    <a:pt x="49" y="850"/>
                  </a:cubicBezTo>
                  <a:cubicBezTo>
                    <a:pt x="49" y="853"/>
                    <a:pt x="49" y="853"/>
                    <a:pt x="49" y="853"/>
                  </a:cubicBezTo>
                  <a:cubicBezTo>
                    <a:pt x="48" y="854"/>
                    <a:pt x="48" y="854"/>
                    <a:pt x="48" y="854"/>
                  </a:cubicBezTo>
                  <a:cubicBezTo>
                    <a:pt x="47" y="852"/>
                    <a:pt x="47" y="852"/>
                    <a:pt x="47" y="852"/>
                  </a:cubicBezTo>
                  <a:cubicBezTo>
                    <a:pt x="46" y="852"/>
                    <a:pt x="46" y="852"/>
                    <a:pt x="46" y="852"/>
                  </a:cubicBezTo>
                  <a:cubicBezTo>
                    <a:pt x="45" y="852"/>
                    <a:pt x="45" y="852"/>
                    <a:pt x="45" y="852"/>
                  </a:cubicBezTo>
                  <a:cubicBezTo>
                    <a:pt x="41" y="855"/>
                    <a:pt x="41" y="855"/>
                    <a:pt x="41" y="855"/>
                  </a:cubicBezTo>
                  <a:cubicBezTo>
                    <a:pt x="27" y="858"/>
                    <a:pt x="27" y="858"/>
                    <a:pt x="27" y="858"/>
                  </a:cubicBezTo>
                  <a:cubicBezTo>
                    <a:pt x="26" y="865"/>
                    <a:pt x="26" y="865"/>
                    <a:pt x="26" y="865"/>
                  </a:cubicBezTo>
                  <a:cubicBezTo>
                    <a:pt x="26" y="866"/>
                    <a:pt x="26" y="866"/>
                    <a:pt x="26" y="866"/>
                  </a:cubicBezTo>
                  <a:cubicBezTo>
                    <a:pt x="32" y="880"/>
                    <a:pt x="32" y="880"/>
                    <a:pt x="32" y="880"/>
                  </a:cubicBezTo>
                  <a:cubicBezTo>
                    <a:pt x="32" y="881"/>
                    <a:pt x="32" y="881"/>
                    <a:pt x="32" y="881"/>
                  </a:cubicBezTo>
                  <a:cubicBezTo>
                    <a:pt x="33" y="882"/>
                    <a:pt x="33" y="882"/>
                    <a:pt x="33" y="882"/>
                  </a:cubicBezTo>
                  <a:cubicBezTo>
                    <a:pt x="34" y="882"/>
                    <a:pt x="34" y="882"/>
                    <a:pt x="34" y="882"/>
                  </a:cubicBezTo>
                  <a:cubicBezTo>
                    <a:pt x="44" y="875"/>
                    <a:pt x="44" y="875"/>
                    <a:pt x="44" y="875"/>
                  </a:cubicBezTo>
                  <a:cubicBezTo>
                    <a:pt x="57" y="883"/>
                    <a:pt x="57" y="883"/>
                    <a:pt x="57" y="883"/>
                  </a:cubicBezTo>
                  <a:cubicBezTo>
                    <a:pt x="77" y="889"/>
                    <a:pt x="77" y="889"/>
                    <a:pt x="77" y="889"/>
                  </a:cubicBezTo>
                  <a:cubicBezTo>
                    <a:pt x="102" y="880"/>
                    <a:pt x="102" y="880"/>
                    <a:pt x="102" y="880"/>
                  </a:cubicBezTo>
                  <a:cubicBezTo>
                    <a:pt x="132" y="870"/>
                    <a:pt x="132" y="870"/>
                    <a:pt x="132" y="870"/>
                  </a:cubicBezTo>
                  <a:cubicBezTo>
                    <a:pt x="136" y="869"/>
                    <a:pt x="136" y="869"/>
                    <a:pt x="136" y="869"/>
                  </a:cubicBezTo>
                  <a:cubicBezTo>
                    <a:pt x="143" y="868"/>
                    <a:pt x="143" y="868"/>
                    <a:pt x="143" y="868"/>
                  </a:cubicBezTo>
                  <a:cubicBezTo>
                    <a:pt x="152" y="867"/>
                    <a:pt x="152" y="867"/>
                    <a:pt x="152" y="867"/>
                  </a:cubicBezTo>
                  <a:cubicBezTo>
                    <a:pt x="153" y="867"/>
                    <a:pt x="153" y="867"/>
                    <a:pt x="153" y="867"/>
                  </a:cubicBezTo>
                  <a:cubicBezTo>
                    <a:pt x="153" y="869"/>
                    <a:pt x="153" y="869"/>
                    <a:pt x="153" y="869"/>
                  </a:cubicBezTo>
                  <a:cubicBezTo>
                    <a:pt x="115" y="888"/>
                    <a:pt x="115" y="888"/>
                    <a:pt x="115" y="888"/>
                  </a:cubicBezTo>
                  <a:cubicBezTo>
                    <a:pt x="102" y="893"/>
                    <a:pt x="102" y="893"/>
                    <a:pt x="102" y="893"/>
                  </a:cubicBezTo>
                  <a:cubicBezTo>
                    <a:pt x="88" y="905"/>
                    <a:pt x="88" y="905"/>
                    <a:pt x="88" y="905"/>
                  </a:cubicBezTo>
                  <a:cubicBezTo>
                    <a:pt x="65" y="928"/>
                    <a:pt x="65" y="928"/>
                    <a:pt x="65" y="928"/>
                  </a:cubicBezTo>
                  <a:cubicBezTo>
                    <a:pt x="62" y="932"/>
                    <a:pt x="62" y="932"/>
                    <a:pt x="62" y="932"/>
                  </a:cubicBezTo>
                  <a:cubicBezTo>
                    <a:pt x="76" y="934"/>
                    <a:pt x="76" y="934"/>
                    <a:pt x="76" y="934"/>
                  </a:cubicBezTo>
                  <a:cubicBezTo>
                    <a:pt x="79" y="933"/>
                    <a:pt x="79" y="933"/>
                    <a:pt x="79" y="933"/>
                  </a:cubicBezTo>
                  <a:cubicBezTo>
                    <a:pt x="92" y="929"/>
                    <a:pt x="92" y="929"/>
                    <a:pt x="92" y="929"/>
                  </a:cubicBezTo>
                  <a:cubicBezTo>
                    <a:pt x="93" y="928"/>
                    <a:pt x="93" y="928"/>
                    <a:pt x="93" y="928"/>
                  </a:cubicBezTo>
                  <a:cubicBezTo>
                    <a:pt x="94" y="926"/>
                    <a:pt x="94" y="926"/>
                    <a:pt x="94" y="926"/>
                  </a:cubicBezTo>
                  <a:cubicBezTo>
                    <a:pt x="94" y="924"/>
                    <a:pt x="94" y="924"/>
                    <a:pt x="94" y="924"/>
                  </a:cubicBezTo>
                  <a:cubicBezTo>
                    <a:pt x="94" y="924"/>
                    <a:pt x="94" y="924"/>
                    <a:pt x="94" y="924"/>
                  </a:cubicBezTo>
                  <a:cubicBezTo>
                    <a:pt x="94" y="923"/>
                    <a:pt x="94" y="923"/>
                    <a:pt x="94" y="923"/>
                  </a:cubicBezTo>
                  <a:cubicBezTo>
                    <a:pt x="97" y="921"/>
                    <a:pt x="97" y="921"/>
                    <a:pt x="97" y="921"/>
                  </a:cubicBezTo>
                  <a:cubicBezTo>
                    <a:pt x="108" y="920"/>
                    <a:pt x="108" y="920"/>
                    <a:pt x="108" y="920"/>
                  </a:cubicBezTo>
                  <a:cubicBezTo>
                    <a:pt x="119" y="920"/>
                    <a:pt x="119" y="920"/>
                    <a:pt x="119" y="920"/>
                  </a:cubicBezTo>
                  <a:cubicBezTo>
                    <a:pt x="136" y="917"/>
                    <a:pt x="136" y="917"/>
                    <a:pt x="136" y="917"/>
                  </a:cubicBezTo>
                  <a:cubicBezTo>
                    <a:pt x="146" y="914"/>
                    <a:pt x="146" y="914"/>
                    <a:pt x="146" y="914"/>
                  </a:cubicBezTo>
                  <a:cubicBezTo>
                    <a:pt x="147" y="914"/>
                    <a:pt x="147" y="914"/>
                    <a:pt x="147" y="914"/>
                  </a:cubicBezTo>
                  <a:cubicBezTo>
                    <a:pt x="155" y="907"/>
                    <a:pt x="155" y="907"/>
                    <a:pt x="155" y="907"/>
                  </a:cubicBezTo>
                  <a:cubicBezTo>
                    <a:pt x="160" y="906"/>
                    <a:pt x="160" y="906"/>
                    <a:pt x="160" y="906"/>
                  </a:cubicBezTo>
                  <a:cubicBezTo>
                    <a:pt x="170" y="906"/>
                    <a:pt x="170" y="906"/>
                    <a:pt x="170" y="906"/>
                  </a:cubicBezTo>
                  <a:cubicBezTo>
                    <a:pt x="171" y="906"/>
                    <a:pt x="171" y="906"/>
                    <a:pt x="171" y="906"/>
                  </a:cubicBezTo>
                  <a:cubicBezTo>
                    <a:pt x="172" y="909"/>
                    <a:pt x="172" y="909"/>
                    <a:pt x="172" y="909"/>
                  </a:cubicBezTo>
                  <a:cubicBezTo>
                    <a:pt x="170" y="915"/>
                    <a:pt x="170" y="915"/>
                    <a:pt x="170" y="915"/>
                  </a:cubicBezTo>
                  <a:cubicBezTo>
                    <a:pt x="170" y="916"/>
                    <a:pt x="170" y="916"/>
                    <a:pt x="170" y="916"/>
                  </a:cubicBezTo>
                  <a:cubicBezTo>
                    <a:pt x="167" y="918"/>
                    <a:pt x="167" y="918"/>
                    <a:pt x="167" y="918"/>
                  </a:cubicBezTo>
                  <a:cubicBezTo>
                    <a:pt x="159" y="921"/>
                    <a:pt x="159" y="921"/>
                    <a:pt x="159" y="921"/>
                  </a:cubicBezTo>
                  <a:cubicBezTo>
                    <a:pt x="157" y="922"/>
                    <a:pt x="157" y="922"/>
                    <a:pt x="157" y="922"/>
                  </a:cubicBezTo>
                  <a:cubicBezTo>
                    <a:pt x="153" y="922"/>
                    <a:pt x="153" y="922"/>
                    <a:pt x="153" y="922"/>
                  </a:cubicBezTo>
                  <a:cubicBezTo>
                    <a:pt x="149" y="923"/>
                    <a:pt x="149" y="923"/>
                    <a:pt x="149" y="923"/>
                  </a:cubicBezTo>
                  <a:cubicBezTo>
                    <a:pt x="148" y="924"/>
                    <a:pt x="148" y="924"/>
                    <a:pt x="148" y="924"/>
                  </a:cubicBezTo>
                  <a:cubicBezTo>
                    <a:pt x="121" y="936"/>
                    <a:pt x="121" y="936"/>
                    <a:pt x="121" y="936"/>
                  </a:cubicBezTo>
                  <a:cubicBezTo>
                    <a:pt x="117" y="938"/>
                    <a:pt x="117" y="938"/>
                    <a:pt x="117" y="938"/>
                  </a:cubicBezTo>
                  <a:cubicBezTo>
                    <a:pt x="107" y="946"/>
                    <a:pt x="107" y="946"/>
                    <a:pt x="107" y="946"/>
                  </a:cubicBezTo>
                  <a:cubicBezTo>
                    <a:pt x="106" y="947"/>
                    <a:pt x="106" y="947"/>
                    <a:pt x="106" y="947"/>
                  </a:cubicBezTo>
                  <a:cubicBezTo>
                    <a:pt x="106" y="948"/>
                    <a:pt x="106" y="948"/>
                    <a:pt x="106" y="948"/>
                  </a:cubicBezTo>
                  <a:cubicBezTo>
                    <a:pt x="107" y="948"/>
                    <a:pt x="107" y="948"/>
                    <a:pt x="107" y="948"/>
                  </a:cubicBezTo>
                  <a:cubicBezTo>
                    <a:pt x="107" y="949"/>
                    <a:pt x="107" y="949"/>
                    <a:pt x="107" y="949"/>
                  </a:cubicBezTo>
                  <a:cubicBezTo>
                    <a:pt x="108" y="949"/>
                    <a:pt x="108" y="949"/>
                    <a:pt x="108" y="949"/>
                  </a:cubicBezTo>
                  <a:cubicBezTo>
                    <a:pt x="112" y="948"/>
                    <a:pt x="112" y="948"/>
                    <a:pt x="112" y="948"/>
                  </a:cubicBezTo>
                  <a:cubicBezTo>
                    <a:pt x="138" y="938"/>
                    <a:pt x="138" y="938"/>
                    <a:pt x="138" y="938"/>
                  </a:cubicBezTo>
                  <a:cubicBezTo>
                    <a:pt x="142" y="936"/>
                    <a:pt x="142" y="936"/>
                    <a:pt x="142" y="936"/>
                  </a:cubicBezTo>
                  <a:cubicBezTo>
                    <a:pt x="142" y="936"/>
                    <a:pt x="142" y="936"/>
                    <a:pt x="142" y="936"/>
                  </a:cubicBezTo>
                  <a:cubicBezTo>
                    <a:pt x="144" y="935"/>
                    <a:pt x="144" y="935"/>
                    <a:pt x="144" y="935"/>
                  </a:cubicBezTo>
                  <a:cubicBezTo>
                    <a:pt x="147" y="933"/>
                    <a:pt x="147" y="933"/>
                    <a:pt x="147" y="933"/>
                  </a:cubicBezTo>
                  <a:cubicBezTo>
                    <a:pt x="148" y="933"/>
                    <a:pt x="148" y="933"/>
                    <a:pt x="148" y="933"/>
                  </a:cubicBezTo>
                  <a:cubicBezTo>
                    <a:pt x="149" y="932"/>
                    <a:pt x="149" y="932"/>
                    <a:pt x="149" y="932"/>
                  </a:cubicBezTo>
                  <a:cubicBezTo>
                    <a:pt x="153" y="932"/>
                    <a:pt x="153" y="932"/>
                    <a:pt x="153" y="932"/>
                  </a:cubicBezTo>
                  <a:cubicBezTo>
                    <a:pt x="153" y="932"/>
                    <a:pt x="153" y="932"/>
                    <a:pt x="153" y="932"/>
                  </a:cubicBezTo>
                  <a:cubicBezTo>
                    <a:pt x="154" y="933"/>
                    <a:pt x="154" y="933"/>
                    <a:pt x="154" y="933"/>
                  </a:cubicBezTo>
                  <a:cubicBezTo>
                    <a:pt x="154" y="934"/>
                    <a:pt x="154" y="934"/>
                    <a:pt x="154" y="934"/>
                  </a:cubicBezTo>
                  <a:cubicBezTo>
                    <a:pt x="153" y="935"/>
                    <a:pt x="153" y="935"/>
                    <a:pt x="153" y="935"/>
                  </a:cubicBezTo>
                  <a:cubicBezTo>
                    <a:pt x="136" y="948"/>
                    <a:pt x="136" y="948"/>
                    <a:pt x="136" y="948"/>
                  </a:cubicBezTo>
                  <a:cubicBezTo>
                    <a:pt x="133" y="950"/>
                    <a:pt x="133" y="950"/>
                    <a:pt x="133" y="950"/>
                  </a:cubicBezTo>
                  <a:cubicBezTo>
                    <a:pt x="128" y="953"/>
                    <a:pt x="128" y="953"/>
                    <a:pt x="128" y="953"/>
                  </a:cubicBezTo>
                  <a:cubicBezTo>
                    <a:pt x="126" y="954"/>
                    <a:pt x="126" y="954"/>
                    <a:pt x="126" y="954"/>
                  </a:cubicBezTo>
                  <a:cubicBezTo>
                    <a:pt x="122" y="955"/>
                    <a:pt x="122" y="955"/>
                    <a:pt x="122" y="955"/>
                  </a:cubicBezTo>
                  <a:cubicBezTo>
                    <a:pt x="117" y="956"/>
                    <a:pt x="117" y="956"/>
                    <a:pt x="117" y="956"/>
                  </a:cubicBezTo>
                  <a:cubicBezTo>
                    <a:pt x="107" y="964"/>
                    <a:pt x="107" y="964"/>
                    <a:pt x="107" y="964"/>
                  </a:cubicBezTo>
                  <a:cubicBezTo>
                    <a:pt x="107" y="965"/>
                    <a:pt x="107" y="965"/>
                    <a:pt x="107" y="965"/>
                  </a:cubicBezTo>
                  <a:cubicBezTo>
                    <a:pt x="107" y="965"/>
                    <a:pt x="107" y="965"/>
                    <a:pt x="107" y="965"/>
                  </a:cubicBezTo>
                  <a:cubicBezTo>
                    <a:pt x="109" y="973"/>
                    <a:pt x="109" y="973"/>
                    <a:pt x="109" y="973"/>
                  </a:cubicBezTo>
                  <a:cubicBezTo>
                    <a:pt x="111" y="973"/>
                    <a:pt x="111" y="973"/>
                    <a:pt x="111" y="973"/>
                  </a:cubicBezTo>
                  <a:cubicBezTo>
                    <a:pt x="117" y="972"/>
                    <a:pt x="117" y="972"/>
                    <a:pt x="117" y="972"/>
                  </a:cubicBezTo>
                  <a:cubicBezTo>
                    <a:pt x="120" y="971"/>
                    <a:pt x="120" y="971"/>
                    <a:pt x="120" y="971"/>
                  </a:cubicBezTo>
                  <a:cubicBezTo>
                    <a:pt x="126" y="969"/>
                    <a:pt x="126" y="969"/>
                    <a:pt x="126" y="969"/>
                  </a:cubicBezTo>
                  <a:cubicBezTo>
                    <a:pt x="127" y="969"/>
                    <a:pt x="127" y="969"/>
                    <a:pt x="127" y="969"/>
                  </a:cubicBezTo>
                  <a:cubicBezTo>
                    <a:pt x="150" y="961"/>
                    <a:pt x="150" y="961"/>
                    <a:pt x="150" y="961"/>
                  </a:cubicBezTo>
                  <a:cubicBezTo>
                    <a:pt x="169" y="954"/>
                    <a:pt x="169" y="954"/>
                    <a:pt x="169" y="954"/>
                  </a:cubicBezTo>
                  <a:cubicBezTo>
                    <a:pt x="173" y="964"/>
                    <a:pt x="173" y="964"/>
                    <a:pt x="173" y="964"/>
                  </a:cubicBezTo>
                  <a:cubicBezTo>
                    <a:pt x="174" y="965"/>
                    <a:pt x="174" y="965"/>
                    <a:pt x="174" y="965"/>
                  </a:cubicBezTo>
                  <a:cubicBezTo>
                    <a:pt x="178" y="971"/>
                    <a:pt x="178" y="971"/>
                    <a:pt x="178" y="971"/>
                  </a:cubicBezTo>
                  <a:cubicBezTo>
                    <a:pt x="178" y="971"/>
                    <a:pt x="178" y="971"/>
                    <a:pt x="178" y="971"/>
                  </a:cubicBezTo>
                  <a:cubicBezTo>
                    <a:pt x="179" y="971"/>
                    <a:pt x="179" y="971"/>
                    <a:pt x="179" y="971"/>
                  </a:cubicBezTo>
                  <a:cubicBezTo>
                    <a:pt x="183" y="971"/>
                    <a:pt x="183" y="971"/>
                    <a:pt x="183" y="971"/>
                  </a:cubicBezTo>
                  <a:cubicBezTo>
                    <a:pt x="201" y="970"/>
                    <a:pt x="201" y="970"/>
                    <a:pt x="201" y="970"/>
                  </a:cubicBezTo>
                  <a:cubicBezTo>
                    <a:pt x="202" y="969"/>
                    <a:pt x="202" y="969"/>
                    <a:pt x="202" y="969"/>
                  </a:cubicBezTo>
                  <a:cubicBezTo>
                    <a:pt x="217" y="959"/>
                    <a:pt x="217" y="959"/>
                    <a:pt x="217" y="959"/>
                  </a:cubicBezTo>
                  <a:cubicBezTo>
                    <a:pt x="218" y="959"/>
                    <a:pt x="218" y="959"/>
                    <a:pt x="218" y="959"/>
                  </a:cubicBezTo>
                  <a:cubicBezTo>
                    <a:pt x="222" y="956"/>
                    <a:pt x="222" y="956"/>
                    <a:pt x="222" y="956"/>
                  </a:cubicBezTo>
                  <a:cubicBezTo>
                    <a:pt x="222" y="955"/>
                    <a:pt x="222" y="955"/>
                    <a:pt x="222" y="955"/>
                  </a:cubicBezTo>
                  <a:cubicBezTo>
                    <a:pt x="228" y="952"/>
                    <a:pt x="228" y="952"/>
                    <a:pt x="228" y="952"/>
                  </a:cubicBezTo>
                  <a:cubicBezTo>
                    <a:pt x="237" y="950"/>
                    <a:pt x="237" y="950"/>
                    <a:pt x="237" y="950"/>
                  </a:cubicBezTo>
                  <a:cubicBezTo>
                    <a:pt x="249" y="956"/>
                    <a:pt x="249" y="956"/>
                    <a:pt x="249" y="956"/>
                  </a:cubicBezTo>
                  <a:cubicBezTo>
                    <a:pt x="255" y="955"/>
                    <a:pt x="255" y="955"/>
                    <a:pt x="255" y="955"/>
                  </a:cubicBezTo>
                  <a:cubicBezTo>
                    <a:pt x="257" y="955"/>
                    <a:pt x="257" y="955"/>
                    <a:pt x="257" y="955"/>
                  </a:cubicBezTo>
                  <a:cubicBezTo>
                    <a:pt x="259" y="950"/>
                    <a:pt x="259" y="950"/>
                    <a:pt x="259" y="950"/>
                  </a:cubicBezTo>
                  <a:cubicBezTo>
                    <a:pt x="261" y="945"/>
                    <a:pt x="261" y="945"/>
                    <a:pt x="261" y="945"/>
                  </a:cubicBezTo>
                  <a:cubicBezTo>
                    <a:pt x="262" y="945"/>
                    <a:pt x="262" y="945"/>
                    <a:pt x="262" y="945"/>
                  </a:cubicBezTo>
                  <a:cubicBezTo>
                    <a:pt x="267" y="945"/>
                    <a:pt x="267" y="945"/>
                    <a:pt x="267" y="945"/>
                  </a:cubicBezTo>
                  <a:cubicBezTo>
                    <a:pt x="268" y="945"/>
                    <a:pt x="268" y="945"/>
                    <a:pt x="268" y="945"/>
                  </a:cubicBezTo>
                  <a:cubicBezTo>
                    <a:pt x="288" y="946"/>
                    <a:pt x="288" y="946"/>
                    <a:pt x="288" y="946"/>
                  </a:cubicBezTo>
                  <a:cubicBezTo>
                    <a:pt x="303" y="934"/>
                    <a:pt x="303" y="934"/>
                    <a:pt x="303" y="934"/>
                  </a:cubicBezTo>
                  <a:cubicBezTo>
                    <a:pt x="320" y="923"/>
                    <a:pt x="320" y="923"/>
                    <a:pt x="320" y="923"/>
                  </a:cubicBezTo>
                  <a:cubicBezTo>
                    <a:pt x="344" y="917"/>
                    <a:pt x="344" y="917"/>
                    <a:pt x="344" y="917"/>
                  </a:cubicBezTo>
                  <a:cubicBezTo>
                    <a:pt x="349" y="913"/>
                    <a:pt x="349" y="913"/>
                    <a:pt x="349" y="913"/>
                  </a:cubicBezTo>
                  <a:cubicBezTo>
                    <a:pt x="359" y="898"/>
                    <a:pt x="359" y="898"/>
                    <a:pt x="359" y="898"/>
                  </a:cubicBezTo>
                  <a:cubicBezTo>
                    <a:pt x="364" y="898"/>
                    <a:pt x="364" y="898"/>
                    <a:pt x="364" y="898"/>
                  </a:cubicBezTo>
                  <a:cubicBezTo>
                    <a:pt x="370" y="898"/>
                    <a:pt x="370" y="898"/>
                    <a:pt x="370" y="898"/>
                  </a:cubicBezTo>
                  <a:cubicBezTo>
                    <a:pt x="387" y="895"/>
                    <a:pt x="387" y="895"/>
                    <a:pt x="387" y="895"/>
                  </a:cubicBezTo>
                  <a:cubicBezTo>
                    <a:pt x="389" y="895"/>
                    <a:pt x="389" y="895"/>
                    <a:pt x="389" y="895"/>
                  </a:cubicBezTo>
                  <a:cubicBezTo>
                    <a:pt x="397" y="893"/>
                    <a:pt x="397" y="893"/>
                    <a:pt x="397" y="893"/>
                  </a:cubicBezTo>
                  <a:cubicBezTo>
                    <a:pt x="397" y="892"/>
                    <a:pt x="397" y="892"/>
                    <a:pt x="397" y="892"/>
                  </a:cubicBezTo>
                  <a:cubicBezTo>
                    <a:pt x="397" y="891"/>
                    <a:pt x="397" y="891"/>
                    <a:pt x="397" y="891"/>
                  </a:cubicBezTo>
                  <a:cubicBezTo>
                    <a:pt x="402" y="882"/>
                    <a:pt x="402" y="882"/>
                    <a:pt x="402" y="882"/>
                  </a:cubicBezTo>
                  <a:cubicBezTo>
                    <a:pt x="416" y="871"/>
                    <a:pt x="416" y="871"/>
                    <a:pt x="416" y="871"/>
                  </a:cubicBezTo>
                  <a:cubicBezTo>
                    <a:pt x="435" y="863"/>
                    <a:pt x="435" y="863"/>
                    <a:pt x="435" y="863"/>
                  </a:cubicBezTo>
                  <a:cubicBezTo>
                    <a:pt x="460" y="853"/>
                    <a:pt x="460" y="853"/>
                    <a:pt x="460" y="853"/>
                  </a:cubicBezTo>
                  <a:cubicBezTo>
                    <a:pt x="462" y="852"/>
                    <a:pt x="462" y="852"/>
                    <a:pt x="462" y="852"/>
                  </a:cubicBezTo>
                  <a:cubicBezTo>
                    <a:pt x="465" y="851"/>
                    <a:pt x="465" y="851"/>
                    <a:pt x="465" y="851"/>
                  </a:cubicBezTo>
                  <a:cubicBezTo>
                    <a:pt x="472" y="838"/>
                    <a:pt x="472" y="838"/>
                    <a:pt x="472" y="838"/>
                  </a:cubicBezTo>
                  <a:cubicBezTo>
                    <a:pt x="472" y="837"/>
                    <a:pt x="472" y="837"/>
                    <a:pt x="472" y="837"/>
                  </a:cubicBezTo>
                  <a:cubicBezTo>
                    <a:pt x="471" y="836"/>
                    <a:pt x="471" y="836"/>
                    <a:pt x="471" y="836"/>
                  </a:cubicBezTo>
                  <a:cubicBezTo>
                    <a:pt x="470" y="836"/>
                    <a:pt x="470" y="836"/>
                    <a:pt x="470" y="836"/>
                  </a:cubicBezTo>
                  <a:cubicBezTo>
                    <a:pt x="466" y="836"/>
                    <a:pt x="466" y="836"/>
                    <a:pt x="466" y="836"/>
                  </a:cubicBezTo>
                  <a:cubicBezTo>
                    <a:pt x="464" y="836"/>
                    <a:pt x="464" y="836"/>
                    <a:pt x="464" y="836"/>
                  </a:cubicBezTo>
                  <a:cubicBezTo>
                    <a:pt x="463" y="835"/>
                    <a:pt x="463" y="835"/>
                    <a:pt x="463" y="835"/>
                  </a:cubicBezTo>
                  <a:cubicBezTo>
                    <a:pt x="461" y="831"/>
                    <a:pt x="461" y="831"/>
                    <a:pt x="461" y="831"/>
                  </a:cubicBezTo>
                  <a:cubicBezTo>
                    <a:pt x="461" y="830"/>
                    <a:pt x="461" y="830"/>
                    <a:pt x="461" y="830"/>
                  </a:cubicBezTo>
                  <a:cubicBezTo>
                    <a:pt x="461" y="829"/>
                    <a:pt x="461" y="829"/>
                    <a:pt x="461" y="829"/>
                  </a:cubicBezTo>
                  <a:cubicBezTo>
                    <a:pt x="464" y="827"/>
                    <a:pt x="464" y="827"/>
                    <a:pt x="464" y="827"/>
                  </a:cubicBezTo>
                  <a:cubicBezTo>
                    <a:pt x="490" y="820"/>
                    <a:pt x="490" y="820"/>
                    <a:pt x="490" y="820"/>
                  </a:cubicBezTo>
                  <a:cubicBezTo>
                    <a:pt x="500" y="818"/>
                    <a:pt x="500" y="818"/>
                    <a:pt x="500" y="818"/>
                  </a:cubicBezTo>
                  <a:cubicBezTo>
                    <a:pt x="512" y="818"/>
                    <a:pt x="512" y="818"/>
                    <a:pt x="512" y="818"/>
                  </a:cubicBezTo>
                  <a:cubicBezTo>
                    <a:pt x="540" y="821"/>
                    <a:pt x="540" y="821"/>
                    <a:pt x="540" y="821"/>
                  </a:cubicBezTo>
                  <a:cubicBezTo>
                    <a:pt x="542" y="821"/>
                    <a:pt x="542" y="821"/>
                    <a:pt x="542" y="821"/>
                  </a:cubicBezTo>
                  <a:cubicBezTo>
                    <a:pt x="552" y="820"/>
                    <a:pt x="552" y="820"/>
                    <a:pt x="552" y="820"/>
                  </a:cubicBezTo>
                  <a:cubicBezTo>
                    <a:pt x="556" y="819"/>
                    <a:pt x="556" y="819"/>
                    <a:pt x="556" y="819"/>
                  </a:cubicBezTo>
                  <a:cubicBezTo>
                    <a:pt x="558" y="818"/>
                    <a:pt x="558" y="818"/>
                    <a:pt x="558" y="818"/>
                  </a:cubicBezTo>
                  <a:cubicBezTo>
                    <a:pt x="562" y="811"/>
                    <a:pt x="562" y="811"/>
                    <a:pt x="562" y="811"/>
                  </a:cubicBezTo>
                  <a:cubicBezTo>
                    <a:pt x="562" y="802"/>
                    <a:pt x="562" y="802"/>
                    <a:pt x="562" y="802"/>
                  </a:cubicBezTo>
                  <a:cubicBezTo>
                    <a:pt x="591" y="800"/>
                    <a:pt x="591" y="800"/>
                    <a:pt x="591" y="800"/>
                  </a:cubicBezTo>
                  <a:cubicBezTo>
                    <a:pt x="599" y="801"/>
                    <a:pt x="599" y="801"/>
                    <a:pt x="599" y="801"/>
                  </a:cubicBezTo>
                  <a:cubicBezTo>
                    <a:pt x="616" y="807"/>
                    <a:pt x="616" y="807"/>
                    <a:pt x="616" y="807"/>
                  </a:cubicBezTo>
                  <a:cubicBezTo>
                    <a:pt x="644" y="807"/>
                    <a:pt x="644" y="807"/>
                    <a:pt x="644" y="807"/>
                  </a:cubicBezTo>
                  <a:cubicBezTo>
                    <a:pt x="655" y="789"/>
                    <a:pt x="655" y="789"/>
                    <a:pt x="655" y="789"/>
                  </a:cubicBezTo>
                  <a:cubicBezTo>
                    <a:pt x="646" y="778"/>
                    <a:pt x="646" y="778"/>
                    <a:pt x="646" y="778"/>
                  </a:cubicBezTo>
                  <a:cubicBezTo>
                    <a:pt x="645" y="777"/>
                    <a:pt x="645" y="777"/>
                    <a:pt x="645" y="777"/>
                  </a:cubicBezTo>
                  <a:cubicBezTo>
                    <a:pt x="645" y="776"/>
                    <a:pt x="645" y="776"/>
                    <a:pt x="645" y="776"/>
                  </a:cubicBezTo>
                  <a:cubicBezTo>
                    <a:pt x="645" y="770"/>
                    <a:pt x="645" y="770"/>
                    <a:pt x="645" y="770"/>
                  </a:cubicBezTo>
                  <a:cubicBezTo>
                    <a:pt x="645" y="769"/>
                    <a:pt x="645" y="769"/>
                    <a:pt x="645" y="769"/>
                  </a:cubicBezTo>
                  <a:cubicBezTo>
                    <a:pt x="645" y="767"/>
                    <a:pt x="645" y="767"/>
                    <a:pt x="645" y="767"/>
                  </a:cubicBezTo>
                  <a:cubicBezTo>
                    <a:pt x="646" y="766"/>
                    <a:pt x="646" y="766"/>
                    <a:pt x="646" y="766"/>
                  </a:cubicBezTo>
                  <a:cubicBezTo>
                    <a:pt x="647" y="766"/>
                    <a:pt x="647" y="766"/>
                    <a:pt x="647" y="766"/>
                  </a:cubicBezTo>
                  <a:cubicBezTo>
                    <a:pt x="657" y="757"/>
                    <a:pt x="657" y="757"/>
                    <a:pt x="657" y="757"/>
                  </a:cubicBezTo>
                  <a:cubicBezTo>
                    <a:pt x="678" y="726"/>
                    <a:pt x="678" y="726"/>
                    <a:pt x="678" y="726"/>
                  </a:cubicBezTo>
                  <a:cubicBezTo>
                    <a:pt x="683" y="718"/>
                    <a:pt x="683" y="718"/>
                    <a:pt x="683" y="718"/>
                  </a:cubicBezTo>
                  <a:cubicBezTo>
                    <a:pt x="683" y="716"/>
                    <a:pt x="683" y="716"/>
                    <a:pt x="683" y="716"/>
                  </a:cubicBezTo>
                  <a:cubicBezTo>
                    <a:pt x="683" y="710"/>
                    <a:pt x="683" y="710"/>
                    <a:pt x="683" y="710"/>
                  </a:cubicBezTo>
                  <a:cubicBezTo>
                    <a:pt x="682" y="703"/>
                    <a:pt x="682" y="703"/>
                    <a:pt x="682" y="703"/>
                  </a:cubicBezTo>
                  <a:cubicBezTo>
                    <a:pt x="681" y="702"/>
                    <a:pt x="681" y="702"/>
                    <a:pt x="681" y="702"/>
                  </a:cubicBezTo>
                  <a:cubicBezTo>
                    <a:pt x="680" y="700"/>
                    <a:pt x="680" y="700"/>
                    <a:pt x="680" y="700"/>
                  </a:cubicBezTo>
                  <a:cubicBezTo>
                    <a:pt x="680" y="697"/>
                    <a:pt x="680" y="697"/>
                    <a:pt x="680" y="697"/>
                  </a:cubicBezTo>
                  <a:cubicBezTo>
                    <a:pt x="681" y="692"/>
                    <a:pt x="681" y="692"/>
                    <a:pt x="681" y="692"/>
                  </a:cubicBezTo>
                  <a:cubicBezTo>
                    <a:pt x="681" y="689"/>
                    <a:pt x="681" y="689"/>
                    <a:pt x="681" y="689"/>
                  </a:cubicBezTo>
                  <a:cubicBezTo>
                    <a:pt x="694" y="654"/>
                    <a:pt x="694" y="654"/>
                    <a:pt x="694" y="654"/>
                  </a:cubicBezTo>
                  <a:cubicBezTo>
                    <a:pt x="696" y="647"/>
                    <a:pt x="696" y="647"/>
                    <a:pt x="696" y="647"/>
                  </a:cubicBezTo>
                  <a:cubicBezTo>
                    <a:pt x="707" y="631"/>
                    <a:pt x="707" y="631"/>
                    <a:pt x="707" y="631"/>
                  </a:cubicBezTo>
                  <a:cubicBezTo>
                    <a:pt x="714" y="617"/>
                    <a:pt x="714" y="617"/>
                    <a:pt x="714" y="617"/>
                  </a:cubicBezTo>
                  <a:lnTo>
                    <a:pt x="711" y="57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1245C7D-5DEC-41B5-BE2F-0E02034A48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767" y="3248050"/>
              <a:ext cx="882650" cy="714375"/>
            </a:xfrm>
            <a:custGeom>
              <a:avLst/>
              <a:gdLst>
                <a:gd name="T0" fmla="*/ 385 w 399"/>
                <a:gd name="T1" fmla="*/ 174 h 323"/>
                <a:gd name="T2" fmla="*/ 378 w 399"/>
                <a:gd name="T3" fmla="*/ 160 h 323"/>
                <a:gd name="T4" fmla="*/ 335 w 399"/>
                <a:gd name="T5" fmla="*/ 174 h 323"/>
                <a:gd name="T6" fmla="*/ 330 w 399"/>
                <a:gd name="T7" fmla="*/ 178 h 323"/>
                <a:gd name="T8" fmla="*/ 335 w 399"/>
                <a:gd name="T9" fmla="*/ 157 h 323"/>
                <a:gd name="T10" fmla="*/ 348 w 399"/>
                <a:gd name="T11" fmla="*/ 149 h 323"/>
                <a:gd name="T12" fmla="*/ 362 w 399"/>
                <a:gd name="T13" fmla="*/ 141 h 323"/>
                <a:gd name="T14" fmla="*/ 362 w 399"/>
                <a:gd name="T15" fmla="*/ 127 h 323"/>
                <a:gd name="T16" fmla="*/ 354 w 399"/>
                <a:gd name="T17" fmla="*/ 115 h 323"/>
                <a:gd name="T18" fmla="*/ 313 w 399"/>
                <a:gd name="T19" fmla="*/ 63 h 323"/>
                <a:gd name="T20" fmla="*/ 309 w 399"/>
                <a:gd name="T21" fmla="*/ 30 h 323"/>
                <a:gd name="T22" fmla="*/ 298 w 399"/>
                <a:gd name="T23" fmla="*/ 22 h 323"/>
                <a:gd name="T24" fmla="*/ 232 w 399"/>
                <a:gd name="T25" fmla="*/ 24 h 323"/>
                <a:gd name="T26" fmla="*/ 178 w 399"/>
                <a:gd name="T27" fmla="*/ 36 h 323"/>
                <a:gd name="T28" fmla="*/ 162 w 399"/>
                <a:gd name="T29" fmla="*/ 65 h 323"/>
                <a:gd name="T30" fmla="*/ 147 w 399"/>
                <a:gd name="T31" fmla="*/ 59 h 323"/>
                <a:gd name="T32" fmla="*/ 136 w 399"/>
                <a:gd name="T33" fmla="*/ 61 h 323"/>
                <a:gd name="T34" fmla="*/ 114 w 399"/>
                <a:gd name="T35" fmla="*/ 76 h 323"/>
                <a:gd name="T36" fmla="*/ 111 w 399"/>
                <a:gd name="T37" fmla="*/ 96 h 323"/>
                <a:gd name="T38" fmla="*/ 93 w 399"/>
                <a:gd name="T39" fmla="*/ 135 h 323"/>
                <a:gd name="T40" fmla="*/ 53 w 399"/>
                <a:gd name="T41" fmla="*/ 144 h 323"/>
                <a:gd name="T42" fmla="*/ 37 w 399"/>
                <a:gd name="T43" fmla="*/ 152 h 323"/>
                <a:gd name="T44" fmla="*/ 69 w 399"/>
                <a:gd name="T45" fmla="*/ 168 h 323"/>
                <a:gd name="T46" fmla="*/ 42 w 399"/>
                <a:gd name="T47" fmla="*/ 190 h 323"/>
                <a:gd name="T48" fmla="*/ 17 w 399"/>
                <a:gd name="T49" fmla="*/ 230 h 323"/>
                <a:gd name="T50" fmla="*/ 46 w 399"/>
                <a:gd name="T51" fmla="*/ 269 h 323"/>
                <a:gd name="T52" fmla="*/ 74 w 399"/>
                <a:gd name="T53" fmla="*/ 280 h 323"/>
                <a:gd name="T54" fmla="*/ 83 w 399"/>
                <a:gd name="T55" fmla="*/ 291 h 323"/>
                <a:gd name="T56" fmla="*/ 125 w 399"/>
                <a:gd name="T57" fmla="*/ 292 h 323"/>
                <a:gd name="T58" fmla="*/ 162 w 399"/>
                <a:gd name="T59" fmla="*/ 220 h 323"/>
                <a:gd name="T60" fmla="*/ 191 w 399"/>
                <a:gd name="T61" fmla="*/ 250 h 323"/>
                <a:gd name="T62" fmla="*/ 196 w 399"/>
                <a:gd name="T63" fmla="*/ 269 h 323"/>
                <a:gd name="T64" fmla="*/ 212 w 399"/>
                <a:gd name="T65" fmla="*/ 277 h 323"/>
                <a:gd name="T66" fmla="*/ 223 w 399"/>
                <a:gd name="T67" fmla="*/ 292 h 323"/>
                <a:gd name="T68" fmla="*/ 219 w 399"/>
                <a:gd name="T69" fmla="*/ 307 h 323"/>
                <a:gd name="T70" fmla="*/ 259 w 399"/>
                <a:gd name="T71" fmla="*/ 310 h 323"/>
                <a:gd name="T72" fmla="*/ 271 w 399"/>
                <a:gd name="T73" fmla="*/ 302 h 323"/>
                <a:gd name="T74" fmla="*/ 282 w 399"/>
                <a:gd name="T75" fmla="*/ 306 h 323"/>
                <a:gd name="T76" fmla="*/ 297 w 399"/>
                <a:gd name="T77" fmla="*/ 319 h 323"/>
                <a:gd name="T78" fmla="*/ 308 w 399"/>
                <a:gd name="T79" fmla="*/ 322 h 323"/>
                <a:gd name="T80" fmla="*/ 331 w 399"/>
                <a:gd name="T81" fmla="*/ 301 h 323"/>
                <a:gd name="T82" fmla="*/ 333 w 399"/>
                <a:gd name="T83" fmla="*/ 280 h 323"/>
                <a:gd name="T84" fmla="*/ 336 w 399"/>
                <a:gd name="T85" fmla="*/ 273 h 323"/>
                <a:gd name="T86" fmla="*/ 361 w 399"/>
                <a:gd name="T87" fmla="*/ 269 h 323"/>
                <a:gd name="T88" fmla="*/ 373 w 399"/>
                <a:gd name="T89" fmla="*/ 268 h 323"/>
                <a:gd name="T90" fmla="*/ 382 w 399"/>
                <a:gd name="T91" fmla="*/ 242 h 323"/>
                <a:gd name="T92" fmla="*/ 360 w 399"/>
                <a:gd name="T93" fmla="*/ 196 h 323"/>
                <a:gd name="T94" fmla="*/ 366 w 399"/>
                <a:gd name="T95" fmla="*/ 188 h 323"/>
                <a:gd name="T96" fmla="*/ 382 w 399"/>
                <a:gd name="T97" fmla="*/ 204 h 323"/>
                <a:gd name="T98" fmla="*/ 383 w 399"/>
                <a:gd name="T99" fmla="*/ 218 h 323"/>
                <a:gd name="T100" fmla="*/ 378 w 399"/>
                <a:gd name="T101" fmla="*/ 228 h 323"/>
                <a:gd name="T102" fmla="*/ 387 w 399"/>
                <a:gd name="T103" fmla="*/ 247 h 323"/>
                <a:gd name="T104" fmla="*/ 394 w 399"/>
                <a:gd name="T105" fmla="*/ 234 h 323"/>
                <a:gd name="T106" fmla="*/ 399 w 399"/>
                <a:gd name="T107" fmla="*/ 207 h 323"/>
                <a:gd name="T108" fmla="*/ 292 w 399"/>
                <a:gd name="T109" fmla="*/ 11 h 323"/>
                <a:gd name="T110" fmla="*/ 293 w 399"/>
                <a:gd name="T111" fmla="*/ 3 h 323"/>
                <a:gd name="T112" fmla="*/ 281 w 399"/>
                <a:gd name="T113" fmla="*/ 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9" h="323">
                  <a:moveTo>
                    <a:pt x="399" y="207"/>
                  </a:moveTo>
                  <a:cubicBezTo>
                    <a:pt x="393" y="194"/>
                    <a:pt x="393" y="194"/>
                    <a:pt x="393" y="194"/>
                  </a:cubicBezTo>
                  <a:cubicBezTo>
                    <a:pt x="386" y="178"/>
                    <a:pt x="386" y="178"/>
                    <a:pt x="386" y="178"/>
                  </a:cubicBezTo>
                  <a:cubicBezTo>
                    <a:pt x="385" y="176"/>
                    <a:pt x="385" y="176"/>
                    <a:pt x="385" y="176"/>
                  </a:cubicBezTo>
                  <a:cubicBezTo>
                    <a:pt x="385" y="174"/>
                    <a:pt x="385" y="174"/>
                    <a:pt x="385" y="174"/>
                  </a:cubicBezTo>
                  <a:cubicBezTo>
                    <a:pt x="385" y="172"/>
                    <a:pt x="385" y="172"/>
                    <a:pt x="385" y="172"/>
                  </a:cubicBezTo>
                  <a:cubicBezTo>
                    <a:pt x="385" y="167"/>
                    <a:pt x="385" y="167"/>
                    <a:pt x="385" y="167"/>
                  </a:cubicBezTo>
                  <a:cubicBezTo>
                    <a:pt x="384" y="166"/>
                    <a:pt x="384" y="166"/>
                    <a:pt x="384" y="166"/>
                  </a:cubicBezTo>
                  <a:cubicBezTo>
                    <a:pt x="379" y="160"/>
                    <a:pt x="379" y="160"/>
                    <a:pt x="379" y="160"/>
                  </a:cubicBezTo>
                  <a:cubicBezTo>
                    <a:pt x="378" y="160"/>
                    <a:pt x="378" y="160"/>
                    <a:pt x="378" y="160"/>
                  </a:cubicBezTo>
                  <a:cubicBezTo>
                    <a:pt x="371" y="159"/>
                    <a:pt x="371" y="159"/>
                    <a:pt x="371" y="159"/>
                  </a:cubicBezTo>
                  <a:cubicBezTo>
                    <a:pt x="353" y="160"/>
                    <a:pt x="353" y="160"/>
                    <a:pt x="353" y="160"/>
                  </a:cubicBezTo>
                  <a:cubicBezTo>
                    <a:pt x="345" y="164"/>
                    <a:pt x="345" y="164"/>
                    <a:pt x="345" y="164"/>
                  </a:cubicBezTo>
                  <a:cubicBezTo>
                    <a:pt x="337" y="169"/>
                    <a:pt x="337" y="169"/>
                    <a:pt x="337" y="169"/>
                  </a:cubicBezTo>
                  <a:cubicBezTo>
                    <a:pt x="335" y="174"/>
                    <a:pt x="335" y="174"/>
                    <a:pt x="335" y="174"/>
                  </a:cubicBezTo>
                  <a:cubicBezTo>
                    <a:pt x="334" y="176"/>
                    <a:pt x="334" y="176"/>
                    <a:pt x="334" y="176"/>
                  </a:cubicBezTo>
                  <a:cubicBezTo>
                    <a:pt x="333" y="178"/>
                    <a:pt x="333" y="178"/>
                    <a:pt x="333" y="178"/>
                  </a:cubicBezTo>
                  <a:cubicBezTo>
                    <a:pt x="333" y="178"/>
                    <a:pt x="333" y="178"/>
                    <a:pt x="333" y="178"/>
                  </a:cubicBezTo>
                  <a:cubicBezTo>
                    <a:pt x="331" y="179"/>
                    <a:pt x="331" y="179"/>
                    <a:pt x="331" y="179"/>
                  </a:cubicBezTo>
                  <a:cubicBezTo>
                    <a:pt x="330" y="178"/>
                    <a:pt x="330" y="178"/>
                    <a:pt x="330" y="178"/>
                  </a:cubicBezTo>
                  <a:cubicBezTo>
                    <a:pt x="330" y="177"/>
                    <a:pt x="330" y="177"/>
                    <a:pt x="330" y="177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27" y="170"/>
                    <a:pt x="327" y="170"/>
                    <a:pt x="327" y="170"/>
                  </a:cubicBezTo>
                  <a:cubicBezTo>
                    <a:pt x="332" y="161"/>
                    <a:pt x="332" y="161"/>
                    <a:pt x="332" y="161"/>
                  </a:cubicBezTo>
                  <a:cubicBezTo>
                    <a:pt x="335" y="157"/>
                    <a:pt x="335" y="157"/>
                    <a:pt x="335" y="157"/>
                  </a:cubicBezTo>
                  <a:cubicBezTo>
                    <a:pt x="336" y="156"/>
                    <a:pt x="336" y="156"/>
                    <a:pt x="336" y="156"/>
                  </a:cubicBezTo>
                  <a:cubicBezTo>
                    <a:pt x="336" y="156"/>
                    <a:pt x="336" y="156"/>
                    <a:pt x="336" y="156"/>
                  </a:cubicBezTo>
                  <a:cubicBezTo>
                    <a:pt x="342" y="152"/>
                    <a:pt x="342" y="152"/>
                    <a:pt x="342" y="152"/>
                  </a:cubicBezTo>
                  <a:cubicBezTo>
                    <a:pt x="343" y="151"/>
                    <a:pt x="343" y="151"/>
                    <a:pt x="343" y="151"/>
                  </a:cubicBezTo>
                  <a:cubicBezTo>
                    <a:pt x="348" y="149"/>
                    <a:pt x="348" y="149"/>
                    <a:pt x="348" y="149"/>
                  </a:cubicBezTo>
                  <a:cubicBezTo>
                    <a:pt x="354" y="148"/>
                    <a:pt x="354" y="148"/>
                    <a:pt x="354" y="148"/>
                  </a:cubicBezTo>
                  <a:cubicBezTo>
                    <a:pt x="355" y="148"/>
                    <a:pt x="355" y="148"/>
                    <a:pt x="355" y="148"/>
                  </a:cubicBezTo>
                  <a:cubicBezTo>
                    <a:pt x="359" y="144"/>
                    <a:pt x="359" y="144"/>
                    <a:pt x="359" y="144"/>
                  </a:cubicBezTo>
                  <a:cubicBezTo>
                    <a:pt x="360" y="143"/>
                    <a:pt x="360" y="143"/>
                    <a:pt x="360" y="143"/>
                  </a:cubicBezTo>
                  <a:cubicBezTo>
                    <a:pt x="362" y="141"/>
                    <a:pt x="362" y="141"/>
                    <a:pt x="362" y="141"/>
                  </a:cubicBezTo>
                  <a:cubicBezTo>
                    <a:pt x="362" y="140"/>
                    <a:pt x="362" y="140"/>
                    <a:pt x="362" y="140"/>
                  </a:cubicBezTo>
                  <a:cubicBezTo>
                    <a:pt x="362" y="139"/>
                    <a:pt x="362" y="139"/>
                    <a:pt x="362" y="139"/>
                  </a:cubicBezTo>
                  <a:cubicBezTo>
                    <a:pt x="362" y="137"/>
                    <a:pt x="362" y="137"/>
                    <a:pt x="362" y="137"/>
                  </a:cubicBezTo>
                  <a:cubicBezTo>
                    <a:pt x="362" y="134"/>
                    <a:pt x="362" y="134"/>
                    <a:pt x="362" y="134"/>
                  </a:cubicBezTo>
                  <a:cubicBezTo>
                    <a:pt x="362" y="127"/>
                    <a:pt x="362" y="127"/>
                    <a:pt x="362" y="127"/>
                  </a:cubicBezTo>
                  <a:cubicBezTo>
                    <a:pt x="362" y="126"/>
                    <a:pt x="362" y="126"/>
                    <a:pt x="362" y="126"/>
                  </a:cubicBezTo>
                  <a:cubicBezTo>
                    <a:pt x="359" y="120"/>
                    <a:pt x="359" y="120"/>
                    <a:pt x="359" y="120"/>
                  </a:cubicBezTo>
                  <a:cubicBezTo>
                    <a:pt x="356" y="116"/>
                    <a:pt x="356" y="116"/>
                    <a:pt x="356" y="116"/>
                  </a:cubicBezTo>
                  <a:cubicBezTo>
                    <a:pt x="355" y="116"/>
                    <a:pt x="355" y="116"/>
                    <a:pt x="355" y="116"/>
                  </a:cubicBezTo>
                  <a:cubicBezTo>
                    <a:pt x="354" y="115"/>
                    <a:pt x="354" y="115"/>
                    <a:pt x="354" y="115"/>
                  </a:cubicBezTo>
                  <a:cubicBezTo>
                    <a:pt x="350" y="114"/>
                    <a:pt x="350" y="114"/>
                    <a:pt x="350" y="114"/>
                  </a:cubicBezTo>
                  <a:cubicBezTo>
                    <a:pt x="349" y="115"/>
                    <a:pt x="349" y="115"/>
                    <a:pt x="349" y="115"/>
                  </a:cubicBezTo>
                  <a:cubicBezTo>
                    <a:pt x="348" y="115"/>
                    <a:pt x="348" y="115"/>
                    <a:pt x="348" y="115"/>
                  </a:cubicBezTo>
                  <a:cubicBezTo>
                    <a:pt x="347" y="116"/>
                    <a:pt x="347" y="116"/>
                    <a:pt x="347" y="116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2" y="52"/>
                    <a:pt x="312" y="52"/>
                    <a:pt x="312" y="52"/>
                  </a:cubicBezTo>
                  <a:cubicBezTo>
                    <a:pt x="313" y="39"/>
                    <a:pt x="313" y="39"/>
                    <a:pt x="313" y="39"/>
                  </a:cubicBezTo>
                  <a:cubicBezTo>
                    <a:pt x="313" y="39"/>
                    <a:pt x="313" y="39"/>
                    <a:pt x="313" y="39"/>
                  </a:cubicBezTo>
                  <a:cubicBezTo>
                    <a:pt x="313" y="37"/>
                    <a:pt x="313" y="37"/>
                    <a:pt x="313" y="37"/>
                  </a:cubicBezTo>
                  <a:cubicBezTo>
                    <a:pt x="309" y="30"/>
                    <a:pt x="309" y="30"/>
                    <a:pt x="309" y="30"/>
                  </a:cubicBezTo>
                  <a:cubicBezTo>
                    <a:pt x="309" y="29"/>
                    <a:pt x="309" y="29"/>
                    <a:pt x="309" y="29"/>
                  </a:cubicBezTo>
                  <a:cubicBezTo>
                    <a:pt x="307" y="27"/>
                    <a:pt x="307" y="27"/>
                    <a:pt x="307" y="27"/>
                  </a:cubicBezTo>
                  <a:cubicBezTo>
                    <a:pt x="304" y="25"/>
                    <a:pt x="304" y="25"/>
                    <a:pt x="304" y="25"/>
                  </a:cubicBezTo>
                  <a:cubicBezTo>
                    <a:pt x="303" y="25"/>
                    <a:pt x="303" y="25"/>
                    <a:pt x="303" y="25"/>
                  </a:cubicBezTo>
                  <a:cubicBezTo>
                    <a:pt x="298" y="22"/>
                    <a:pt x="298" y="22"/>
                    <a:pt x="298" y="22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4" y="17"/>
                    <a:pt x="264" y="17"/>
                    <a:pt x="264" y="17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44" y="17"/>
                    <a:pt x="244" y="17"/>
                    <a:pt x="244" y="17"/>
                  </a:cubicBezTo>
                  <a:cubicBezTo>
                    <a:pt x="232" y="24"/>
                    <a:pt x="232" y="24"/>
                    <a:pt x="232" y="24"/>
                  </a:cubicBezTo>
                  <a:cubicBezTo>
                    <a:pt x="207" y="32"/>
                    <a:pt x="207" y="32"/>
                    <a:pt x="207" y="32"/>
                  </a:cubicBezTo>
                  <a:cubicBezTo>
                    <a:pt x="199" y="33"/>
                    <a:pt x="199" y="33"/>
                    <a:pt x="199" y="33"/>
                  </a:cubicBezTo>
                  <a:cubicBezTo>
                    <a:pt x="193" y="33"/>
                    <a:pt x="193" y="33"/>
                    <a:pt x="193" y="33"/>
                  </a:cubicBezTo>
                  <a:cubicBezTo>
                    <a:pt x="190" y="33"/>
                    <a:pt x="190" y="33"/>
                    <a:pt x="190" y="33"/>
                  </a:cubicBezTo>
                  <a:cubicBezTo>
                    <a:pt x="178" y="36"/>
                    <a:pt x="178" y="36"/>
                    <a:pt x="178" y="36"/>
                  </a:cubicBezTo>
                  <a:cubicBezTo>
                    <a:pt x="174" y="47"/>
                    <a:pt x="174" y="47"/>
                    <a:pt x="174" y="47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69" y="59"/>
                    <a:pt x="169" y="59"/>
                    <a:pt x="169" y="59"/>
                  </a:cubicBezTo>
                  <a:cubicBezTo>
                    <a:pt x="165" y="63"/>
                    <a:pt x="165" y="63"/>
                    <a:pt x="165" y="63"/>
                  </a:cubicBezTo>
                  <a:cubicBezTo>
                    <a:pt x="162" y="65"/>
                    <a:pt x="162" y="65"/>
                    <a:pt x="162" y="65"/>
                  </a:cubicBezTo>
                  <a:cubicBezTo>
                    <a:pt x="159" y="65"/>
                    <a:pt x="159" y="65"/>
                    <a:pt x="159" y="65"/>
                  </a:cubicBezTo>
                  <a:cubicBezTo>
                    <a:pt x="156" y="64"/>
                    <a:pt x="156" y="64"/>
                    <a:pt x="156" y="64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47" y="59"/>
                    <a:pt x="147" y="59"/>
                    <a:pt x="147" y="59"/>
                  </a:cubicBezTo>
                  <a:cubicBezTo>
                    <a:pt x="145" y="60"/>
                    <a:pt x="145" y="60"/>
                    <a:pt x="145" y="60"/>
                  </a:cubicBezTo>
                  <a:cubicBezTo>
                    <a:pt x="140" y="61"/>
                    <a:pt x="140" y="61"/>
                    <a:pt x="140" y="61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4" y="62"/>
                    <a:pt x="134" y="62"/>
                    <a:pt x="134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22" y="64"/>
                    <a:pt x="122" y="64"/>
                    <a:pt x="122" y="64"/>
                  </a:cubicBezTo>
                  <a:cubicBezTo>
                    <a:pt x="120" y="67"/>
                    <a:pt x="120" y="67"/>
                    <a:pt x="120" y="67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13" y="87"/>
                    <a:pt x="113" y="87"/>
                    <a:pt x="113" y="87"/>
                  </a:cubicBezTo>
                  <a:cubicBezTo>
                    <a:pt x="112" y="92"/>
                    <a:pt x="112" y="92"/>
                    <a:pt x="112" y="92"/>
                  </a:cubicBezTo>
                  <a:cubicBezTo>
                    <a:pt x="112" y="92"/>
                    <a:pt x="112" y="92"/>
                    <a:pt x="112" y="92"/>
                  </a:cubicBezTo>
                  <a:cubicBezTo>
                    <a:pt x="112" y="93"/>
                    <a:pt x="111" y="95"/>
                    <a:pt x="111" y="96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6" y="110"/>
                    <a:pt x="106" y="110"/>
                    <a:pt x="106" y="110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61" y="148"/>
                    <a:pt x="61" y="148"/>
                    <a:pt x="61" y="148"/>
                  </a:cubicBezTo>
                  <a:cubicBezTo>
                    <a:pt x="59" y="148"/>
                    <a:pt x="59" y="148"/>
                    <a:pt x="59" y="148"/>
                  </a:cubicBezTo>
                  <a:cubicBezTo>
                    <a:pt x="56" y="146"/>
                    <a:pt x="56" y="146"/>
                    <a:pt x="56" y="146"/>
                  </a:cubicBezTo>
                  <a:cubicBezTo>
                    <a:pt x="54" y="145"/>
                    <a:pt x="54" y="145"/>
                    <a:pt x="54" y="145"/>
                  </a:cubicBezTo>
                  <a:cubicBezTo>
                    <a:pt x="53" y="144"/>
                    <a:pt x="53" y="144"/>
                    <a:pt x="53" y="144"/>
                  </a:cubicBezTo>
                  <a:cubicBezTo>
                    <a:pt x="47" y="139"/>
                    <a:pt x="47" y="139"/>
                    <a:pt x="47" y="139"/>
                  </a:cubicBezTo>
                  <a:cubicBezTo>
                    <a:pt x="46" y="139"/>
                    <a:pt x="46" y="139"/>
                    <a:pt x="46" y="139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53" y="162"/>
                    <a:pt x="53" y="162"/>
                    <a:pt x="53" y="162"/>
                  </a:cubicBezTo>
                  <a:cubicBezTo>
                    <a:pt x="67" y="164"/>
                    <a:pt x="67" y="164"/>
                    <a:pt x="67" y="164"/>
                  </a:cubicBezTo>
                  <a:cubicBezTo>
                    <a:pt x="68" y="168"/>
                    <a:pt x="68" y="168"/>
                    <a:pt x="68" y="168"/>
                  </a:cubicBezTo>
                  <a:cubicBezTo>
                    <a:pt x="69" y="168"/>
                    <a:pt x="69" y="168"/>
                    <a:pt x="69" y="168"/>
                  </a:cubicBezTo>
                  <a:cubicBezTo>
                    <a:pt x="70" y="171"/>
                    <a:pt x="69" y="172"/>
                    <a:pt x="68" y="172"/>
                  </a:cubicBezTo>
                  <a:cubicBezTo>
                    <a:pt x="68" y="172"/>
                    <a:pt x="68" y="172"/>
                    <a:pt x="68" y="171"/>
                  </a:cubicBezTo>
                  <a:cubicBezTo>
                    <a:pt x="48" y="187"/>
                    <a:pt x="48" y="187"/>
                    <a:pt x="48" y="187"/>
                  </a:cubicBezTo>
                  <a:cubicBezTo>
                    <a:pt x="44" y="190"/>
                    <a:pt x="44" y="190"/>
                    <a:pt x="44" y="190"/>
                  </a:cubicBezTo>
                  <a:cubicBezTo>
                    <a:pt x="42" y="190"/>
                    <a:pt x="42" y="190"/>
                    <a:pt x="42" y="190"/>
                  </a:cubicBezTo>
                  <a:cubicBezTo>
                    <a:pt x="28" y="190"/>
                    <a:pt x="28" y="190"/>
                    <a:pt x="28" y="190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1" y="210"/>
                    <a:pt x="1" y="210"/>
                    <a:pt x="1" y="210"/>
                  </a:cubicBezTo>
                  <a:cubicBezTo>
                    <a:pt x="15" y="228"/>
                    <a:pt x="15" y="228"/>
                    <a:pt x="15" y="228"/>
                  </a:cubicBezTo>
                  <a:cubicBezTo>
                    <a:pt x="17" y="230"/>
                    <a:pt x="17" y="230"/>
                    <a:pt x="17" y="230"/>
                  </a:cubicBezTo>
                  <a:cubicBezTo>
                    <a:pt x="26" y="239"/>
                    <a:pt x="26" y="239"/>
                    <a:pt x="26" y="239"/>
                  </a:cubicBezTo>
                  <a:cubicBezTo>
                    <a:pt x="34" y="249"/>
                    <a:pt x="34" y="249"/>
                    <a:pt x="34" y="249"/>
                  </a:cubicBezTo>
                  <a:cubicBezTo>
                    <a:pt x="40" y="264"/>
                    <a:pt x="40" y="264"/>
                    <a:pt x="40" y="264"/>
                  </a:cubicBezTo>
                  <a:cubicBezTo>
                    <a:pt x="41" y="268"/>
                    <a:pt x="41" y="268"/>
                    <a:pt x="41" y="268"/>
                  </a:cubicBezTo>
                  <a:cubicBezTo>
                    <a:pt x="46" y="269"/>
                    <a:pt x="46" y="269"/>
                    <a:pt x="46" y="269"/>
                  </a:cubicBezTo>
                  <a:cubicBezTo>
                    <a:pt x="56" y="270"/>
                    <a:pt x="56" y="270"/>
                    <a:pt x="56" y="270"/>
                  </a:cubicBezTo>
                  <a:cubicBezTo>
                    <a:pt x="62" y="271"/>
                    <a:pt x="62" y="271"/>
                    <a:pt x="62" y="271"/>
                  </a:cubicBezTo>
                  <a:cubicBezTo>
                    <a:pt x="65" y="272"/>
                    <a:pt x="65" y="272"/>
                    <a:pt x="65" y="272"/>
                  </a:cubicBezTo>
                  <a:cubicBezTo>
                    <a:pt x="71" y="276"/>
                    <a:pt x="71" y="276"/>
                    <a:pt x="71" y="276"/>
                  </a:cubicBezTo>
                  <a:cubicBezTo>
                    <a:pt x="74" y="280"/>
                    <a:pt x="74" y="280"/>
                    <a:pt x="74" y="280"/>
                  </a:cubicBezTo>
                  <a:cubicBezTo>
                    <a:pt x="74" y="282"/>
                    <a:pt x="74" y="282"/>
                    <a:pt x="74" y="282"/>
                  </a:cubicBezTo>
                  <a:cubicBezTo>
                    <a:pt x="74" y="284"/>
                    <a:pt x="74" y="284"/>
                    <a:pt x="74" y="284"/>
                  </a:cubicBezTo>
                  <a:cubicBezTo>
                    <a:pt x="75" y="285"/>
                    <a:pt x="75" y="285"/>
                    <a:pt x="75" y="285"/>
                  </a:cubicBezTo>
                  <a:cubicBezTo>
                    <a:pt x="76" y="287"/>
                    <a:pt x="76" y="287"/>
                    <a:pt x="76" y="287"/>
                  </a:cubicBezTo>
                  <a:cubicBezTo>
                    <a:pt x="83" y="291"/>
                    <a:pt x="83" y="291"/>
                    <a:pt x="83" y="291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116" y="295"/>
                    <a:pt x="116" y="295"/>
                    <a:pt x="116" y="295"/>
                  </a:cubicBezTo>
                  <a:cubicBezTo>
                    <a:pt x="118" y="295"/>
                    <a:pt x="118" y="295"/>
                    <a:pt x="118" y="295"/>
                  </a:cubicBezTo>
                  <a:cubicBezTo>
                    <a:pt x="122" y="295"/>
                    <a:pt x="122" y="295"/>
                    <a:pt x="122" y="295"/>
                  </a:cubicBezTo>
                  <a:cubicBezTo>
                    <a:pt x="125" y="292"/>
                    <a:pt x="125" y="292"/>
                    <a:pt x="125" y="292"/>
                  </a:cubicBezTo>
                  <a:cubicBezTo>
                    <a:pt x="142" y="269"/>
                    <a:pt x="142" y="269"/>
                    <a:pt x="142" y="269"/>
                  </a:cubicBezTo>
                  <a:cubicBezTo>
                    <a:pt x="142" y="262"/>
                    <a:pt x="142" y="262"/>
                    <a:pt x="142" y="262"/>
                  </a:cubicBezTo>
                  <a:cubicBezTo>
                    <a:pt x="139" y="256"/>
                    <a:pt x="139" y="256"/>
                    <a:pt x="139" y="256"/>
                  </a:cubicBezTo>
                  <a:cubicBezTo>
                    <a:pt x="144" y="241"/>
                    <a:pt x="144" y="241"/>
                    <a:pt x="144" y="241"/>
                  </a:cubicBezTo>
                  <a:cubicBezTo>
                    <a:pt x="162" y="220"/>
                    <a:pt x="162" y="220"/>
                    <a:pt x="162" y="220"/>
                  </a:cubicBezTo>
                  <a:cubicBezTo>
                    <a:pt x="166" y="221"/>
                    <a:pt x="166" y="221"/>
                    <a:pt x="166" y="221"/>
                  </a:cubicBezTo>
                  <a:cubicBezTo>
                    <a:pt x="175" y="226"/>
                    <a:pt x="175" y="226"/>
                    <a:pt x="175" y="226"/>
                  </a:cubicBezTo>
                  <a:cubicBezTo>
                    <a:pt x="182" y="233"/>
                    <a:pt x="182" y="233"/>
                    <a:pt x="182" y="233"/>
                  </a:cubicBezTo>
                  <a:cubicBezTo>
                    <a:pt x="186" y="238"/>
                    <a:pt x="186" y="238"/>
                    <a:pt x="186" y="238"/>
                  </a:cubicBezTo>
                  <a:cubicBezTo>
                    <a:pt x="191" y="250"/>
                    <a:pt x="191" y="250"/>
                    <a:pt x="191" y="250"/>
                  </a:cubicBezTo>
                  <a:cubicBezTo>
                    <a:pt x="191" y="252"/>
                    <a:pt x="191" y="252"/>
                    <a:pt x="191" y="252"/>
                  </a:cubicBezTo>
                  <a:cubicBezTo>
                    <a:pt x="191" y="253"/>
                    <a:pt x="191" y="253"/>
                    <a:pt x="191" y="253"/>
                  </a:cubicBezTo>
                  <a:cubicBezTo>
                    <a:pt x="190" y="255"/>
                    <a:pt x="190" y="255"/>
                    <a:pt x="190" y="255"/>
                  </a:cubicBezTo>
                  <a:cubicBezTo>
                    <a:pt x="191" y="257"/>
                    <a:pt x="191" y="257"/>
                    <a:pt x="191" y="257"/>
                  </a:cubicBezTo>
                  <a:cubicBezTo>
                    <a:pt x="196" y="269"/>
                    <a:pt x="196" y="269"/>
                    <a:pt x="196" y="269"/>
                  </a:cubicBezTo>
                  <a:cubicBezTo>
                    <a:pt x="198" y="273"/>
                    <a:pt x="198" y="273"/>
                    <a:pt x="198" y="273"/>
                  </a:cubicBezTo>
                  <a:cubicBezTo>
                    <a:pt x="205" y="280"/>
                    <a:pt x="205" y="280"/>
                    <a:pt x="205" y="280"/>
                  </a:cubicBezTo>
                  <a:cubicBezTo>
                    <a:pt x="207" y="277"/>
                    <a:pt x="207" y="277"/>
                    <a:pt x="207" y="277"/>
                  </a:cubicBezTo>
                  <a:cubicBezTo>
                    <a:pt x="209" y="276"/>
                    <a:pt x="209" y="276"/>
                    <a:pt x="209" y="276"/>
                  </a:cubicBezTo>
                  <a:cubicBezTo>
                    <a:pt x="212" y="277"/>
                    <a:pt x="212" y="277"/>
                    <a:pt x="212" y="277"/>
                  </a:cubicBezTo>
                  <a:cubicBezTo>
                    <a:pt x="215" y="279"/>
                    <a:pt x="215" y="279"/>
                    <a:pt x="215" y="279"/>
                  </a:cubicBezTo>
                  <a:cubicBezTo>
                    <a:pt x="215" y="279"/>
                    <a:pt x="220" y="283"/>
                    <a:pt x="221" y="285"/>
                  </a:cubicBezTo>
                  <a:cubicBezTo>
                    <a:pt x="222" y="286"/>
                    <a:pt x="222" y="286"/>
                    <a:pt x="222" y="286"/>
                  </a:cubicBezTo>
                  <a:cubicBezTo>
                    <a:pt x="223" y="291"/>
                    <a:pt x="223" y="291"/>
                    <a:pt x="223" y="291"/>
                  </a:cubicBezTo>
                  <a:cubicBezTo>
                    <a:pt x="223" y="292"/>
                    <a:pt x="223" y="292"/>
                    <a:pt x="223" y="292"/>
                  </a:cubicBezTo>
                  <a:cubicBezTo>
                    <a:pt x="223" y="296"/>
                    <a:pt x="223" y="296"/>
                    <a:pt x="223" y="296"/>
                  </a:cubicBezTo>
                  <a:cubicBezTo>
                    <a:pt x="219" y="303"/>
                    <a:pt x="219" y="303"/>
                    <a:pt x="219" y="303"/>
                  </a:cubicBezTo>
                  <a:cubicBezTo>
                    <a:pt x="219" y="304"/>
                    <a:pt x="219" y="304"/>
                    <a:pt x="219" y="304"/>
                  </a:cubicBezTo>
                  <a:cubicBezTo>
                    <a:pt x="219" y="306"/>
                    <a:pt x="219" y="306"/>
                    <a:pt x="219" y="306"/>
                  </a:cubicBezTo>
                  <a:cubicBezTo>
                    <a:pt x="219" y="307"/>
                    <a:pt x="219" y="307"/>
                    <a:pt x="219" y="307"/>
                  </a:cubicBezTo>
                  <a:cubicBezTo>
                    <a:pt x="220" y="308"/>
                    <a:pt x="220" y="308"/>
                    <a:pt x="220" y="308"/>
                  </a:cubicBezTo>
                  <a:cubicBezTo>
                    <a:pt x="225" y="316"/>
                    <a:pt x="225" y="316"/>
                    <a:pt x="225" y="316"/>
                  </a:cubicBezTo>
                  <a:cubicBezTo>
                    <a:pt x="227" y="316"/>
                    <a:pt x="227" y="316"/>
                    <a:pt x="227" y="316"/>
                  </a:cubicBezTo>
                  <a:cubicBezTo>
                    <a:pt x="254" y="312"/>
                    <a:pt x="254" y="312"/>
                    <a:pt x="254" y="312"/>
                  </a:cubicBezTo>
                  <a:cubicBezTo>
                    <a:pt x="259" y="310"/>
                    <a:pt x="259" y="310"/>
                    <a:pt x="259" y="310"/>
                  </a:cubicBezTo>
                  <a:cubicBezTo>
                    <a:pt x="259" y="307"/>
                    <a:pt x="259" y="307"/>
                    <a:pt x="259" y="307"/>
                  </a:cubicBezTo>
                  <a:cubicBezTo>
                    <a:pt x="261" y="305"/>
                    <a:pt x="261" y="305"/>
                    <a:pt x="261" y="305"/>
                  </a:cubicBezTo>
                  <a:cubicBezTo>
                    <a:pt x="262" y="304"/>
                    <a:pt x="262" y="304"/>
                    <a:pt x="262" y="304"/>
                  </a:cubicBezTo>
                  <a:cubicBezTo>
                    <a:pt x="270" y="303"/>
                    <a:pt x="270" y="303"/>
                    <a:pt x="270" y="303"/>
                  </a:cubicBezTo>
                  <a:cubicBezTo>
                    <a:pt x="271" y="302"/>
                    <a:pt x="271" y="302"/>
                    <a:pt x="271" y="302"/>
                  </a:cubicBezTo>
                  <a:cubicBezTo>
                    <a:pt x="275" y="303"/>
                    <a:pt x="275" y="303"/>
                    <a:pt x="275" y="303"/>
                  </a:cubicBezTo>
                  <a:cubicBezTo>
                    <a:pt x="277" y="305"/>
                    <a:pt x="277" y="305"/>
                    <a:pt x="277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81" y="306"/>
                    <a:pt x="281" y="306"/>
                    <a:pt x="281" y="306"/>
                  </a:cubicBezTo>
                  <a:cubicBezTo>
                    <a:pt x="282" y="306"/>
                    <a:pt x="282" y="306"/>
                    <a:pt x="282" y="306"/>
                  </a:cubicBezTo>
                  <a:cubicBezTo>
                    <a:pt x="284" y="307"/>
                    <a:pt x="284" y="307"/>
                    <a:pt x="284" y="307"/>
                  </a:cubicBezTo>
                  <a:cubicBezTo>
                    <a:pt x="297" y="314"/>
                    <a:pt x="297" y="314"/>
                    <a:pt x="297" y="314"/>
                  </a:cubicBezTo>
                  <a:cubicBezTo>
                    <a:pt x="298" y="318"/>
                    <a:pt x="298" y="318"/>
                    <a:pt x="298" y="318"/>
                  </a:cubicBezTo>
                  <a:cubicBezTo>
                    <a:pt x="297" y="318"/>
                    <a:pt x="297" y="318"/>
                    <a:pt x="297" y="318"/>
                  </a:cubicBezTo>
                  <a:cubicBezTo>
                    <a:pt x="297" y="319"/>
                    <a:pt x="297" y="319"/>
                    <a:pt x="297" y="319"/>
                  </a:cubicBezTo>
                  <a:cubicBezTo>
                    <a:pt x="297" y="320"/>
                    <a:pt x="297" y="320"/>
                    <a:pt x="297" y="320"/>
                  </a:cubicBezTo>
                  <a:cubicBezTo>
                    <a:pt x="298" y="321"/>
                    <a:pt x="298" y="321"/>
                    <a:pt x="298" y="321"/>
                  </a:cubicBezTo>
                  <a:cubicBezTo>
                    <a:pt x="302" y="323"/>
                    <a:pt x="302" y="323"/>
                    <a:pt x="302" y="323"/>
                  </a:cubicBezTo>
                  <a:cubicBezTo>
                    <a:pt x="304" y="323"/>
                    <a:pt x="304" y="323"/>
                    <a:pt x="304" y="323"/>
                  </a:cubicBezTo>
                  <a:cubicBezTo>
                    <a:pt x="308" y="322"/>
                    <a:pt x="308" y="322"/>
                    <a:pt x="308" y="322"/>
                  </a:cubicBezTo>
                  <a:cubicBezTo>
                    <a:pt x="312" y="319"/>
                    <a:pt x="312" y="319"/>
                    <a:pt x="312" y="319"/>
                  </a:cubicBezTo>
                  <a:cubicBezTo>
                    <a:pt x="326" y="309"/>
                    <a:pt x="326" y="309"/>
                    <a:pt x="326" y="309"/>
                  </a:cubicBezTo>
                  <a:cubicBezTo>
                    <a:pt x="329" y="306"/>
                    <a:pt x="329" y="306"/>
                    <a:pt x="329" y="306"/>
                  </a:cubicBezTo>
                  <a:cubicBezTo>
                    <a:pt x="330" y="305"/>
                    <a:pt x="330" y="305"/>
                    <a:pt x="330" y="305"/>
                  </a:cubicBezTo>
                  <a:cubicBezTo>
                    <a:pt x="331" y="301"/>
                    <a:pt x="331" y="301"/>
                    <a:pt x="331" y="301"/>
                  </a:cubicBezTo>
                  <a:cubicBezTo>
                    <a:pt x="334" y="291"/>
                    <a:pt x="334" y="291"/>
                    <a:pt x="334" y="291"/>
                  </a:cubicBezTo>
                  <a:cubicBezTo>
                    <a:pt x="335" y="287"/>
                    <a:pt x="335" y="287"/>
                    <a:pt x="335" y="287"/>
                  </a:cubicBezTo>
                  <a:cubicBezTo>
                    <a:pt x="335" y="284"/>
                    <a:pt x="335" y="284"/>
                    <a:pt x="335" y="284"/>
                  </a:cubicBezTo>
                  <a:cubicBezTo>
                    <a:pt x="335" y="283"/>
                    <a:pt x="335" y="283"/>
                    <a:pt x="335" y="283"/>
                  </a:cubicBezTo>
                  <a:cubicBezTo>
                    <a:pt x="333" y="280"/>
                    <a:pt x="333" y="280"/>
                    <a:pt x="333" y="280"/>
                  </a:cubicBezTo>
                  <a:cubicBezTo>
                    <a:pt x="333" y="279"/>
                    <a:pt x="333" y="279"/>
                    <a:pt x="333" y="279"/>
                  </a:cubicBezTo>
                  <a:cubicBezTo>
                    <a:pt x="333" y="278"/>
                    <a:pt x="333" y="278"/>
                    <a:pt x="333" y="278"/>
                  </a:cubicBezTo>
                  <a:cubicBezTo>
                    <a:pt x="333" y="276"/>
                    <a:pt x="333" y="276"/>
                    <a:pt x="333" y="276"/>
                  </a:cubicBezTo>
                  <a:cubicBezTo>
                    <a:pt x="335" y="274"/>
                    <a:pt x="335" y="274"/>
                    <a:pt x="335" y="274"/>
                  </a:cubicBezTo>
                  <a:cubicBezTo>
                    <a:pt x="336" y="273"/>
                    <a:pt x="336" y="273"/>
                    <a:pt x="336" y="273"/>
                  </a:cubicBezTo>
                  <a:cubicBezTo>
                    <a:pt x="340" y="270"/>
                    <a:pt x="340" y="270"/>
                    <a:pt x="340" y="270"/>
                  </a:cubicBezTo>
                  <a:cubicBezTo>
                    <a:pt x="341" y="270"/>
                    <a:pt x="341" y="270"/>
                    <a:pt x="341" y="270"/>
                  </a:cubicBezTo>
                  <a:cubicBezTo>
                    <a:pt x="353" y="268"/>
                    <a:pt x="353" y="268"/>
                    <a:pt x="353" y="268"/>
                  </a:cubicBezTo>
                  <a:cubicBezTo>
                    <a:pt x="359" y="269"/>
                    <a:pt x="359" y="269"/>
                    <a:pt x="359" y="269"/>
                  </a:cubicBezTo>
                  <a:cubicBezTo>
                    <a:pt x="361" y="269"/>
                    <a:pt x="361" y="269"/>
                    <a:pt x="361" y="269"/>
                  </a:cubicBezTo>
                  <a:cubicBezTo>
                    <a:pt x="363" y="271"/>
                    <a:pt x="363" y="271"/>
                    <a:pt x="363" y="271"/>
                  </a:cubicBezTo>
                  <a:cubicBezTo>
                    <a:pt x="364" y="273"/>
                    <a:pt x="364" y="273"/>
                    <a:pt x="364" y="273"/>
                  </a:cubicBezTo>
                  <a:cubicBezTo>
                    <a:pt x="366" y="274"/>
                    <a:pt x="366" y="274"/>
                    <a:pt x="366" y="274"/>
                  </a:cubicBezTo>
                  <a:cubicBezTo>
                    <a:pt x="367" y="273"/>
                    <a:pt x="367" y="273"/>
                    <a:pt x="367" y="273"/>
                  </a:cubicBezTo>
                  <a:cubicBezTo>
                    <a:pt x="373" y="268"/>
                    <a:pt x="373" y="268"/>
                    <a:pt x="373" y="268"/>
                  </a:cubicBezTo>
                  <a:cubicBezTo>
                    <a:pt x="376" y="264"/>
                    <a:pt x="376" y="264"/>
                    <a:pt x="376" y="264"/>
                  </a:cubicBezTo>
                  <a:cubicBezTo>
                    <a:pt x="380" y="259"/>
                    <a:pt x="380" y="259"/>
                    <a:pt x="380" y="259"/>
                  </a:cubicBezTo>
                  <a:cubicBezTo>
                    <a:pt x="384" y="252"/>
                    <a:pt x="384" y="252"/>
                    <a:pt x="384" y="252"/>
                  </a:cubicBezTo>
                  <a:cubicBezTo>
                    <a:pt x="384" y="252"/>
                    <a:pt x="384" y="252"/>
                    <a:pt x="384" y="252"/>
                  </a:cubicBezTo>
                  <a:cubicBezTo>
                    <a:pt x="382" y="242"/>
                    <a:pt x="382" y="242"/>
                    <a:pt x="382" y="242"/>
                  </a:cubicBezTo>
                  <a:cubicBezTo>
                    <a:pt x="381" y="238"/>
                    <a:pt x="381" y="238"/>
                    <a:pt x="381" y="238"/>
                  </a:cubicBezTo>
                  <a:cubicBezTo>
                    <a:pt x="378" y="234"/>
                    <a:pt x="378" y="234"/>
                    <a:pt x="378" y="234"/>
                  </a:cubicBezTo>
                  <a:cubicBezTo>
                    <a:pt x="370" y="224"/>
                    <a:pt x="370" y="224"/>
                    <a:pt x="370" y="224"/>
                  </a:cubicBezTo>
                  <a:cubicBezTo>
                    <a:pt x="362" y="205"/>
                    <a:pt x="362" y="205"/>
                    <a:pt x="362" y="205"/>
                  </a:cubicBezTo>
                  <a:cubicBezTo>
                    <a:pt x="360" y="196"/>
                    <a:pt x="360" y="196"/>
                    <a:pt x="360" y="196"/>
                  </a:cubicBezTo>
                  <a:cubicBezTo>
                    <a:pt x="360" y="187"/>
                    <a:pt x="360" y="187"/>
                    <a:pt x="360" y="187"/>
                  </a:cubicBezTo>
                  <a:cubicBezTo>
                    <a:pt x="360" y="186"/>
                    <a:pt x="360" y="186"/>
                    <a:pt x="360" y="186"/>
                  </a:cubicBezTo>
                  <a:cubicBezTo>
                    <a:pt x="361" y="185"/>
                    <a:pt x="361" y="185"/>
                    <a:pt x="361" y="185"/>
                  </a:cubicBezTo>
                  <a:cubicBezTo>
                    <a:pt x="363" y="186"/>
                    <a:pt x="363" y="186"/>
                    <a:pt x="363" y="186"/>
                  </a:cubicBezTo>
                  <a:cubicBezTo>
                    <a:pt x="366" y="188"/>
                    <a:pt x="366" y="188"/>
                    <a:pt x="366" y="188"/>
                  </a:cubicBezTo>
                  <a:cubicBezTo>
                    <a:pt x="369" y="189"/>
                    <a:pt x="369" y="189"/>
                    <a:pt x="369" y="189"/>
                  </a:cubicBezTo>
                  <a:cubicBezTo>
                    <a:pt x="375" y="194"/>
                    <a:pt x="375" y="194"/>
                    <a:pt x="375" y="194"/>
                  </a:cubicBezTo>
                  <a:cubicBezTo>
                    <a:pt x="379" y="198"/>
                    <a:pt x="379" y="198"/>
                    <a:pt x="379" y="198"/>
                  </a:cubicBezTo>
                  <a:cubicBezTo>
                    <a:pt x="380" y="200"/>
                    <a:pt x="380" y="200"/>
                    <a:pt x="380" y="200"/>
                  </a:cubicBezTo>
                  <a:cubicBezTo>
                    <a:pt x="382" y="204"/>
                    <a:pt x="382" y="204"/>
                    <a:pt x="382" y="204"/>
                  </a:cubicBezTo>
                  <a:cubicBezTo>
                    <a:pt x="382" y="205"/>
                    <a:pt x="382" y="205"/>
                    <a:pt x="382" y="205"/>
                  </a:cubicBezTo>
                  <a:cubicBezTo>
                    <a:pt x="383" y="210"/>
                    <a:pt x="383" y="210"/>
                    <a:pt x="383" y="210"/>
                  </a:cubicBezTo>
                  <a:cubicBezTo>
                    <a:pt x="383" y="216"/>
                    <a:pt x="383" y="216"/>
                    <a:pt x="383" y="216"/>
                  </a:cubicBezTo>
                  <a:cubicBezTo>
                    <a:pt x="383" y="216"/>
                    <a:pt x="383" y="216"/>
                    <a:pt x="383" y="216"/>
                  </a:cubicBezTo>
                  <a:cubicBezTo>
                    <a:pt x="383" y="218"/>
                    <a:pt x="383" y="218"/>
                    <a:pt x="383" y="218"/>
                  </a:cubicBezTo>
                  <a:cubicBezTo>
                    <a:pt x="382" y="219"/>
                    <a:pt x="382" y="219"/>
                    <a:pt x="382" y="219"/>
                  </a:cubicBezTo>
                  <a:cubicBezTo>
                    <a:pt x="381" y="221"/>
                    <a:pt x="381" y="221"/>
                    <a:pt x="381" y="221"/>
                  </a:cubicBezTo>
                  <a:cubicBezTo>
                    <a:pt x="379" y="224"/>
                    <a:pt x="379" y="224"/>
                    <a:pt x="379" y="224"/>
                  </a:cubicBezTo>
                  <a:cubicBezTo>
                    <a:pt x="378" y="225"/>
                    <a:pt x="378" y="225"/>
                    <a:pt x="378" y="225"/>
                  </a:cubicBezTo>
                  <a:cubicBezTo>
                    <a:pt x="378" y="228"/>
                    <a:pt x="378" y="228"/>
                    <a:pt x="378" y="228"/>
                  </a:cubicBezTo>
                  <a:cubicBezTo>
                    <a:pt x="378" y="231"/>
                    <a:pt x="378" y="231"/>
                    <a:pt x="378" y="231"/>
                  </a:cubicBezTo>
                  <a:cubicBezTo>
                    <a:pt x="378" y="232"/>
                    <a:pt x="378" y="232"/>
                    <a:pt x="378" y="232"/>
                  </a:cubicBezTo>
                  <a:cubicBezTo>
                    <a:pt x="385" y="246"/>
                    <a:pt x="385" y="246"/>
                    <a:pt x="385" y="246"/>
                  </a:cubicBezTo>
                  <a:cubicBezTo>
                    <a:pt x="386" y="246"/>
                    <a:pt x="386" y="246"/>
                    <a:pt x="386" y="246"/>
                  </a:cubicBezTo>
                  <a:cubicBezTo>
                    <a:pt x="387" y="247"/>
                    <a:pt x="387" y="247"/>
                    <a:pt x="387" y="247"/>
                  </a:cubicBezTo>
                  <a:cubicBezTo>
                    <a:pt x="388" y="247"/>
                    <a:pt x="388" y="247"/>
                    <a:pt x="388" y="247"/>
                  </a:cubicBezTo>
                  <a:cubicBezTo>
                    <a:pt x="389" y="247"/>
                    <a:pt x="389" y="247"/>
                    <a:pt x="389" y="247"/>
                  </a:cubicBezTo>
                  <a:cubicBezTo>
                    <a:pt x="389" y="246"/>
                    <a:pt x="389" y="246"/>
                    <a:pt x="389" y="246"/>
                  </a:cubicBezTo>
                  <a:cubicBezTo>
                    <a:pt x="391" y="242"/>
                    <a:pt x="391" y="242"/>
                    <a:pt x="391" y="242"/>
                  </a:cubicBezTo>
                  <a:cubicBezTo>
                    <a:pt x="394" y="234"/>
                    <a:pt x="394" y="234"/>
                    <a:pt x="394" y="234"/>
                  </a:cubicBezTo>
                  <a:cubicBezTo>
                    <a:pt x="395" y="234"/>
                    <a:pt x="395" y="234"/>
                    <a:pt x="395" y="234"/>
                  </a:cubicBezTo>
                  <a:cubicBezTo>
                    <a:pt x="399" y="215"/>
                    <a:pt x="399" y="215"/>
                    <a:pt x="399" y="215"/>
                  </a:cubicBezTo>
                  <a:cubicBezTo>
                    <a:pt x="399" y="209"/>
                    <a:pt x="399" y="209"/>
                    <a:pt x="399" y="209"/>
                  </a:cubicBezTo>
                  <a:cubicBezTo>
                    <a:pt x="399" y="208"/>
                    <a:pt x="399" y="208"/>
                    <a:pt x="399" y="208"/>
                  </a:cubicBezTo>
                  <a:lnTo>
                    <a:pt x="399" y="207"/>
                  </a:lnTo>
                  <a:close/>
                  <a:moveTo>
                    <a:pt x="290" y="13"/>
                  </a:moveTo>
                  <a:cubicBezTo>
                    <a:pt x="291" y="13"/>
                    <a:pt x="291" y="13"/>
                    <a:pt x="291" y="13"/>
                  </a:cubicBezTo>
                  <a:cubicBezTo>
                    <a:pt x="291" y="13"/>
                    <a:pt x="291" y="13"/>
                    <a:pt x="291" y="13"/>
                  </a:cubicBezTo>
                  <a:cubicBezTo>
                    <a:pt x="292" y="12"/>
                    <a:pt x="292" y="12"/>
                    <a:pt x="292" y="12"/>
                  </a:cubicBezTo>
                  <a:cubicBezTo>
                    <a:pt x="292" y="11"/>
                    <a:pt x="292" y="11"/>
                    <a:pt x="292" y="11"/>
                  </a:cubicBezTo>
                  <a:cubicBezTo>
                    <a:pt x="293" y="5"/>
                    <a:pt x="293" y="5"/>
                    <a:pt x="293" y="5"/>
                  </a:cubicBezTo>
                  <a:cubicBezTo>
                    <a:pt x="293" y="5"/>
                    <a:pt x="293" y="5"/>
                    <a:pt x="293" y="5"/>
                  </a:cubicBezTo>
                  <a:cubicBezTo>
                    <a:pt x="294" y="5"/>
                    <a:pt x="294" y="5"/>
                    <a:pt x="294" y="5"/>
                  </a:cubicBezTo>
                  <a:cubicBezTo>
                    <a:pt x="293" y="4"/>
                    <a:pt x="293" y="4"/>
                    <a:pt x="293" y="4"/>
                  </a:cubicBezTo>
                  <a:cubicBezTo>
                    <a:pt x="293" y="3"/>
                    <a:pt x="293" y="3"/>
                    <a:pt x="293" y="3"/>
                  </a:cubicBezTo>
                  <a:cubicBezTo>
                    <a:pt x="292" y="3"/>
                    <a:pt x="292" y="3"/>
                    <a:pt x="292" y="3"/>
                  </a:cubicBezTo>
                  <a:cubicBezTo>
                    <a:pt x="289" y="1"/>
                    <a:pt x="289" y="1"/>
                    <a:pt x="289" y="1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1" y="1"/>
                    <a:pt x="281" y="1"/>
                    <a:pt x="281" y="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8" y="4"/>
                    <a:pt x="278" y="4"/>
                    <a:pt x="278" y="4"/>
                  </a:cubicBezTo>
                  <a:cubicBezTo>
                    <a:pt x="278" y="4"/>
                    <a:pt x="278" y="4"/>
                    <a:pt x="278" y="4"/>
                  </a:cubicBezTo>
                  <a:lnTo>
                    <a:pt x="290" y="13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DED01E4-BE1C-496B-B681-FB858A9C6C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5942" y="2975000"/>
              <a:ext cx="2563812" cy="3262312"/>
            </a:xfrm>
            <a:custGeom>
              <a:avLst/>
              <a:gdLst>
                <a:gd name="T0" fmla="*/ 211 w 1159"/>
                <a:gd name="T1" fmla="*/ 349 h 1475"/>
                <a:gd name="T2" fmla="*/ 1137 w 1159"/>
                <a:gd name="T3" fmla="*/ 723 h 1475"/>
                <a:gd name="T4" fmla="*/ 916 w 1159"/>
                <a:gd name="T5" fmla="*/ 729 h 1475"/>
                <a:gd name="T6" fmla="*/ 926 w 1159"/>
                <a:gd name="T7" fmla="*/ 655 h 1475"/>
                <a:gd name="T8" fmla="*/ 835 w 1159"/>
                <a:gd name="T9" fmla="*/ 523 h 1475"/>
                <a:gd name="T10" fmla="*/ 801 w 1159"/>
                <a:gd name="T11" fmla="*/ 506 h 1475"/>
                <a:gd name="T12" fmla="*/ 886 w 1159"/>
                <a:gd name="T13" fmla="*/ 525 h 1475"/>
                <a:gd name="T14" fmla="*/ 847 w 1159"/>
                <a:gd name="T15" fmla="*/ 468 h 1475"/>
                <a:gd name="T16" fmla="*/ 794 w 1159"/>
                <a:gd name="T17" fmla="*/ 360 h 1475"/>
                <a:gd name="T18" fmla="*/ 626 w 1159"/>
                <a:gd name="T19" fmla="*/ 168 h 1475"/>
                <a:gd name="T20" fmla="*/ 547 w 1159"/>
                <a:gd name="T21" fmla="*/ 3 h 1475"/>
                <a:gd name="T22" fmla="*/ 529 w 1159"/>
                <a:gd name="T23" fmla="*/ 45 h 1475"/>
                <a:gd name="T24" fmla="*/ 542 w 1159"/>
                <a:gd name="T25" fmla="*/ 82 h 1475"/>
                <a:gd name="T26" fmla="*/ 516 w 1159"/>
                <a:gd name="T27" fmla="*/ 110 h 1475"/>
                <a:gd name="T28" fmla="*/ 467 w 1159"/>
                <a:gd name="T29" fmla="*/ 149 h 1475"/>
                <a:gd name="T30" fmla="*/ 436 w 1159"/>
                <a:gd name="T31" fmla="*/ 187 h 1475"/>
                <a:gd name="T32" fmla="*/ 405 w 1159"/>
                <a:gd name="T33" fmla="*/ 207 h 1475"/>
                <a:gd name="T34" fmla="*/ 348 w 1159"/>
                <a:gd name="T35" fmla="*/ 364 h 1475"/>
                <a:gd name="T36" fmla="*/ 381 w 1159"/>
                <a:gd name="T37" fmla="*/ 406 h 1475"/>
                <a:gd name="T38" fmla="*/ 428 w 1159"/>
                <a:gd name="T39" fmla="*/ 464 h 1475"/>
                <a:gd name="T40" fmla="*/ 421 w 1159"/>
                <a:gd name="T41" fmla="*/ 605 h 1475"/>
                <a:gd name="T42" fmla="*/ 420 w 1159"/>
                <a:gd name="T43" fmla="*/ 606 h 1475"/>
                <a:gd name="T44" fmla="*/ 423 w 1159"/>
                <a:gd name="T45" fmla="*/ 646 h 1475"/>
                <a:gd name="T46" fmla="*/ 441 w 1159"/>
                <a:gd name="T47" fmla="*/ 698 h 1475"/>
                <a:gd name="T48" fmla="*/ 447 w 1159"/>
                <a:gd name="T49" fmla="*/ 727 h 1475"/>
                <a:gd name="T50" fmla="*/ 413 w 1159"/>
                <a:gd name="T51" fmla="*/ 728 h 1475"/>
                <a:gd name="T52" fmla="*/ 417 w 1159"/>
                <a:gd name="T53" fmla="*/ 762 h 1475"/>
                <a:gd name="T54" fmla="*/ 407 w 1159"/>
                <a:gd name="T55" fmla="*/ 808 h 1475"/>
                <a:gd name="T56" fmla="*/ 425 w 1159"/>
                <a:gd name="T57" fmla="*/ 815 h 1475"/>
                <a:gd name="T58" fmla="*/ 392 w 1159"/>
                <a:gd name="T59" fmla="*/ 850 h 1475"/>
                <a:gd name="T60" fmla="*/ 434 w 1159"/>
                <a:gd name="T61" fmla="*/ 875 h 1475"/>
                <a:gd name="T62" fmla="*/ 412 w 1159"/>
                <a:gd name="T63" fmla="*/ 910 h 1475"/>
                <a:gd name="T64" fmla="*/ 416 w 1159"/>
                <a:gd name="T65" fmla="*/ 953 h 1475"/>
                <a:gd name="T66" fmla="*/ 454 w 1159"/>
                <a:gd name="T67" fmla="*/ 973 h 1475"/>
                <a:gd name="T68" fmla="*/ 489 w 1159"/>
                <a:gd name="T69" fmla="*/ 1000 h 1475"/>
                <a:gd name="T70" fmla="*/ 484 w 1159"/>
                <a:gd name="T71" fmla="*/ 1050 h 1475"/>
                <a:gd name="T72" fmla="*/ 431 w 1159"/>
                <a:gd name="T73" fmla="*/ 1141 h 1475"/>
                <a:gd name="T74" fmla="*/ 244 w 1159"/>
                <a:gd name="T75" fmla="*/ 1162 h 1475"/>
                <a:gd name="T76" fmla="*/ 183 w 1159"/>
                <a:gd name="T77" fmla="*/ 1269 h 1475"/>
                <a:gd name="T78" fmla="*/ 72 w 1159"/>
                <a:gd name="T79" fmla="*/ 1395 h 1475"/>
                <a:gd name="T80" fmla="*/ 29 w 1159"/>
                <a:gd name="T81" fmla="*/ 1445 h 1475"/>
                <a:gd name="T82" fmla="*/ 78 w 1159"/>
                <a:gd name="T83" fmla="*/ 1468 h 1475"/>
                <a:gd name="T84" fmla="*/ 118 w 1159"/>
                <a:gd name="T85" fmla="*/ 1426 h 1475"/>
                <a:gd name="T86" fmla="*/ 246 w 1159"/>
                <a:gd name="T87" fmla="*/ 1371 h 1475"/>
                <a:gd name="T88" fmla="*/ 341 w 1159"/>
                <a:gd name="T89" fmla="*/ 1383 h 1475"/>
                <a:gd name="T90" fmla="*/ 441 w 1159"/>
                <a:gd name="T91" fmla="*/ 1281 h 1475"/>
                <a:gd name="T92" fmla="*/ 612 w 1159"/>
                <a:gd name="T93" fmla="*/ 1292 h 1475"/>
                <a:gd name="T94" fmla="*/ 690 w 1159"/>
                <a:gd name="T95" fmla="*/ 1225 h 1475"/>
                <a:gd name="T96" fmla="*/ 729 w 1159"/>
                <a:gd name="T97" fmla="*/ 1237 h 1475"/>
                <a:gd name="T98" fmla="*/ 750 w 1159"/>
                <a:gd name="T99" fmla="*/ 1239 h 1475"/>
                <a:gd name="T100" fmla="*/ 762 w 1159"/>
                <a:gd name="T101" fmla="*/ 1236 h 1475"/>
                <a:gd name="T102" fmla="*/ 789 w 1159"/>
                <a:gd name="T103" fmla="*/ 1261 h 1475"/>
                <a:gd name="T104" fmla="*/ 920 w 1159"/>
                <a:gd name="T105" fmla="*/ 1239 h 1475"/>
                <a:gd name="T106" fmla="*/ 1037 w 1159"/>
                <a:gd name="T107" fmla="*/ 1192 h 1475"/>
                <a:gd name="T108" fmla="*/ 1129 w 1159"/>
                <a:gd name="T109" fmla="*/ 1128 h 1475"/>
                <a:gd name="T110" fmla="*/ 1052 w 1159"/>
                <a:gd name="T111" fmla="*/ 1087 h 1475"/>
                <a:gd name="T112" fmla="*/ 1016 w 1159"/>
                <a:gd name="T113" fmla="*/ 1070 h 1475"/>
                <a:gd name="T114" fmla="*/ 1017 w 1159"/>
                <a:gd name="T115" fmla="*/ 1060 h 1475"/>
                <a:gd name="T116" fmla="*/ 1041 w 1159"/>
                <a:gd name="T117" fmla="*/ 1031 h 1475"/>
                <a:gd name="T118" fmla="*/ 1036 w 1159"/>
                <a:gd name="T119" fmla="*/ 982 h 1475"/>
                <a:gd name="T120" fmla="*/ 1099 w 1159"/>
                <a:gd name="T121" fmla="*/ 951 h 1475"/>
                <a:gd name="T122" fmla="*/ 1116 w 1159"/>
                <a:gd name="T123" fmla="*/ 914 h 1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59" h="1475">
                  <a:moveTo>
                    <a:pt x="150" y="440"/>
                  </a:moveTo>
                  <a:cubicBezTo>
                    <a:pt x="167" y="439"/>
                    <a:pt x="167" y="439"/>
                    <a:pt x="167" y="439"/>
                  </a:cubicBezTo>
                  <a:cubicBezTo>
                    <a:pt x="171" y="436"/>
                    <a:pt x="171" y="436"/>
                    <a:pt x="171" y="436"/>
                  </a:cubicBezTo>
                  <a:cubicBezTo>
                    <a:pt x="176" y="434"/>
                    <a:pt x="176" y="434"/>
                    <a:pt x="176" y="434"/>
                  </a:cubicBezTo>
                  <a:cubicBezTo>
                    <a:pt x="184" y="429"/>
                    <a:pt x="184" y="429"/>
                    <a:pt x="184" y="429"/>
                  </a:cubicBezTo>
                  <a:cubicBezTo>
                    <a:pt x="192" y="422"/>
                    <a:pt x="192" y="422"/>
                    <a:pt x="192" y="422"/>
                  </a:cubicBezTo>
                  <a:cubicBezTo>
                    <a:pt x="196" y="419"/>
                    <a:pt x="196" y="419"/>
                    <a:pt x="196" y="419"/>
                  </a:cubicBezTo>
                  <a:cubicBezTo>
                    <a:pt x="206" y="407"/>
                    <a:pt x="206" y="407"/>
                    <a:pt x="206" y="407"/>
                  </a:cubicBezTo>
                  <a:cubicBezTo>
                    <a:pt x="207" y="405"/>
                    <a:pt x="207" y="405"/>
                    <a:pt x="207" y="405"/>
                  </a:cubicBezTo>
                  <a:cubicBezTo>
                    <a:pt x="217" y="384"/>
                    <a:pt x="217" y="384"/>
                    <a:pt x="217" y="384"/>
                  </a:cubicBezTo>
                  <a:cubicBezTo>
                    <a:pt x="219" y="379"/>
                    <a:pt x="219" y="379"/>
                    <a:pt x="219" y="379"/>
                  </a:cubicBezTo>
                  <a:cubicBezTo>
                    <a:pt x="219" y="378"/>
                    <a:pt x="219" y="378"/>
                    <a:pt x="219" y="378"/>
                  </a:cubicBezTo>
                  <a:cubicBezTo>
                    <a:pt x="218" y="377"/>
                    <a:pt x="218" y="377"/>
                    <a:pt x="218" y="377"/>
                  </a:cubicBezTo>
                  <a:cubicBezTo>
                    <a:pt x="218" y="377"/>
                    <a:pt x="218" y="377"/>
                    <a:pt x="218" y="377"/>
                  </a:cubicBezTo>
                  <a:cubicBezTo>
                    <a:pt x="215" y="376"/>
                    <a:pt x="215" y="376"/>
                    <a:pt x="215" y="376"/>
                  </a:cubicBezTo>
                  <a:cubicBezTo>
                    <a:pt x="211" y="374"/>
                    <a:pt x="211" y="374"/>
                    <a:pt x="211" y="374"/>
                  </a:cubicBezTo>
                  <a:cubicBezTo>
                    <a:pt x="209" y="371"/>
                    <a:pt x="209" y="371"/>
                    <a:pt x="209" y="371"/>
                  </a:cubicBezTo>
                  <a:cubicBezTo>
                    <a:pt x="209" y="366"/>
                    <a:pt x="209" y="366"/>
                    <a:pt x="209" y="366"/>
                  </a:cubicBezTo>
                  <a:cubicBezTo>
                    <a:pt x="209" y="365"/>
                    <a:pt x="209" y="365"/>
                    <a:pt x="209" y="365"/>
                  </a:cubicBezTo>
                  <a:cubicBezTo>
                    <a:pt x="209" y="363"/>
                    <a:pt x="209" y="363"/>
                    <a:pt x="209" y="363"/>
                  </a:cubicBezTo>
                  <a:cubicBezTo>
                    <a:pt x="210" y="360"/>
                    <a:pt x="210" y="360"/>
                    <a:pt x="210" y="360"/>
                  </a:cubicBezTo>
                  <a:cubicBezTo>
                    <a:pt x="212" y="351"/>
                    <a:pt x="212" y="351"/>
                    <a:pt x="212" y="351"/>
                  </a:cubicBezTo>
                  <a:cubicBezTo>
                    <a:pt x="211" y="349"/>
                    <a:pt x="211" y="349"/>
                    <a:pt x="211" y="349"/>
                  </a:cubicBezTo>
                  <a:cubicBezTo>
                    <a:pt x="210" y="348"/>
                    <a:pt x="210" y="348"/>
                    <a:pt x="210" y="348"/>
                  </a:cubicBezTo>
                  <a:cubicBezTo>
                    <a:pt x="194" y="355"/>
                    <a:pt x="194" y="355"/>
                    <a:pt x="194" y="355"/>
                  </a:cubicBezTo>
                  <a:cubicBezTo>
                    <a:pt x="193" y="356"/>
                    <a:pt x="193" y="356"/>
                    <a:pt x="193" y="356"/>
                  </a:cubicBezTo>
                  <a:cubicBezTo>
                    <a:pt x="186" y="362"/>
                    <a:pt x="186" y="362"/>
                    <a:pt x="186" y="362"/>
                  </a:cubicBezTo>
                  <a:cubicBezTo>
                    <a:pt x="183" y="367"/>
                    <a:pt x="183" y="367"/>
                    <a:pt x="183" y="367"/>
                  </a:cubicBezTo>
                  <a:cubicBezTo>
                    <a:pt x="180" y="374"/>
                    <a:pt x="180" y="374"/>
                    <a:pt x="180" y="374"/>
                  </a:cubicBezTo>
                  <a:cubicBezTo>
                    <a:pt x="179" y="379"/>
                    <a:pt x="179" y="379"/>
                    <a:pt x="179" y="379"/>
                  </a:cubicBezTo>
                  <a:cubicBezTo>
                    <a:pt x="178" y="382"/>
                    <a:pt x="178" y="382"/>
                    <a:pt x="178" y="382"/>
                  </a:cubicBezTo>
                  <a:cubicBezTo>
                    <a:pt x="175" y="386"/>
                    <a:pt x="175" y="386"/>
                    <a:pt x="175" y="386"/>
                  </a:cubicBezTo>
                  <a:cubicBezTo>
                    <a:pt x="173" y="390"/>
                    <a:pt x="173" y="390"/>
                    <a:pt x="173" y="390"/>
                  </a:cubicBezTo>
                  <a:cubicBezTo>
                    <a:pt x="172" y="391"/>
                    <a:pt x="172" y="391"/>
                    <a:pt x="172" y="391"/>
                  </a:cubicBezTo>
                  <a:cubicBezTo>
                    <a:pt x="169" y="394"/>
                    <a:pt x="169" y="394"/>
                    <a:pt x="169" y="394"/>
                  </a:cubicBezTo>
                  <a:cubicBezTo>
                    <a:pt x="158" y="409"/>
                    <a:pt x="158" y="409"/>
                    <a:pt x="158" y="409"/>
                  </a:cubicBezTo>
                  <a:cubicBezTo>
                    <a:pt x="148" y="437"/>
                    <a:pt x="148" y="437"/>
                    <a:pt x="148" y="437"/>
                  </a:cubicBezTo>
                  <a:cubicBezTo>
                    <a:pt x="148" y="438"/>
                    <a:pt x="148" y="438"/>
                    <a:pt x="148" y="438"/>
                  </a:cubicBezTo>
                  <a:cubicBezTo>
                    <a:pt x="148" y="439"/>
                    <a:pt x="148" y="439"/>
                    <a:pt x="148" y="439"/>
                  </a:cubicBezTo>
                  <a:cubicBezTo>
                    <a:pt x="149" y="440"/>
                    <a:pt x="149" y="440"/>
                    <a:pt x="149" y="440"/>
                  </a:cubicBezTo>
                  <a:lnTo>
                    <a:pt x="150" y="440"/>
                  </a:lnTo>
                  <a:close/>
                  <a:moveTo>
                    <a:pt x="1151" y="754"/>
                  </a:moveTo>
                  <a:cubicBezTo>
                    <a:pt x="1150" y="749"/>
                    <a:pt x="1150" y="749"/>
                    <a:pt x="1150" y="749"/>
                  </a:cubicBezTo>
                  <a:cubicBezTo>
                    <a:pt x="1142" y="730"/>
                    <a:pt x="1142" y="730"/>
                    <a:pt x="1142" y="730"/>
                  </a:cubicBezTo>
                  <a:cubicBezTo>
                    <a:pt x="1141" y="728"/>
                    <a:pt x="1141" y="728"/>
                    <a:pt x="1141" y="728"/>
                  </a:cubicBezTo>
                  <a:cubicBezTo>
                    <a:pt x="1137" y="723"/>
                    <a:pt x="1137" y="723"/>
                    <a:pt x="1137" y="723"/>
                  </a:cubicBezTo>
                  <a:cubicBezTo>
                    <a:pt x="1134" y="719"/>
                    <a:pt x="1134" y="719"/>
                    <a:pt x="1134" y="719"/>
                  </a:cubicBezTo>
                  <a:cubicBezTo>
                    <a:pt x="1132" y="717"/>
                    <a:pt x="1132" y="717"/>
                    <a:pt x="1132" y="717"/>
                  </a:cubicBezTo>
                  <a:cubicBezTo>
                    <a:pt x="1097" y="694"/>
                    <a:pt x="1097" y="694"/>
                    <a:pt x="1097" y="694"/>
                  </a:cubicBezTo>
                  <a:cubicBezTo>
                    <a:pt x="1093" y="691"/>
                    <a:pt x="1093" y="691"/>
                    <a:pt x="1093" y="691"/>
                  </a:cubicBezTo>
                  <a:cubicBezTo>
                    <a:pt x="1088" y="688"/>
                    <a:pt x="1088" y="688"/>
                    <a:pt x="1088" y="688"/>
                  </a:cubicBezTo>
                  <a:cubicBezTo>
                    <a:pt x="1084" y="686"/>
                    <a:pt x="1084" y="686"/>
                    <a:pt x="1084" y="686"/>
                  </a:cubicBezTo>
                  <a:cubicBezTo>
                    <a:pt x="1073" y="683"/>
                    <a:pt x="1073" y="683"/>
                    <a:pt x="1073" y="683"/>
                  </a:cubicBezTo>
                  <a:cubicBezTo>
                    <a:pt x="1057" y="681"/>
                    <a:pt x="1057" y="681"/>
                    <a:pt x="1057" y="681"/>
                  </a:cubicBezTo>
                  <a:cubicBezTo>
                    <a:pt x="1029" y="681"/>
                    <a:pt x="1029" y="681"/>
                    <a:pt x="1029" y="681"/>
                  </a:cubicBezTo>
                  <a:cubicBezTo>
                    <a:pt x="965" y="683"/>
                    <a:pt x="965" y="683"/>
                    <a:pt x="965" y="683"/>
                  </a:cubicBezTo>
                  <a:cubicBezTo>
                    <a:pt x="964" y="682"/>
                    <a:pt x="964" y="682"/>
                    <a:pt x="964" y="682"/>
                  </a:cubicBezTo>
                  <a:cubicBezTo>
                    <a:pt x="962" y="682"/>
                    <a:pt x="962" y="682"/>
                    <a:pt x="962" y="682"/>
                  </a:cubicBezTo>
                  <a:cubicBezTo>
                    <a:pt x="960" y="683"/>
                    <a:pt x="960" y="683"/>
                    <a:pt x="960" y="683"/>
                  </a:cubicBezTo>
                  <a:cubicBezTo>
                    <a:pt x="953" y="691"/>
                    <a:pt x="953" y="691"/>
                    <a:pt x="953" y="691"/>
                  </a:cubicBezTo>
                  <a:cubicBezTo>
                    <a:pt x="952" y="693"/>
                    <a:pt x="952" y="693"/>
                    <a:pt x="952" y="693"/>
                  </a:cubicBezTo>
                  <a:cubicBezTo>
                    <a:pt x="949" y="705"/>
                    <a:pt x="949" y="705"/>
                    <a:pt x="949" y="705"/>
                  </a:cubicBezTo>
                  <a:cubicBezTo>
                    <a:pt x="947" y="716"/>
                    <a:pt x="947" y="716"/>
                    <a:pt x="947" y="716"/>
                  </a:cubicBezTo>
                  <a:cubicBezTo>
                    <a:pt x="946" y="719"/>
                    <a:pt x="946" y="719"/>
                    <a:pt x="946" y="719"/>
                  </a:cubicBezTo>
                  <a:cubicBezTo>
                    <a:pt x="944" y="721"/>
                    <a:pt x="944" y="721"/>
                    <a:pt x="944" y="721"/>
                  </a:cubicBezTo>
                  <a:cubicBezTo>
                    <a:pt x="939" y="729"/>
                    <a:pt x="939" y="729"/>
                    <a:pt x="939" y="729"/>
                  </a:cubicBezTo>
                  <a:cubicBezTo>
                    <a:pt x="936" y="731"/>
                    <a:pt x="936" y="731"/>
                    <a:pt x="936" y="731"/>
                  </a:cubicBezTo>
                  <a:cubicBezTo>
                    <a:pt x="918" y="729"/>
                    <a:pt x="918" y="729"/>
                    <a:pt x="918" y="729"/>
                  </a:cubicBezTo>
                  <a:cubicBezTo>
                    <a:pt x="916" y="729"/>
                    <a:pt x="916" y="729"/>
                    <a:pt x="916" y="729"/>
                  </a:cubicBezTo>
                  <a:cubicBezTo>
                    <a:pt x="913" y="725"/>
                    <a:pt x="913" y="725"/>
                    <a:pt x="913" y="725"/>
                  </a:cubicBezTo>
                  <a:cubicBezTo>
                    <a:pt x="911" y="721"/>
                    <a:pt x="911" y="721"/>
                    <a:pt x="911" y="721"/>
                  </a:cubicBezTo>
                  <a:cubicBezTo>
                    <a:pt x="905" y="713"/>
                    <a:pt x="905" y="713"/>
                    <a:pt x="905" y="713"/>
                  </a:cubicBezTo>
                  <a:cubicBezTo>
                    <a:pt x="904" y="712"/>
                    <a:pt x="904" y="712"/>
                    <a:pt x="904" y="712"/>
                  </a:cubicBezTo>
                  <a:cubicBezTo>
                    <a:pt x="892" y="707"/>
                    <a:pt x="892" y="707"/>
                    <a:pt x="892" y="707"/>
                  </a:cubicBezTo>
                  <a:cubicBezTo>
                    <a:pt x="890" y="707"/>
                    <a:pt x="890" y="707"/>
                    <a:pt x="890" y="707"/>
                  </a:cubicBezTo>
                  <a:cubicBezTo>
                    <a:pt x="890" y="707"/>
                    <a:pt x="890" y="707"/>
                    <a:pt x="890" y="707"/>
                  </a:cubicBezTo>
                  <a:cubicBezTo>
                    <a:pt x="887" y="708"/>
                    <a:pt x="887" y="708"/>
                    <a:pt x="887" y="708"/>
                  </a:cubicBezTo>
                  <a:cubicBezTo>
                    <a:pt x="884" y="710"/>
                    <a:pt x="884" y="710"/>
                    <a:pt x="884" y="710"/>
                  </a:cubicBezTo>
                  <a:cubicBezTo>
                    <a:pt x="881" y="711"/>
                    <a:pt x="881" y="711"/>
                    <a:pt x="881" y="711"/>
                  </a:cubicBezTo>
                  <a:cubicBezTo>
                    <a:pt x="880" y="711"/>
                    <a:pt x="880" y="711"/>
                    <a:pt x="880" y="711"/>
                  </a:cubicBezTo>
                  <a:cubicBezTo>
                    <a:pt x="879" y="710"/>
                    <a:pt x="879" y="710"/>
                    <a:pt x="879" y="710"/>
                  </a:cubicBezTo>
                  <a:cubicBezTo>
                    <a:pt x="880" y="710"/>
                    <a:pt x="880" y="710"/>
                    <a:pt x="880" y="710"/>
                  </a:cubicBezTo>
                  <a:cubicBezTo>
                    <a:pt x="881" y="707"/>
                    <a:pt x="881" y="707"/>
                    <a:pt x="881" y="707"/>
                  </a:cubicBezTo>
                  <a:cubicBezTo>
                    <a:pt x="883" y="703"/>
                    <a:pt x="883" y="703"/>
                    <a:pt x="883" y="703"/>
                  </a:cubicBezTo>
                  <a:cubicBezTo>
                    <a:pt x="901" y="679"/>
                    <a:pt x="901" y="679"/>
                    <a:pt x="901" y="679"/>
                  </a:cubicBezTo>
                  <a:cubicBezTo>
                    <a:pt x="903" y="676"/>
                    <a:pt x="903" y="676"/>
                    <a:pt x="903" y="676"/>
                  </a:cubicBezTo>
                  <a:cubicBezTo>
                    <a:pt x="918" y="660"/>
                    <a:pt x="918" y="660"/>
                    <a:pt x="918" y="660"/>
                  </a:cubicBezTo>
                  <a:cubicBezTo>
                    <a:pt x="921" y="657"/>
                    <a:pt x="921" y="657"/>
                    <a:pt x="921" y="657"/>
                  </a:cubicBezTo>
                  <a:cubicBezTo>
                    <a:pt x="921" y="657"/>
                    <a:pt x="921" y="657"/>
                    <a:pt x="921" y="657"/>
                  </a:cubicBezTo>
                  <a:cubicBezTo>
                    <a:pt x="923" y="656"/>
                    <a:pt x="923" y="656"/>
                    <a:pt x="923" y="656"/>
                  </a:cubicBezTo>
                  <a:cubicBezTo>
                    <a:pt x="924" y="656"/>
                    <a:pt x="924" y="656"/>
                    <a:pt x="924" y="656"/>
                  </a:cubicBezTo>
                  <a:cubicBezTo>
                    <a:pt x="926" y="655"/>
                    <a:pt x="926" y="655"/>
                    <a:pt x="926" y="655"/>
                  </a:cubicBezTo>
                  <a:cubicBezTo>
                    <a:pt x="927" y="654"/>
                    <a:pt x="927" y="654"/>
                    <a:pt x="927" y="654"/>
                  </a:cubicBezTo>
                  <a:cubicBezTo>
                    <a:pt x="927" y="652"/>
                    <a:pt x="927" y="652"/>
                    <a:pt x="927" y="652"/>
                  </a:cubicBezTo>
                  <a:cubicBezTo>
                    <a:pt x="928" y="651"/>
                    <a:pt x="928" y="651"/>
                    <a:pt x="928" y="651"/>
                  </a:cubicBezTo>
                  <a:cubicBezTo>
                    <a:pt x="929" y="639"/>
                    <a:pt x="929" y="639"/>
                    <a:pt x="929" y="639"/>
                  </a:cubicBezTo>
                  <a:cubicBezTo>
                    <a:pt x="929" y="636"/>
                    <a:pt x="929" y="636"/>
                    <a:pt x="929" y="636"/>
                  </a:cubicBezTo>
                  <a:cubicBezTo>
                    <a:pt x="928" y="633"/>
                    <a:pt x="928" y="633"/>
                    <a:pt x="928" y="633"/>
                  </a:cubicBezTo>
                  <a:cubicBezTo>
                    <a:pt x="928" y="629"/>
                    <a:pt x="928" y="629"/>
                    <a:pt x="928" y="629"/>
                  </a:cubicBezTo>
                  <a:cubicBezTo>
                    <a:pt x="927" y="627"/>
                    <a:pt x="927" y="627"/>
                    <a:pt x="927" y="627"/>
                  </a:cubicBezTo>
                  <a:cubicBezTo>
                    <a:pt x="925" y="617"/>
                    <a:pt x="925" y="617"/>
                    <a:pt x="925" y="617"/>
                  </a:cubicBezTo>
                  <a:cubicBezTo>
                    <a:pt x="924" y="617"/>
                    <a:pt x="924" y="617"/>
                    <a:pt x="924" y="617"/>
                  </a:cubicBezTo>
                  <a:cubicBezTo>
                    <a:pt x="913" y="592"/>
                    <a:pt x="913" y="592"/>
                    <a:pt x="913" y="592"/>
                  </a:cubicBezTo>
                  <a:cubicBezTo>
                    <a:pt x="912" y="590"/>
                    <a:pt x="912" y="590"/>
                    <a:pt x="912" y="590"/>
                  </a:cubicBezTo>
                  <a:cubicBezTo>
                    <a:pt x="907" y="580"/>
                    <a:pt x="907" y="580"/>
                    <a:pt x="907" y="580"/>
                  </a:cubicBezTo>
                  <a:cubicBezTo>
                    <a:pt x="903" y="572"/>
                    <a:pt x="903" y="572"/>
                    <a:pt x="903" y="572"/>
                  </a:cubicBezTo>
                  <a:cubicBezTo>
                    <a:pt x="894" y="562"/>
                    <a:pt x="894" y="562"/>
                    <a:pt x="894" y="562"/>
                  </a:cubicBezTo>
                  <a:cubicBezTo>
                    <a:pt x="891" y="559"/>
                    <a:pt x="891" y="559"/>
                    <a:pt x="891" y="559"/>
                  </a:cubicBezTo>
                  <a:cubicBezTo>
                    <a:pt x="890" y="558"/>
                    <a:pt x="890" y="558"/>
                    <a:pt x="890" y="558"/>
                  </a:cubicBezTo>
                  <a:cubicBezTo>
                    <a:pt x="888" y="559"/>
                    <a:pt x="888" y="559"/>
                    <a:pt x="888" y="559"/>
                  </a:cubicBezTo>
                  <a:cubicBezTo>
                    <a:pt x="887" y="559"/>
                    <a:pt x="887" y="559"/>
                    <a:pt x="887" y="559"/>
                  </a:cubicBezTo>
                  <a:cubicBezTo>
                    <a:pt x="880" y="555"/>
                    <a:pt x="880" y="555"/>
                    <a:pt x="880" y="555"/>
                  </a:cubicBezTo>
                  <a:cubicBezTo>
                    <a:pt x="853" y="537"/>
                    <a:pt x="853" y="537"/>
                    <a:pt x="853" y="537"/>
                  </a:cubicBezTo>
                  <a:cubicBezTo>
                    <a:pt x="849" y="534"/>
                    <a:pt x="849" y="534"/>
                    <a:pt x="849" y="534"/>
                  </a:cubicBezTo>
                  <a:cubicBezTo>
                    <a:pt x="835" y="523"/>
                    <a:pt x="835" y="523"/>
                    <a:pt x="835" y="523"/>
                  </a:cubicBezTo>
                  <a:cubicBezTo>
                    <a:pt x="833" y="520"/>
                    <a:pt x="833" y="520"/>
                    <a:pt x="833" y="520"/>
                  </a:cubicBezTo>
                  <a:cubicBezTo>
                    <a:pt x="829" y="513"/>
                    <a:pt x="829" y="513"/>
                    <a:pt x="829" y="513"/>
                  </a:cubicBezTo>
                  <a:cubicBezTo>
                    <a:pt x="825" y="508"/>
                    <a:pt x="825" y="508"/>
                    <a:pt x="825" y="508"/>
                  </a:cubicBezTo>
                  <a:cubicBezTo>
                    <a:pt x="822" y="506"/>
                    <a:pt x="822" y="506"/>
                    <a:pt x="822" y="506"/>
                  </a:cubicBezTo>
                  <a:cubicBezTo>
                    <a:pt x="821" y="505"/>
                    <a:pt x="821" y="505"/>
                    <a:pt x="821" y="505"/>
                  </a:cubicBezTo>
                  <a:cubicBezTo>
                    <a:pt x="819" y="506"/>
                    <a:pt x="819" y="506"/>
                    <a:pt x="819" y="506"/>
                  </a:cubicBezTo>
                  <a:cubicBezTo>
                    <a:pt x="803" y="511"/>
                    <a:pt x="803" y="511"/>
                    <a:pt x="803" y="511"/>
                  </a:cubicBezTo>
                  <a:cubicBezTo>
                    <a:pt x="780" y="515"/>
                    <a:pt x="780" y="515"/>
                    <a:pt x="780" y="515"/>
                  </a:cubicBezTo>
                  <a:cubicBezTo>
                    <a:pt x="762" y="516"/>
                    <a:pt x="762" y="516"/>
                    <a:pt x="762" y="516"/>
                  </a:cubicBezTo>
                  <a:cubicBezTo>
                    <a:pt x="758" y="513"/>
                    <a:pt x="758" y="513"/>
                    <a:pt x="758" y="513"/>
                  </a:cubicBezTo>
                  <a:cubicBezTo>
                    <a:pt x="757" y="512"/>
                    <a:pt x="757" y="512"/>
                    <a:pt x="757" y="512"/>
                  </a:cubicBezTo>
                  <a:cubicBezTo>
                    <a:pt x="757" y="512"/>
                    <a:pt x="757" y="512"/>
                    <a:pt x="757" y="512"/>
                  </a:cubicBezTo>
                  <a:cubicBezTo>
                    <a:pt x="758" y="511"/>
                    <a:pt x="758" y="511"/>
                    <a:pt x="758" y="511"/>
                  </a:cubicBezTo>
                  <a:cubicBezTo>
                    <a:pt x="768" y="505"/>
                    <a:pt x="768" y="505"/>
                    <a:pt x="768" y="505"/>
                  </a:cubicBezTo>
                  <a:cubicBezTo>
                    <a:pt x="771" y="504"/>
                    <a:pt x="771" y="504"/>
                    <a:pt x="771" y="504"/>
                  </a:cubicBezTo>
                  <a:cubicBezTo>
                    <a:pt x="773" y="504"/>
                    <a:pt x="773" y="504"/>
                    <a:pt x="773" y="504"/>
                  </a:cubicBezTo>
                  <a:cubicBezTo>
                    <a:pt x="776" y="505"/>
                    <a:pt x="776" y="505"/>
                    <a:pt x="776" y="505"/>
                  </a:cubicBezTo>
                  <a:cubicBezTo>
                    <a:pt x="780" y="507"/>
                    <a:pt x="780" y="507"/>
                    <a:pt x="780" y="507"/>
                  </a:cubicBezTo>
                  <a:cubicBezTo>
                    <a:pt x="780" y="507"/>
                    <a:pt x="780" y="507"/>
                    <a:pt x="780" y="507"/>
                  </a:cubicBezTo>
                  <a:cubicBezTo>
                    <a:pt x="781" y="508"/>
                    <a:pt x="781" y="508"/>
                    <a:pt x="781" y="508"/>
                  </a:cubicBezTo>
                  <a:cubicBezTo>
                    <a:pt x="782" y="509"/>
                    <a:pt x="782" y="509"/>
                    <a:pt x="782" y="509"/>
                  </a:cubicBezTo>
                  <a:cubicBezTo>
                    <a:pt x="783" y="509"/>
                    <a:pt x="783" y="509"/>
                    <a:pt x="783" y="509"/>
                  </a:cubicBezTo>
                  <a:cubicBezTo>
                    <a:pt x="801" y="506"/>
                    <a:pt x="801" y="506"/>
                    <a:pt x="801" y="506"/>
                  </a:cubicBezTo>
                  <a:cubicBezTo>
                    <a:pt x="808" y="503"/>
                    <a:pt x="808" y="503"/>
                    <a:pt x="808" y="503"/>
                  </a:cubicBezTo>
                  <a:cubicBezTo>
                    <a:pt x="816" y="500"/>
                    <a:pt x="816" y="500"/>
                    <a:pt x="816" y="500"/>
                  </a:cubicBezTo>
                  <a:cubicBezTo>
                    <a:pt x="819" y="499"/>
                    <a:pt x="819" y="499"/>
                    <a:pt x="819" y="499"/>
                  </a:cubicBezTo>
                  <a:cubicBezTo>
                    <a:pt x="821" y="499"/>
                    <a:pt x="821" y="499"/>
                    <a:pt x="821" y="499"/>
                  </a:cubicBezTo>
                  <a:cubicBezTo>
                    <a:pt x="823" y="499"/>
                    <a:pt x="823" y="499"/>
                    <a:pt x="823" y="499"/>
                  </a:cubicBezTo>
                  <a:cubicBezTo>
                    <a:pt x="827" y="500"/>
                    <a:pt x="827" y="500"/>
                    <a:pt x="827" y="500"/>
                  </a:cubicBezTo>
                  <a:cubicBezTo>
                    <a:pt x="828" y="501"/>
                    <a:pt x="828" y="501"/>
                    <a:pt x="828" y="501"/>
                  </a:cubicBezTo>
                  <a:cubicBezTo>
                    <a:pt x="829" y="501"/>
                    <a:pt x="829" y="501"/>
                    <a:pt x="829" y="501"/>
                  </a:cubicBezTo>
                  <a:cubicBezTo>
                    <a:pt x="830" y="504"/>
                    <a:pt x="830" y="504"/>
                    <a:pt x="830" y="504"/>
                  </a:cubicBezTo>
                  <a:cubicBezTo>
                    <a:pt x="832" y="507"/>
                    <a:pt x="832" y="507"/>
                    <a:pt x="832" y="507"/>
                  </a:cubicBezTo>
                  <a:cubicBezTo>
                    <a:pt x="833" y="508"/>
                    <a:pt x="833" y="508"/>
                    <a:pt x="833" y="508"/>
                  </a:cubicBezTo>
                  <a:cubicBezTo>
                    <a:pt x="842" y="516"/>
                    <a:pt x="842" y="516"/>
                    <a:pt x="842" y="516"/>
                  </a:cubicBezTo>
                  <a:cubicBezTo>
                    <a:pt x="850" y="522"/>
                    <a:pt x="850" y="522"/>
                    <a:pt x="850" y="522"/>
                  </a:cubicBezTo>
                  <a:cubicBezTo>
                    <a:pt x="853" y="524"/>
                    <a:pt x="853" y="524"/>
                    <a:pt x="853" y="524"/>
                  </a:cubicBezTo>
                  <a:cubicBezTo>
                    <a:pt x="856" y="524"/>
                    <a:pt x="856" y="524"/>
                    <a:pt x="856" y="524"/>
                  </a:cubicBezTo>
                  <a:cubicBezTo>
                    <a:pt x="859" y="524"/>
                    <a:pt x="859" y="524"/>
                    <a:pt x="859" y="524"/>
                  </a:cubicBezTo>
                  <a:cubicBezTo>
                    <a:pt x="861" y="523"/>
                    <a:pt x="861" y="523"/>
                    <a:pt x="861" y="523"/>
                  </a:cubicBezTo>
                  <a:cubicBezTo>
                    <a:pt x="868" y="519"/>
                    <a:pt x="868" y="519"/>
                    <a:pt x="868" y="519"/>
                  </a:cubicBezTo>
                  <a:cubicBezTo>
                    <a:pt x="871" y="518"/>
                    <a:pt x="871" y="518"/>
                    <a:pt x="871" y="518"/>
                  </a:cubicBezTo>
                  <a:cubicBezTo>
                    <a:pt x="873" y="518"/>
                    <a:pt x="873" y="518"/>
                    <a:pt x="873" y="518"/>
                  </a:cubicBezTo>
                  <a:cubicBezTo>
                    <a:pt x="879" y="521"/>
                    <a:pt x="879" y="521"/>
                    <a:pt x="879" y="521"/>
                  </a:cubicBezTo>
                  <a:cubicBezTo>
                    <a:pt x="882" y="522"/>
                    <a:pt x="882" y="522"/>
                    <a:pt x="882" y="522"/>
                  </a:cubicBezTo>
                  <a:cubicBezTo>
                    <a:pt x="886" y="525"/>
                    <a:pt x="886" y="525"/>
                    <a:pt x="886" y="525"/>
                  </a:cubicBezTo>
                  <a:cubicBezTo>
                    <a:pt x="886" y="526"/>
                    <a:pt x="886" y="526"/>
                    <a:pt x="886" y="526"/>
                  </a:cubicBezTo>
                  <a:cubicBezTo>
                    <a:pt x="887" y="527"/>
                    <a:pt x="887" y="527"/>
                    <a:pt x="887" y="527"/>
                  </a:cubicBezTo>
                  <a:cubicBezTo>
                    <a:pt x="888" y="528"/>
                    <a:pt x="888" y="528"/>
                    <a:pt x="888" y="528"/>
                  </a:cubicBezTo>
                  <a:cubicBezTo>
                    <a:pt x="887" y="531"/>
                    <a:pt x="887" y="531"/>
                    <a:pt x="887" y="531"/>
                  </a:cubicBezTo>
                  <a:cubicBezTo>
                    <a:pt x="885" y="534"/>
                    <a:pt x="885" y="534"/>
                    <a:pt x="885" y="534"/>
                  </a:cubicBezTo>
                  <a:cubicBezTo>
                    <a:pt x="884" y="536"/>
                    <a:pt x="884" y="536"/>
                    <a:pt x="884" y="536"/>
                  </a:cubicBezTo>
                  <a:cubicBezTo>
                    <a:pt x="884" y="537"/>
                    <a:pt x="884" y="537"/>
                    <a:pt x="884" y="537"/>
                  </a:cubicBezTo>
                  <a:cubicBezTo>
                    <a:pt x="885" y="536"/>
                    <a:pt x="885" y="536"/>
                    <a:pt x="885" y="536"/>
                  </a:cubicBezTo>
                  <a:cubicBezTo>
                    <a:pt x="886" y="536"/>
                    <a:pt x="886" y="536"/>
                    <a:pt x="886" y="536"/>
                  </a:cubicBezTo>
                  <a:cubicBezTo>
                    <a:pt x="888" y="532"/>
                    <a:pt x="888" y="532"/>
                    <a:pt x="888" y="532"/>
                  </a:cubicBezTo>
                  <a:cubicBezTo>
                    <a:pt x="889" y="531"/>
                    <a:pt x="889" y="531"/>
                    <a:pt x="889" y="531"/>
                  </a:cubicBezTo>
                  <a:cubicBezTo>
                    <a:pt x="890" y="529"/>
                    <a:pt x="890" y="529"/>
                    <a:pt x="890" y="529"/>
                  </a:cubicBezTo>
                  <a:cubicBezTo>
                    <a:pt x="890" y="527"/>
                    <a:pt x="890" y="527"/>
                    <a:pt x="890" y="527"/>
                  </a:cubicBezTo>
                  <a:cubicBezTo>
                    <a:pt x="890" y="526"/>
                    <a:pt x="890" y="526"/>
                    <a:pt x="890" y="526"/>
                  </a:cubicBezTo>
                  <a:cubicBezTo>
                    <a:pt x="889" y="523"/>
                    <a:pt x="889" y="523"/>
                    <a:pt x="889" y="523"/>
                  </a:cubicBezTo>
                  <a:cubicBezTo>
                    <a:pt x="888" y="521"/>
                    <a:pt x="888" y="521"/>
                    <a:pt x="888" y="521"/>
                  </a:cubicBezTo>
                  <a:cubicBezTo>
                    <a:pt x="886" y="517"/>
                    <a:pt x="886" y="517"/>
                    <a:pt x="886" y="517"/>
                  </a:cubicBezTo>
                  <a:cubicBezTo>
                    <a:pt x="885" y="516"/>
                    <a:pt x="885" y="516"/>
                    <a:pt x="885" y="516"/>
                  </a:cubicBezTo>
                  <a:cubicBezTo>
                    <a:pt x="875" y="502"/>
                    <a:pt x="875" y="502"/>
                    <a:pt x="875" y="502"/>
                  </a:cubicBezTo>
                  <a:cubicBezTo>
                    <a:pt x="865" y="490"/>
                    <a:pt x="865" y="490"/>
                    <a:pt x="865" y="490"/>
                  </a:cubicBezTo>
                  <a:cubicBezTo>
                    <a:pt x="863" y="488"/>
                    <a:pt x="863" y="488"/>
                    <a:pt x="863" y="488"/>
                  </a:cubicBezTo>
                  <a:cubicBezTo>
                    <a:pt x="855" y="478"/>
                    <a:pt x="855" y="478"/>
                    <a:pt x="855" y="478"/>
                  </a:cubicBezTo>
                  <a:cubicBezTo>
                    <a:pt x="847" y="468"/>
                    <a:pt x="847" y="468"/>
                    <a:pt x="847" y="468"/>
                  </a:cubicBezTo>
                  <a:cubicBezTo>
                    <a:pt x="843" y="464"/>
                    <a:pt x="843" y="464"/>
                    <a:pt x="843" y="464"/>
                  </a:cubicBezTo>
                  <a:cubicBezTo>
                    <a:pt x="836" y="451"/>
                    <a:pt x="836" y="451"/>
                    <a:pt x="836" y="451"/>
                  </a:cubicBezTo>
                  <a:cubicBezTo>
                    <a:pt x="835" y="449"/>
                    <a:pt x="835" y="449"/>
                    <a:pt x="835" y="449"/>
                  </a:cubicBezTo>
                  <a:cubicBezTo>
                    <a:pt x="828" y="428"/>
                    <a:pt x="828" y="428"/>
                    <a:pt x="828" y="428"/>
                  </a:cubicBezTo>
                  <a:cubicBezTo>
                    <a:pt x="827" y="424"/>
                    <a:pt x="827" y="424"/>
                    <a:pt x="827" y="424"/>
                  </a:cubicBezTo>
                  <a:cubicBezTo>
                    <a:pt x="827" y="423"/>
                    <a:pt x="827" y="423"/>
                    <a:pt x="827" y="423"/>
                  </a:cubicBezTo>
                  <a:cubicBezTo>
                    <a:pt x="828" y="418"/>
                    <a:pt x="828" y="418"/>
                    <a:pt x="828" y="418"/>
                  </a:cubicBezTo>
                  <a:cubicBezTo>
                    <a:pt x="829" y="416"/>
                    <a:pt x="829" y="416"/>
                    <a:pt x="829" y="416"/>
                  </a:cubicBezTo>
                  <a:cubicBezTo>
                    <a:pt x="832" y="409"/>
                    <a:pt x="832" y="409"/>
                    <a:pt x="832" y="409"/>
                  </a:cubicBezTo>
                  <a:cubicBezTo>
                    <a:pt x="834" y="407"/>
                    <a:pt x="834" y="407"/>
                    <a:pt x="834" y="407"/>
                  </a:cubicBezTo>
                  <a:cubicBezTo>
                    <a:pt x="838" y="405"/>
                    <a:pt x="838" y="405"/>
                    <a:pt x="838" y="405"/>
                  </a:cubicBezTo>
                  <a:cubicBezTo>
                    <a:pt x="841" y="404"/>
                    <a:pt x="841" y="404"/>
                    <a:pt x="841" y="404"/>
                  </a:cubicBezTo>
                  <a:cubicBezTo>
                    <a:pt x="846" y="402"/>
                    <a:pt x="846" y="402"/>
                    <a:pt x="846" y="402"/>
                  </a:cubicBezTo>
                  <a:cubicBezTo>
                    <a:pt x="847" y="400"/>
                    <a:pt x="847" y="400"/>
                    <a:pt x="847" y="400"/>
                  </a:cubicBezTo>
                  <a:cubicBezTo>
                    <a:pt x="846" y="399"/>
                    <a:pt x="846" y="399"/>
                    <a:pt x="846" y="399"/>
                  </a:cubicBezTo>
                  <a:cubicBezTo>
                    <a:pt x="840" y="396"/>
                    <a:pt x="840" y="396"/>
                    <a:pt x="840" y="396"/>
                  </a:cubicBezTo>
                  <a:cubicBezTo>
                    <a:pt x="835" y="394"/>
                    <a:pt x="835" y="394"/>
                    <a:pt x="835" y="394"/>
                  </a:cubicBezTo>
                  <a:cubicBezTo>
                    <a:pt x="823" y="391"/>
                    <a:pt x="823" y="391"/>
                    <a:pt x="823" y="391"/>
                  </a:cubicBezTo>
                  <a:cubicBezTo>
                    <a:pt x="821" y="389"/>
                    <a:pt x="821" y="389"/>
                    <a:pt x="821" y="389"/>
                  </a:cubicBezTo>
                  <a:cubicBezTo>
                    <a:pt x="818" y="387"/>
                    <a:pt x="818" y="387"/>
                    <a:pt x="818" y="387"/>
                  </a:cubicBezTo>
                  <a:cubicBezTo>
                    <a:pt x="797" y="365"/>
                    <a:pt x="797" y="365"/>
                    <a:pt x="797" y="365"/>
                  </a:cubicBezTo>
                  <a:cubicBezTo>
                    <a:pt x="795" y="361"/>
                    <a:pt x="795" y="361"/>
                    <a:pt x="795" y="361"/>
                  </a:cubicBezTo>
                  <a:cubicBezTo>
                    <a:pt x="794" y="360"/>
                    <a:pt x="794" y="360"/>
                    <a:pt x="794" y="360"/>
                  </a:cubicBezTo>
                  <a:cubicBezTo>
                    <a:pt x="793" y="356"/>
                    <a:pt x="793" y="356"/>
                    <a:pt x="793" y="356"/>
                  </a:cubicBezTo>
                  <a:cubicBezTo>
                    <a:pt x="792" y="352"/>
                    <a:pt x="792" y="352"/>
                    <a:pt x="792" y="352"/>
                  </a:cubicBezTo>
                  <a:cubicBezTo>
                    <a:pt x="792" y="350"/>
                    <a:pt x="792" y="350"/>
                    <a:pt x="792" y="350"/>
                  </a:cubicBezTo>
                  <a:cubicBezTo>
                    <a:pt x="791" y="348"/>
                    <a:pt x="791" y="348"/>
                    <a:pt x="791" y="348"/>
                  </a:cubicBezTo>
                  <a:cubicBezTo>
                    <a:pt x="787" y="338"/>
                    <a:pt x="787" y="338"/>
                    <a:pt x="787" y="338"/>
                  </a:cubicBezTo>
                  <a:cubicBezTo>
                    <a:pt x="776" y="321"/>
                    <a:pt x="776" y="321"/>
                    <a:pt x="776" y="321"/>
                  </a:cubicBezTo>
                  <a:cubicBezTo>
                    <a:pt x="775" y="320"/>
                    <a:pt x="775" y="320"/>
                    <a:pt x="775" y="320"/>
                  </a:cubicBezTo>
                  <a:cubicBezTo>
                    <a:pt x="768" y="312"/>
                    <a:pt x="768" y="312"/>
                    <a:pt x="768" y="312"/>
                  </a:cubicBezTo>
                  <a:cubicBezTo>
                    <a:pt x="736" y="295"/>
                    <a:pt x="736" y="295"/>
                    <a:pt x="736" y="295"/>
                  </a:cubicBezTo>
                  <a:cubicBezTo>
                    <a:pt x="735" y="295"/>
                    <a:pt x="735" y="295"/>
                    <a:pt x="735" y="295"/>
                  </a:cubicBezTo>
                  <a:cubicBezTo>
                    <a:pt x="726" y="292"/>
                    <a:pt x="726" y="292"/>
                    <a:pt x="726" y="292"/>
                  </a:cubicBezTo>
                  <a:cubicBezTo>
                    <a:pt x="716" y="290"/>
                    <a:pt x="716" y="290"/>
                    <a:pt x="716" y="290"/>
                  </a:cubicBezTo>
                  <a:cubicBezTo>
                    <a:pt x="701" y="287"/>
                    <a:pt x="701" y="287"/>
                    <a:pt x="701" y="287"/>
                  </a:cubicBezTo>
                  <a:cubicBezTo>
                    <a:pt x="683" y="278"/>
                    <a:pt x="683" y="278"/>
                    <a:pt x="683" y="278"/>
                  </a:cubicBezTo>
                  <a:cubicBezTo>
                    <a:pt x="664" y="256"/>
                    <a:pt x="664" y="256"/>
                    <a:pt x="664" y="256"/>
                  </a:cubicBezTo>
                  <a:cubicBezTo>
                    <a:pt x="657" y="247"/>
                    <a:pt x="657" y="247"/>
                    <a:pt x="657" y="247"/>
                  </a:cubicBezTo>
                  <a:cubicBezTo>
                    <a:pt x="656" y="245"/>
                    <a:pt x="656" y="245"/>
                    <a:pt x="656" y="245"/>
                  </a:cubicBezTo>
                  <a:cubicBezTo>
                    <a:pt x="656" y="244"/>
                    <a:pt x="656" y="244"/>
                    <a:pt x="656" y="244"/>
                  </a:cubicBezTo>
                  <a:cubicBezTo>
                    <a:pt x="647" y="215"/>
                    <a:pt x="647" y="215"/>
                    <a:pt x="647" y="215"/>
                  </a:cubicBezTo>
                  <a:cubicBezTo>
                    <a:pt x="645" y="207"/>
                    <a:pt x="645" y="207"/>
                    <a:pt x="645" y="207"/>
                  </a:cubicBezTo>
                  <a:cubicBezTo>
                    <a:pt x="642" y="194"/>
                    <a:pt x="642" y="194"/>
                    <a:pt x="642" y="194"/>
                  </a:cubicBezTo>
                  <a:cubicBezTo>
                    <a:pt x="636" y="187"/>
                    <a:pt x="636" y="187"/>
                    <a:pt x="636" y="187"/>
                  </a:cubicBezTo>
                  <a:cubicBezTo>
                    <a:pt x="626" y="168"/>
                    <a:pt x="626" y="168"/>
                    <a:pt x="626" y="168"/>
                  </a:cubicBezTo>
                  <a:cubicBezTo>
                    <a:pt x="625" y="166"/>
                    <a:pt x="625" y="166"/>
                    <a:pt x="625" y="166"/>
                  </a:cubicBezTo>
                  <a:cubicBezTo>
                    <a:pt x="611" y="119"/>
                    <a:pt x="611" y="119"/>
                    <a:pt x="611" y="119"/>
                  </a:cubicBezTo>
                  <a:cubicBezTo>
                    <a:pt x="606" y="94"/>
                    <a:pt x="606" y="94"/>
                    <a:pt x="606" y="94"/>
                  </a:cubicBezTo>
                  <a:cubicBezTo>
                    <a:pt x="605" y="92"/>
                    <a:pt x="605" y="92"/>
                    <a:pt x="605" y="92"/>
                  </a:cubicBezTo>
                  <a:cubicBezTo>
                    <a:pt x="606" y="91"/>
                    <a:pt x="606" y="91"/>
                    <a:pt x="606" y="91"/>
                  </a:cubicBezTo>
                  <a:cubicBezTo>
                    <a:pt x="607" y="89"/>
                    <a:pt x="607" y="89"/>
                    <a:pt x="607" y="89"/>
                  </a:cubicBezTo>
                  <a:cubicBezTo>
                    <a:pt x="608" y="87"/>
                    <a:pt x="608" y="87"/>
                    <a:pt x="608" y="87"/>
                  </a:cubicBezTo>
                  <a:cubicBezTo>
                    <a:pt x="609" y="85"/>
                    <a:pt x="609" y="85"/>
                    <a:pt x="609" y="85"/>
                  </a:cubicBezTo>
                  <a:cubicBezTo>
                    <a:pt x="609" y="82"/>
                    <a:pt x="609" y="82"/>
                    <a:pt x="609" y="82"/>
                  </a:cubicBezTo>
                  <a:cubicBezTo>
                    <a:pt x="605" y="66"/>
                    <a:pt x="605" y="66"/>
                    <a:pt x="605" y="66"/>
                  </a:cubicBezTo>
                  <a:cubicBezTo>
                    <a:pt x="600" y="51"/>
                    <a:pt x="600" y="51"/>
                    <a:pt x="600" y="51"/>
                  </a:cubicBezTo>
                  <a:cubicBezTo>
                    <a:pt x="598" y="44"/>
                    <a:pt x="598" y="44"/>
                    <a:pt x="598" y="44"/>
                  </a:cubicBezTo>
                  <a:cubicBezTo>
                    <a:pt x="598" y="43"/>
                    <a:pt x="598" y="43"/>
                    <a:pt x="598" y="43"/>
                  </a:cubicBezTo>
                  <a:cubicBezTo>
                    <a:pt x="576" y="27"/>
                    <a:pt x="576" y="27"/>
                    <a:pt x="576" y="27"/>
                  </a:cubicBezTo>
                  <a:cubicBezTo>
                    <a:pt x="575" y="27"/>
                    <a:pt x="575" y="27"/>
                    <a:pt x="575" y="27"/>
                  </a:cubicBezTo>
                  <a:cubicBezTo>
                    <a:pt x="575" y="27"/>
                    <a:pt x="575" y="27"/>
                    <a:pt x="575" y="27"/>
                  </a:cubicBezTo>
                  <a:cubicBezTo>
                    <a:pt x="562" y="17"/>
                    <a:pt x="562" y="17"/>
                    <a:pt x="562" y="17"/>
                  </a:cubicBezTo>
                  <a:cubicBezTo>
                    <a:pt x="555" y="11"/>
                    <a:pt x="555" y="11"/>
                    <a:pt x="555" y="11"/>
                  </a:cubicBezTo>
                  <a:cubicBezTo>
                    <a:pt x="551" y="5"/>
                    <a:pt x="551" y="5"/>
                    <a:pt x="551" y="5"/>
                  </a:cubicBezTo>
                  <a:cubicBezTo>
                    <a:pt x="548" y="0"/>
                    <a:pt x="548" y="0"/>
                    <a:pt x="548" y="0"/>
                  </a:cubicBezTo>
                  <a:cubicBezTo>
                    <a:pt x="548" y="1"/>
                    <a:pt x="548" y="1"/>
                    <a:pt x="548" y="1"/>
                  </a:cubicBezTo>
                  <a:cubicBezTo>
                    <a:pt x="547" y="2"/>
                    <a:pt x="547" y="2"/>
                    <a:pt x="547" y="2"/>
                  </a:cubicBezTo>
                  <a:cubicBezTo>
                    <a:pt x="547" y="3"/>
                    <a:pt x="547" y="3"/>
                    <a:pt x="547" y="3"/>
                  </a:cubicBezTo>
                  <a:cubicBezTo>
                    <a:pt x="547" y="3"/>
                    <a:pt x="547" y="4"/>
                    <a:pt x="547" y="5"/>
                  </a:cubicBezTo>
                  <a:cubicBezTo>
                    <a:pt x="547" y="6"/>
                    <a:pt x="547" y="7"/>
                    <a:pt x="546" y="9"/>
                  </a:cubicBezTo>
                  <a:cubicBezTo>
                    <a:pt x="545" y="10"/>
                    <a:pt x="545" y="10"/>
                    <a:pt x="545" y="10"/>
                  </a:cubicBezTo>
                  <a:cubicBezTo>
                    <a:pt x="544" y="13"/>
                    <a:pt x="540" y="15"/>
                    <a:pt x="540" y="15"/>
                  </a:cubicBezTo>
                  <a:cubicBezTo>
                    <a:pt x="539" y="16"/>
                    <a:pt x="537" y="17"/>
                    <a:pt x="537" y="18"/>
                  </a:cubicBezTo>
                  <a:cubicBezTo>
                    <a:pt x="536" y="19"/>
                    <a:pt x="536" y="20"/>
                    <a:pt x="535" y="20"/>
                  </a:cubicBezTo>
                  <a:cubicBezTo>
                    <a:pt x="535" y="20"/>
                    <a:pt x="535" y="20"/>
                    <a:pt x="533" y="22"/>
                  </a:cubicBezTo>
                  <a:cubicBezTo>
                    <a:pt x="532" y="23"/>
                    <a:pt x="531" y="24"/>
                    <a:pt x="530" y="24"/>
                  </a:cubicBezTo>
                  <a:cubicBezTo>
                    <a:pt x="530" y="24"/>
                    <a:pt x="530" y="24"/>
                    <a:pt x="530" y="24"/>
                  </a:cubicBezTo>
                  <a:cubicBezTo>
                    <a:pt x="529" y="25"/>
                    <a:pt x="528" y="26"/>
                    <a:pt x="527" y="26"/>
                  </a:cubicBezTo>
                  <a:cubicBezTo>
                    <a:pt x="526" y="26"/>
                    <a:pt x="525" y="28"/>
                    <a:pt x="525" y="29"/>
                  </a:cubicBezTo>
                  <a:cubicBezTo>
                    <a:pt x="524" y="29"/>
                    <a:pt x="524" y="29"/>
                    <a:pt x="524" y="29"/>
                  </a:cubicBezTo>
                  <a:cubicBezTo>
                    <a:pt x="523" y="30"/>
                    <a:pt x="523" y="30"/>
                    <a:pt x="523" y="30"/>
                  </a:cubicBezTo>
                  <a:cubicBezTo>
                    <a:pt x="524" y="31"/>
                    <a:pt x="524" y="32"/>
                    <a:pt x="523" y="33"/>
                  </a:cubicBezTo>
                  <a:cubicBezTo>
                    <a:pt x="522" y="35"/>
                    <a:pt x="521" y="36"/>
                    <a:pt x="519" y="37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20" y="37"/>
                    <a:pt x="520" y="37"/>
                    <a:pt x="520" y="37"/>
                  </a:cubicBezTo>
                  <a:cubicBezTo>
                    <a:pt x="520" y="37"/>
                    <a:pt x="521" y="37"/>
                    <a:pt x="521" y="38"/>
                  </a:cubicBezTo>
                  <a:cubicBezTo>
                    <a:pt x="521" y="38"/>
                    <a:pt x="524" y="39"/>
                    <a:pt x="527" y="41"/>
                  </a:cubicBezTo>
                  <a:cubicBezTo>
                    <a:pt x="528" y="42"/>
                    <a:pt x="528" y="42"/>
                    <a:pt x="528" y="42"/>
                  </a:cubicBezTo>
                  <a:cubicBezTo>
                    <a:pt x="529" y="43"/>
                    <a:pt x="529" y="43"/>
                    <a:pt x="529" y="44"/>
                  </a:cubicBezTo>
                  <a:cubicBezTo>
                    <a:pt x="529" y="45"/>
                    <a:pt x="529" y="45"/>
                    <a:pt x="529" y="45"/>
                  </a:cubicBezTo>
                  <a:cubicBezTo>
                    <a:pt x="529" y="46"/>
                    <a:pt x="529" y="47"/>
                    <a:pt x="529" y="48"/>
                  </a:cubicBezTo>
                  <a:cubicBezTo>
                    <a:pt x="529" y="49"/>
                    <a:pt x="530" y="51"/>
                    <a:pt x="531" y="51"/>
                  </a:cubicBezTo>
                  <a:cubicBezTo>
                    <a:pt x="533" y="53"/>
                    <a:pt x="533" y="53"/>
                    <a:pt x="533" y="53"/>
                  </a:cubicBezTo>
                  <a:cubicBezTo>
                    <a:pt x="535" y="56"/>
                    <a:pt x="535" y="56"/>
                    <a:pt x="535" y="56"/>
                  </a:cubicBezTo>
                  <a:cubicBezTo>
                    <a:pt x="535" y="56"/>
                    <a:pt x="535" y="56"/>
                    <a:pt x="536" y="57"/>
                  </a:cubicBezTo>
                  <a:cubicBezTo>
                    <a:pt x="537" y="62"/>
                    <a:pt x="537" y="62"/>
                    <a:pt x="537" y="62"/>
                  </a:cubicBezTo>
                  <a:cubicBezTo>
                    <a:pt x="537" y="63"/>
                    <a:pt x="537" y="63"/>
                    <a:pt x="538" y="64"/>
                  </a:cubicBezTo>
                  <a:cubicBezTo>
                    <a:pt x="538" y="64"/>
                    <a:pt x="538" y="64"/>
                    <a:pt x="538" y="64"/>
                  </a:cubicBezTo>
                  <a:cubicBezTo>
                    <a:pt x="538" y="64"/>
                    <a:pt x="538" y="64"/>
                    <a:pt x="538" y="64"/>
                  </a:cubicBezTo>
                  <a:cubicBezTo>
                    <a:pt x="538" y="64"/>
                    <a:pt x="538" y="64"/>
                    <a:pt x="538" y="64"/>
                  </a:cubicBezTo>
                  <a:cubicBezTo>
                    <a:pt x="538" y="64"/>
                    <a:pt x="538" y="64"/>
                    <a:pt x="538" y="64"/>
                  </a:cubicBezTo>
                  <a:cubicBezTo>
                    <a:pt x="538" y="65"/>
                    <a:pt x="538" y="65"/>
                    <a:pt x="538" y="65"/>
                  </a:cubicBezTo>
                  <a:cubicBezTo>
                    <a:pt x="538" y="65"/>
                    <a:pt x="538" y="65"/>
                    <a:pt x="538" y="65"/>
                  </a:cubicBezTo>
                  <a:cubicBezTo>
                    <a:pt x="539" y="65"/>
                    <a:pt x="539" y="66"/>
                    <a:pt x="539" y="66"/>
                  </a:cubicBezTo>
                  <a:cubicBezTo>
                    <a:pt x="540" y="68"/>
                    <a:pt x="540" y="69"/>
                    <a:pt x="540" y="71"/>
                  </a:cubicBezTo>
                  <a:cubicBezTo>
                    <a:pt x="540" y="71"/>
                    <a:pt x="539" y="71"/>
                    <a:pt x="539" y="72"/>
                  </a:cubicBezTo>
                  <a:cubicBezTo>
                    <a:pt x="539" y="72"/>
                    <a:pt x="539" y="72"/>
                    <a:pt x="539" y="72"/>
                  </a:cubicBezTo>
                  <a:cubicBezTo>
                    <a:pt x="540" y="72"/>
                    <a:pt x="540" y="72"/>
                    <a:pt x="540" y="72"/>
                  </a:cubicBezTo>
                  <a:cubicBezTo>
                    <a:pt x="540" y="72"/>
                    <a:pt x="541" y="73"/>
                    <a:pt x="542" y="74"/>
                  </a:cubicBezTo>
                  <a:cubicBezTo>
                    <a:pt x="543" y="74"/>
                    <a:pt x="543" y="74"/>
                    <a:pt x="543" y="74"/>
                  </a:cubicBezTo>
                  <a:cubicBezTo>
                    <a:pt x="544" y="75"/>
                    <a:pt x="545" y="75"/>
                    <a:pt x="546" y="76"/>
                  </a:cubicBezTo>
                  <a:cubicBezTo>
                    <a:pt x="546" y="78"/>
                    <a:pt x="545" y="81"/>
                    <a:pt x="544" y="81"/>
                  </a:cubicBezTo>
                  <a:cubicBezTo>
                    <a:pt x="544" y="82"/>
                    <a:pt x="543" y="83"/>
                    <a:pt x="542" y="82"/>
                  </a:cubicBezTo>
                  <a:cubicBezTo>
                    <a:pt x="541" y="82"/>
                    <a:pt x="541" y="82"/>
                    <a:pt x="540" y="82"/>
                  </a:cubicBezTo>
                  <a:cubicBezTo>
                    <a:pt x="541" y="82"/>
                    <a:pt x="541" y="84"/>
                    <a:pt x="540" y="85"/>
                  </a:cubicBezTo>
                  <a:cubicBezTo>
                    <a:pt x="540" y="86"/>
                    <a:pt x="539" y="87"/>
                    <a:pt x="538" y="88"/>
                  </a:cubicBezTo>
                  <a:cubicBezTo>
                    <a:pt x="537" y="89"/>
                    <a:pt x="537" y="89"/>
                    <a:pt x="537" y="89"/>
                  </a:cubicBezTo>
                  <a:cubicBezTo>
                    <a:pt x="536" y="90"/>
                    <a:pt x="536" y="90"/>
                    <a:pt x="535" y="91"/>
                  </a:cubicBezTo>
                  <a:cubicBezTo>
                    <a:pt x="535" y="91"/>
                    <a:pt x="534" y="92"/>
                    <a:pt x="533" y="92"/>
                  </a:cubicBezTo>
                  <a:cubicBezTo>
                    <a:pt x="532" y="93"/>
                    <a:pt x="532" y="93"/>
                    <a:pt x="532" y="93"/>
                  </a:cubicBezTo>
                  <a:cubicBezTo>
                    <a:pt x="531" y="94"/>
                    <a:pt x="531" y="94"/>
                    <a:pt x="531" y="94"/>
                  </a:cubicBezTo>
                  <a:cubicBezTo>
                    <a:pt x="529" y="96"/>
                    <a:pt x="527" y="96"/>
                    <a:pt x="526" y="95"/>
                  </a:cubicBezTo>
                  <a:cubicBezTo>
                    <a:pt x="525" y="95"/>
                    <a:pt x="525" y="95"/>
                    <a:pt x="525" y="95"/>
                  </a:cubicBezTo>
                  <a:cubicBezTo>
                    <a:pt x="524" y="95"/>
                    <a:pt x="524" y="95"/>
                    <a:pt x="522" y="96"/>
                  </a:cubicBezTo>
                  <a:cubicBezTo>
                    <a:pt x="522" y="97"/>
                    <a:pt x="521" y="98"/>
                    <a:pt x="520" y="99"/>
                  </a:cubicBezTo>
                  <a:cubicBezTo>
                    <a:pt x="519" y="100"/>
                    <a:pt x="519" y="100"/>
                    <a:pt x="518" y="100"/>
                  </a:cubicBezTo>
                  <a:cubicBezTo>
                    <a:pt x="518" y="101"/>
                    <a:pt x="518" y="101"/>
                    <a:pt x="518" y="101"/>
                  </a:cubicBezTo>
                  <a:cubicBezTo>
                    <a:pt x="518" y="102"/>
                    <a:pt x="518" y="102"/>
                    <a:pt x="518" y="103"/>
                  </a:cubicBezTo>
                  <a:cubicBezTo>
                    <a:pt x="518" y="103"/>
                    <a:pt x="518" y="103"/>
                    <a:pt x="518" y="103"/>
                  </a:cubicBezTo>
                  <a:cubicBezTo>
                    <a:pt x="518" y="103"/>
                    <a:pt x="518" y="103"/>
                    <a:pt x="518" y="103"/>
                  </a:cubicBezTo>
                  <a:cubicBezTo>
                    <a:pt x="518" y="103"/>
                    <a:pt x="518" y="103"/>
                    <a:pt x="518" y="103"/>
                  </a:cubicBezTo>
                  <a:cubicBezTo>
                    <a:pt x="518" y="103"/>
                    <a:pt x="518" y="103"/>
                    <a:pt x="518" y="103"/>
                  </a:cubicBezTo>
                  <a:cubicBezTo>
                    <a:pt x="517" y="103"/>
                    <a:pt x="517" y="103"/>
                    <a:pt x="517" y="103"/>
                  </a:cubicBezTo>
                  <a:cubicBezTo>
                    <a:pt x="517" y="104"/>
                    <a:pt x="517" y="104"/>
                    <a:pt x="517" y="104"/>
                  </a:cubicBezTo>
                  <a:cubicBezTo>
                    <a:pt x="517" y="105"/>
                    <a:pt x="518" y="106"/>
                    <a:pt x="517" y="107"/>
                  </a:cubicBezTo>
                  <a:cubicBezTo>
                    <a:pt x="517" y="108"/>
                    <a:pt x="517" y="109"/>
                    <a:pt x="516" y="110"/>
                  </a:cubicBezTo>
                  <a:cubicBezTo>
                    <a:pt x="514" y="110"/>
                    <a:pt x="513" y="110"/>
                    <a:pt x="513" y="109"/>
                  </a:cubicBezTo>
                  <a:cubicBezTo>
                    <a:pt x="512" y="109"/>
                    <a:pt x="512" y="109"/>
                    <a:pt x="512" y="109"/>
                  </a:cubicBezTo>
                  <a:cubicBezTo>
                    <a:pt x="511" y="109"/>
                    <a:pt x="511" y="109"/>
                    <a:pt x="511" y="109"/>
                  </a:cubicBezTo>
                  <a:cubicBezTo>
                    <a:pt x="510" y="109"/>
                    <a:pt x="510" y="109"/>
                    <a:pt x="508" y="109"/>
                  </a:cubicBezTo>
                  <a:cubicBezTo>
                    <a:pt x="507" y="109"/>
                    <a:pt x="507" y="109"/>
                    <a:pt x="507" y="109"/>
                  </a:cubicBezTo>
                  <a:cubicBezTo>
                    <a:pt x="507" y="109"/>
                    <a:pt x="507" y="109"/>
                    <a:pt x="506" y="109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499" y="109"/>
                    <a:pt x="498" y="110"/>
                    <a:pt x="498" y="110"/>
                  </a:cubicBezTo>
                  <a:cubicBezTo>
                    <a:pt x="497" y="111"/>
                    <a:pt x="497" y="111"/>
                    <a:pt x="496" y="111"/>
                  </a:cubicBezTo>
                  <a:cubicBezTo>
                    <a:pt x="495" y="112"/>
                    <a:pt x="494" y="113"/>
                    <a:pt x="492" y="115"/>
                  </a:cubicBezTo>
                  <a:cubicBezTo>
                    <a:pt x="491" y="116"/>
                    <a:pt x="490" y="117"/>
                    <a:pt x="489" y="117"/>
                  </a:cubicBezTo>
                  <a:cubicBezTo>
                    <a:pt x="485" y="124"/>
                    <a:pt x="485" y="124"/>
                    <a:pt x="485" y="124"/>
                  </a:cubicBezTo>
                  <a:cubicBezTo>
                    <a:pt x="485" y="128"/>
                    <a:pt x="485" y="128"/>
                    <a:pt x="485" y="128"/>
                  </a:cubicBezTo>
                  <a:cubicBezTo>
                    <a:pt x="484" y="131"/>
                    <a:pt x="483" y="132"/>
                    <a:pt x="482" y="132"/>
                  </a:cubicBezTo>
                  <a:cubicBezTo>
                    <a:pt x="481" y="133"/>
                    <a:pt x="480" y="133"/>
                    <a:pt x="478" y="134"/>
                  </a:cubicBezTo>
                  <a:cubicBezTo>
                    <a:pt x="476" y="135"/>
                    <a:pt x="474" y="136"/>
                    <a:pt x="473" y="137"/>
                  </a:cubicBezTo>
                  <a:cubicBezTo>
                    <a:pt x="473" y="137"/>
                    <a:pt x="473" y="137"/>
                    <a:pt x="473" y="137"/>
                  </a:cubicBezTo>
                  <a:cubicBezTo>
                    <a:pt x="474" y="138"/>
                    <a:pt x="474" y="140"/>
                    <a:pt x="474" y="143"/>
                  </a:cubicBezTo>
                  <a:cubicBezTo>
                    <a:pt x="473" y="146"/>
                    <a:pt x="473" y="147"/>
                    <a:pt x="471" y="147"/>
                  </a:cubicBezTo>
                  <a:cubicBezTo>
                    <a:pt x="471" y="147"/>
                    <a:pt x="471" y="147"/>
                    <a:pt x="471" y="147"/>
                  </a:cubicBezTo>
                  <a:cubicBezTo>
                    <a:pt x="470" y="148"/>
                    <a:pt x="470" y="149"/>
                    <a:pt x="468" y="149"/>
                  </a:cubicBezTo>
                  <a:cubicBezTo>
                    <a:pt x="468" y="148"/>
                    <a:pt x="468" y="148"/>
                    <a:pt x="468" y="148"/>
                  </a:cubicBezTo>
                  <a:cubicBezTo>
                    <a:pt x="467" y="148"/>
                    <a:pt x="467" y="148"/>
                    <a:pt x="467" y="149"/>
                  </a:cubicBezTo>
                  <a:cubicBezTo>
                    <a:pt x="467" y="150"/>
                    <a:pt x="467" y="150"/>
                    <a:pt x="467" y="150"/>
                  </a:cubicBezTo>
                  <a:cubicBezTo>
                    <a:pt x="467" y="150"/>
                    <a:pt x="467" y="152"/>
                    <a:pt x="467" y="154"/>
                  </a:cubicBezTo>
                  <a:cubicBezTo>
                    <a:pt x="466" y="155"/>
                    <a:pt x="466" y="156"/>
                    <a:pt x="467" y="156"/>
                  </a:cubicBezTo>
                  <a:cubicBezTo>
                    <a:pt x="467" y="157"/>
                    <a:pt x="467" y="157"/>
                    <a:pt x="467" y="158"/>
                  </a:cubicBezTo>
                  <a:cubicBezTo>
                    <a:pt x="467" y="162"/>
                    <a:pt x="467" y="162"/>
                    <a:pt x="467" y="162"/>
                  </a:cubicBezTo>
                  <a:cubicBezTo>
                    <a:pt x="467" y="162"/>
                    <a:pt x="467" y="162"/>
                    <a:pt x="467" y="162"/>
                  </a:cubicBezTo>
                  <a:cubicBezTo>
                    <a:pt x="467" y="162"/>
                    <a:pt x="467" y="162"/>
                    <a:pt x="467" y="162"/>
                  </a:cubicBezTo>
                  <a:cubicBezTo>
                    <a:pt x="467" y="162"/>
                    <a:pt x="468" y="162"/>
                    <a:pt x="468" y="163"/>
                  </a:cubicBezTo>
                  <a:cubicBezTo>
                    <a:pt x="467" y="165"/>
                    <a:pt x="467" y="166"/>
                    <a:pt x="466" y="168"/>
                  </a:cubicBezTo>
                  <a:cubicBezTo>
                    <a:pt x="465" y="167"/>
                    <a:pt x="465" y="167"/>
                    <a:pt x="465" y="166"/>
                  </a:cubicBezTo>
                  <a:cubicBezTo>
                    <a:pt x="463" y="166"/>
                    <a:pt x="463" y="166"/>
                    <a:pt x="463" y="166"/>
                  </a:cubicBezTo>
                  <a:cubicBezTo>
                    <a:pt x="463" y="167"/>
                    <a:pt x="461" y="168"/>
                    <a:pt x="457" y="169"/>
                  </a:cubicBezTo>
                  <a:cubicBezTo>
                    <a:pt x="456" y="170"/>
                    <a:pt x="456" y="170"/>
                    <a:pt x="455" y="170"/>
                  </a:cubicBezTo>
                  <a:cubicBezTo>
                    <a:pt x="455" y="171"/>
                    <a:pt x="455" y="171"/>
                    <a:pt x="455" y="171"/>
                  </a:cubicBezTo>
                  <a:cubicBezTo>
                    <a:pt x="454" y="173"/>
                    <a:pt x="454" y="173"/>
                    <a:pt x="454" y="173"/>
                  </a:cubicBezTo>
                  <a:cubicBezTo>
                    <a:pt x="453" y="175"/>
                    <a:pt x="452" y="176"/>
                    <a:pt x="451" y="176"/>
                  </a:cubicBezTo>
                  <a:cubicBezTo>
                    <a:pt x="451" y="176"/>
                    <a:pt x="451" y="176"/>
                    <a:pt x="451" y="176"/>
                  </a:cubicBezTo>
                  <a:cubicBezTo>
                    <a:pt x="450" y="177"/>
                    <a:pt x="449" y="178"/>
                    <a:pt x="449" y="177"/>
                  </a:cubicBezTo>
                  <a:cubicBezTo>
                    <a:pt x="449" y="177"/>
                    <a:pt x="448" y="177"/>
                    <a:pt x="447" y="177"/>
                  </a:cubicBezTo>
                  <a:cubicBezTo>
                    <a:pt x="446" y="178"/>
                    <a:pt x="444" y="179"/>
                    <a:pt x="442" y="180"/>
                  </a:cubicBezTo>
                  <a:cubicBezTo>
                    <a:pt x="441" y="181"/>
                    <a:pt x="441" y="181"/>
                    <a:pt x="441" y="181"/>
                  </a:cubicBezTo>
                  <a:cubicBezTo>
                    <a:pt x="441" y="181"/>
                    <a:pt x="441" y="183"/>
                    <a:pt x="440" y="184"/>
                  </a:cubicBezTo>
                  <a:cubicBezTo>
                    <a:pt x="438" y="186"/>
                    <a:pt x="437" y="187"/>
                    <a:pt x="436" y="187"/>
                  </a:cubicBezTo>
                  <a:cubicBezTo>
                    <a:pt x="434" y="188"/>
                    <a:pt x="434" y="188"/>
                    <a:pt x="434" y="188"/>
                  </a:cubicBezTo>
                  <a:cubicBezTo>
                    <a:pt x="432" y="189"/>
                    <a:pt x="432" y="189"/>
                    <a:pt x="432" y="189"/>
                  </a:cubicBezTo>
                  <a:cubicBezTo>
                    <a:pt x="432" y="190"/>
                    <a:pt x="432" y="190"/>
                    <a:pt x="432" y="190"/>
                  </a:cubicBezTo>
                  <a:cubicBezTo>
                    <a:pt x="432" y="191"/>
                    <a:pt x="431" y="192"/>
                    <a:pt x="430" y="192"/>
                  </a:cubicBezTo>
                  <a:cubicBezTo>
                    <a:pt x="430" y="192"/>
                    <a:pt x="430" y="192"/>
                    <a:pt x="429" y="193"/>
                  </a:cubicBezTo>
                  <a:cubicBezTo>
                    <a:pt x="429" y="195"/>
                    <a:pt x="428" y="195"/>
                    <a:pt x="427" y="195"/>
                  </a:cubicBezTo>
                  <a:cubicBezTo>
                    <a:pt x="426" y="195"/>
                    <a:pt x="425" y="195"/>
                    <a:pt x="424" y="194"/>
                  </a:cubicBezTo>
                  <a:cubicBezTo>
                    <a:pt x="417" y="194"/>
                    <a:pt x="417" y="194"/>
                    <a:pt x="417" y="194"/>
                  </a:cubicBezTo>
                  <a:cubicBezTo>
                    <a:pt x="416" y="195"/>
                    <a:pt x="414" y="195"/>
                    <a:pt x="413" y="196"/>
                  </a:cubicBezTo>
                  <a:cubicBezTo>
                    <a:pt x="413" y="197"/>
                    <a:pt x="414" y="198"/>
                    <a:pt x="413" y="198"/>
                  </a:cubicBezTo>
                  <a:cubicBezTo>
                    <a:pt x="413" y="199"/>
                    <a:pt x="413" y="199"/>
                    <a:pt x="413" y="200"/>
                  </a:cubicBezTo>
                  <a:cubicBezTo>
                    <a:pt x="414" y="201"/>
                    <a:pt x="414" y="202"/>
                    <a:pt x="413" y="203"/>
                  </a:cubicBezTo>
                  <a:cubicBezTo>
                    <a:pt x="413" y="204"/>
                    <a:pt x="412" y="205"/>
                    <a:pt x="411" y="206"/>
                  </a:cubicBezTo>
                  <a:cubicBezTo>
                    <a:pt x="411" y="207"/>
                    <a:pt x="411" y="207"/>
                    <a:pt x="411" y="207"/>
                  </a:cubicBezTo>
                  <a:cubicBezTo>
                    <a:pt x="411" y="207"/>
                    <a:pt x="411" y="208"/>
                    <a:pt x="410" y="208"/>
                  </a:cubicBezTo>
                  <a:cubicBezTo>
                    <a:pt x="410" y="208"/>
                    <a:pt x="410" y="208"/>
                    <a:pt x="409" y="208"/>
                  </a:cubicBezTo>
                  <a:cubicBezTo>
                    <a:pt x="409" y="209"/>
                    <a:pt x="409" y="209"/>
                    <a:pt x="409" y="209"/>
                  </a:cubicBezTo>
                  <a:cubicBezTo>
                    <a:pt x="409" y="209"/>
                    <a:pt x="409" y="209"/>
                    <a:pt x="409" y="209"/>
                  </a:cubicBezTo>
                  <a:cubicBezTo>
                    <a:pt x="409" y="209"/>
                    <a:pt x="409" y="209"/>
                    <a:pt x="409" y="209"/>
                  </a:cubicBezTo>
                  <a:cubicBezTo>
                    <a:pt x="409" y="209"/>
                    <a:pt x="409" y="209"/>
                    <a:pt x="409" y="209"/>
                  </a:cubicBezTo>
                  <a:cubicBezTo>
                    <a:pt x="405" y="209"/>
                    <a:pt x="405" y="209"/>
                    <a:pt x="405" y="209"/>
                  </a:cubicBezTo>
                  <a:cubicBezTo>
                    <a:pt x="405" y="207"/>
                    <a:pt x="405" y="207"/>
                    <a:pt x="405" y="207"/>
                  </a:cubicBezTo>
                  <a:cubicBezTo>
                    <a:pt x="405" y="207"/>
                    <a:pt x="405" y="207"/>
                    <a:pt x="405" y="207"/>
                  </a:cubicBezTo>
                  <a:cubicBezTo>
                    <a:pt x="404" y="212"/>
                    <a:pt x="404" y="212"/>
                    <a:pt x="404" y="212"/>
                  </a:cubicBezTo>
                  <a:cubicBezTo>
                    <a:pt x="403" y="213"/>
                    <a:pt x="403" y="213"/>
                    <a:pt x="403" y="213"/>
                  </a:cubicBezTo>
                  <a:cubicBezTo>
                    <a:pt x="394" y="218"/>
                    <a:pt x="394" y="218"/>
                    <a:pt x="394" y="218"/>
                  </a:cubicBezTo>
                  <a:cubicBezTo>
                    <a:pt x="388" y="217"/>
                    <a:pt x="388" y="217"/>
                    <a:pt x="388" y="217"/>
                  </a:cubicBezTo>
                  <a:cubicBezTo>
                    <a:pt x="386" y="215"/>
                    <a:pt x="386" y="215"/>
                    <a:pt x="386" y="215"/>
                  </a:cubicBezTo>
                  <a:cubicBezTo>
                    <a:pt x="380" y="212"/>
                    <a:pt x="380" y="212"/>
                    <a:pt x="380" y="212"/>
                  </a:cubicBezTo>
                  <a:cubicBezTo>
                    <a:pt x="380" y="211"/>
                    <a:pt x="380" y="211"/>
                    <a:pt x="380" y="211"/>
                  </a:cubicBezTo>
                  <a:cubicBezTo>
                    <a:pt x="377" y="211"/>
                    <a:pt x="377" y="211"/>
                    <a:pt x="377" y="211"/>
                  </a:cubicBezTo>
                  <a:cubicBezTo>
                    <a:pt x="375" y="212"/>
                    <a:pt x="375" y="212"/>
                    <a:pt x="375" y="212"/>
                  </a:cubicBezTo>
                  <a:cubicBezTo>
                    <a:pt x="371" y="215"/>
                    <a:pt x="371" y="215"/>
                    <a:pt x="371" y="215"/>
                  </a:cubicBezTo>
                  <a:cubicBezTo>
                    <a:pt x="367" y="218"/>
                    <a:pt x="367" y="218"/>
                    <a:pt x="367" y="218"/>
                  </a:cubicBezTo>
                  <a:cubicBezTo>
                    <a:pt x="352" y="233"/>
                    <a:pt x="352" y="233"/>
                    <a:pt x="352" y="233"/>
                  </a:cubicBezTo>
                  <a:cubicBezTo>
                    <a:pt x="345" y="248"/>
                    <a:pt x="345" y="248"/>
                    <a:pt x="345" y="248"/>
                  </a:cubicBezTo>
                  <a:cubicBezTo>
                    <a:pt x="326" y="290"/>
                    <a:pt x="326" y="290"/>
                    <a:pt x="326" y="290"/>
                  </a:cubicBezTo>
                  <a:cubicBezTo>
                    <a:pt x="324" y="307"/>
                    <a:pt x="324" y="307"/>
                    <a:pt x="324" y="307"/>
                  </a:cubicBezTo>
                  <a:cubicBezTo>
                    <a:pt x="318" y="322"/>
                    <a:pt x="318" y="322"/>
                    <a:pt x="318" y="322"/>
                  </a:cubicBezTo>
                  <a:cubicBezTo>
                    <a:pt x="317" y="323"/>
                    <a:pt x="317" y="323"/>
                    <a:pt x="317" y="323"/>
                  </a:cubicBezTo>
                  <a:cubicBezTo>
                    <a:pt x="318" y="324"/>
                    <a:pt x="318" y="324"/>
                    <a:pt x="318" y="324"/>
                  </a:cubicBezTo>
                  <a:cubicBezTo>
                    <a:pt x="321" y="329"/>
                    <a:pt x="321" y="329"/>
                    <a:pt x="321" y="329"/>
                  </a:cubicBezTo>
                  <a:cubicBezTo>
                    <a:pt x="331" y="342"/>
                    <a:pt x="331" y="342"/>
                    <a:pt x="331" y="342"/>
                  </a:cubicBezTo>
                  <a:cubicBezTo>
                    <a:pt x="335" y="345"/>
                    <a:pt x="335" y="345"/>
                    <a:pt x="335" y="345"/>
                  </a:cubicBezTo>
                  <a:cubicBezTo>
                    <a:pt x="339" y="350"/>
                    <a:pt x="339" y="350"/>
                    <a:pt x="339" y="350"/>
                  </a:cubicBezTo>
                  <a:cubicBezTo>
                    <a:pt x="348" y="364"/>
                    <a:pt x="348" y="364"/>
                    <a:pt x="348" y="364"/>
                  </a:cubicBezTo>
                  <a:cubicBezTo>
                    <a:pt x="351" y="376"/>
                    <a:pt x="351" y="376"/>
                    <a:pt x="351" y="376"/>
                  </a:cubicBezTo>
                  <a:cubicBezTo>
                    <a:pt x="351" y="378"/>
                    <a:pt x="351" y="378"/>
                    <a:pt x="351" y="378"/>
                  </a:cubicBezTo>
                  <a:cubicBezTo>
                    <a:pt x="351" y="380"/>
                    <a:pt x="351" y="380"/>
                    <a:pt x="351" y="380"/>
                  </a:cubicBezTo>
                  <a:cubicBezTo>
                    <a:pt x="352" y="382"/>
                    <a:pt x="352" y="382"/>
                    <a:pt x="352" y="382"/>
                  </a:cubicBezTo>
                  <a:cubicBezTo>
                    <a:pt x="356" y="390"/>
                    <a:pt x="356" y="390"/>
                    <a:pt x="356" y="390"/>
                  </a:cubicBezTo>
                  <a:cubicBezTo>
                    <a:pt x="358" y="391"/>
                    <a:pt x="358" y="391"/>
                    <a:pt x="358" y="391"/>
                  </a:cubicBezTo>
                  <a:cubicBezTo>
                    <a:pt x="360" y="393"/>
                    <a:pt x="360" y="393"/>
                    <a:pt x="360" y="393"/>
                  </a:cubicBezTo>
                  <a:cubicBezTo>
                    <a:pt x="364" y="401"/>
                    <a:pt x="364" y="401"/>
                    <a:pt x="364" y="401"/>
                  </a:cubicBezTo>
                  <a:cubicBezTo>
                    <a:pt x="366" y="403"/>
                    <a:pt x="366" y="403"/>
                    <a:pt x="366" y="403"/>
                  </a:cubicBezTo>
                  <a:cubicBezTo>
                    <a:pt x="368" y="404"/>
                    <a:pt x="368" y="404"/>
                    <a:pt x="368" y="404"/>
                  </a:cubicBezTo>
                  <a:cubicBezTo>
                    <a:pt x="369" y="404"/>
                    <a:pt x="369" y="404"/>
                    <a:pt x="369" y="404"/>
                  </a:cubicBezTo>
                  <a:cubicBezTo>
                    <a:pt x="377" y="402"/>
                    <a:pt x="377" y="402"/>
                    <a:pt x="377" y="402"/>
                  </a:cubicBezTo>
                  <a:cubicBezTo>
                    <a:pt x="378" y="400"/>
                    <a:pt x="378" y="400"/>
                    <a:pt x="378" y="400"/>
                  </a:cubicBezTo>
                  <a:cubicBezTo>
                    <a:pt x="378" y="393"/>
                    <a:pt x="378" y="393"/>
                    <a:pt x="378" y="393"/>
                  </a:cubicBezTo>
                  <a:cubicBezTo>
                    <a:pt x="378" y="391"/>
                    <a:pt x="378" y="391"/>
                    <a:pt x="378" y="391"/>
                  </a:cubicBezTo>
                  <a:cubicBezTo>
                    <a:pt x="378" y="388"/>
                    <a:pt x="378" y="388"/>
                    <a:pt x="378" y="388"/>
                  </a:cubicBezTo>
                  <a:cubicBezTo>
                    <a:pt x="379" y="386"/>
                    <a:pt x="379" y="386"/>
                    <a:pt x="379" y="386"/>
                  </a:cubicBezTo>
                  <a:cubicBezTo>
                    <a:pt x="380" y="384"/>
                    <a:pt x="380" y="384"/>
                    <a:pt x="380" y="384"/>
                  </a:cubicBezTo>
                  <a:cubicBezTo>
                    <a:pt x="381" y="385"/>
                    <a:pt x="381" y="385"/>
                    <a:pt x="381" y="385"/>
                  </a:cubicBezTo>
                  <a:cubicBezTo>
                    <a:pt x="381" y="385"/>
                    <a:pt x="381" y="385"/>
                    <a:pt x="381" y="385"/>
                  </a:cubicBezTo>
                  <a:cubicBezTo>
                    <a:pt x="383" y="393"/>
                    <a:pt x="383" y="393"/>
                    <a:pt x="383" y="393"/>
                  </a:cubicBezTo>
                  <a:cubicBezTo>
                    <a:pt x="383" y="394"/>
                    <a:pt x="383" y="394"/>
                    <a:pt x="383" y="394"/>
                  </a:cubicBezTo>
                  <a:cubicBezTo>
                    <a:pt x="381" y="406"/>
                    <a:pt x="381" y="406"/>
                    <a:pt x="381" y="406"/>
                  </a:cubicBezTo>
                  <a:cubicBezTo>
                    <a:pt x="381" y="407"/>
                    <a:pt x="381" y="407"/>
                    <a:pt x="381" y="407"/>
                  </a:cubicBezTo>
                  <a:cubicBezTo>
                    <a:pt x="380" y="408"/>
                    <a:pt x="380" y="408"/>
                    <a:pt x="380" y="408"/>
                  </a:cubicBezTo>
                  <a:cubicBezTo>
                    <a:pt x="379" y="411"/>
                    <a:pt x="379" y="411"/>
                    <a:pt x="379" y="411"/>
                  </a:cubicBezTo>
                  <a:cubicBezTo>
                    <a:pt x="378" y="417"/>
                    <a:pt x="378" y="417"/>
                    <a:pt x="378" y="417"/>
                  </a:cubicBezTo>
                  <a:cubicBezTo>
                    <a:pt x="377" y="418"/>
                    <a:pt x="377" y="418"/>
                    <a:pt x="377" y="418"/>
                  </a:cubicBezTo>
                  <a:cubicBezTo>
                    <a:pt x="378" y="423"/>
                    <a:pt x="378" y="423"/>
                    <a:pt x="378" y="423"/>
                  </a:cubicBezTo>
                  <a:cubicBezTo>
                    <a:pt x="378" y="425"/>
                    <a:pt x="378" y="425"/>
                    <a:pt x="378" y="425"/>
                  </a:cubicBezTo>
                  <a:cubicBezTo>
                    <a:pt x="380" y="426"/>
                    <a:pt x="380" y="426"/>
                    <a:pt x="380" y="426"/>
                  </a:cubicBezTo>
                  <a:cubicBezTo>
                    <a:pt x="387" y="429"/>
                    <a:pt x="387" y="429"/>
                    <a:pt x="387" y="429"/>
                  </a:cubicBezTo>
                  <a:cubicBezTo>
                    <a:pt x="390" y="430"/>
                    <a:pt x="390" y="430"/>
                    <a:pt x="390" y="430"/>
                  </a:cubicBezTo>
                  <a:cubicBezTo>
                    <a:pt x="400" y="421"/>
                    <a:pt x="400" y="421"/>
                    <a:pt x="400" y="421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401" y="419"/>
                    <a:pt x="401" y="419"/>
                    <a:pt x="401" y="419"/>
                  </a:cubicBezTo>
                  <a:cubicBezTo>
                    <a:pt x="403" y="415"/>
                    <a:pt x="403" y="415"/>
                    <a:pt x="403" y="415"/>
                  </a:cubicBezTo>
                  <a:cubicBezTo>
                    <a:pt x="430" y="401"/>
                    <a:pt x="430" y="401"/>
                    <a:pt x="430" y="401"/>
                  </a:cubicBezTo>
                  <a:cubicBezTo>
                    <a:pt x="431" y="401"/>
                    <a:pt x="431" y="401"/>
                    <a:pt x="431" y="401"/>
                  </a:cubicBezTo>
                  <a:cubicBezTo>
                    <a:pt x="436" y="399"/>
                    <a:pt x="436" y="399"/>
                    <a:pt x="436" y="399"/>
                  </a:cubicBezTo>
                  <a:cubicBezTo>
                    <a:pt x="438" y="399"/>
                    <a:pt x="438" y="399"/>
                    <a:pt x="438" y="399"/>
                  </a:cubicBezTo>
                  <a:cubicBezTo>
                    <a:pt x="439" y="400"/>
                    <a:pt x="439" y="400"/>
                    <a:pt x="439" y="400"/>
                  </a:cubicBezTo>
                  <a:cubicBezTo>
                    <a:pt x="439" y="400"/>
                    <a:pt x="439" y="400"/>
                    <a:pt x="439" y="400"/>
                  </a:cubicBezTo>
                  <a:cubicBezTo>
                    <a:pt x="439" y="401"/>
                    <a:pt x="439" y="401"/>
                    <a:pt x="439" y="401"/>
                  </a:cubicBezTo>
                  <a:cubicBezTo>
                    <a:pt x="443" y="419"/>
                    <a:pt x="443" y="419"/>
                    <a:pt x="443" y="419"/>
                  </a:cubicBezTo>
                  <a:cubicBezTo>
                    <a:pt x="428" y="464"/>
                    <a:pt x="428" y="464"/>
                    <a:pt x="428" y="464"/>
                  </a:cubicBezTo>
                  <a:cubicBezTo>
                    <a:pt x="425" y="464"/>
                    <a:pt x="425" y="464"/>
                    <a:pt x="425" y="464"/>
                  </a:cubicBezTo>
                  <a:cubicBezTo>
                    <a:pt x="409" y="468"/>
                    <a:pt x="409" y="468"/>
                    <a:pt x="409" y="468"/>
                  </a:cubicBezTo>
                  <a:cubicBezTo>
                    <a:pt x="408" y="469"/>
                    <a:pt x="408" y="469"/>
                    <a:pt x="408" y="469"/>
                  </a:cubicBezTo>
                  <a:cubicBezTo>
                    <a:pt x="408" y="471"/>
                    <a:pt x="408" y="471"/>
                    <a:pt x="408" y="471"/>
                  </a:cubicBezTo>
                  <a:cubicBezTo>
                    <a:pt x="407" y="473"/>
                    <a:pt x="407" y="473"/>
                    <a:pt x="407" y="473"/>
                  </a:cubicBezTo>
                  <a:cubicBezTo>
                    <a:pt x="406" y="501"/>
                    <a:pt x="406" y="501"/>
                    <a:pt x="406" y="501"/>
                  </a:cubicBezTo>
                  <a:cubicBezTo>
                    <a:pt x="406" y="503"/>
                    <a:pt x="406" y="503"/>
                    <a:pt x="406" y="503"/>
                  </a:cubicBezTo>
                  <a:cubicBezTo>
                    <a:pt x="407" y="508"/>
                    <a:pt x="407" y="508"/>
                    <a:pt x="407" y="508"/>
                  </a:cubicBezTo>
                  <a:cubicBezTo>
                    <a:pt x="407" y="512"/>
                    <a:pt x="407" y="512"/>
                    <a:pt x="407" y="512"/>
                  </a:cubicBezTo>
                  <a:cubicBezTo>
                    <a:pt x="409" y="514"/>
                    <a:pt x="409" y="514"/>
                    <a:pt x="409" y="514"/>
                  </a:cubicBezTo>
                  <a:cubicBezTo>
                    <a:pt x="412" y="517"/>
                    <a:pt x="412" y="517"/>
                    <a:pt x="412" y="517"/>
                  </a:cubicBezTo>
                  <a:cubicBezTo>
                    <a:pt x="413" y="518"/>
                    <a:pt x="413" y="518"/>
                    <a:pt x="413" y="518"/>
                  </a:cubicBezTo>
                  <a:cubicBezTo>
                    <a:pt x="412" y="541"/>
                    <a:pt x="412" y="541"/>
                    <a:pt x="412" y="541"/>
                  </a:cubicBezTo>
                  <a:cubicBezTo>
                    <a:pt x="409" y="546"/>
                    <a:pt x="409" y="546"/>
                    <a:pt x="409" y="546"/>
                  </a:cubicBezTo>
                  <a:cubicBezTo>
                    <a:pt x="407" y="549"/>
                    <a:pt x="407" y="549"/>
                    <a:pt x="407" y="549"/>
                  </a:cubicBezTo>
                  <a:cubicBezTo>
                    <a:pt x="403" y="558"/>
                    <a:pt x="403" y="558"/>
                    <a:pt x="403" y="558"/>
                  </a:cubicBezTo>
                  <a:cubicBezTo>
                    <a:pt x="401" y="561"/>
                    <a:pt x="401" y="561"/>
                    <a:pt x="401" y="561"/>
                  </a:cubicBezTo>
                  <a:cubicBezTo>
                    <a:pt x="401" y="562"/>
                    <a:pt x="401" y="562"/>
                    <a:pt x="401" y="562"/>
                  </a:cubicBezTo>
                  <a:cubicBezTo>
                    <a:pt x="401" y="564"/>
                    <a:pt x="401" y="564"/>
                    <a:pt x="401" y="564"/>
                  </a:cubicBezTo>
                  <a:cubicBezTo>
                    <a:pt x="402" y="565"/>
                    <a:pt x="402" y="565"/>
                    <a:pt x="402" y="565"/>
                  </a:cubicBezTo>
                  <a:cubicBezTo>
                    <a:pt x="418" y="600"/>
                    <a:pt x="418" y="600"/>
                    <a:pt x="418" y="600"/>
                  </a:cubicBezTo>
                  <a:cubicBezTo>
                    <a:pt x="420" y="603"/>
                    <a:pt x="420" y="603"/>
                    <a:pt x="420" y="603"/>
                  </a:cubicBezTo>
                  <a:cubicBezTo>
                    <a:pt x="421" y="605"/>
                    <a:pt x="421" y="605"/>
                    <a:pt x="421" y="605"/>
                  </a:cubicBezTo>
                  <a:cubicBezTo>
                    <a:pt x="423" y="607"/>
                    <a:pt x="423" y="607"/>
                    <a:pt x="423" y="607"/>
                  </a:cubicBezTo>
                  <a:cubicBezTo>
                    <a:pt x="439" y="617"/>
                    <a:pt x="439" y="617"/>
                    <a:pt x="439" y="617"/>
                  </a:cubicBezTo>
                  <a:cubicBezTo>
                    <a:pt x="441" y="619"/>
                    <a:pt x="441" y="619"/>
                    <a:pt x="441" y="619"/>
                  </a:cubicBezTo>
                  <a:cubicBezTo>
                    <a:pt x="450" y="619"/>
                    <a:pt x="450" y="619"/>
                    <a:pt x="450" y="619"/>
                  </a:cubicBezTo>
                  <a:cubicBezTo>
                    <a:pt x="452" y="618"/>
                    <a:pt x="452" y="618"/>
                    <a:pt x="452" y="618"/>
                  </a:cubicBezTo>
                  <a:cubicBezTo>
                    <a:pt x="456" y="615"/>
                    <a:pt x="456" y="615"/>
                    <a:pt x="456" y="615"/>
                  </a:cubicBezTo>
                  <a:cubicBezTo>
                    <a:pt x="458" y="614"/>
                    <a:pt x="458" y="614"/>
                    <a:pt x="458" y="614"/>
                  </a:cubicBezTo>
                  <a:cubicBezTo>
                    <a:pt x="458" y="615"/>
                    <a:pt x="458" y="615"/>
                    <a:pt x="458" y="615"/>
                  </a:cubicBezTo>
                  <a:cubicBezTo>
                    <a:pt x="459" y="615"/>
                    <a:pt x="459" y="615"/>
                    <a:pt x="459" y="615"/>
                  </a:cubicBezTo>
                  <a:cubicBezTo>
                    <a:pt x="456" y="624"/>
                    <a:pt x="456" y="624"/>
                    <a:pt x="456" y="624"/>
                  </a:cubicBezTo>
                  <a:cubicBezTo>
                    <a:pt x="456" y="624"/>
                    <a:pt x="456" y="624"/>
                    <a:pt x="456" y="624"/>
                  </a:cubicBezTo>
                  <a:cubicBezTo>
                    <a:pt x="449" y="630"/>
                    <a:pt x="449" y="630"/>
                    <a:pt x="449" y="630"/>
                  </a:cubicBezTo>
                  <a:cubicBezTo>
                    <a:pt x="445" y="631"/>
                    <a:pt x="445" y="631"/>
                    <a:pt x="445" y="631"/>
                  </a:cubicBezTo>
                  <a:cubicBezTo>
                    <a:pt x="444" y="631"/>
                    <a:pt x="444" y="631"/>
                    <a:pt x="444" y="631"/>
                  </a:cubicBezTo>
                  <a:cubicBezTo>
                    <a:pt x="442" y="631"/>
                    <a:pt x="442" y="631"/>
                    <a:pt x="442" y="631"/>
                  </a:cubicBezTo>
                  <a:cubicBezTo>
                    <a:pt x="437" y="629"/>
                    <a:pt x="437" y="629"/>
                    <a:pt x="437" y="629"/>
                  </a:cubicBezTo>
                  <a:cubicBezTo>
                    <a:pt x="435" y="629"/>
                    <a:pt x="435" y="629"/>
                    <a:pt x="435" y="629"/>
                  </a:cubicBezTo>
                  <a:cubicBezTo>
                    <a:pt x="433" y="627"/>
                    <a:pt x="433" y="627"/>
                    <a:pt x="433" y="627"/>
                  </a:cubicBezTo>
                  <a:cubicBezTo>
                    <a:pt x="430" y="625"/>
                    <a:pt x="430" y="625"/>
                    <a:pt x="430" y="625"/>
                  </a:cubicBezTo>
                  <a:cubicBezTo>
                    <a:pt x="427" y="622"/>
                    <a:pt x="427" y="622"/>
                    <a:pt x="427" y="622"/>
                  </a:cubicBezTo>
                  <a:cubicBezTo>
                    <a:pt x="420" y="609"/>
                    <a:pt x="420" y="609"/>
                    <a:pt x="420" y="609"/>
                  </a:cubicBezTo>
                  <a:cubicBezTo>
                    <a:pt x="419" y="608"/>
                    <a:pt x="419" y="608"/>
                    <a:pt x="419" y="608"/>
                  </a:cubicBezTo>
                  <a:cubicBezTo>
                    <a:pt x="420" y="606"/>
                    <a:pt x="420" y="606"/>
                    <a:pt x="420" y="606"/>
                  </a:cubicBezTo>
                  <a:cubicBezTo>
                    <a:pt x="419" y="605"/>
                    <a:pt x="419" y="605"/>
                    <a:pt x="419" y="605"/>
                  </a:cubicBezTo>
                  <a:cubicBezTo>
                    <a:pt x="415" y="595"/>
                    <a:pt x="415" y="595"/>
                    <a:pt x="415" y="595"/>
                  </a:cubicBezTo>
                  <a:cubicBezTo>
                    <a:pt x="414" y="594"/>
                    <a:pt x="414" y="594"/>
                    <a:pt x="414" y="594"/>
                  </a:cubicBezTo>
                  <a:cubicBezTo>
                    <a:pt x="412" y="594"/>
                    <a:pt x="412" y="594"/>
                    <a:pt x="412" y="594"/>
                  </a:cubicBezTo>
                  <a:cubicBezTo>
                    <a:pt x="408" y="594"/>
                    <a:pt x="408" y="594"/>
                    <a:pt x="408" y="594"/>
                  </a:cubicBezTo>
                  <a:cubicBezTo>
                    <a:pt x="393" y="601"/>
                    <a:pt x="393" y="601"/>
                    <a:pt x="393" y="601"/>
                  </a:cubicBezTo>
                  <a:cubicBezTo>
                    <a:pt x="391" y="603"/>
                    <a:pt x="391" y="603"/>
                    <a:pt x="391" y="603"/>
                  </a:cubicBezTo>
                  <a:cubicBezTo>
                    <a:pt x="390" y="604"/>
                    <a:pt x="390" y="604"/>
                    <a:pt x="390" y="604"/>
                  </a:cubicBezTo>
                  <a:cubicBezTo>
                    <a:pt x="390" y="605"/>
                    <a:pt x="390" y="605"/>
                    <a:pt x="390" y="605"/>
                  </a:cubicBezTo>
                  <a:cubicBezTo>
                    <a:pt x="389" y="606"/>
                    <a:pt x="389" y="606"/>
                    <a:pt x="389" y="606"/>
                  </a:cubicBezTo>
                  <a:cubicBezTo>
                    <a:pt x="389" y="607"/>
                    <a:pt x="389" y="607"/>
                    <a:pt x="389" y="607"/>
                  </a:cubicBezTo>
                  <a:cubicBezTo>
                    <a:pt x="390" y="608"/>
                    <a:pt x="390" y="608"/>
                    <a:pt x="390" y="608"/>
                  </a:cubicBezTo>
                  <a:cubicBezTo>
                    <a:pt x="391" y="610"/>
                    <a:pt x="391" y="610"/>
                    <a:pt x="391" y="610"/>
                  </a:cubicBezTo>
                  <a:cubicBezTo>
                    <a:pt x="396" y="617"/>
                    <a:pt x="396" y="617"/>
                    <a:pt x="396" y="617"/>
                  </a:cubicBezTo>
                  <a:cubicBezTo>
                    <a:pt x="402" y="621"/>
                    <a:pt x="402" y="621"/>
                    <a:pt x="402" y="621"/>
                  </a:cubicBezTo>
                  <a:cubicBezTo>
                    <a:pt x="405" y="626"/>
                    <a:pt x="405" y="626"/>
                    <a:pt x="405" y="626"/>
                  </a:cubicBezTo>
                  <a:cubicBezTo>
                    <a:pt x="409" y="636"/>
                    <a:pt x="409" y="636"/>
                    <a:pt x="409" y="636"/>
                  </a:cubicBezTo>
                  <a:cubicBezTo>
                    <a:pt x="409" y="639"/>
                    <a:pt x="409" y="639"/>
                    <a:pt x="409" y="639"/>
                  </a:cubicBezTo>
                  <a:cubicBezTo>
                    <a:pt x="410" y="639"/>
                    <a:pt x="410" y="639"/>
                    <a:pt x="410" y="639"/>
                  </a:cubicBezTo>
                  <a:cubicBezTo>
                    <a:pt x="414" y="641"/>
                    <a:pt x="414" y="641"/>
                    <a:pt x="414" y="641"/>
                  </a:cubicBezTo>
                  <a:cubicBezTo>
                    <a:pt x="415" y="641"/>
                    <a:pt x="415" y="641"/>
                    <a:pt x="415" y="641"/>
                  </a:cubicBezTo>
                  <a:cubicBezTo>
                    <a:pt x="415" y="641"/>
                    <a:pt x="417" y="643"/>
                    <a:pt x="419" y="645"/>
                  </a:cubicBezTo>
                  <a:cubicBezTo>
                    <a:pt x="421" y="646"/>
                    <a:pt x="423" y="646"/>
                    <a:pt x="423" y="646"/>
                  </a:cubicBezTo>
                  <a:cubicBezTo>
                    <a:pt x="425" y="647"/>
                    <a:pt x="425" y="647"/>
                    <a:pt x="425" y="647"/>
                  </a:cubicBezTo>
                  <a:cubicBezTo>
                    <a:pt x="426" y="647"/>
                    <a:pt x="427" y="648"/>
                    <a:pt x="428" y="649"/>
                  </a:cubicBezTo>
                  <a:cubicBezTo>
                    <a:pt x="428" y="649"/>
                    <a:pt x="428" y="649"/>
                    <a:pt x="428" y="649"/>
                  </a:cubicBezTo>
                  <a:cubicBezTo>
                    <a:pt x="429" y="650"/>
                    <a:pt x="430" y="651"/>
                    <a:pt x="431" y="653"/>
                  </a:cubicBezTo>
                  <a:cubicBezTo>
                    <a:pt x="432" y="655"/>
                    <a:pt x="432" y="656"/>
                    <a:pt x="431" y="657"/>
                  </a:cubicBezTo>
                  <a:cubicBezTo>
                    <a:pt x="431" y="657"/>
                    <a:pt x="431" y="657"/>
                    <a:pt x="431" y="657"/>
                  </a:cubicBezTo>
                  <a:cubicBezTo>
                    <a:pt x="432" y="658"/>
                    <a:pt x="432" y="659"/>
                    <a:pt x="431" y="662"/>
                  </a:cubicBezTo>
                  <a:cubicBezTo>
                    <a:pt x="430" y="663"/>
                    <a:pt x="430" y="663"/>
                    <a:pt x="430" y="663"/>
                  </a:cubicBezTo>
                  <a:cubicBezTo>
                    <a:pt x="429" y="664"/>
                    <a:pt x="428" y="664"/>
                    <a:pt x="428" y="664"/>
                  </a:cubicBezTo>
                  <a:cubicBezTo>
                    <a:pt x="427" y="665"/>
                    <a:pt x="426" y="665"/>
                    <a:pt x="425" y="665"/>
                  </a:cubicBezTo>
                  <a:cubicBezTo>
                    <a:pt x="425" y="665"/>
                    <a:pt x="424" y="665"/>
                    <a:pt x="424" y="666"/>
                  </a:cubicBezTo>
                  <a:cubicBezTo>
                    <a:pt x="425" y="667"/>
                    <a:pt x="425" y="667"/>
                    <a:pt x="425" y="667"/>
                  </a:cubicBezTo>
                  <a:cubicBezTo>
                    <a:pt x="425" y="668"/>
                    <a:pt x="425" y="668"/>
                    <a:pt x="425" y="668"/>
                  </a:cubicBezTo>
                  <a:cubicBezTo>
                    <a:pt x="427" y="668"/>
                    <a:pt x="427" y="668"/>
                    <a:pt x="427" y="668"/>
                  </a:cubicBezTo>
                  <a:cubicBezTo>
                    <a:pt x="428" y="668"/>
                    <a:pt x="428" y="668"/>
                    <a:pt x="428" y="669"/>
                  </a:cubicBezTo>
                  <a:cubicBezTo>
                    <a:pt x="430" y="669"/>
                    <a:pt x="430" y="669"/>
                    <a:pt x="430" y="669"/>
                  </a:cubicBezTo>
                  <a:cubicBezTo>
                    <a:pt x="431" y="669"/>
                    <a:pt x="432" y="670"/>
                    <a:pt x="432" y="671"/>
                  </a:cubicBezTo>
                  <a:cubicBezTo>
                    <a:pt x="436" y="671"/>
                    <a:pt x="436" y="671"/>
                    <a:pt x="436" y="671"/>
                  </a:cubicBezTo>
                  <a:cubicBezTo>
                    <a:pt x="437" y="671"/>
                    <a:pt x="438" y="672"/>
                    <a:pt x="438" y="673"/>
                  </a:cubicBezTo>
                  <a:cubicBezTo>
                    <a:pt x="438" y="680"/>
                    <a:pt x="438" y="680"/>
                    <a:pt x="438" y="680"/>
                  </a:cubicBezTo>
                  <a:cubicBezTo>
                    <a:pt x="439" y="680"/>
                    <a:pt x="439" y="680"/>
                    <a:pt x="439" y="680"/>
                  </a:cubicBezTo>
                  <a:cubicBezTo>
                    <a:pt x="440" y="680"/>
                    <a:pt x="441" y="681"/>
                    <a:pt x="441" y="682"/>
                  </a:cubicBezTo>
                  <a:cubicBezTo>
                    <a:pt x="441" y="698"/>
                    <a:pt x="441" y="698"/>
                    <a:pt x="441" y="698"/>
                  </a:cubicBezTo>
                  <a:cubicBezTo>
                    <a:pt x="443" y="700"/>
                    <a:pt x="443" y="700"/>
                    <a:pt x="443" y="700"/>
                  </a:cubicBezTo>
                  <a:cubicBezTo>
                    <a:pt x="443" y="700"/>
                    <a:pt x="443" y="700"/>
                    <a:pt x="443" y="700"/>
                  </a:cubicBezTo>
                  <a:cubicBezTo>
                    <a:pt x="447" y="700"/>
                    <a:pt x="447" y="700"/>
                    <a:pt x="447" y="700"/>
                  </a:cubicBezTo>
                  <a:cubicBezTo>
                    <a:pt x="448" y="700"/>
                    <a:pt x="448" y="700"/>
                    <a:pt x="448" y="700"/>
                  </a:cubicBezTo>
                  <a:cubicBezTo>
                    <a:pt x="451" y="702"/>
                    <a:pt x="451" y="702"/>
                    <a:pt x="451" y="702"/>
                  </a:cubicBezTo>
                  <a:cubicBezTo>
                    <a:pt x="456" y="702"/>
                    <a:pt x="456" y="702"/>
                    <a:pt x="456" y="702"/>
                  </a:cubicBezTo>
                  <a:cubicBezTo>
                    <a:pt x="457" y="702"/>
                    <a:pt x="458" y="702"/>
                    <a:pt x="458" y="703"/>
                  </a:cubicBezTo>
                  <a:cubicBezTo>
                    <a:pt x="459" y="703"/>
                    <a:pt x="459" y="703"/>
                    <a:pt x="459" y="703"/>
                  </a:cubicBezTo>
                  <a:cubicBezTo>
                    <a:pt x="460" y="703"/>
                    <a:pt x="462" y="703"/>
                    <a:pt x="464" y="704"/>
                  </a:cubicBezTo>
                  <a:cubicBezTo>
                    <a:pt x="464" y="706"/>
                    <a:pt x="465" y="708"/>
                    <a:pt x="465" y="711"/>
                  </a:cubicBezTo>
                  <a:cubicBezTo>
                    <a:pt x="465" y="711"/>
                    <a:pt x="465" y="711"/>
                    <a:pt x="464" y="711"/>
                  </a:cubicBezTo>
                  <a:cubicBezTo>
                    <a:pt x="464" y="718"/>
                    <a:pt x="464" y="718"/>
                    <a:pt x="464" y="718"/>
                  </a:cubicBezTo>
                  <a:cubicBezTo>
                    <a:pt x="464" y="720"/>
                    <a:pt x="464" y="721"/>
                    <a:pt x="464" y="722"/>
                  </a:cubicBezTo>
                  <a:cubicBezTo>
                    <a:pt x="464" y="723"/>
                    <a:pt x="463" y="723"/>
                    <a:pt x="463" y="723"/>
                  </a:cubicBezTo>
                  <a:cubicBezTo>
                    <a:pt x="463" y="724"/>
                    <a:pt x="463" y="724"/>
                    <a:pt x="462" y="724"/>
                  </a:cubicBezTo>
                  <a:cubicBezTo>
                    <a:pt x="461" y="725"/>
                    <a:pt x="460" y="725"/>
                    <a:pt x="460" y="725"/>
                  </a:cubicBezTo>
                  <a:cubicBezTo>
                    <a:pt x="459" y="726"/>
                    <a:pt x="456" y="727"/>
                    <a:pt x="456" y="727"/>
                  </a:cubicBezTo>
                  <a:cubicBezTo>
                    <a:pt x="455" y="727"/>
                    <a:pt x="455" y="727"/>
                    <a:pt x="455" y="727"/>
                  </a:cubicBezTo>
                  <a:cubicBezTo>
                    <a:pt x="455" y="728"/>
                    <a:pt x="454" y="728"/>
                    <a:pt x="453" y="729"/>
                  </a:cubicBezTo>
                  <a:cubicBezTo>
                    <a:pt x="452" y="729"/>
                    <a:pt x="452" y="730"/>
                    <a:pt x="451" y="730"/>
                  </a:cubicBezTo>
                  <a:cubicBezTo>
                    <a:pt x="451" y="730"/>
                    <a:pt x="451" y="730"/>
                    <a:pt x="451" y="730"/>
                  </a:cubicBezTo>
                  <a:cubicBezTo>
                    <a:pt x="449" y="729"/>
                    <a:pt x="449" y="729"/>
                    <a:pt x="449" y="729"/>
                  </a:cubicBezTo>
                  <a:cubicBezTo>
                    <a:pt x="447" y="729"/>
                    <a:pt x="447" y="728"/>
                    <a:pt x="447" y="727"/>
                  </a:cubicBezTo>
                  <a:cubicBezTo>
                    <a:pt x="447" y="726"/>
                    <a:pt x="447" y="726"/>
                    <a:pt x="447" y="726"/>
                  </a:cubicBezTo>
                  <a:cubicBezTo>
                    <a:pt x="446" y="725"/>
                    <a:pt x="446" y="725"/>
                    <a:pt x="445" y="724"/>
                  </a:cubicBezTo>
                  <a:cubicBezTo>
                    <a:pt x="445" y="723"/>
                    <a:pt x="445" y="723"/>
                    <a:pt x="445" y="722"/>
                  </a:cubicBezTo>
                  <a:cubicBezTo>
                    <a:pt x="444" y="721"/>
                    <a:pt x="444" y="721"/>
                    <a:pt x="444" y="721"/>
                  </a:cubicBezTo>
                  <a:cubicBezTo>
                    <a:pt x="441" y="720"/>
                    <a:pt x="441" y="720"/>
                    <a:pt x="441" y="720"/>
                  </a:cubicBezTo>
                  <a:cubicBezTo>
                    <a:pt x="441" y="720"/>
                    <a:pt x="441" y="720"/>
                    <a:pt x="440" y="719"/>
                  </a:cubicBezTo>
                  <a:cubicBezTo>
                    <a:pt x="439" y="717"/>
                    <a:pt x="439" y="717"/>
                    <a:pt x="439" y="717"/>
                  </a:cubicBezTo>
                  <a:cubicBezTo>
                    <a:pt x="438" y="717"/>
                    <a:pt x="438" y="717"/>
                    <a:pt x="438" y="717"/>
                  </a:cubicBezTo>
                  <a:cubicBezTo>
                    <a:pt x="432" y="717"/>
                    <a:pt x="432" y="717"/>
                    <a:pt x="432" y="717"/>
                  </a:cubicBezTo>
                  <a:cubicBezTo>
                    <a:pt x="431" y="717"/>
                    <a:pt x="431" y="717"/>
                    <a:pt x="431" y="717"/>
                  </a:cubicBezTo>
                  <a:cubicBezTo>
                    <a:pt x="431" y="718"/>
                    <a:pt x="430" y="718"/>
                    <a:pt x="430" y="718"/>
                  </a:cubicBezTo>
                  <a:cubicBezTo>
                    <a:pt x="427" y="718"/>
                    <a:pt x="427" y="718"/>
                    <a:pt x="427" y="718"/>
                  </a:cubicBezTo>
                  <a:cubicBezTo>
                    <a:pt x="427" y="718"/>
                    <a:pt x="427" y="718"/>
                    <a:pt x="426" y="718"/>
                  </a:cubicBezTo>
                  <a:cubicBezTo>
                    <a:pt x="424" y="717"/>
                    <a:pt x="424" y="717"/>
                    <a:pt x="424" y="717"/>
                  </a:cubicBezTo>
                  <a:cubicBezTo>
                    <a:pt x="422" y="717"/>
                    <a:pt x="422" y="717"/>
                    <a:pt x="422" y="717"/>
                  </a:cubicBezTo>
                  <a:cubicBezTo>
                    <a:pt x="422" y="717"/>
                    <a:pt x="421" y="719"/>
                    <a:pt x="421" y="720"/>
                  </a:cubicBezTo>
                  <a:cubicBezTo>
                    <a:pt x="420" y="720"/>
                    <a:pt x="420" y="721"/>
                    <a:pt x="419" y="721"/>
                  </a:cubicBezTo>
                  <a:cubicBezTo>
                    <a:pt x="419" y="722"/>
                    <a:pt x="419" y="722"/>
                    <a:pt x="419" y="723"/>
                  </a:cubicBezTo>
                  <a:cubicBezTo>
                    <a:pt x="419" y="724"/>
                    <a:pt x="419" y="724"/>
                    <a:pt x="419" y="724"/>
                  </a:cubicBezTo>
                  <a:cubicBezTo>
                    <a:pt x="418" y="726"/>
                    <a:pt x="417" y="726"/>
                    <a:pt x="416" y="726"/>
                  </a:cubicBezTo>
                  <a:cubicBezTo>
                    <a:pt x="415" y="726"/>
                    <a:pt x="414" y="726"/>
                    <a:pt x="414" y="726"/>
                  </a:cubicBezTo>
                  <a:cubicBezTo>
                    <a:pt x="413" y="726"/>
                    <a:pt x="413" y="726"/>
                    <a:pt x="413" y="726"/>
                  </a:cubicBezTo>
                  <a:cubicBezTo>
                    <a:pt x="413" y="728"/>
                    <a:pt x="413" y="728"/>
                    <a:pt x="413" y="728"/>
                  </a:cubicBezTo>
                  <a:cubicBezTo>
                    <a:pt x="413" y="730"/>
                    <a:pt x="412" y="731"/>
                    <a:pt x="410" y="731"/>
                  </a:cubicBezTo>
                  <a:cubicBezTo>
                    <a:pt x="409" y="732"/>
                    <a:pt x="409" y="732"/>
                    <a:pt x="409" y="732"/>
                  </a:cubicBezTo>
                  <a:cubicBezTo>
                    <a:pt x="409" y="733"/>
                    <a:pt x="408" y="733"/>
                    <a:pt x="408" y="733"/>
                  </a:cubicBezTo>
                  <a:cubicBezTo>
                    <a:pt x="406" y="733"/>
                    <a:pt x="406" y="733"/>
                    <a:pt x="406" y="733"/>
                  </a:cubicBezTo>
                  <a:cubicBezTo>
                    <a:pt x="405" y="733"/>
                    <a:pt x="404" y="734"/>
                    <a:pt x="403" y="735"/>
                  </a:cubicBezTo>
                  <a:cubicBezTo>
                    <a:pt x="402" y="736"/>
                    <a:pt x="401" y="736"/>
                    <a:pt x="400" y="736"/>
                  </a:cubicBezTo>
                  <a:cubicBezTo>
                    <a:pt x="400" y="736"/>
                    <a:pt x="400" y="736"/>
                    <a:pt x="400" y="736"/>
                  </a:cubicBezTo>
                  <a:cubicBezTo>
                    <a:pt x="401" y="736"/>
                    <a:pt x="401" y="737"/>
                    <a:pt x="401" y="738"/>
                  </a:cubicBezTo>
                  <a:cubicBezTo>
                    <a:pt x="401" y="740"/>
                    <a:pt x="401" y="740"/>
                    <a:pt x="401" y="740"/>
                  </a:cubicBezTo>
                  <a:cubicBezTo>
                    <a:pt x="401" y="741"/>
                    <a:pt x="401" y="742"/>
                    <a:pt x="400" y="742"/>
                  </a:cubicBezTo>
                  <a:cubicBezTo>
                    <a:pt x="396" y="744"/>
                    <a:pt x="396" y="744"/>
                    <a:pt x="396" y="744"/>
                  </a:cubicBezTo>
                  <a:cubicBezTo>
                    <a:pt x="398" y="745"/>
                    <a:pt x="398" y="745"/>
                    <a:pt x="398" y="745"/>
                  </a:cubicBezTo>
                  <a:cubicBezTo>
                    <a:pt x="400" y="746"/>
                    <a:pt x="400" y="746"/>
                    <a:pt x="400" y="746"/>
                  </a:cubicBezTo>
                  <a:cubicBezTo>
                    <a:pt x="402" y="748"/>
                    <a:pt x="401" y="750"/>
                    <a:pt x="401" y="751"/>
                  </a:cubicBezTo>
                  <a:cubicBezTo>
                    <a:pt x="401" y="751"/>
                    <a:pt x="401" y="751"/>
                    <a:pt x="401" y="751"/>
                  </a:cubicBezTo>
                  <a:cubicBezTo>
                    <a:pt x="402" y="751"/>
                    <a:pt x="402" y="751"/>
                    <a:pt x="402" y="751"/>
                  </a:cubicBezTo>
                  <a:cubicBezTo>
                    <a:pt x="403" y="751"/>
                    <a:pt x="404" y="752"/>
                    <a:pt x="404" y="753"/>
                  </a:cubicBezTo>
                  <a:cubicBezTo>
                    <a:pt x="404" y="759"/>
                    <a:pt x="404" y="759"/>
                    <a:pt x="404" y="759"/>
                  </a:cubicBezTo>
                  <a:cubicBezTo>
                    <a:pt x="405" y="759"/>
                    <a:pt x="405" y="759"/>
                    <a:pt x="405" y="759"/>
                  </a:cubicBezTo>
                  <a:cubicBezTo>
                    <a:pt x="414" y="759"/>
                    <a:pt x="414" y="759"/>
                    <a:pt x="414" y="759"/>
                  </a:cubicBezTo>
                  <a:cubicBezTo>
                    <a:pt x="415" y="760"/>
                    <a:pt x="415" y="760"/>
                    <a:pt x="415" y="760"/>
                  </a:cubicBezTo>
                  <a:cubicBezTo>
                    <a:pt x="417" y="762"/>
                    <a:pt x="417" y="762"/>
                    <a:pt x="417" y="762"/>
                  </a:cubicBezTo>
                  <a:cubicBezTo>
                    <a:pt x="417" y="762"/>
                    <a:pt x="417" y="762"/>
                    <a:pt x="417" y="762"/>
                  </a:cubicBezTo>
                  <a:cubicBezTo>
                    <a:pt x="418" y="762"/>
                    <a:pt x="418" y="762"/>
                    <a:pt x="419" y="763"/>
                  </a:cubicBezTo>
                  <a:cubicBezTo>
                    <a:pt x="421" y="765"/>
                    <a:pt x="421" y="765"/>
                    <a:pt x="421" y="765"/>
                  </a:cubicBezTo>
                  <a:cubicBezTo>
                    <a:pt x="424" y="767"/>
                    <a:pt x="424" y="767"/>
                    <a:pt x="424" y="767"/>
                  </a:cubicBezTo>
                  <a:cubicBezTo>
                    <a:pt x="425" y="767"/>
                    <a:pt x="425" y="768"/>
                    <a:pt x="425" y="769"/>
                  </a:cubicBezTo>
                  <a:cubicBezTo>
                    <a:pt x="425" y="770"/>
                    <a:pt x="425" y="770"/>
                    <a:pt x="425" y="770"/>
                  </a:cubicBezTo>
                  <a:cubicBezTo>
                    <a:pt x="426" y="770"/>
                    <a:pt x="426" y="770"/>
                    <a:pt x="426" y="770"/>
                  </a:cubicBezTo>
                  <a:cubicBezTo>
                    <a:pt x="428" y="773"/>
                    <a:pt x="428" y="773"/>
                    <a:pt x="428" y="773"/>
                  </a:cubicBezTo>
                  <a:cubicBezTo>
                    <a:pt x="428" y="773"/>
                    <a:pt x="429" y="774"/>
                    <a:pt x="428" y="774"/>
                  </a:cubicBezTo>
                  <a:cubicBezTo>
                    <a:pt x="428" y="775"/>
                    <a:pt x="428" y="775"/>
                    <a:pt x="427" y="776"/>
                  </a:cubicBezTo>
                  <a:cubicBezTo>
                    <a:pt x="424" y="777"/>
                    <a:pt x="423" y="777"/>
                    <a:pt x="423" y="777"/>
                  </a:cubicBezTo>
                  <a:cubicBezTo>
                    <a:pt x="420" y="777"/>
                    <a:pt x="420" y="777"/>
                    <a:pt x="420" y="777"/>
                  </a:cubicBezTo>
                  <a:cubicBezTo>
                    <a:pt x="420" y="778"/>
                    <a:pt x="420" y="778"/>
                    <a:pt x="419" y="779"/>
                  </a:cubicBezTo>
                  <a:cubicBezTo>
                    <a:pt x="419" y="780"/>
                    <a:pt x="418" y="781"/>
                    <a:pt x="418" y="782"/>
                  </a:cubicBezTo>
                  <a:cubicBezTo>
                    <a:pt x="418" y="782"/>
                    <a:pt x="417" y="784"/>
                    <a:pt x="417" y="785"/>
                  </a:cubicBezTo>
                  <a:cubicBezTo>
                    <a:pt x="417" y="786"/>
                    <a:pt x="417" y="786"/>
                    <a:pt x="417" y="786"/>
                  </a:cubicBezTo>
                  <a:cubicBezTo>
                    <a:pt x="413" y="795"/>
                    <a:pt x="413" y="795"/>
                    <a:pt x="413" y="795"/>
                  </a:cubicBezTo>
                  <a:cubicBezTo>
                    <a:pt x="412" y="799"/>
                    <a:pt x="412" y="799"/>
                    <a:pt x="412" y="799"/>
                  </a:cubicBezTo>
                  <a:cubicBezTo>
                    <a:pt x="412" y="799"/>
                    <a:pt x="412" y="799"/>
                    <a:pt x="412" y="799"/>
                  </a:cubicBezTo>
                  <a:cubicBezTo>
                    <a:pt x="410" y="804"/>
                    <a:pt x="410" y="804"/>
                    <a:pt x="410" y="804"/>
                  </a:cubicBezTo>
                  <a:cubicBezTo>
                    <a:pt x="410" y="805"/>
                    <a:pt x="409" y="805"/>
                    <a:pt x="408" y="805"/>
                  </a:cubicBezTo>
                  <a:cubicBezTo>
                    <a:pt x="408" y="805"/>
                    <a:pt x="408" y="805"/>
                    <a:pt x="408" y="805"/>
                  </a:cubicBezTo>
                  <a:cubicBezTo>
                    <a:pt x="408" y="806"/>
                    <a:pt x="407" y="807"/>
                    <a:pt x="407" y="807"/>
                  </a:cubicBezTo>
                  <a:cubicBezTo>
                    <a:pt x="407" y="808"/>
                    <a:pt x="407" y="808"/>
                    <a:pt x="407" y="808"/>
                  </a:cubicBezTo>
                  <a:cubicBezTo>
                    <a:pt x="408" y="809"/>
                    <a:pt x="407" y="810"/>
                    <a:pt x="405" y="811"/>
                  </a:cubicBezTo>
                  <a:cubicBezTo>
                    <a:pt x="401" y="812"/>
                    <a:pt x="401" y="812"/>
                    <a:pt x="401" y="812"/>
                  </a:cubicBezTo>
                  <a:cubicBezTo>
                    <a:pt x="401" y="812"/>
                    <a:pt x="401" y="812"/>
                    <a:pt x="401" y="812"/>
                  </a:cubicBezTo>
                  <a:cubicBezTo>
                    <a:pt x="400" y="812"/>
                    <a:pt x="400" y="812"/>
                    <a:pt x="400" y="812"/>
                  </a:cubicBezTo>
                  <a:cubicBezTo>
                    <a:pt x="400" y="819"/>
                    <a:pt x="400" y="819"/>
                    <a:pt x="400" y="819"/>
                  </a:cubicBezTo>
                  <a:cubicBezTo>
                    <a:pt x="401" y="821"/>
                    <a:pt x="401" y="821"/>
                    <a:pt x="401" y="821"/>
                  </a:cubicBezTo>
                  <a:cubicBezTo>
                    <a:pt x="402" y="821"/>
                    <a:pt x="402" y="821"/>
                    <a:pt x="402" y="821"/>
                  </a:cubicBezTo>
                  <a:cubicBezTo>
                    <a:pt x="402" y="821"/>
                    <a:pt x="403" y="821"/>
                    <a:pt x="403" y="820"/>
                  </a:cubicBezTo>
                  <a:cubicBezTo>
                    <a:pt x="403" y="820"/>
                    <a:pt x="403" y="820"/>
                    <a:pt x="404" y="820"/>
                  </a:cubicBezTo>
                  <a:cubicBezTo>
                    <a:pt x="404" y="820"/>
                    <a:pt x="405" y="819"/>
                    <a:pt x="406" y="819"/>
                  </a:cubicBezTo>
                  <a:cubicBezTo>
                    <a:pt x="407" y="818"/>
                    <a:pt x="408" y="817"/>
                    <a:pt x="408" y="817"/>
                  </a:cubicBezTo>
                  <a:cubicBezTo>
                    <a:pt x="408" y="816"/>
                    <a:pt x="409" y="816"/>
                    <a:pt x="409" y="815"/>
                  </a:cubicBezTo>
                  <a:cubicBezTo>
                    <a:pt x="410" y="815"/>
                    <a:pt x="411" y="814"/>
                    <a:pt x="411" y="814"/>
                  </a:cubicBezTo>
                  <a:cubicBezTo>
                    <a:pt x="413" y="812"/>
                    <a:pt x="413" y="812"/>
                    <a:pt x="413" y="812"/>
                  </a:cubicBezTo>
                  <a:cubicBezTo>
                    <a:pt x="415" y="811"/>
                    <a:pt x="415" y="811"/>
                    <a:pt x="415" y="811"/>
                  </a:cubicBezTo>
                  <a:cubicBezTo>
                    <a:pt x="415" y="811"/>
                    <a:pt x="415" y="811"/>
                    <a:pt x="415" y="811"/>
                  </a:cubicBezTo>
                  <a:cubicBezTo>
                    <a:pt x="418" y="810"/>
                    <a:pt x="418" y="810"/>
                    <a:pt x="418" y="810"/>
                  </a:cubicBezTo>
                  <a:cubicBezTo>
                    <a:pt x="419" y="810"/>
                    <a:pt x="419" y="810"/>
                    <a:pt x="419" y="810"/>
                  </a:cubicBezTo>
                  <a:cubicBezTo>
                    <a:pt x="421" y="811"/>
                    <a:pt x="421" y="811"/>
                    <a:pt x="421" y="811"/>
                  </a:cubicBezTo>
                  <a:cubicBezTo>
                    <a:pt x="421" y="811"/>
                    <a:pt x="421" y="811"/>
                    <a:pt x="421" y="811"/>
                  </a:cubicBezTo>
                  <a:cubicBezTo>
                    <a:pt x="424" y="812"/>
                    <a:pt x="424" y="812"/>
                    <a:pt x="424" y="812"/>
                  </a:cubicBezTo>
                  <a:cubicBezTo>
                    <a:pt x="424" y="813"/>
                    <a:pt x="425" y="813"/>
                    <a:pt x="425" y="814"/>
                  </a:cubicBezTo>
                  <a:cubicBezTo>
                    <a:pt x="425" y="815"/>
                    <a:pt x="425" y="815"/>
                    <a:pt x="425" y="815"/>
                  </a:cubicBezTo>
                  <a:cubicBezTo>
                    <a:pt x="425" y="815"/>
                    <a:pt x="425" y="815"/>
                    <a:pt x="426" y="815"/>
                  </a:cubicBezTo>
                  <a:cubicBezTo>
                    <a:pt x="427" y="817"/>
                    <a:pt x="425" y="819"/>
                    <a:pt x="424" y="820"/>
                  </a:cubicBezTo>
                  <a:cubicBezTo>
                    <a:pt x="423" y="822"/>
                    <a:pt x="423" y="822"/>
                    <a:pt x="423" y="822"/>
                  </a:cubicBezTo>
                  <a:cubicBezTo>
                    <a:pt x="422" y="824"/>
                    <a:pt x="422" y="824"/>
                    <a:pt x="421" y="824"/>
                  </a:cubicBezTo>
                  <a:cubicBezTo>
                    <a:pt x="419" y="825"/>
                    <a:pt x="418" y="825"/>
                    <a:pt x="417" y="825"/>
                  </a:cubicBezTo>
                  <a:cubicBezTo>
                    <a:pt x="416" y="826"/>
                    <a:pt x="416" y="826"/>
                    <a:pt x="416" y="826"/>
                  </a:cubicBezTo>
                  <a:cubicBezTo>
                    <a:pt x="415" y="827"/>
                    <a:pt x="415" y="827"/>
                    <a:pt x="415" y="827"/>
                  </a:cubicBezTo>
                  <a:cubicBezTo>
                    <a:pt x="414" y="827"/>
                    <a:pt x="414" y="827"/>
                    <a:pt x="414" y="827"/>
                  </a:cubicBezTo>
                  <a:cubicBezTo>
                    <a:pt x="412" y="829"/>
                    <a:pt x="412" y="829"/>
                    <a:pt x="412" y="829"/>
                  </a:cubicBezTo>
                  <a:cubicBezTo>
                    <a:pt x="412" y="830"/>
                    <a:pt x="411" y="830"/>
                    <a:pt x="411" y="830"/>
                  </a:cubicBezTo>
                  <a:cubicBezTo>
                    <a:pt x="402" y="830"/>
                    <a:pt x="402" y="830"/>
                    <a:pt x="402" y="830"/>
                  </a:cubicBezTo>
                  <a:cubicBezTo>
                    <a:pt x="401" y="830"/>
                    <a:pt x="401" y="830"/>
                    <a:pt x="401" y="830"/>
                  </a:cubicBezTo>
                  <a:cubicBezTo>
                    <a:pt x="399" y="832"/>
                    <a:pt x="397" y="833"/>
                    <a:pt x="397" y="833"/>
                  </a:cubicBezTo>
                  <a:cubicBezTo>
                    <a:pt x="392" y="835"/>
                    <a:pt x="392" y="835"/>
                    <a:pt x="392" y="835"/>
                  </a:cubicBezTo>
                  <a:cubicBezTo>
                    <a:pt x="390" y="837"/>
                    <a:pt x="390" y="837"/>
                    <a:pt x="390" y="837"/>
                  </a:cubicBezTo>
                  <a:cubicBezTo>
                    <a:pt x="390" y="838"/>
                    <a:pt x="390" y="838"/>
                    <a:pt x="390" y="838"/>
                  </a:cubicBezTo>
                  <a:cubicBezTo>
                    <a:pt x="387" y="839"/>
                    <a:pt x="387" y="839"/>
                    <a:pt x="387" y="839"/>
                  </a:cubicBezTo>
                  <a:cubicBezTo>
                    <a:pt x="387" y="840"/>
                    <a:pt x="387" y="840"/>
                    <a:pt x="386" y="840"/>
                  </a:cubicBezTo>
                  <a:cubicBezTo>
                    <a:pt x="388" y="840"/>
                    <a:pt x="388" y="840"/>
                    <a:pt x="388" y="840"/>
                  </a:cubicBezTo>
                  <a:cubicBezTo>
                    <a:pt x="385" y="844"/>
                    <a:pt x="383" y="848"/>
                    <a:pt x="390" y="849"/>
                  </a:cubicBezTo>
                  <a:cubicBezTo>
                    <a:pt x="390" y="849"/>
                    <a:pt x="390" y="849"/>
                    <a:pt x="390" y="850"/>
                  </a:cubicBezTo>
                  <a:cubicBezTo>
                    <a:pt x="391" y="850"/>
                    <a:pt x="391" y="850"/>
                    <a:pt x="391" y="850"/>
                  </a:cubicBezTo>
                  <a:cubicBezTo>
                    <a:pt x="392" y="850"/>
                    <a:pt x="392" y="850"/>
                    <a:pt x="392" y="850"/>
                  </a:cubicBezTo>
                  <a:cubicBezTo>
                    <a:pt x="394" y="851"/>
                    <a:pt x="394" y="851"/>
                    <a:pt x="394" y="851"/>
                  </a:cubicBezTo>
                  <a:cubicBezTo>
                    <a:pt x="394" y="851"/>
                    <a:pt x="394" y="851"/>
                    <a:pt x="395" y="851"/>
                  </a:cubicBezTo>
                  <a:cubicBezTo>
                    <a:pt x="396" y="853"/>
                    <a:pt x="396" y="853"/>
                    <a:pt x="396" y="853"/>
                  </a:cubicBezTo>
                  <a:cubicBezTo>
                    <a:pt x="397" y="853"/>
                    <a:pt x="397" y="853"/>
                    <a:pt x="397" y="853"/>
                  </a:cubicBezTo>
                  <a:cubicBezTo>
                    <a:pt x="398" y="853"/>
                    <a:pt x="399" y="853"/>
                    <a:pt x="399" y="854"/>
                  </a:cubicBezTo>
                  <a:cubicBezTo>
                    <a:pt x="400" y="857"/>
                    <a:pt x="400" y="857"/>
                    <a:pt x="400" y="857"/>
                  </a:cubicBezTo>
                  <a:cubicBezTo>
                    <a:pt x="402" y="858"/>
                    <a:pt x="402" y="858"/>
                    <a:pt x="402" y="858"/>
                  </a:cubicBezTo>
                  <a:cubicBezTo>
                    <a:pt x="402" y="858"/>
                    <a:pt x="402" y="858"/>
                    <a:pt x="402" y="858"/>
                  </a:cubicBezTo>
                  <a:cubicBezTo>
                    <a:pt x="403" y="860"/>
                    <a:pt x="403" y="860"/>
                    <a:pt x="403" y="860"/>
                  </a:cubicBezTo>
                  <a:cubicBezTo>
                    <a:pt x="405" y="860"/>
                    <a:pt x="406" y="861"/>
                    <a:pt x="406" y="861"/>
                  </a:cubicBezTo>
                  <a:cubicBezTo>
                    <a:pt x="407" y="861"/>
                    <a:pt x="407" y="861"/>
                    <a:pt x="407" y="862"/>
                  </a:cubicBezTo>
                  <a:cubicBezTo>
                    <a:pt x="408" y="863"/>
                    <a:pt x="408" y="863"/>
                    <a:pt x="408" y="863"/>
                  </a:cubicBezTo>
                  <a:cubicBezTo>
                    <a:pt x="409" y="863"/>
                    <a:pt x="409" y="863"/>
                    <a:pt x="409" y="863"/>
                  </a:cubicBezTo>
                  <a:cubicBezTo>
                    <a:pt x="412" y="865"/>
                    <a:pt x="412" y="865"/>
                    <a:pt x="412" y="865"/>
                  </a:cubicBezTo>
                  <a:cubicBezTo>
                    <a:pt x="412" y="865"/>
                    <a:pt x="412" y="865"/>
                    <a:pt x="412" y="865"/>
                  </a:cubicBezTo>
                  <a:cubicBezTo>
                    <a:pt x="415" y="865"/>
                    <a:pt x="417" y="865"/>
                    <a:pt x="417" y="865"/>
                  </a:cubicBezTo>
                  <a:cubicBezTo>
                    <a:pt x="419" y="866"/>
                    <a:pt x="419" y="866"/>
                    <a:pt x="419" y="866"/>
                  </a:cubicBezTo>
                  <a:cubicBezTo>
                    <a:pt x="426" y="866"/>
                    <a:pt x="426" y="866"/>
                    <a:pt x="426" y="866"/>
                  </a:cubicBezTo>
                  <a:cubicBezTo>
                    <a:pt x="434" y="871"/>
                    <a:pt x="440" y="870"/>
                    <a:pt x="440" y="870"/>
                  </a:cubicBezTo>
                  <a:cubicBezTo>
                    <a:pt x="439" y="870"/>
                    <a:pt x="439" y="870"/>
                    <a:pt x="438" y="871"/>
                  </a:cubicBezTo>
                  <a:cubicBezTo>
                    <a:pt x="437" y="872"/>
                    <a:pt x="436" y="873"/>
                    <a:pt x="436" y="873"/>
                  </a:cubicBezTo>
                  <a:cubicBezTo>
                    <a:pt x="436" y="873"/>
                    <a:pt x="436" y="873"/>
                    <a:pt x="436" y="873"/>
                  </a:cubicBezTo>
                  <a:cubicBezTo>
                    <a:pt x="435" y="874"/>
                    <a:pt x="435" y="875"/>
                    <a:pt x="434" y="875"/>
                  </a:cubicBezTo>
                  <a:cubicBezTo>
                    <a:pt x="433" y="877"/>
                    <a:pt x="432" y="877"/>
                    <a:pt x="432" y="877"/>
                  </a:cubicBezTo>
                  <a:cubicBezTo>
                    <a:pt x="431" y="877"/>
                    <a:pt x="431" y="877"/>
                    <a:pt x="431" y="877"/>
                  </a:cubicBezTo>
                  <a:cubicBezTo>
                    <a:pt x="431" y="877"/>
                    <a:pt x="431" y="877"/>
                    <a:pt x="430" y="877"/>
                  </a:cubicBezTo>
                  <a:cubicBezTo>
                    <a:pt x="429" y="879"/>
                    <a:pt x="429" y="879"/>
                    <a:pt x="429" y="879"/>
                  </a:cubicBezTo>
                  <a:cubicBezTo>
                    <a:pt x="429" y="879"/>
                    <a:pt x="429" y="879"/>
                    <a:pt x="429" y="880"/>
                  </a:cubicBezTo>
                  <a:cubicBezTo>
                    <a:pt x="429" y="880"/>
                    <a:pt x="429" y="880"/>
                    <a:pt x="428" y="881"/>
                  </a:cubicBezTo>
                  <a:cubicBezTo>
                    <a:pt x="429" y="882"/>
                    <a:pt x="430" y="883"/>
                    <a:pt x="431" y="884"/>
                  </a:cubicBezTo>
                  <a:cubicBezTo>
                    <a:pt x="432" y="883"/>
                    <a:pt x="432" y="883"/>
                    <a:pt x="433" y="883"/>
                  </a:cubicBezTo>
                  <a:cubicBezTo>
                    <a:pt x="434" y="883"/>
                    <a:pt x="435" y="883"/>
                    <a:pt x="436" y="884"/>
                  </a:cubicBezTo>
                  <a:cubicBezTo>
                    <a:pt x="436" y="884"/>
                    <a:pt x="437" y="884"/>
                    <a:pt x="437" y="885"/>
                  </a:cubicBezTo>
                  <a:cubicBezTo>
                    <a:pt x="438" y="885"/>
                    <a:pt x="438" y="886"/>
                    <a:pt x="438" y="887"/>
                  </a:cubicBezTo>
                  <a:cubicBezTo>
                    <a:pt x="438" y="887"/>
                    <a:pt x="438" y="888"/>
                    <a:pt x="437" y="888"/>
                  </a:cubicBezTo>
                  <a:cubicBezTo>
                    <a:pt x="435" y="890"/>
                    <a:pt x="435" y="890"/>
                    <a:pt x="435" y="890"/>
                  </a:cubicBezTo>
                  <a:cubicBezTo>
                    <a:pt x="434" y="891"/>
                    <a:pt x="432" y="892"/>
                    <a:pt x="431" y="892"/>
                  </a:cubicBezTo>
                  <a:cubicBezTo>
                    <a:pt x="430" y="892"/>
                    <a:pt x="430" y="892"/>
                    <a:pt x="430" y="892"/>
                  </a:cubicBezTo>
                  <a:cubicBezTo>
                    <a:pt x="429" y="892"/>
                    <a:pt x="426" y="893"/>
                    <a:pt x="423" y="894"/>
                  </a:cubicBezTo>
                  <a:cubicBezTo>
                    <a:pt x="418" y="895"/>
                    <a:pt x="418" y="895"/>
                    <a:pt x="418" y="895"/>
                  </a:cubicBezTo>
                  <a:cubicBezTo>
                    <a:pt x="418" y="897"/>
                    <a:pt x="418" y="897"/>
                    <a:pt x="418" y="897"/>
                  </a:cubicBezTo>
                  <a:cubicBezTo>
                    <a:pt x="417" y="899"/>
                    <a:pt x="417" y="899"/>
                    <a:pt x="417" y="899"/>
                  </a:cubicBezTo>
                  <a:cubicBezTo>
                    <a:pt x="417" y="900"/>
                    <a:pt x="416" y="900"/>
                    <a:pt x="416" y="900"/>
                  </a:cubicBezTo>
                  <a:cubicBezTo>
                    <a:pt x="415" y="902"/>
                    <a:pt x="415" y="903"/>
                    <a:pt x="415" y="903"/>
                  </a:cubicBezTo>
                  <a:cubicBezTo>
                    <a:pt x="415" y="903"/>
                    <a:pt x="415" y="903"/>
                    <a:pt x="414" y="904"/>
                  </a:cubicBezTo>
                  <a:cubicBezTo>
                    <a:pt x="412" y="910"/>
                    <a:pt x="412" y="910"/>
                    <a:pt x="412" y="910"/>
                  </a:cubicBezTo>
                  <a:cubicBezTo>
                    <a:pt x="413" y="911"/>
                    <a:pt x="414" y="911"/>
                    <a:pt x="416" y="912"/>
                  </a:cubicBezTo>
                  <a:cubicBezTo>
                    <a:pt x="417" y="913"/>
                    <a:pt x="418" y="914"/>
                    <a:pt x="417" y="915"/>
                  </a:cubicBezTo>
                  <a:cubicBezTo>
                    <a:pt x="417" y="916"/>
                    <a:pt x="417" y="916"/>
                    <a:pt x="417" y="916"/>
                  </a:cubicBezTo>
                  <a:cubicBezTo>
                    <a:pt x="417" y="917"/>
                    <a:pt x="416" y="918"/>
                    <a:pt x="416" y="918"/>
                  </a:cubicBezTo>
                  <a:cubicBezTo>
                    <a:pt x="415" y="919"/>
                    <a:pt x="415" y="919"/>
                    <a:pt x="414" y="919"/>
                  </a:cubicBezTo>
                  <a:cubicBezTo>
                    <a:pt x="413" y="921"/>
                    <a:pt x="413" y="921"/>
                    <a:pt x="413" y="921"/>
                  </a:cubicBezTo>
                  <a:cubicBezTo>
                    <a:pt x="412" y="921"/>
                    <a:pt x="412" y="921"/>
                    <a:pt x="411" y="921"/>
                  </a:cubicBezTo>
                  <a:cubicBezTo>
                    <a:pt x="409" y="921"/>
                    <a:pt x="409" y="921"/>
                    <a:pt x="409" y="921"/>
                  </a:cubicBezTo>
                  <a:cubicBezTo>
                    <a:pt x="409" y="922"/>
                    <a:pt x="409" y="922"/>
                    <a:pt x="409" y="922"/>
                  </a:cubicBezTo>
                  <a:cubicBezTo>
                    <a:pt x="410" y="923"/>
                    <a:pt x="411" y="924"/>
                    <a:pt x="410" y="925"/>
                  </a:cubicBezTo>
                  <a:cubicBezTo>
                    <a:pt x="410" y="925"/>
                    <a:pt x="410" y="925"/>
                    <a:pt x="410" y="926"/>
                  </a:cubicBezTo>
                  <a:cubicBezTo>
                    <a:pt x="410" y="927"/>
                    <a:pt x="410" y="927"/>
                    <a:pt x="410" y="928"/>
                  </a:cubicBezTo>
                  <a:cubicBezTo>
                    <a:pt x="410" y="928"/>
                    <a:pt x="410" y="928"/>
                    <a:pt x="409" y="929"/>
                  </a:cubicBezTo>
                  <a:cubicBezTo>
                    <a:pt x="409" y="929"/>
                    <a:pt x="409" y="931"/>
                    <a:pt x="409" y="932"/>
                  </a:cubicBezTo>
                  <a:cubicBezTo>
                    <a:pt x="409" y="933"/>
                    <a:pt x="409" y="933"/>
                    <a:pt x="409" y="934"/>
                  </a:cubicBezTo>
                  <a:cubicBezTo>
                    <a:pt x="410" y="935"/>
                    <a:pt x="410" y="936"/>
                    <a:pt x="411" y="938"/>
                  </a:cubicBezTo>
                  <a:cubicBezTo>
                    <a:pt x="411" y="938"/>
                    <a:pt x="411" y="938"/>
                    <a:pt x="411" y="938"/>
                  </a:cubicBezTo>
                  <a:cubicBezTo>
                    <a:pt x="411" y="938"/>
                    <a:pt x="411" y="938"/>
                    <a:pt x="411" y="939"/>
                  </a:cubicBezTo>
                  <a:cubicBezTo>
                    <a:pt x="412" y="939"/>
                    <a:pt x="412" y="940"/>
                    <a:pt x="412" y="940"/>
                  </a:cubicBezTo>
                  <a:cubicBezTo>
                    <a:pt x="413" y="940"/>
                    <a:pt x="413" y="941"/>
                    <a:pt x="414" y="942"/>
                  </a:cubicBezTo>
                  <a:cubicBezTo>
                    <a:pt x="414" y="943"/>
                    <a:pt x="414" y="944"/>
                    <a:pt x="414" y="945"/>
                  </a:cubicBezTo>
                  <a:cubicBezTo>
                    <a:pt x="414" y="950"/>
                    <a:pt x="414" y="950"/>
                    <a:pt x="414" y="950"/>
                  </a:cubicBezTo>
                  <a:cubicBezTo>
                    <a:pt x="414" y="950"/>
                    <a:pt x="415" y="952"/>
                    <a:pt x="416" y="953"/>
                  </a:cubicBezTo>
                  <a:cubicBezTo>
                    <a:pt x="416" y="953"/>
                    <a:pt x="417" y="955"/>
                    <a:pt x="419" y="958"/>
                  </a:cubicBezTo>
                  <a:cubicBezTo>
                    <a:pt x="419" y="959"/>
                    <a:pt x="422" y="961"/>
                    <a:pt x="422" y="961"/>
                  </a:cubicBezTo>
                  <a:cubicBezTo>
                    <a:pt x="422" y="961"/>
                    <a:pt x="422" y="961"/>
                    <a:pt x="422" y="961"/>
                  </a:cubicBezTo>
                  <a:cubicBezTo>
                    <a:pt x="424" y="963"/>
                    <a:pt x="424" y="963"/>
                    <a:pt x="424" y="963"/>
                  </a:cubicBezTo>
                  <a:cubicBezTo>
                    <a:pt x="424" y="965"/>
                    <a:pt x="425" y="965"/>
                    <a:pt x="425" y="965"/>
                  </a:cubicBezTo>
                  <a:cubicBezTo>
                    <a:pt x="426" y="965"/>
                    <a:pt x="427" y="966"/>
                    <a:pt x="427" y="967"/>
                  </a:cubicBezTo>
                  <a:cubicBezTo>
                    <a:pt x="427" y="968"/>
                    <a:pt x="427" y="968"/>
                    <a:pt x="427" y="968"/>
                  </a:cubicBezTo>
                  <a:cubicBezTo>
                    <a:pt x="428" y="969"/>
                    <a:pt x="428" y="969"/>
                    <a:pt x="428" y="969"/>
                  </a:cubicBezTo>
                  <a:cubicBezTo>
                    <a:pt x="428" y="969"/>
                    <a:pt x="428" y="969"/>
                    <a:pt x="428" y="969"/>
                  </a:cubicBezTo>
                  <a:cubicBezTo>
                    <a:pt x="428" y="969"/>
                    <a:pt x="429" y="970"/>
                    <a:pt x="429" y="971"/>
                  </a:cubicBezTo>
                  <a:cubicBezTo>
                    <a:pt x="429" y="971"/>
                    <a:pt x="429" y="971"/>
                    <a:pt x="429" y="971"/>
                  </a:cubicBezTo>
                  <a:cubicBezTo>
                    <a:pt x="431" y="971"/>
                    <a:pt x="431" y="971"/>
                    <a:pt x="431" y="971"/>
                  </a:cubicBezTo>
                  <a:cubicBezTo>
                    <a:pt x="432" y="971"/>
                    <a:pt x="433" y="971"/>
                    <a:pt x="433" y="972"/>
                  </a:cubicBezTo>
                  <a:cubicBezTo>
                    <a:pt x="433" y="973"/>
                    <a:pt x="434" y="974"/>
                    <a:pt x="434" y="974"/>
                  </a:cubicBezTo>
                  <a:cubicBezTo>
                    <a:pt x="435" y="974"/>
                    <a:pt x="435" y="974"/>
                    <a:pt x="435" y="974"/>
                  </a:cubicBezTo>
                  <a:cubicBezTo>
                    <a:pt x="438" y="974"/>
                    <a:pt x="438" y="974"/>
                    <a:pt x="438" y="974"/>
                  </a:cubicBezTo>
                  <a:cubicBezTo>
                    <a:pt x="438" y="973"/>
                    <a:pt x="440" y="973"/>
                    <a:pt x="442" y="972"/>
                  </a:cubicBezTo>
                  <a:cubicBezTo>
                    <a:pt x="443" y="972"/>
                    <a:pt x="443" y="972"/>
                    <a:pt x="443" y="972"/>
                  </a:cubicBezTo>
                  <a:cubicBezTo>
                    <a:pt x="443" y="971"/>
                    <a:pt x="443" y="971"/>
                    <a:pt x="443" y="971"/>
                  </a:cubicBezTo>
                  <a:cubicBezTo>
                    <a:pt x="444" y="971"/>
                    <a:pt x="444" y="971"/>
                    <a:pt x="445" y="971"/>
                  </a:cubicBezTo>
                  <a:cubicBezTo>
                    <a:pt x="450" y="971"/>
                    <a:pt x="450" y="971"/>
                    <a:pt x="450" y="971"/>
                  </a:cubicBezTo>
                  <a:cubicBezTo>
                    <a:pt x="450" y="971"/>
                    <a:pt x="450" y="971"/>
                    <a:pt x="451" y="971"/>
                  </a:cubicBezTo>
                  <a:cubicBezTo>
                    <a:pt x="451" y="971"/>
                    <a:pt x="452" y="972"/>
                    <a:pt x="454" y="973"/>
                  </a:cubicBezTo>
                  <a:cubicBezTo>
                    <a:pt x="455" y="974"/>
                    <a:pt x="455" y="974"/>
                    <a:pt x="455" y="974"/>
                  </a:cubicBezTo>
                  <a:cubicBezTo>
                    <a:pt x="456" y="974"/>
                    <a:pt x="456" y="974"/>
                    <a:pt x="456" y="974"/>
                  </a:cubicBezTo>
                  <a:cubicBezTo>
                    <a:pt x="456" y="974"/>
                    <a:pt x="457" y="974"/>
                    <a:pt x="457" y="975"/>
                  </a:cubicBezTo>
                  <a:cubicBezTo>
                    <a:pt x="457" y="975"/>
                    <a:pt x="457" y="975"/>
                    <a:pt x="458" y="975"/>
                  </a:cubicBezTo>
                  <a:cubicBezTo>
                    <a:pt x="459" y="976"/>
                    <a:pt x="460" y="977"/>
                    <a:pt x="460" y="977"/>
                  </a:cubicBezTo>
                  <a:cubicBezTo>
                    <a:pt x="460" y="977"/>
                    <a:pt x="463" y="979"/>
                    <a:pt x="464" y="981"/>
                  </a:cubicBezTo>
                  <a:cubicBezTo>
                    <a:pt x="465" y="981"/>
                    <a:pt x="465" y="981"/>
                    <a:pt x="465" y="981"/>
                  </a:cubicBezTo>
                  <a:cubicBezTo>
                    <a:pt x="467" y="982"/>
                    <a:pt x="467" y="984"/>
                    <a:pt x="467" y="984"/>
                  </a:cubicBezTo>
                  <a:cubicBezTo>
                    <a:pt x="467" y="985"/>
                    <a:pt x="467" y="986"/>
                    <a:pt x="468" y="986"/>
                  </a:cubicBezTo>
                  <a:cubicBezTo>
                    <a:pt x="469" y="988"/>
                    <a:pt x="469" y="989"/>
                    <a:pt x="468" y="990"/>
                  </a:cubicBezTo>
                  <a:cubicBezTo>
                    <a:pt x="469" y="991"/>
                    <a:pt x="469" y="991"/>
                    <a:pt x="469" y="991"/>
                  </a:cubicBezTo>
                  <a:cubicBezTo>
                    <a:pt x="470" y="992"/>
                    <a:pt x="470" y="992"/>
                    <a:pt x="471" y="992"/>
                  </a:cubicBezTo>
                  <a:cubicBezTo>
                    <a:pt x="471" y="992"/>
                    <a:pt x="471" y="992"/>
                    <a:pt x="471" y="992"/>
                  </a:cubicBezTo>
                  <a:cubicBezTo>
                    <a:pt x="471" y="992"/>
                    <a:pt x="472" y="992"/>
                    <a:pt x="473" y="992"/>
                  </a:cubicBezTo>
                  <a:cubicBezTo>
                    <a:pt x="474" y="992"/>
                    <a:pt x="474" y="992"/>
                    <a:pt x="475" y="992"/>
                  </a:cubicBezTo>
                  <a:cubicBezTo>
                    <a:pt x="475" y="992"/>
                    <a:pt x="476" y="992"/>
                    <a:pt x="478" y="992"/>
                  </a:cubicBezTo>
                  <a:cubicBezTo>
                    <a:pt x="479" y="993"/>
                    <a:pt x="479" y="993"/>
                    <a:pt x="480" y="993"/>
                  </a:cubicBezTo>
                  <a:cubicBezTo>
                    <a:pt x="481" y="994"/>
                    <a:pt x="481" y="994"/>
                    <a:pt x="481" y="994"/>
                  </a:cubicBezTo>
                  <a:cubicBezTo>
                    <a:pt x="481" y="995"/>
                    <a:pt x="481" y="995"/>
                    <a:pt x="481" y="995"/>
                  </a:cubicBezTo>
                  <a:cubicBezTo>
                    <a:pt x="481" y="995"/>
                    <a:pt x="481" y="995"/>
                    <a:pt x="482" y="995"/>
                  </a:cubicBezTo>
                  <a:cubicBezTo>
                    <a:pt x="482" y="996"/>
                    <a:pt x="482" y="996"/>
                    <a:pt x="482" y="996"/>
                  </a:cubicBezTo>
                  <a:cubicBezTo>
                    <a:pt x="483" y="996"/>
                    <a:pt x="483" y="995"/>
                    <a:pt x="483" y="995"/>
                  </a:cubicBezTo>
                  <a:cubicBezTo>
                    <a:pt x="485" y="997"/>
                    <a:pt x="487" y="999"/>
                    <a:pt x="489" y="1000"/>
                  </a:cubicBezTo>
                  <a:cubicBezTo>
                    <a:pt x="488" y="1001"/>
                    <a:pt x="488" y="1001"/>
                    <a:pt x="488" y="1001"/>
                  </a:cubicBezTo>
                  <a:cubicBezTo>
                    <a:pt x="487" y="1003"/>
                    <a:pt x="485" y="1003"/>
                    <a:pt x="484" y="1003"/>
                  </a:cubicBezTo>
                  <a:cubicBezTo>
                    <a:pt x="484" y="1004"/>
                    <a:pt x="483" y="1006"/>
                    <a:pt x="482" y="1007"/>
                  </a:cubicBezTo>
                  <a:cubicBezTo>
                    <a:pt x="481" y="1008"/>
                    <a:pt x="482" y="1010"/>
                    <a:pt x="482" y="1012"/>
                  </a:cubicBezTo>
                  <a:cubicBezTo>
                    <a:pt x="482" y="1012"/>
                    <a:pt x="482" y="1012"/>
                    <a:pt x="482" y="1012"/>
                  </a:cubicBezTo>
                  <a:cubicBezTo>
                    <a:pt x="482" y="1013"/>
                    <a:pt x="482" y="1016"/>
                    <a:pt x="481" y="1018"/>
                  </a:cubicBezTo>
                  <a:cubicBezTo>
                    <a:pt x="481" y="1019"/>
                    <a:pt x="481" y="1019"/>
                    <a:pt x="481" y="1019"/>
                  </a:cubicBezTo>
                  <a:cubicBezTo>
                    <a:pt x="481" y="1020"/>
                    <a:pt x="481" y="1020"/>
                    <a:pt x="481" y="1020"/>
                  </a:cubicBezTo>
                  <a:cubicBezTo>
                    <a:pt x="481" y="1020"/>
                    <a:pt x="481" y="1023"/>
                    <a:pt x="481" y="1026"/>
                  </a:cubicBezTo>
                  <a:cubicBezTo>
                    <a:pt x="481" y="1027"/>
                    <a:pt x="481" y="1028"/>
                    <a:pt x="481" y="1028"/>
                  </a:cubicBezTo>
                  <a:cubicBezTo>
                    <a:pt x="481" y="1029"/>
                    <a:pt x="481" y="1029"/>
                    <a:pt x="481" y="1029"/>
                  </a:cubicBezTo>
                  <a:cubicBezTo>
                    <a:pt x="481" y="1030"/>
                    <a:pt x="481" y="1031"/>
                    <a:pt x="481" y="1031"/>
                  </a:cubicBezTo>
                  <a:cubicBezTo>
                    <a:pt x="481" y="1032"/>
                    <a:pt x="481" y="1032"/>
                    <a:pt x="481" y="1032"/>
                  </a:cubicBezTo>
                  <a:cubicBezTo>
                    <a:pt x="481" y="1033"/>
                    <a:pt x="481" y="1034"/>
                    <a:pt x="481" y="1035"/>
                  </a:cubicBezTo>
                  <a:cubicBezTo>
                    <a:pt x="481" y="1036"/>
                    <a:pt x="481" y="1037"/>
                    <a:pt x="481" y="1039"/>
                  </a:cubicBezTo>
                  <a:cubicBezTo>
                    <a:pt x="481" y="1039"/>
                    <a:pt x="481" y="1039"/>
                    <a:pt x="481" y="1039"/>
                  </a:cubicBezTo>
                  <a:cubicBezTo>
                    <a:pt x="482" y="1040"/>
                    <a:pt x="482" y="1040"/>
                    <a:pt x="482" y="1041"/>
                  </a:cubicBezTo>
                  <a:cubicBezTo>
                    <a:pt x="482" y="1041"/>
                    <a:pt x="482" y="1041"/>
                    <a:pt x="482" y="1041"/>
                  </a:cubicBezTo>
                  <a:cubicBezTo>
                    <a:pt x="482" y="1048"/>
                    <a:pt x="482" y="1048"/>
                    <a:pt x="482" y="1048"/>
                  </a:cubicBezTo>
                  <a:cubicBezTo>
                    <a:pt x="483" y="1049"/>
                    <a:pt x="484" y="1049"/>
                    <a:pt x="484" y="1050"/>
                  </a:cubicBezTo>
                  <a:cubicBezTo>
                    <a:pt x="483" y="1051"/>
                    <a:pt x="483" y="1051"/>
                    <a:pt x="483" y="1051"/>
                  </a:cubicBezTo>
                  <a:cubicBezTo>
                    <a:pt x="483" y="1051"/>
                    <a:pt x="483" y="1051"/>
                    <a:pt x="483" y="1051"/>
                  </a:cubicBezTo>
                  <a:cubicBezTo>
                    <a:pt x="484" y="1050"/>
                    <a:pt x="484" y="1050"/>
                    <a:pt x="484" y="1050"/>
                  </a:cubicBezTo>
                  <a:cubicBezTo>
                    <a:pt x="488" y="1043"/>
                    <a:pt x="488" y="1043"/>
                    <a:pt x="488" y="1043"/>
                  </a:cubicBezTo>
                  <a:cubicBezTo>
                    <a:pt x="510" y="1020"/>
                    <a:pt x="510" y="1020"/>
                    <a:pt x="510" y="1020"/>
                  </a:cubicBezTo>
                  <a:cubicBezTo>
                    <a:pt x="513" y="1017"/>
                    <a:pt x="513" y="1017"/>
                    <a:pt x="513" y="1017"/>
                  </a:cubicBezTo>
                  <a:cubicBezTo>
                    <a:pt x="524" y="1008"/>
                    <a:pt x="524" y="1008"/>
                    <a:pt x="524" y="1008"/>
                  </a:cubicBezTo>
                  <a:cubicBezTo>
                    <a:pt x="525" y="1009"/>
                    <a:pt x="525" y="1009"/>
                    <a:pt x="525" y="1009"/>
                  </a:cubicBezTo>
                  <a:cubicBezTo>
                    <a:pt x="526" y="1010"/>
                    <a:pt x="526" y="1010"/>
                    <a:pt x="526" y="1010"/>
                  </a:cubicBezTo>
                  <a:cubicBezTo>
                    <a:pt x="527" y="1012"/>
                    <a:pt x="527" y="1012"/>
                    <a:pt x="527" y="1012"/>
                  </a:cubicBezTo>
                  <a:cubicBezTo>
                    <a:pt x="527" y="1013"/>
                    <a:pt x="527" y="1013"/>
                    <a:pt x="527" y="1013"/>
                  </a:cubicBezTo>
                  <a:cubicBezTo>
                    <a:pt x="526" y="1015"/>
                    <a:pt x="526" y="1015"/>
                    <a:pt x="526" y="1015"/>
                  </a:cubicBezTo>
                  <a:cubicBezTo>
                    <a:pt x="525" y="1016"/>
                    <a:pt x="525" y="1016"/>
                    <a:pt x="525" y="1016"/>
                  </a:cubicBezTo>
                  <a:cubicBezTo>
                    <a:pt x="523" y="1017"/>
                    <a:pt x="523" y="1017"/>
                    <a:pt x="523" y="1017"/>
                  </a:cubicBezTo>
                  <a:cubicBezTo>
                    <a:pt x="519" y="1018"/>
                    <a:pt x="519" y="1018"/>
                    <a:pt x="519" y="1018"/>
                  </a:cubicBezTo>
                  <a:cubicBezTo>
                    <a:pt x="516" y="1019"/>
                    <a:pt x="516" y="1019"/>
                    <a:pt x="516" y="1019"/>
                  </a:cubicBezTo>
                  <a:cubicBezTo>
                    <a:pt x="515" y="1020"/>
                    <a:pt x="515" y="1020"/>
                    <a:pt x="515" y="1020"/>
                  </a:cubicBezTo>
                  <a:cubicBezTo>
                    <a:pt x="512" y="1022"/>
                    <a:pt x="512" y="1022"/>
                    <a:pt x="512" y="1022"/>
                  </a:cubicBezTo>
                  <a:cubicBezTo>
                    <a:pt x="501" y="1039"/>
                    <a:pt x="501" y="1039"/>
                    <a:pt x="501" y="1039"/>
                  </a:cubicBezTo>
                  <a:cubicBezTo>
                    <a:pt x="488" y="1059"/>
                    <a:pt x="488" y="1059"/>
                    <a:pt x="488" y="1059"/>
                  </a:cubicBezTo>
                  <a:cubicBezTo>
                    <a:pt x="466" y="1084"/>
                    <a:pt x="466" y="1084"/>
                    <a:pt x="466" y="1084"/>
                  </a:cubicBezTo>
                  <a:cubicBezTo>
                    <a:pt x="438" y="1116"/>
                    <a:pt x="438" y="1116"/>
                    <a:pt x="438" y="1116"/>
                  </a:cubicBezTo>
                  <a:cubicBezTo>
                    <a:pt x="434" y="1120"/>
                    <a:pt x="434" y="1120"/>
                    <a:pt x="434" y="1120"/>
                  </a:cubicBezTo>
                  <a:cubicBezTo>
                    <a:pt x="432" y="1130"/>
                    <a:pt x="432" y="1130"/>
                    <a:pt x="432" y="1130"/>
                  </a:cubicBezTo>
                  <a:cubicBezTo>
                    <a:pt x="431" y="1137"/>
                    <a:pt x="431" y="1137"/>
                    <a:pt x="431" y="1137"/>
                  </a:cubicBezTo>
                  <a:cubicBezTo>
                    <a:pt x="431" y="1141"/>
                    <a:pt x="431" y="1141"/>
                    <a:pt x="431" y="1141"/>
                  </a:cubicBezTo>
                  <a:cubicBezTo>
                    <a:pt x="431" y="1143"/>
                    <a:pt x="431" y="1143"/>
                    <a:pt x="431" y="1143"/>
                  </a:cubicBezTo>
                  <a:cubicBezTo>
                    <a:pt x="434" y="1146"/>
                    <a:pt x="434" y="1146"/>
                    <a:pt x="434" y="1146"/>
                  </a:cubicBezTo>
                  <a:cubicBezTo>
                    <a:pt x="434" y="1147"/>
                    <a:pt x="434" y="1147"/>
                    <a:pt x="434" y="1147"/>
                  </a:cubicBezTo>
                  <a:cubicBezTo>
                    <a:pt x="434" y="1148"/>
                    <a:pt x="434" y="1148"/>
                    <a:pt x="434" y="1148"/>
                  </a:cubicBezTo>
                  <a:cubicBezTo>
                    <a:pt x="434" y="1151"/>
                    <a:pt x="434" y="1151"/>
                    <a:pt x="434" y="1151"/>
                  </a:cubicBezTo>
                  <a:cubicBezTo>
                    <a:pt x="433" y="1153"/>
                    <a:pt x="433" y="1153"/>
                    <a:pt x="433" y="1153"/>
                  </a:cubicBezTo>
                  <a:cubicBezTo>
                    <a:pt x="432" y="1155"/>
                    <a:pt x="432" y="1155"/>
                    <a:pt x="432" y="1155"/>
                  </a:cubicBezTo>
                  <a:cubicBezTo>
                    <a:pt x="432" y="1155"/>
                    <a:pt x="432" y="1155"/>
                    <a:pt x="432" y="1155"/>
                  </a:cubicBezTo>
                  <a:cubicBezTo>
                    <a:pt x="425" y="1158"/>
                    <a:pt x="425" y="1158"/>
                    <a:pt x="425" y="1158"/>
                  </a:cubicBezTo>
                  <a:cubicBezTo>
                    <a:pt x="423" y="1158"/>
                    <a:pt x="423" y="1158"/>
                    <a:pt x="423" y="1158"/>
                  </a:cubicBezTo>
                  <a:cubicBezTo>
                    <a:pt x="390" y="1165"/>
                    <a:pt x="390" y="1165"/>
                    <a:pt x="390" y="1165"/>
                  </a:cubicBezTo>
                  <a:cubicBezTo>
                    <a:pt x="371" y="1164"/>
                    <a:pt x="371" y="1164"/>
                    <a:pt x="371" y="1164"/>
                  </a:cubicBezTo>
                  <a:cubicBezTo>
                    <a:pt x="370" y="1164"/>
                    <a:pt x="370" y="1164"/>
                    <a:pt x="370" y="1164"/>
                  </a:cubicBezTo>
                  <a:cubicBezTo>
                    <a:pt x="369" y="1164"/>
                    <a:pt x="369" y="1164"/>
                    <a:pt x="369" y="1164"/>
                  </a:cubicBezTo>
                  <a:cubicBezTo>
                    <a:pt x="368" y="1162"/>
                    <a:pt x="368" y="1162"/>
                    <a:pt x="368" y="1162"/>
                  </a:cubicBezTo>
                  <a:cubicBezTo>
                    <a:pt x="364" y="1159"/>
                    <a:pt x="364" y="1159"/>
                    <a:pt x="364" y="1159"/>
                  </a:cubicBezTo>
                  <a:cubicBezTo>
                    <a:pt x="358" y="1155"/>
                    <a:pt x="358" y="1155"/>
                    <a:pt x="358" y="1155"/>
                  </a:cubicBezTo>
                  <a:cubicBezTo>
                    <a:pt x="344" y="1152"/>
                    <a:pt x="344" y="1152"/>
                    <a:pt x="344" y="1152"/>
                  </a:cubicBezTo>
                  <a:cubicBezTo>
                    <a:pt x="310" y="1152"/>
                    <a:pt x="310" y="1152"/>
                    <a:pt x="310" y="1152"/>
                  </a:cubicBezTo>
                  <a:cubicBezTo>
                    <a:pt x="309" y="1152"/>
                    <a:pt x="309" y="1152"/>
                    <a:pt x="309" y="1152"/>
                  </a:cubicBezTo>
                  <a:cubicBezTo>
                    <a:pt x="255" y="1159"/>
                    <a:pt x="255" y="1159"/>
                    <a:pt x="255" y="1159"/>
                  </a:cubicBezTo>
                  <a:cubicBezTo>
                    <a:pt x="245" y="1162"/>
                    <a:pt x="245" y="1162"/>
                    <a:pt x="245" y="1162"/>
                  </a:cubicBezTo>
                  <a:cubicBezTo>
                    <a:pt x="244" y="1162"/>
                    <a:pt x="244" y="1162"/>
                    <a:pt x="244" y="1162"/>
                  </a:cubicBezTo>
                  <a:cubicBezTo>
                    <a:pt x="241" y="1165"/>
                    <a:pt x="241" y="1165"/>
                    <a:pt x="241" y="1165"/>
                  </a:cubicBezTo>
                  <a:cubicBezTo>
                    <a:pt x="241" y="1166"/>
                    <a:pt x="241" y="1166"/>
                    <a:pt x="241" y="1166"/>
                  </a:cubicBezTo>
                  <a:cubicBezTo>
                    <a:pt x="242" y="1174"/>
                    <a:pt x="242" y="1174"/>
                    <a:pt x="242" y="1174"/>
                  </a:cubicBezTo>
                  <a:cubicBezTo>
                    <a:pt x="242" y="1191"/>
                    <a:pt x="242" y="1191"/>
                    <a:pt x="242" y="1191"/>
                  </a:cubicBezTo>
                  <a:cubicBezTo>
                    <a:pt x="242" y="1195"/>
                    <a:pt x="242" y="1195"/>
                    <a:pt x="242" y="1195"/>
                  </a:cubicBezTo>
                  <a:cubicBezTo>
                    <a:pt x="239" y="1201"/>
                    <a:pt x="239" y="1201"/>
                    <a:pt x="239" y="1201"/>
                  </a:cubicBezTo>
                  <a:cubicBezTo>
                    <a:pt x="239" y="1202"/>
                    <a:pt x="239" y="1202"/>
                    <a:pt x="239" y="1202"/>
                  </a:cubicBezTo>
                  <a:cubicBezTo>
                    <a:pt x="227" y="1212"/>
                    <a:pt x="227" y="1212"/>
                    <a:pt x="227" y="1212"/>
                  </a:cubicBezTo>
                  <a:cubicBezTo>
                    <a:pt x="225" y="1214"/>
                    <a:pt x="225" y="1214"/>
                    <a:pt x="225" y="1214"/>
                  </a:cubicBezTo>
                  <a:cubicBezTo>
                    <a:pt x="222" y="1215"/>
                    <a:pt x="222" y="1215"/>
                    <a:pt x="222" y="1215"/>
                  </a:cubicBezTo>
                  <a:cubicBezTo>
                    <a:pt x="219" y="1215"/>
                    <a:pt x="219" y="1215"/>
                    <a:pt x="219" y="1215"/>
                  </a:cubicBezTo>
                  <a:cubicBezTo>
                    <a:pt x="216" y="1214"/>
                    <a:pt x="216" y="1214"/>
                    <a:pt x="216" y="1214"/>
                  </a:cubicBezTo>
                  <a:cubicBezTo>
                    <a:pt x="211" y="1213"/>
                    <a:pt x="211" y="1213"/>
                    <a:pt x="211" y="1213"/>
                  </a:cubicBezTo>
                  <a:cubicBezTo>
                    <a:pt x="209" y="1210"/>
                    <a:pt x="209" y="1210"/>
                    <a:pt x="209" y="1210"/>
                  </a:cubicBezTo>
                  <a:cubicBezTo>
                    <a:pt x="205" y="1209"/>
                    <a:pt x="205" y="1209"/>
                    <a:pt x="205" y="1209"/>
                  </a:cubicBezTo>
                  <a:cubicBezTo>
                    <a:pt x="201" y="1207"/>
                    <a:pt x="201" y="1207"/>
                    <a:pt x="201" y="1207"/>
                  </a:cubicBezTo>
                  <a:cubicBezTo>
                    <a:pt x="193" y="1207"/>
                    <a:pt x="193" y="1207"/>
                    <a:pt x="193" y="1207"/>
                  </a:cubicBezTo>
                  <a:cubicBezTo>
                    <a:pt x="193" y="1207"/>
                    <a:pt x="193" y="1207"/>
                    <a:pt x="193" y="1207"/>
                  </a:cubicBezTo>
                  <a:cubicBezTo>
                    <a:pt x="192" y="1208"/>
                    <a:pt x="192" y="1208"/>
                    <a:pt x="192" y="1208"/>
                  </a:cubicBezTo>
                  <a:cubicBezTo>
                    <a:pt x="192" y="1209"/>
                    <a:pt x="192" y="1209"/>
                    <a:pt x="192" y="1209"/>
                  </a:cubicBezTo>
                  <a:cubicBezTo>
                    <a:pt x="189" y="1229"/>
                    <a:pt x="189" y="1229"/>
                    <a:pt x="189" y="1229"/>
                  </a:cubicBezTo>
                  <a:cubicBezTo>
                    <a:pt x="189" y="1246"/>
                    <a:pt x="189" y="1246"/>
                    <a:pt x="189" y="1246"/>
                  </a:cubicBezTo>
                  <a:cubicBezTo>
                    <a:pt x="183" y="1269"/>
                    <a:pt x="183" y="1269"/>
                    <a:pt x="183" y="1269"/>
                  </a:cubicBezTo>
                  <a:cubicBezTo>
                    <a:pt x="179" y="1272"/>
                    <a:pt x="179" y="1272"/>
                    <a:pt x="179" y="1272"/>
                  </a:cubicBezTo>
                  <a:cubicBezTo>
                    <a:pt x="162" y="1291"/>
                    <a:pt x="162" y="1291"/>
                    <a:pt x="162" y="1291"/>
                  </a:cubicBezTo>
                  <a:cubicBezTo>
                    <a:pt x="156" y="1300"/>
                    <a:pt x="156" y="1300"/>
                    <a:pt x="156" y="1300"/>
                  </a:cubicBezTo>
                  <a:cubicBezTo>
                    <a:pt x="156" y="1303"/>
                    <a:pt x="156" y="1303"/>
                    <a:pt x="156" y="1303"/>
                  </a:cubicBezTo>
                  <a:cubicBezTo>
                    <a:pt x="155" y="1308"/>
                    <a:pt x="155" y="1308"/>
                    <a:pt x="155" y="1308"/>
                  </a:cubicBezTo>
                  <a:cubicBezTo>
                    <a:pt x="153" y="1312"/>
                    <a:pt x="153" y="1312"/>
                    <a:pt x="153" y="1312"/>
                  </a:cubicBezTo>
                  <a:cubicBezTo>
                    <a:pt x="152" y="1314"/>
                    <a:pt x="152" y="1314"/>
                    <a:pt x="152" y="1314"/>
                  </a:cubicBezTo>
                  <a:cubicBezTo>
                    <a:pt x="148" y="1315"/>
                    <a:pt x="148" y="1315"/>
                    <a:pt x="148" y="1315"/>
                  </a:cubicBezTo>
                  <a:cubicBezTo>
                    <a:pt x="136" y="1318"/>
                    <a:pt x="136" y="1318"/>
                    <a:pt x="136" y="1318"/>
                  </a:cubicBezTo>
                  <a:cubicBezTo>
                    <a:pt x="131" y="1319"/>
                    <a:pt x="131" y="1319"/>
                    <a:pt x="131" y="1319"/>
                  </a:cubicBezTo>
                  <a:cubicBezTo>
                    <a:pt x="115" y="1326"/>
                    <a:pt x="115" y="1326"/>
                    <a:pt x="115" y="1326"/>
                  </a:cubicBezTo>
                  <a:cubicBezTo>
                    <a:pt x="114" y="1326"/>
                    <a:pt x="114" y="1326"/>
                    <a:pt x="114" y="1326"/>
                  </a:cubicBezTo>
                  <a:cubicBezTo>
                    <a:pt x="114" y="1326"/>
                    <a:pt x="114" y="1326"/>
                    <a:pt x="114" y="1326"/>
                  </a:cubicBezTo>
                  <a:cubicBezTo>
                    <a:pt x="113" y="1327"/>
                    <a:pt x="113" y="1327"/>
                    <a:pt x="113" y="1327"/>
                  </a:cubicBezTo>
                  <a:cubicBezTo>
                    <a:pt x="111" y="1337"/>
                    <a:pt x="111" y="1337"/>
                    <a:pt x="111" y="1337"/>
                  </a:cubicBezTo>
                  <a:cubicBezTo>
                    <a:pt x="110" y="1339"/>
                    <a:pt x="110" y="1339"/>
                    <a:pt x="110" y="1339"/>
                  </a:cubicBezTo>
                  <a:cubicBezTo>
                    <a:pt x="112" y="1342"/>
                    <a:pt x="112" y="1342"/>
                    <a:pt x="112" y="1342"/>
                  </a:cubicBezTo>
                  <a:cubicBezTo>
                    <a:pt x="113" y="1345"/>
                    <a:pt x="113" y="1345"/>
                    <a:pt x="113" y="1345"/>
                  </a:cubicBezTo>
                  <a:cubicBezTo>
                    <a:pt x="113" y="1346"/>
                    <a:pt x="113" y="1346"/>
                    <a:pt x="113" y="1346"/>
                  </a:cubicBezTo>
                  <a:cubicBezTo>
                    <a:pt x="110" y="1354"/>
                    <a:pt x="110" y="1354"/>
                    <a:pt x="110" y="1354"/>
                  </a:cubicBezTo>
                  <a:cubicBezTo>
                    <a:pt x="109" y="1357"/>
                    <a:pt x="109" y="1357"/>
                    <a:pt x="109" y="1357"/>
                  </a:cubicBezTo>
                  <a:cubicBezTo>
                    <a:pt x="92" y="1376"/>
                    <a:pt x="92" y="1376"/>
                    <a:pt x="92" y="1376"/>
                  </a:cubicBezTo>
                  <a:cubicBezTo>
                    <a:pt x="72" y="1395"/>
                    <a:pt x="72" y="1395"/>
                    <a:pt x="72" y="1395"/>
                  </a:cubicBezTo>
                  <a:cubicBezTo>
                    <a:pt x="51" y="1410"/>
                    <a:pt x="51" y="1410"/>
                    <a:pt x="51" y="1410"/>
                  </a:cubicBezTo>
                  <a:cubicBezTo>
                    <a:pt x="39" y="1409"/>
                    <a:pt x="39" y="1409"/>
                    <a:pt x="39" y="1409"/>
                  </a:cubicBezTo>
                  <a:cubicBezTo>
                    <a:pt x="38" y="1409"/>
                    <a:pt x="38" y="1409"/>
                    <a:pt x="38" y="1409"/>
                  </a:cubicBezTo>
                  <a:cubicBezTo>
                    <a:pt x="35" y="1409"/>
                    <a:pt x="35" y="1409"/>
                    <a:pt x="35" y="1409"/>
                  </a:cubicBezTo>
                  <a:cubicBezTo>
                    <a:pt x="34" y="1409"/>
                    <a:pt x="34" y="1409"/>
                    <a:pt x="34" y="1409"/>
                  </a:cubicBezTo>
                  <a:cubicBezTo>
                    <a:pt x="28" y="1411"/>
                    <a:pt x="28" y="1411"/>
                    <a:pt x="28" y="1411"/>
                  </a:cubicBezTo>
                  <a:cubicBezTo>
                    <a:pt x="5" y="1423"/>
                    <a:pt x="5" y="1423"/>
                    <a:pt x="5" y="1423"/>
                  </a:cubicBezTo>
                  <a:cubicBezTo>
                    <a:pt x="4" y="1424"/>
                    <a:pt x="4" y="1424"/>
                    <a:pt x="4" y="1424"/>
                  </a:cubicBezTo>
                  <a:cubicBezTo>
                    <a:pt x="2" y="1430"/>
                    <a:pt x="2" y="1430"/>
                    <a:pt x="2" y="1430"/>
                  </a:cubicBezTo>
                  <a:cubicBezTo>
                    <a:pt x="0" y="1446"/>
                    <a:pt x="0" y="1446"/>
                    <a:pt x="0" y="1446"/>
                  </a:cubicBezTo>
                  <a:cubicBezTo>
                    <a:pt x="0" y="1447"/>
                    <a:pt x="0" y="1447"/>
                    <a:pt x="0" y="1447"/>
                  </a:cubicBezTo>
                  <a:cubicBezTo>
                    <a:pt x="0" y="1448"/>
                    <a:pt x="0" y="1448"/>
                    <a:pt x="0" y="1448"/>
                  </a:cubicBezTo>
                  <a:cubicBezTo>
                    <a:pt x="1" y="1449"/>
                    <a:pt x="1" y="1449"/>
                    <a:pt x="1" y="1449"/>
                  </a:cubicBezTo>
                  <a:cubicBezTo>
                    <a:pt x="2" y="1450"/>
                    <a:pt x="2" y="1450"/>
                    <a:pt x="2" y="1450"/>
                  </a:cubicBezTo>
                  <a:cubicBezTo>
                    <a:pt x="5" y="1452"/>
                    <a:pt x="5" y="1452"/>
                    <a:pt x="5" y="1452"/>
                  </a:cubicBezTo>
                  <a:cubicBezTo>
                    <a:pt x="7" y="1453"/>
                    <a:pt x="7" y="1453"/>
                    <a:pt x="7" y="1453"/>
                  </a:cubicBezTo>
                  <a:cubicBezTo>
                    <a:pt x="8" y="1454"/>
                    <a:pt x="8" y="1454"/>
                    <a:pt x="8" y="1454"/>
                  </a:cubicBezTo>
                  <a:cubicBezTo>
                    <a:pt x="11" y="1454"/>
                    <a:pt x="11" y="1454"/>
                    <a:pt x="11" y="1454"/>
                  </a:cubicBezTo>
                  <a:cubicBezTo>
                    <a:pt x="22" y="1451"/>
                    <a:pt x="22" y="1451"/>
                    <a:pt x="22" y="1451"/>
                  </a:cubicBezTo>
                  <a:cubicBezTo>
                    <a:pt x="25" y="1450"/>
                    <a:pt x="25" y="1450"/>
                    <a:pt x="25" y="1450"/>
                  </a:cubicBezTo>
                  <a:cubicBezTo>
                    <a:pt x="27" y="1448"/>
                    <a:pt x="27" y="1448"/>
                    <a:pt x="27" y="1448"/>
                  </a:cubicBezTo>
                  <a:cubicBezTo>
                    <a:pt x="28" y="1446"/>
                    <a:pt x="28" y="1446"/>
                    <a:pt x="28" y="1446"/>
                  </a:cubicBezTo>
                  <a:cubicBezTo>
                    <a:pt x="29" y="1445"/>
                    <a:pt x="29" y="1445"/>
                    <a:pt x="29" y="1445"/>
                  </a:cubicBezTo>
                  <a:cubicBezTo>
                    <a:pt x="29" y="1442"/>
                    <a:pt x="29" y="1442"/>
                    <a:pt x="29" y="1442"/>
                  </a:cubicBezTo>
                  <a:cubicBezTo>
                    <a:pt x="29" y="1442"/>
                    <a:pt x="29" y="1442"/>
                    <a:pt x="29" y="1442"/>
                  </a:cubicBezTo>
                  <a:cubicBezTo>
                    <a:pt x="29" y="1439"/>
                    <a:pt x="29" y="1439"/>
                    <a:pt x="29" y="1439"/>
                  </a:cubicBezTo>
                  <a:cubicBezTo>
                    <a:pt x="29" y="1436"/>
                    <a:pt x="29" y="1436"/>
                    <a:pt x="29" y="1436"/>
                  </a:cubicBezTo>
                  <a:cubicBezTo>
                    <a:pt x="30" y="1435"/>
                    <a:pt x="30" y="1435"/>
                    <a:pt x="30" y="1435"/>
                  </a:cubicBezTo>
                  <a:cubicBezTo>
                    <a:pt x="30" y="1434"/>
                    <a:pt x="30" y="1434"/>
                    <a:pt x="30" y="1434"/>
                  </a:cubicBezTo>
                  <a:cubicBezTo>
                    <a:pt x="31" y="1433"/>
                    <a:pt x="31" y="1433"/>
                    <a:pt x="31" y="1433"/>
                  </a:cubicBezTo>
                  <a:cubicBezTo>
                    <a:pt x="35" y="1431"/>
                    <a:pt x="35" y="1431"/>
                    <a:pt x="35" y="1431"/>
                  </a:cubicBezTo>
                  <a:cubicBezTo>
                    <a:pt x="37" y="1431"/>
                    <a:pt x="37" y="1431"/>
                    <a:pt x="37" y="1431"/>
                  </a:cubicBezTo>
                  <a:cubicBezTo>
                    <a:pt x="39" y="1431"/>
                    <a:pt x="39" y="1431"/>
                    <a:pt x="39" y="1431"/>
                  </a:cubicBezTo>
                  <a:cubicBezTo>
                    <a:pt x="55" y="1437"/>
                    <a:pt x="55" y="1437"/>
                    <a:pt x="55" y="1437"/>
                  </a:cubicBezTo>
                  <a:cubicBezTo>
                    <a:pt x="63" y="1440"/>
                    <a:pt x="63" y="1440"/>
                    <a:pt x="63" y="1440"/>
                  </a:cubicBezTo>
                  <a:cubicBezTo>
                    <a:pt x="65" y="1442"/>
                    <a:pt x="65" y="1442"/>
                    <a:pt x="65" y="1442"/>
                  </a:cubicBezTo>
                  <a:cubicBezTo>
                    <a:pt x="70" y="1446"/>
                    <a:pt x="70" y="1446"/>
                    <a:pt x="70" y="1446"/>
                  </a:cubicBezTo>
                  <a:cubicBezTo>
                    <a:pt x="72" y="1448"/>
                    <a:pt x="72" y="1448"/>
                    <a:pt x="72" y="1448"/>
                  </a:cubicBezTo>
                  <a:cubicBezTo>
                    <a:pt x="75" y="1456"/>
                    <a:pt x="75" y="1456"/>
                    <a:pt x="75" y="1456"/>
                  </a:cubicBezTo>
                  <a:cubicBezTo>
                    <a:pt x="76" y="1458"/>
                    <a:pt x="76" y="1458"/>
                    <a:pt x="76" y="1458"/>
                  </a:cubicBezTo>
                  <a:cubicBezTo>
                    <a:pt x="76" y="1459"/>
                    <a:pt x="76" y="1459"/>
                    <a:pt x="76" y="1459"/>
                  </a:cubicBezTo>
                  <a:cubicBezTo>
                    <a:pt x="76" y="1460"/>
                    <a:pt x="76" y="1460"/>
                    <a:pt x="76" y="1460"/>
                  </a:cubicBezTo>
                  <a:cubicBezTo>
                    <a:pt x="75" y="1462"/>
                    <a:pt x="75" y="1462"/>
                    <a:pt x="75" y="1462"/>
                  </a:cubicBezTo>
                  <a:cubicBezTo>
                    <a:pt x="75" y="1462"/>
                    <a:pt x="75" y="1462"/>
                    <a:pt x="75" y="1462"/>
                  </a:cubicBezTo>
                  <a:cubicBezTo>
                    <a:pt x="75" y="1463"/>
                    <a:pt x="75" y="1463"/>
                    <a:pt x="75" y="1463"/>
                  </a:cubicBezTo>
                  <a:cubicBezTo>
                    <a:pt x="78" y="1468"/>
                    <a:pt x="78" y="1468"/>
                    <a:pt x="78" y="1468"/>
                  </a:cubicBezTo>
                  <a:cubicBezTo>
                    <a:pt x="80" y="1471"/>
                    <a:pt x="80" y="1471"/>
                    <a:pt x="80" y="1471"/>
                  </a:cubicBezTo>
                  <a:cubicBezTo>
                    <a:pt x="84" y="1474"/>
                    <a:pt x="84" y="1474"/>
                    <a:pt x="84" y="1474"/>
                  </a:cubicBezTo>
                  <a:cubicBezTo>
                    <a:pt x="84" y="1475"/>
                    <a:pt x="84" y="1475"/>
                    <a:pt x="84" y="1475"/>
                  </a:cubicBezTo>
                  <a:cubicBezTo>
                    <a:pt x="85" y="1475"/>
                    <a:pt x="85" y="1475"/>
                    <a:pt x="85" y="1475"/>
                  </a:cubicBezTo>
                  <a:cubicBezTo>
                    <a:pt x="102" y="1461"/>
                    <a:pt x="102" y="1461"/>
                    <a:pt x="102" y="1461"/>
                  </a:cubicBezTo>
                  <a:cubicBezTo>
                    <a:pt x="102" y="1461"/>
                    <a:pt x="102" y="1461"/>
                    <a:pt x="102" y="1461"/>
                  </a:cubicBezTo>
                  <a:cubicBezTo>
                    <a:pt x="107" y="1453"/>
                    <a:pt x="107" y="1453"/>
                    <a:pt x="107" y="1453"/>
                  </a:cubicBezTo>
                  <a:cubicBezTo>
                    <a:pt x="108" y="1450"/>
                    <a:pt x="108" y="1450"/>
                    <a:pt x="108" y="1450"/>
                  </a:cubicBezTo>
                  <a:cubicBezTo>
                    <a:pt x="108" y="1448"/>
                    <a:pt x="108" y="1448"/>
                    <a:pt x="108" y="1448"/>
                  </a:cubicBezTo>
                  <a:cubicBezTo>
                    <a:pt x="106" y="1443"/>
                    <a:pt x="106" y="1443"/>
                    <a:pt x="106" y="1443"/>
                  </a:cubicBezTo>
                  <a:cubicBezTo>
                    <a:pt x="105" y="1443"/>
                    <a:pt x="105" y="1443"/>
                    <a:pt x="105" y="1443"/>
                  </a:cubicBezTo>
                  <a:cubicBezTo>
                    <a:pt x="104" y="1442"/>
                    <a:pt x="104" y="1442"/>
                    <a:pt x="104" y="1442"/>
                  </a:cubicBezTo>
                  <a:cubicBezTo>
                    <a:pt x="105" y="1429"/>
                    <a:pt x="105" y="1429"/>
                    <a:pt x="105" y="1429"/>
                  </a:cubicBezTo>
                  <a:cubicBezTo>
                    <a:pt x="109" y="1414"/>
                    <a:pt x="109" y="1414"/>
                    <a:pt x="109" y="1414"/>
                  </a:cubicBezTo>
                  <a:cubicBezTo>
                    <a:pt x="112" y="1408"/>
                    <a:pt x="112" y="1408"/>
                    <a:pt x="112" y="1408"/>
                  </a:cubicBezTo>
                  <a:cubicBezTo>
                    <a:pt x="113" y="1408"/>
                    <a:pt x="113" y="1408"/>
                    <a:pt x="113" y="1408"/>
                  </a:cubicBezTo>
                  <a:cubicBezTo>
                    <a:pt x="114" y="1408"/>
                    <a:pt x="114" y="1408"/>
                    <a:pt x="114" y="1408"/>
                  </a:cubicBezTo>
                  <a:cubicBezTo>
                    <a:pt x="114" y="1409"/>
                    <a:pt x="114" y="1409"/>
                    <a:pt x="114" y="1409"/>
                  </a:cubicBezTo>
                  <a:cubicBezTo>
                    <a:pt x="113" y="1414"/>
                    <a:pt x="113" y="1414"/>
                    <a:pt x="113" y="1414"/>
                  </a:cubicBezTo>
                  <a:cubicBezTo>
                    <a:pt x="113" y="1415"/>
                    <a:pt x="113" y="1415"/>
                    <a:pt x="113" y="1415"/>
                  </a:cubicBezTo>
                  <a:cubicBezTo>
                    <a:pt x="115" y="1428"/>
                    <a:pt x="115" y="1428"/>
                    <a:pt x="115" y="1428"/>
                  </a:cubicBezTo>
                  <a:cubicBezTo>
                    <a:pt x="115" y="1428"/>
                    <a:pt x="115" y="1428"/>
                    <a:pt x="115" y="1428"/>
                  </a:cubicBezTo>
                  <a:cubicBezTo>
                    <a:pt x="118" y="1426"/>
                    <a:pt x="118" y="1426"/>
                    <a:pt x="118" y="1426"/>
                  </a:cubicBezTo>
                  <a:cubicBezTo>
                    <a:pt x="120" y="1425"/>
                    <a:pt x="120" y="1425"/>
                    <a:pt x="120" y="1425"/>
                  </a:cubicBezTo>
                  <a:cubicBezTo>
                    <a:pt x="121" y="1424"/>
                    <a:pt x="121" y="1424"/>
                    <a:pt x="121" y="1424"/>
                  </a:cubicBezTo>
                  <a:cubicBezTo>
                    <a:pt x="121" y="1420"/>
                    <a:pt x="121" y="1420"/>
                    <a:pt x="121" y="1420"/>
                  </a:cubicBezTo>
                  <a:cubicBezTo>
                    <a:pt x="121" y="1419"/>
                    <a:pt x="121" y="1419"/>
                    <a:pt x="121" y="1419"/>
                  </a:cubicBezTo>
                  <a:cubicBezTo>
                    <a:pt x="122" y="1416"/>
                    <a:pt x="122" y="1416"/>
                    <a:pt x="122" y="1416"/>
                  </a:cubicBezTo>
                  <a:cubicBezTo>
                    <a:pt x="125" y="1414"/>
                    <a:pt x="125" y="1414"/>
                    <a:pt x="125" y="1414"/>
                  </a:cubicBezTo>
                  <a:cubicBezTo>
                    <a:pt x="141" y="1405"/>
                    <a:pt x="141" y="1405"/>
                    <a:pt x="141" y="1405"/>
                  </a:cubicBezTo>
                  <a:cubicBezTo>
                    <a:pt x="152" y="1396"/>
                    <a:pt x="152" y="1396"/>
                    <a:pt x="152" y="1396"/>
                  </a:cubicBezTo>
                  <a:cubicBezTo>
                    <a:pt x="152" y="1394"/>
                    <a:pt x="152" y="1394"/>
                    <a:pt x="152" y="1394"/>
                  </a:cubicBezTo>
                  <a:cubicBezTo>
                    <a:pt x="155" y="1382"/>
                    <a:pt x="155" y="1382"/>
                    <a:pt x="155" y="1382"/>
                  </a:cubicBezTo>
                  <a:cubicBezTo>
                    <a:pt x="156" y="1381"/>
                    <a:pt x="156" y="1381"/>
                    <a:pt x="156" y="1381"/>
                  </a:cubicBezTo>
                  <a:cubicBezTo>
                    <a:pt x="165" y="1378"/>
                    <a:pt x="165" y="1378"/>
                    <a:pt x="165" y="1378"/>
                  </a:cubicBezTo>
                  <a:cubicBezTo>
                    <a:pt x="168" y="1378"/>
                    <a:pt x="168" y="1378"/>
                    <a:pt x="168" y="1378"/>
                  </a:cubicBezTo>
                  <a:cubicBezTo>
                    <a:pt x="174" y="1381"/>
                    <a:pt x="174" y="1381"/>
                    <a:pt x="174" y="1381"/>
                  </a:cubicBezTo>
                  <a:cubicBezTo>
                    <a:pt x="195" y="1382"/>
                    <a:pt x="195" y="1382"/>
                    <a:pt x="195" y="1382"/>
                  </a:cubicBezTo>
                  <a:cubicBezTo>
                    <a:pt x="200" y="1381"/>
                    <a:pt x="200" y="1381"/>
                    <a:pt x="200" y="1381"/>
                  </a:cubicBezTo>
                  <a:cubicBezTo>
                    <a:pt x="202" y="1381"/>
                    <a:pt x="202" y="1381"/>
                    <a:pt x="202" y="1381"/>
                  </a:cubicBezTo>
                  <a:cubicBezTo>
                    <a:pt x="204" y="1379"/>
                    <a:pt x="204" y="1379"/>
                    <a:pt x="204" y="1379"/>
                  </a:cubicBezTo>
                  <a:cubicBezTo>
                    <a:pt x="206" y="1377"/>
                    <a:pt x="206" y="1377"/>
                    <a:pt x="206" y="1377"/>
                  </a:cubicBezTo>
                  <a:cubicBezTo>
                    <a:pt x="206" y="1377"/>
                    <a:pt x="206" y="1377"/>
                    <a:pt x="206" y="1377"/>
                  </a:cubicBezTo>
                  <a:cubicBezTo>
                    <a:pt x="208" y="1375"/>
                    <a:pt x="208" y="1375"/>
                    <a:pt x="208" y="1375"/>
                  </a:cubicBezTo>
                  <a:cubicBezTo>
                    <a:pt x="210" y="1374"/>
                    <a:pt x="210" y="1374"/>
                    <a:pt x="210" y="1374"/>
                  </a:cubicBezTo>
                  <a:cubicBezTo>
                    <a:pt x="246" y="1371"/>
                    <a:pt x="246" y="1371"/>
                    <a:pt x="246" y="1371"/>
                  </a:cubicBezTo>
                  <a:cubicBezTo>
                    <a:pt x="257" y="1373"/>
                    <a:pt x="257" y="1373"/>
                    <a:pt x="257" y="1373"/>
                  </a:cubicBezTo>
                  <a:cubicBezTo>
                    <a:pt x="296" y="1391"/>
                    <a:pt x="296" y="1391"/>
                    <a:pt x="296" y="1391"/>
                  </a:cubicBezTo>
                  <a:cubicBezTo>
                    <a:pt x="298" y="1392"/>
                    <a:pt x="298" y="1392"/>
                    <a:pt x="298" y="1392"/>
                  </a:cubicBezTo>
                  <a:cubicBezTo>
                    <a:pt x="301" y="1396"/>
                    <a:pt x="301" y="1396"/>
                    <a:pt x="301" y="1396"/>
                  </a:cubicBezTo>
                  <a:cubicBezTo>
                    <a:pt x="302" y="1398"/>
                    <a:pt x="302" y="1398"/>
                    <a:pt x="302" y="1398"/>
                  </a:cubicBezTo>
                  <a:cubicBezTo>
                    <a:pt x="303" y="1402"/>
                    <a:pt x="303" y="1402"/>
                    <a:pt x="303" y="1402"/>
                  </a:cubicBezTo>
                  <a:cubicBezTo>
                    <a:pt x="304" y="1403"/>
                    <a:pt x="304" y="1403"/>
                    <a:pt x="304" y="1403"/>
                  </a:cubicBezTo>
                  <a:cubicBezTo>
                    <a:pt x="305" y="1405"/>
                    <a:pt x="305" y="1405"/>
                    <a:pt x="305" y="1405"/>
                  </a:cubicBezTo>
                  <a:cubicBezTo>
                    <a:pt x="306" y="1406"/>
                    <a:pt x="306" y="1406"/>
                    <a:pt x="306" y="1406"/>
                  </a:cubicBezTo>
                  <a:cubicBezTo>
                    <a:pt x="311" y="1408"/>
                    <a:pt x="311" y="1408"/>
                    <a:pt x="311" y="1408"/>
                  </a:cubicBezTo>
                  <a:cubicBezTo>
                    <a:pt x="313" y="1408"/>
                    <a:pt x="313" y="1408"/>
                    <a:pt x="313" y="1408"/>
                  </a:cubicBezTo>
                  <a:cubicBezTo>
                    <a:pt x="323" y="1409"/>
                    <a:pt x="323" y="1409"/>
                    <a:pt x="323" y="1409"/>
                  </a:cubicBezTo>
                  <a:cubicBezTo>
                    <a:pt x="325" y="1409"/>
                    <a:pt x="325" y="1409"/>
                    <a:pt x="325" y="1409"/>
                  </a:cubicBezTo>
                  <a:cubicBezTo>
                    <a:pt x="331" y="1406"/>
                    <a:pt x="331" y="1406"/>
                    <a:pt x="331" y="1406"/>
                  </a:cubicBezTo>
                  <a:cubicBezTo>
                    <a:pt x="335" y="1403"/>
                    <a:pt x="335" y="1403"/>
                    <a:pt x="335" y="1403"/>
                  </a:cubicBezTo>
                  <a:cubicBezTo>
                    <a:pt x="334" y="1402"/>
                    <a:pt x="334" y="1402"/>
                    <a:pt x="334" y="1402"/>
                  </a:cubicBezTo>
                  <a:cubicBezTo>
                    <a:pt x="334" y="1400"/>
                    <a:pt x="334" y="1400"/>
                    <a:pt x="334" y="1400"/>
                  </a:cubicBezTo>
                  <a:cubicBezTo>
                    <a:pt x="335" y="1396"/>
                    <a:pt x="335" y="1396"/>
                    <a:pt x="335" y="1396"/>
                  </a:cubicBezTo>
                  <a:cubicBezTo>
                    <a:pt x="336" y="1391"/>
                    <a:pt x="336" y="1391"/>
                    <a:pt x="336" y="1391"/>
                  </a:cubicBezTo>
                  <a:cubicBezTo>
                    <a:pt x="337" y="1388"/>
                    <a:pt x="337" y="1388"/>
                    <a:pt x="337" y="1388"/>
                  </a:cubicBezTo>
                  <a:cubicBezTo>
                    <a:pt x="339" y="1386"/>
                    <a:pt x="339" y="1386"/>
                    <a:pt x="339" y="1386"/>
                  </a:cubicBezTo>
                  <a:cubicBezTo>
                    <a:pt x="340" y="1384"/>
                    <a:pt x="340" y="1384"/>
                    <a:pt x="340" y="1384"/>
                  </a:cubicBezTo>
                  <a:cubicBezTo>
                    <a:pt x="341" y="1383"/>
                    <a:pt x="341" y="1383"/>
                    <a:pt x="341" y="1383"/>
                  </a:cubicBezTo>
                  <a:cubicBezTo>
                    <a:pt x="345" y="1381"/>
                    <a:pt x="345" y="1381"/>
                    <a:pt x="345" y="1381"/>
                  </a:cubicBezTo>
                  <a:cubicBezTo>
                    <a:pt x="349" y="1380"/>
                    <a:pt x="349" y="1380"/>
                    <a:pt x="349" y="1380"/>
                  </a:cubicBezTo>
                  <a:cubicBezTo>
                    <a:pt x="357" y="1375"/>
                    <a:pt x="357" y="1375"/>
                    <a:pt x="357" y="1375"/>
                  </a:cubicBezTo>
                  <a:cubicBezTo>
                    <a:pt x="358" y="1365"/>
                    <a:pt x="358" y="1365"/>
                    <a:pt x="358" y="1365"/>
                  </a:cubicBezTo>
                  <a:cubicBezTo>
                    <a:pt x="358" y="1362"/>
                    <a:pt x="358" y="1362"/>
                    <a:pt x="358" y="1362"/>
                  </a:cubicBezTo>
                  <a:cubicBezTo>
                    <a:pt x="357" y="1361"/>
                    <a:pt x="357" y="1361"/>
                    <a:pt x="357" y="1361"/>
                  </a:cubicBezTo>
                  <a:cubicBezTo>
                    <a:pt x="352" y="1359"/>
                    <a:pt x="352" y="1359"/>
                    <a:pt x="352" y="1359"/>
                  </a:cubicBezTo>
                  <a:cubicBezTo>
                    <a:pt x="351" y="1358"/>
                    <a:pt x="351" y="1358"/>
                    <a:pt x="351" y="1358"/>
                  </a:cubicBezTo>
                  <a:cubicBezTo>
                    <a:pt x="351" y="1357"/>
                    <a:pt x="351" y="1357"/>
                    <a:pt x="351" y="1357"/>
                  </a:cubicBezTo>
                  <a:cubicBezTo>
                    <a:pt x="350" y="1350"/>
                    <a:pt x="350" y="1350"/>
                    <a:pt x="350" y="1350"/>
                  </a:cubicBezTo>
                  <a:cubicBezTo>
                    <a:pt x="351" y="1349"/>
                    <a:pt x="351" y="1349"/>
                    <a:pt x="351" y="1349"/>
                  </a:cubicBezTo>
                  <a:cubicBezTo>
                    <a:pt x="358" y="1328"/>
                    <a:pt x="358" y="1328"/>
                    <a:pt x="358" y="1328"/>
                  </a:cubicBezTo>
                  <a:cubicBezTo>
                    <a:pt x="359" y="1326"/>
                    <a:pt x="359" y="1326"/>
                    <a:pt x="359" y="1326"/>
                  </a:cubicBezTo>
                  <a:cubicBezTo>
                    <a:pt x="368" y="1311"/>
                    <a:pt x="368" y="1311"/>
                    <a:pt x="368" y="1311"/>
                  </a:cubicBezTo>
                  <a:cubicBezTo>
                    <a:pt x="371" y="1306"/>
                    <a:pt x="371" y="1306"/>
                    <a:pt x="371" y="1306"/>
                  </a:cubicBezTo>
                  <a:cubicBezTo>
                    <a:pt x="398" y="1290"/>
                    <a:pt x="398" y="1290"/>
                    <a:pt x="398" y="1290"/>
                  </a:cubicBezTo>
                  <a:cubicBezTo>
                    <a:pt x="402" y="1289"/>
                    <a:pt x="402" y="1289"/>
                    <a:pt x="402" y="1289"/>
                  </a:cubicBezTo>
                  <a:cubicBezTo>
                    <a:pt x="404" y="1288"/>
                    <a:pt x="404" y="1288"/>
                    <a:pt x="404" y="1288"/>
                  </a:cubicBezTo>
                  <a:cubicBezTo>
                    <a:pt x="409" y="1288"/>
                    <a:pt x="409" y="1288"/>
                    <a:pt x="409" y="1288"/>
                  </a:cubicBezTo>
                  <a:cubicBezTo>
                    <a:pt x="411" y="1287"/>
                    <a:pt x="411" y="1287"/>
                    <a:pt x="411" y="1287"/>
                  </a:cubicBezTo>
                  <a:cubicBezTo>
                    <a:pt x="418" y="1288"/>
                    <a:pt x="418" y="1288"/>
                    <a:pt x="418" y="1288"/>
                  </a:cubicBezTo>
                  <a:cubicBezTo>
                    <a:pt x="436" y="1285"/>
                    <a:pt x="436" y="1285"/>
                    <a:pt x="436" y="1285"/>
                  </a:cubicBezTo>
                  <a:cubicBezTo>
                    <a:pt x="441" y="1281"/>
                    <a:pt x="441" y="1281"/>
                    <a:pt x="441" y="1281"/>
                  </a:cubicBezTo>
                  <a:cubicBezTo>
                    <a:pt x="447" y="1278"/>
                    <a:pt x="447" y="1278"/>
                    <a:pt x="447" y="1278"/>
                  </a:cubicBezTo>
                  <a:cubicBezTo>
                    <a:pt x="449" y="1277"/>
                    <a:pt x="449" y="1277"/>
                    <a:pt x="449" y="1277"/>
                  </a:cubicBezTo>
                  <a:cubicBezTo>
                    <a:pt x="451" y="1276"/>
                    <a:pt x="451" y="1276"/>
                    <a:pt x="451" y="1276"/>
                  </a:cubicBezTo>
                  <a:cubicBezTo>
                    <a:pt x="454" y="1276"/>
                    <a:pt x="454" y="1276"/>
                    <a:pt x="454" y="1276"/>
                  </a:cubicBezTo>
                  <a:cubicBezTo>
                    <a:pt x="457" y="1276"/>
                    <a:pt x="457" y="1276"/>
                    <a:pt x="457" y="1276"/>
                  </a:cubicBezTo>
                  <a:cubicBezTo>
                    <a:pt x="472" y="1279"/>
                    <a:pt x="472" y="1279"/>
                    <a:pt x="472" y="1279"/>
                  </a:cubicBezTo>
                  <a:cubicBezTo>
                    <a:pt x="474" y="1280"/>
                    <a:pt x="474" y="1280"/>
                    <a:pt x="474" y="1280"/>
                  </a:cubicBezTo>
                  <a:cubicBezTo>
                    <a:pt x="475" y="1281"/>
                    <a:pt x="475" y="1281"/>
                    <a:pt x="475" y="1281"/>
                  </a:cubicBezTo>
                  <a:cubicBezTo>
                    <a:pt x="505" y="1299"/>
                    <a:pt x="505" y="1299"/>
                    <a:pt x="505" y="1299"/>
                  </a:cubicBezTo>
                  <a:cubicBezTo>
                    <a:pt x="525" y="1310"/>
                    <a:pt x="525" y="1310"/>
                    <a:pt x="525" y="1310"/>
                  </a:cubicBezTo>
                  <a:cubicBezTo>
                    <a:pt x="525" y="1309"/>
                    <a:pt x="525" y="1309"/>
                    <a:pt x="525" y="1309"/>
                  </a:cubicBezTo>
                  <a:cubicBezTo>
                    <a:pt x="527" y="1301"/>
                    <a:pt x="527" y="1301"/>
                    <a:pt x="527" y="1301"/>
                  </a:cubicBezTo>
                  <a:cubicBezTo>
                    <a:pt x="528" y="1300"/>
                    <a:pt x="528" y="1300"/>
                    <a:pt x="528" y="1300"/>
                  </a:cubicBezTo>
                  <a:cubicBezTo>
                    <a:pt x="529" y="1299"/>
                    <a:pt x="529" y="1299"/>
                    <a:pt x="529" y="1299"/>
                  </a:cubicBezTo>
                  <a:cubicBezTo>
                    <a:pt x="535" y="1297"/>
                    <a:pt x="535" y="1297"/>
                    <a:pt x="535" y="1297"/>
                  </a:cubicBezTo>
                  <a:cubicBezTo>
                    <a:pt x="562" y="1300"/>
                    <a:pt x="562" y="1300"/>
                    <a:pt x="562" y="1300"/>
                  </a:cubicBezTo>
                  <a:cubicBezTo>
                    <a:pt x="587" y="1305"/>
                    <a:pt x="587" y="1305"/>
                    <a:pt x="587" y="1305"/>
                  </a:cubicBezTo>
                  <a:cubicBezTo>
                    <a:pt x="605" y="1306"/>
                    <a:pt x="605" y="1306"/>
                    <a:pt x="605" y="1306"/>
                  </a:cubicBezTo>
                  <a:cubicBezTo>
                    <a:pt x="605" y="1306"/>
                    <a:pt x="605" y="1306"/>
                    <a:pt x="605" y="1306"/>
                  </a:cubicBezTo>
                  <a:cubicBezTo>
                    <a:pt x="606" y="1305"/>
                    <a:pt x="606" y="1305"/>
                    <a:pt x="606" y="1305"/>
                  </a:cubicBezTo>
                  <a:cubicBezTo>
                    <a:pt x="607" y="1304"/>
                    <a:pt x="607" y="1304"/>
                    <a:pt x="607" y="1304"/>
                  </a:cubicBezTo>
                  <a:cubicBezTo>
                    <a:pt x="612" y="1294"/>
                    <a:pt x="612" y="1294"/>
                    <a:pt x="612" y="1294"/>
                  </a:cubicBezTo>
                  <a:cubicBezTo>
                    <a:pt x="612" y="1292"/>
                    <a:pt x="612" y="1292"/>
                    <a:pt x="612" y="1292"/>
                  </a:cubicBezTo>
                  <a:cubicBezTo>
                    <a:pt x="612" y="1292"/>
                    <a:pt x="612" y="1292"/>
                    <a:pt x="612" y="1292"/>
                  </a:cubicBezTo>
                  <a:cubicBezTo>
                    <a:pt x="609" y="1285"/>
                    <a:pt x="609" y="1285"/>
                    <a:pt x="609" y="1285"/>
                  </a:cubicBezTo>
                  <a:cubicBezTo>
                    <a:pt x="609" y="1285"/>
                    <a:pt x="609" y="1285"/>
                    <a:pt x="609" y="1285"/>
                  </a:cubicBezTo>
                  <a:cubicBezTo>
                    <a:pt x="607" y="1284"/>
                    <a:pt x="607" y="1284"/>
                    <a:pt x="607" y="1284"/>
                  </a:cubicBezTo>
                  <a:cubicBezTo>
                    <a:pt x="598" y="1281"/>
                    <a:pt x="598" y="1281"/>
                    <a:pt x="598" y="1281"/>
                  </a:cubicBezTo>
                  <a:cubicBezTo>
                    <a:pt x="593" y="1281"/>
                    <a:pt x="593" y="1281"/>
                    <a:pt x="593" y="1281"/>
                  </a:cubicBezTo>
                  <a:cubicBezTo>
                    <a:pt x="599" y="1275"/>
                    <a:pt x="599" y="1275"/>
                    <a:pt x="599" y="1275"/>
                  </a:cubicBezTo>
                  <a:cubicBezTo>
                    <a:pt x="623" y="1272"/>
                    <a:pt x="623" y="1272"/>
                    <a:pt x="623" y="1272"/>
                  </a:cubicBezTo>
                  <a:cubicBezTo>
                    <a:pt x="645" y="1265"/>
                    <a:pt x="645" y="1265"/>
                    <a:pt x="645" y="1265"/>
                  </a:cubicBezTo>
                  <a:cubicBezTo>
                    <a:pt x="646" y="1265"/>
                    <a:pt x="646" y="1265"/>
                    <a:pt x="646" y="1265"/>
                  </a:cubicBezTo>
                  <a:cubicBezTo>
                    <a:pt x="650" y="1265"/>
                    <a:pt x="650" y="1265"/>
                    <a:pt x="650" y="1265"/>
                  </a:cubicBezTo>
                  <a:cubicBezTo>
                    <a:pt x="655" y="1266"/>
                    <a:pt x="655" y="1266"/>
                    <a:pt x="655" y="1266"/>
                  </a:cubicBezTo>
                  <a:cubicBezTo>
                    <a:pt x="660" y="1268"/>
                    <a:pt x="660" y="1268"/>
                    <a:pt x="660" y="1268"/>
                  </a:cubicBezTo>
                  <a:cubicBezTo>
                    <a:pt x="661" y="1268"/>
                    <a:pt x="661" y="1268"/>
                    <a:pt x="661" y="1268"/>
                  </a:cubicBezTo>
                  <a:cubicBezTo>
                    <a:pt x="670" y="1268"/>
                    <a:pt x="670" y="1268"/>
                    <a:pt x="670" y="1268"/>
                  </a:cubicBezTo>
                  <a:cubicBezTo>
                    <a:pt x="700" y="1252"/>
                    <a:pt x="700" y="1252"/>
                    <a:pt x="700" y="1252"/>
                  </a:cubicBezTo>
                  <a:cubicBezTo>
                    <a:pt x="702" y="1250"/>
                    <a:pt x="702" y="1250"/>
                    <a:pt x="702" y="1250"/>
                  </a:cubicBezTo>
                  <a:cubicBezTo>
                    <a:pt x="706" y="1245"/>
                    <a:pt x="706" y="1245"/>
                    <a:pt x="706" y="1245"/>
                  </a:cubicBezTo>
                  <a:cubicBezTo>
                    <a:pt x="707" y="1243"/>
                    <a:pt x="707" y="1243"/>
                    <a:pt x="707" y="1243"/>
                  </a:cubicBezTo>
                  <a:cubicBezTo>
                    <a:pt x="706" y="1242"/>
                    <a:pt x="706" y="1242"/>
                    <a:pt x="706" y="1242"/>
                  </a:cubicBezTo>
                  <a:cubicBezTo>
                    <a:pt x="706" y="1242"/>
                    <a:pt x="706" y="1242"/>
                    <a:pt x="706" y="1242"/>
                  </a:cubicBezTo>
                  <a:cubicBezTo>
                    <a:pt x="700" y="1235"/>
                    <a:pt x="700" y="1235"/>
                    <a:pt x="700" y="1235"/>
                  </a:cubicBezTo>
                  <a:cubicBezTo>
                    <a:pt x="690" y="1225"/>
                    <a:pt x="690" y="1225"/>
                    <a:pt x="690" y="1225"/>
                  </a:cubicBezTo>
                  <a:cubicBezTo>
                    <a:pt x="688" y="1225"/>
                    <a:pt x="688" y="1225"/>
                    <a:pt x="688" y="1225"/>
                  </a:cubicBezTo>
                  <a:cubicBezTo>
                    <a:pt x="680" y="1222"/>
                    <a:pt x="680" y="1222"/>
                    <a:pt x="680" y="1222"/>
                  </a:cubicBezTo>
                  <a:cubicBezTo>
                    <a:pt x="679" y="1221"/>
                    <a:pt x="679" y="1221"/>
                    <a:pt x="679" y="1221"/>
                  </a:cubicBezTo>
                  <a:cubicBezTo>
                    <a:pt x="679" y="1220"/>
                    <a:pt x="679" y="1220"/>
                    <a:pt x="679" y="1220"/>
                  </a:cubicBezTo>
                  <a:cubicBezTo>
                    <a:pt x="679" y="1219"/>
                    <a:pt x="679" y="1219"/>
                    <a:pt x="679" y="1219"/>
                  </a:cubicBezTo>
                  <a:cubicBezTo>
                    <a:pt x="682" y="1219"/>
                    <a:pt x="682" y="1219"/>
                    <a:pt x="682" y="1219"/>
                  </a:cubicBezTo>
                  <a:cubicBezTo>
                    <a:pt x="687" y="1221"/>
                    <a:pt x="687" y="1221"/>
                    <a:pt x="687" y="1221"/>
                  </a:cubicBezTo>
                  <a:cubicBezTo>
                    <a:pt x="695" y="1226"/>
                    <a:pt x="695" y="1226"/>
                    <a:pt x="695" y="1226"/>
                  </a:cubicBezTo>
                  <a:cubicBezTo>
                    <a:pt x="698" y="1228"/>
                    <a:pt x="698" y="1228"/>
                    <a:pt x="698" y="1228"/>
                  </a:cubicBezTo>
                  <a:cubicBezTo>
                    <a:pt x="702" y="1232"/>
                    <a:pt x="702" y="1232"/>
                    <a:pt x="702" y="1232"/>
                  </a:cubicBezTo>
                  <a:cubicBezTo>
                    <a:pt x="713" y="1239"/>
                    <a:pt x="713" y="1239"/>
                    <a:pt x="713" y="1239"/>
                  </a:cubicBezTo>
                  <a:cubicBezTo>
                    <a:pt x="727" y="1249"/>
                    <a:pt x="727" y="1249"/>
                    <a:pt x="727" y="1249"/>
                  </a:cubicBezTo>
                  <a:cubicBezTo>
                    <a:pt x="730" y="1251"/>
                    <a:pt x="730" y="1251"/>
                    <a:pt x="730" y="1251"/>
                  </a:cubicBezTo>
                  <a:cubicBezTo>
                    <a:pt x="731" y="1251"/>
                    <a:pt x="731" y="1251"/>
                    <a:pt x="731" y="1251"/>
                  </a:cubicBezTo>
                  <a:cubicBezTo>
                    <a:pt x="733" y="1251"/>
                    <a:pt x="733" y="1251"/>
                    <a:pt x="733" y="1251"/>
                  </a:cubicBezTo>
                  <a:cubicBezTo>
                    <a:pt x="734" y="1251"/>
                    <a:pt x="734" y="1251"/>
                    <a:pt x="734" y="1251"/>
                  </a:cubicBezTo>
                  <a:cubicBezTo>
                    <a:pt x="735" y="1250"/>
                    <a:pt x="735" y="1250"/>
                    <a:pt x="735" y="1250"/>
                  </a:cubicBezTo>
                  <a:cubicBezTo>
                    <a:pt x="736" y="1250"/>
                    <a:pt x="736" y="1250"/>
                    <a:pt x="736" y="1250"/>
                  </a:cubicBezTo>
                  <a:cubicBezTo>
                    <a:pt x="737" y="1245"/>
                    <a:pt x="737" y="1245"/>
                    <a:pt x="737" y="1245"/>
                  </a:cubicBezTo>
                  <a:cubicBezTo>
                    <a:pt x="737" y="1242"/>
                    <a:pt x="737" y="1242"/>
                    <a:pt x="737" y="1242"/>
                  </a:cubicBezTo>
                  <a:cubicBezTo>
                    <a:pt x="736" y="1242"/>
                    <a:pt x="736" y="1242"/>
                    <a:pt x="736" y="1242"/>
                  </a:cubicBezTo>
                  <a:cubicBezTo>
                    <a:pt x="733" y="1239"/>
                    <a:pt x="733" y="1239"/>
                    <a:pt x="733" y="1239"/>
                  </a:cubicBezTo>
                  <a:cubicBezTo>
                    <a:pt x="729" y="1237"/>
                    <a:pt x="729" y="1237"/>
                    <a:pt x="729" y="1237"/>
                  </a:cubicBezTo>
                  <a:cubicBezTo>
                    <a:pt x="729" y="1236"/>
                    <a:pt x="729" y="1236"/>
                    <a:pt x="729" y="1236"/>
                  </a:cubicBezTo>
                  <a:cubicBezTo>
                    <a:pt x="729" y="1235"/>
                    <a:pt x="729" y="1235"/>
                    <a:pt x="729" y="1235"/>
                  </a:cubicBezTo>
                  <a:cubicBezTo>
                    <a:pt x="730" y="1235"/>
                    <a:pt x="730" y="1235"/>
                    <a:pt x="730" y="1235"/>
                  </a:cubicBezTo>
                  <a:cubicBezTo>
                    <a:pt x="731" y="1234"/>
                    <a:pt x="731" y="1234"/>
                    <a:pt x="731" y="1234"/>
                  </a:cubicBezTo>
                  <a:cubicBezTo>
                    <a:pt x="741" y="1233"/>
                    <a:pt x="741" y="1233"/>
                    <a:pt x="741" y="1233"/>
                  </a:cubicBezTo>
                  <a:cubicBezTo>
                    <a:pt x="742" y="1234"/>
                    <a:pt x="742" y="1234"/>
                    <a:pt x="742" y="1234"/>
                  </a:cubicBezTo>
                  <a:cubicBezTo>
                    <a:pt x="744" y="1235"/>
                    <a:pt x="744" y="1235"/>
                    <a:pt x="744" y="1235"/>
                  </a:cubicBezTo>
                  <a:cubicBezTo>
                    <a:pt x="745" y="1236"/>
                    <a:pt x="745" y="1236"/>
                    <a:pt x="745" y="1236"/>
                  </a:cubicBezTo>
                  <a:cubicBezTo>
                    <a:pt x="744" y="1237"/>
                    <a:pt x="744" y="1237"/>
                    <a:pt x="744" y="1237"/>
                  </a:cubicBezTo>
                  <a:cubicBezTo>
                    <a:pt x="744" y="1238"/>
                    <a:pt x="744" y="1238"/>
                    <a:pt x="744" y="1238"/>
                  </a:cubicBezTo>
                  <a:cubicBezTo>
                    <a:pt x="742" y="1238"/>
                    <a:pt x="742" y="1238"/>
                    <a:pt x="742" y="1238"/>
                  </a:cubicBezTo>
                  <a:cubicBezTo>
                    <a:pt x="739" y="1245"/>
                    <a:pt x="739" y="1245"/>
                    <a:pt x="739" y="1245"/>
                  </a:cubicBezTo>
                  <a:cubicBezTo>
                    <a:pt x="739" y="1246"/>
                    <a:pt x="739" y="1246"/>
                    <a:pt x="739" y="1246"/>
                  </a:cubicBezTo>
                  <a:cubicBezTo>
                    <a:pt x="739" y="1248"/>
                    <a:pt x="739" y="1248"/>
                    <a:pt x="739" y="1248"/>
                  </a:cubicBezTo>
                  <a:cubicBezTo>
                    <a:pt x="741" y="1250"/>
                    <a:pt x="741" y="1250"/>
                    <a:pt x="741" y="1250"/>
                  </a:cubicBezTo>
                  <a:cubicBezTo>
                    <a:pt x="741" y="1250"/>
                    <a:pt x="741" y="1250"/>
                    <a:pt x="741" y="1250"/>
                  </a:cubicBezTo>
                  <a:cubicBezTo>
                    <a:pt x="743" y="1251"/>
                    <a:pt x="743" y="1251"/>
                    <a:pt x="743" y="1251"/>
                  </a:cubicBezTo>
                  <a:cubicBezTo>
                    <a:pt x="745" y="1250"/>
                    <a:pt x="745" y="1250"/>
                    <a:pt x="745" y="1250"/>
                  </a:cubicBezTo>
                  <a:cubicBezTo>
                    <a:pt x="749" y="1247"/>
                    <a:pt x="749" y="1247"/>
                    <a:pt x="749" y="1247"/>
                  </a:cubicBezTo>
                  <a:cubicBezTo>
                    <a:pt x="750" y="1247"/>
                    <a:pt x="750" y="1247"/>
                    <a:pt x="750" y="1247"/>
                  </a:cubicBezTo>
                  <a:cubicBezTo>
                    <a:pt x="750" y="1246"/>
                    <a:pt x="750" y="1246"/>
                    <a:pt x="750" y="1246"/>
                  </a:cubicBezTo>
                  <a:cubicBezTo>
                    <a:pt x="750" y="1243"/>
                    <a:pt x="750" y="1243"/>
                    <a:pt x="750" y="1243"/>
                  </a:cubicBezTo>
                  <a:cubicBezTo>
                    <a:pt x="750" y="1239"/>
                    <a:pt x="750" y="1239"/>
                    <a:pt x="750" y="1239"/>
                  </a:cubicBezTo>
                  <a:cubicBezTo>
                    <a:pt x="750" y="1237"/>
                    <a:pt x="750" y="1237"/>
                    <a:pt x="750" y="1237"/>
                  </a:cubicBezTo>
                  <a:cubicBezTo>
                    <a:pt x="751" y="1236"/>
                    <a:pt x="751" y="1236"/>
                    <a:pt x="751" y="1236"/>
                  </a:cubicBezTo>
                  <a:cubicBezTo>
                    <a:pt x="751" y="1234"/>
                    <a:pt x="751" y="1234"/>
                    <a:pt x="751" y="1234"/>
                  </a:cubicBezTo>
                  <a:cubicBezTo>
                    <a:pt x="753" y="1234"/>
                    <a:pt x="753" y="1234"/>
                    <a:pt x="753" y="1234"/>
                  </a:cubicBezTo>
                  <a:cubicBezTo>
                    <a:pt x="756" y="1234"/>
                    <a:pt x="756" y="1234"/>
                    <a:pt x="756" y="1234"/>
                  </a:cubicBezTo>
                  <a:cubicBezTo>
                    <a:pt x="758" y="1234"/>
                    <a:pt x="758" y="1234"/>
                    <a:pt x="758" y="1234"/>
                  </a:cubicBezTo>
                  <a:cubicBezTo>
                    <a:pt x="758" y="1235"/>
                    <a:pt x="758" y="1235"/>
                    <a:pt x="758" y="1235"/>
                  </a:cubicBezTo>
                  <a:cubicBezTo>
                    <a:pt x="758" y="1237"/>
                    <a:pt x="758" y="1237"/>
                    <a:pt x="758" y="1237"/>
                  </a:cubicBezTo>
                  <a:cubicBezTo>
                    <a:pt x="758" y="1243"/>
                    <a:pt x="758" y="1243"/>
                    <a:pt x="758" y="1243"/>
                  </a:cubicBezTo>
                  <a:cubicBezTo>
                    <a:pt x="758" y="1244"/>
                    <a:pt x="758" y="1244"/>
                    <a:pt x="758" y="1244"/>
                  </a:cubicBezTo>
                  <a:cubicBezTo>
                    <a:pt x="757" y="1245"/>
                    <a:pt x="757" y="1245"/>
                    <a:pt x="757" y="1245"/>
                  </a:cubicBezTo>
                  <a:cubicBezTo>
                    <a:pt x="756" y="1245"/>
                    <a:pt x="756" y="1245"/>
                    <a:pt x="756" y="1245"/>
                  </a:cubicBezTo>
                  <a:cubicBezTo>
                    <a:pt x="754" y="1247"/>
                    <a:pt x="754" y="1247"/>
                    <a:pt x="754" y="1247"/>
                  </a:cubicBezTo>
                  <a:cubicBezTo>
                    <a:pt x="753" y="1250"/>
                    <a:pt x="753" y="1250"/>
                    <a:pt x="753" y="1250"/>
                  </a:cubicBezTo>
                  <a:cubicBezTo>
                    <a:pt x="753" y="1250"/>
                    <a:pt x="753" y="1250"/>
                    <a:pt x="753" y="1250"/>
                  </a:cubicBezTo>
                  <a:cubicBezTo>
                    <a:pt x="753" y="1251"/>
                    <a:pt x="753" y="1251"/>
                    <a:pt x="753" y="1251"/>
                  </a:cubicBezTo>
                  <a:cubicBezTo>
                    <a:pt x="754" y="1252"/>
                    <a:pt x="754" y="1252"/>
                    <a:pt x="754" y="1252"/>
                  </a:cubicBezTo>
                  <a:cubicBezTo>
                    <a:pt x="764" y="1250"/>
                    <a:pt x="764" y="1250"/>
                    <a:pt x="764" y="1250"/>
                  </a:cubicBezTo>
                  <a:cubicBezTo>
                    <a:pt x="764" y="1250"/>
                    <a:pt x="764" y="1250"/>
                    <a:pt x="764" y="1250"/>
                  </a:cubicBezTo>
                  <a:cubicBezTo>
                    <a:pt x="764" y="1239"/>
                    <a:pt x="764" y="1239"/>
                    <a:pt x="764" y="1239"/>
                  </a:cubicBezTo>
                  <a:cubicBezTo>
                    <a:pt x="764" y="1238"/>
                    <a:pt x="764" y="1238"/>
                    <a:pt x="764" y="1238"/>
                  </a:cubicBezTo>
                  <a:cubicBezTo>
                    <a:pt x="763" y="1237"/>
                    <a:pt x="763" y="1237"/>
                    <a:pt x="763" y="1237"/>
                  </a:cubicBezTo>
                  <a:cubicBezTo>
                    <a:pt x="762" y="1236"/>
                    <a:pt x="762" y="1236"/>
                    <a:pt x="762" y="1236"/>
                  </a:cubicBezTo>
                  <a:cubicBezTo>
                    <a:pt x="761" y="1236"/>
                    <a:pt x="761" y="1236"/>
                    <a:pt x="761" y="1236"/>
                  </a:cubicBezTo>
                  <a:cubicBezTo>
                    <a:pt x="761" y="1235"/>
                    <a:pt x="761" y="1235"/>
                    <a:pt x="761" y="1235"/>
                  </a:cubicBezTo>
                  <a:cubicBezTo>
                    <a:pt x="763" y="1234"/>
                    <a:pt x="763" y="1234"/>
                    <a:pt x="763" y="1234"/>
                  </a:cubicBezTo>
                  <a:cubicBezTo>
                    <a:pt x="763" y="1233"/>
                    <a:pt x="763" y="1233"/>
                    <a:pt x="763" y="1233"/>
                  </a:cubicBezTo>
                  <a:cubicBezTo>
                    <a:pt x="767" y="1233"/>
                    <a:pt x="767" y="1233"/>
                    <a:pt x="767" y="1233"/>
                  </a:cubicBezTo>
                  <a:cubicBezTo>
                    <a:pt x="772" y="1236"/>
                    <a:pt x="772" y="1236"/>
                    <a:pt x="772" y="1236"/>
                  </a:cubicBezTo>
                  <a:cubicBezTo>
                    <a:pt x="773" y="1237"/>
                    <a:pt x="773" y="1237"/>
                    <a:pt x="773" y="1237"/>
                  </a:cubicBezTo>
                  <a:cubicBezTo>
                    <a:pt x="777" y="1241"/>
                    <a:pt x="777" y="1241"/>
                    <a:pt x="777" y="1241"/>
                  </a:cubicBezTo>
                  <a:cubicBezTo>
                    <a:pt x="777" y="1242"/>
                    <a:pt x="777" y="1242"/>
                    <a:pt x="777" y="1242"/>
                  </a:cubicBezTo>
                  <a:cubicBezTo>
                    <a:pt x="777" y="1243"/>
                    <a:pt x="777" y="1243"/>
                    <a:pt x="777" y="1243"/>
                  </a:cubicBezTo>
                  <a:cubicBezTo>
                    <a:pt x="776" y="1243"/>
                    <a:pt x="776" y="1243"/>
                    <a:pt x="776" y="1243"/>
                  </a:cubicBezTo>
                  <a:cubicBezTo>
                    <a:pt x="774" y="1244"/>
                    <a:pt x="774" y="1244"/>
                    <a:pt x="774" y="1244"/>
                  </a:cubicBezTo>
                  <a:cubicBezTo>
                    <a:pt x="773" y="1245"/>
                    <a:pt x="773" y="1245"/>
                    <a:pt x="773" y="1245"/>
                  </a:cubicBezTo>
                  <a:cubicBezTo>
                    <a:pt x="770" y="1248"/>
                    <a:pt x="770" y="1248"/>
                    <a:pt x="770" y="1248"/>
                  </a:cubicBezTo>
                  <a:cubicBezTo>
                    <a:pt x="769" y="1249"/>
                    <a:pt x="769" y="1249"/>
                    <a:pt x="769" y="1249"/>
                  </a:cubicBezTo>
                  <a:cubicBezTo>
                    <a:pt x="769" y="1250"/>
                    <a:pt x="769" y="1250"/>
                    <a:pt x="769" y="1250"/>
                  </a:cubicBezTo>
                  <a:cubicBezTo>
                    <a:pt x="770" y="1250"/>
                    <a:pt x="770" y="1250"/>
                    <a:pt x="770" y="1250"/>
                  </a:cubicBezTo>
                  <a:cubicBezTo>
                    <a:pt x="770" y="1251"/>
                    <a:pt x="770" y="1251"/>
                    <a:pt x="770" y="1251"/>
                  </a:cubicBezTo>
                  <a:cubicBezTo>
                    <a:pt x="772" y="1252"/>
                    <a:pt x="772" y="1252"/>
                    <a:pt x="772" y="1252"/>
                  </a:cubicBezTo>
                  <a:cubicBezTo>
                    <a:pt x="774" y="1252"/>
                    <a:pt x="774" y="1252"/>
                    <a:pt x="774" y="1252"/>
                  </a:cubicBezTo>
                  <a:cubicBezTo>
                    <a:pt x="781" y="1255"/>
                    <a:pt x="781" y="1255"/>
                    <a:pt x="781" y="1255"/>
                  </a:cubicBezTo>
                  <a:cubicBezTo>
                    <a:pt x="785" y="1258"/>
                    <a:pt x="785" y="1258"/>
                    <a:pt x="785" y="1258"/>
                  </a:cubicBezTo>
                  <a:cubicBezTo>
                    <a:pt x="789" y="1261"/>
                    <a:pt x="789" y="1261"/>
                    <a:pt x="789" y="1261"/>
                  </a:cubicBezTo>
                  <a:cubicBezTo>
                    <a:pt x="792" y="1262"/>
                    <a:pt x="792" y="1262"/>
                    <a:pt x="792" y="1262"/>
                  </a:cubicBezTo>
                  <a:cubicBezTo>
                    <a:pt x="794" y="1262"/>
                    <a:pt x="794" y="1262"/>
                    <a:pt x="794" y="1262"/>
                  </a:cubicBezTo>
                  <a:cubicBezTo>
                    <a:pt x="796" y="1260"/>
                    <a:pt x="796" y="1260"/>
                    <a:pt x="796" y="1260"/>
                  </a:cubicBezTo>
                  <a:cubicBezTo>
                    <a:pt x="796" y="1258"/>
                    <a:pt x="796" y="1258"/>
                    <a:pt x="796" y="1258"/>
                  </a:cubicBezTo>
                  <a:cubicBezTo>
                    <a:pt x="797" y="1256"/>
                    <a:pt x="797" y="1256"/>
                    <a:pt x="797" y="1256"/>
                  </a:cubicBezTo>
                  <a:cubicBezTo>
                    <a:pt x="797" y="1255"/>
                    <a:pt x="797" y="1255"/>
                    <a:pt x="797" y="1255"/>
                  </a:cubicBezTo>
                  <a:cubicBezTo>
                    <a:pt x="801" y="1250"/>
                    <a:pt x="801" y="1250"/>
                    <a:pt x="801" y="1250"/>
                  </a:cubicBezTo>
                  <a:cubicBezTo>
                    <a:pt x="803" y="1250"/>
                    <a:pt x="803" y="1250"/>
                    <a:pt x="803" y="1250"/>
                  </a:cubicBezTo>
                  <a:cubicBezTo>
                    <a:pt x="816" y="1246"/>
                    <a:pt x="816" y="1246"/>
                    <a:pt x="816" y="1246"/>
                  </a:cubicBezTo>
                  <a:cubicBezTo>
                    <a:pt x="837" y="1241"/>
                    <a:pt x="837" y="1241"/>
                    <a:pt x="837" y="1241"/>
                  </a:cubicBezTo>
                  <a:cubicBezTo>
                    <a:pt x="842" y="1241"/>
                    <a:pt x="842" y="1241"/>
                    <a:pt x="842" y="1241"/>
                  </a:cubicBezTo>
                  <a:cubicBezTo>
                    <a:pt x="848" y="1240"/>
                    <a:pt x="848" y="1240"/>
                    <a:pt x="848" y="1240"/>
                  </a:cubicBezTo>
                  <a:cubicBezTo>
                    <a:pt x="857" y="1237"/>
                    <a:pt x="857" y="1237"/>
                    <a:pt x="857" y="1237"/>
                  </a:cubicBezTo>
                  <a:cubicBezTo>
                    <a:pt x="864" y="1234"/>
                    <a:pt x="864" y="1234"/>
                    <a:pt x="864" y="1234"/>
                  </a:cubicBezTo>
                  <a:cubicBezTo>
                    <a:pt x="866" y="1233"/>
                    <a:pt x="866" y="1233"/>
                    <a:pt x="866" y="1233"/>
                  </a:cubicBezTo>
                  <a:cubicBezTo>
                    <a:pt x="870" y="1232"/>
                    <a:pt x="870" y="1232"/>
                    <a:pt x="870" y="1232"/>
                  </a:cubicBezTo>
                  <a:cubicBezTo>
                    <a:pt x="874" y="1231"/>
                    <a:pt x="874" y="1231"/>
                    <a:pt x="874" y="1231"/>
                  </a:cubicBezTo>
                  <a:cubicBezTo>
                    <a:pt x="883" y="1230"/>
                    <a:pt x="883" y="1230"/>
                    <a:pt x="883" y="1230"/>
                  </a:cubicBezTo>
                  <a:cubicBezTo>
                    <a:pt x="886" y="1230"/>
                    <a:pt x="886" y="1230"/>
                    <a:pt x="886" y="1230"/>
                  </a:cubicBezTo>
                  <a:cubicBezTo>
                    <a:pt x="890" y="1231"/>
                    <a:pt x="890" y="1231"/>
                    <a:pt x="890" y="1231"/>
                  </a:cubicBezTo>
                  <a:cubicBezTo>
                    <a:pt x="900" y="1233"/>
                    <a:pt x="900" y="1233"/>
                    <a:pt x="900" y="1233"/>
                  </a:cubicBezTo>
                  <a:cubicBezTo>
                    <a:pt x="909" y="1236"/>
                    <a:pt x="909" y="1236"/>
                    <a:pt x="909" y="1236"/>
                  </a:cubicBezTo>
                  <a:cubicBezTo>
                    <a:pt x="920" y="1239"/>
                    <a:pt x="920" y="1239"/>
                    <a:pt x="920" y="1239"/>
                  </a:cubicBezTo>
                  <a:cubicBezTo>
                    <a:pt x="935" y="1243"/>
                    <a:pt x="935" y="1243"/>
                    <a:pt x="935" y="1243"/>
                  </a:cubicBezTo>
                  <a:cubicBezTo>
                    <a:pt x="936" y="1243"/>
                    <a:pt x="936" y="1243"/>
                    <a:pt x="936" y="1243"/>
                  </a:cubicBezTo>
                  <a:cubicBezTo>
                    <a:pt x="951" y="1247"/>
                    <a:pt x="951" y="1247"/>
                    <a:pt x="951" y="1247"/>
                  </a:cubicBezTo>
                  <a:cubicBezTo>
                    <a:pt x="955" y="1247"/>
                    <a:pt x="955" y="1247"/>
                    <a:pt x="955" y="1247"/>
                  </a:cubicBezTo>
                  <a:cubicBezTo>
                    <a:pt x="957" y="1247"/>
                    <a:pt x="957" y="1247"/>
                    <a:pt x="957" y="1247"/>
                  </a:cubicBezTo>
                  <a:cubicBezTo>
                    <a:pt x="959" y="1246"/>
                    <a:pt x="959" y="1246"/>
                    <a:pt x="959" y="1246"/>
                  </a:cubicBezTo>
                  <a:cubicBezTo>
                    <a:pt x="961" y="1244"/>
                    <a:pt x="961" y="1244"/>
                    <a:pt x="961" y="1244"/>
                  </a:cubicBezTo>
                  <a:cubicBezTo>
                    <a:pt x="962" y="1240"/>
                    <a:pt x="962" y="1240"/>
                    <a:pt x="962" y="1240"/>
                  </a:cubicBezTo>
                  <a:cubicBezTo>
                    <a:pt x="963" y="1238"/>
                    <a:pt x="963" y="1238"/>
                    <a:pt x="963" y="1238"/>
                  </a:cubicBezTo>
                  <a:cubicBezTo>
                    <a:pt x="965" y="1236"/>
                    <a:pt x="965" y="1236"/>
                    <a:pt x="965" y="1236"/>
                  </a:cubicBezTo>
                  <a:cubicBezTo>
                    <a:pt x="971" y="1229"/>
                    <a:pt x="971" y="1229"/>
                    <a:pt x="971" y="1229"/>
                  </a:cubicBezTo>
                  <a:cubicBezTo>
                    <a:pt x="973" y="1228"/>
                    <a:pt x="973" y="1228"/>
                    <a:pt x="973" y="1228"/>
                  </a:cubicBezTo>
                  <a:cubicBezTo>
                    <a:pt x="979" y="1224"/>
                    <a:pt x="979" y="1224"/>
                    <a:pt x="979" y="1224"/>
                  </a:cubicBezTo>
                  <a:cubicBezTo>
                    <a:pt x="984" y="1222"/>
                    <a:pt x="984" y="1222"/>
                    <a:pt x="984" y="1222"/>
                  </a:cubicBezTo>
                  <a:cubicBezTo>
                    <a:pt x="987" y="1221"/>
                    <a:pt x="987" y="1221"/>
                    <a:pt x="987" y="1221"/>
                  </a:cubicBezTo>
                  <a:cubicBezTo>
                    <a:pt x="994" y="1219"/>
                    <a:pt x="994" y="1219"/>
                    <a:pt x="994" y="1219"/>
                  </a:cubicBezTo>
                  <a:cubicBezTo>
                    <a:pt x="1002" y="1217"/>
                    <a:pt x="1002" y="1217"/>
                    <a:pt x="1002" y="1217"/>
                  </a:cubicBezTo>
                  <a:cubicBezTo>
                    <a:pt x="1020" y="1209"/>
                    <a:pt x="1020" y="1209"/>
                    <a:pt x="1020" y="1209"/>
                  </a:cubicBezTo>
                  <a:cubicBezTo>
                    <a:pt x="1022" y="1207"/>
                    <a:pt x="1022" y="1207"/>
                    <a:pt x="1022" y="1207"/>
                  </a:cubicBezTo>
                  <a:cubicBezTo>
                    <a:pt x="1025" y="1204"/>
                    <a:pt x="1025" y="1204"/>
                    <a:pt x="1025" y="1204"/>
                  </a:cubicBezTo>
                  <a:cubicBezTo>
                    <a:pt x="1026" y="1202"/>
                    <a:pt x="1026" y="1202"/>
                    <a:pt x="1026" y="1202"/>
                  </a:cubicBezTo>
                  <a:cubicBezTo>
                    <a:pt x="1028" y="1200"/>
                    <a:pt x="1028" y="1200"/>
                    <a:pt x="1028" y="1200"/>
                  </a:cubicBezTo>
                  <a:cubicBezTo>
                    <a:pt x="1037" y="1192"/>
                    <a:pt x="1037" y="1192"/>
                    <a:pt x="1037" y="1192"/>
                  </a:cubicBezTo>
                  <a:cubicBezTo>
                    <a:pt x="1040" y="1191"/>
                    <a:pt x="1040" y="1191"/>
                    <a:pt x="1040" y="1191"/>
                  </a:cubicBezTo>
                  <a:cubicBezTo>
                    <a:pt x="1042" y="1191"/>
                    <a:pt x="1042" y="1191"/>
                    <a:pt x="1042" y="1191"/>
                  </a:cubicBezTo>
                  <a:cubicBezTo>
                    <a:pt x="1050" y="1193"/>
                    <a:pt x="1050" y="1193"/>
                    <a:pt x="1050" y="1193"/>
                  </a:cubicBezTo>
                  <a:cubicBezTo>
                    <a:pt x="1068" y="1190"/>
                    <a:pt x="1068" y="1190"/>
                    <a:pt x="1068" y="1190"/>
                  </a:cubicBezTo>
                  <a:cubicBezTo>
                    <a:pt x="1067" y="1186"/>
                    <a:pt x="1067" y="1186"/>
                    <a:pt x="1067" y="1186"/>
                  </a:cubicBezTo>
                  <a:cubicBezTo>
                    <a:pt x="1066" y="1181"/>
                    <a:pt x="1066" y="1181"/>
                    <a:pt x="1066" y="1181"/>
                  </a:cubicBezTo>
                  <a:cubicBezTo>
                    <a:pt x="1066" y="1178"/>
                    <a:pt x="1066" y="1178"/>
                    <a:pt x="1066" y="1178"/>
                  </a:cubicBezTo>
                  <a:cubicBezTo>
                    <a:pt x="1068" y="1173"/>
                    <a:pt x="1068" y="1173"/>
                    <a:pt x="1068" y="1173"/>
                  </a:cubicBezTo>
                  <a:cubicBezTo>
                    <a:pt x="1069" y="1170"/>
                    <a:pt x="1069" y="1170"/>
                    <a:pt x="1069" y="1170"/>
                  </a:cubicBezTo>
                  <a:cubicBezTo>
                    <a:pt x="1070" y="1167"/>
                    <a:pt x="1070" y="1167"/>
                    <a:pt x="1070" y="1167"/>
                  </a:cubicBezTo>
                  <a:cubicBezTo>
                    <a:pt x="1075" y="1161"/>
                    <a:pt x="1075" y="1161"/>
                    <a:pt x="1075" y="1161"/>
                  </a:cubicBezTo>
                  <a:cubicBezTo>
                    <a:pt x="1080" y="1157"/>
                    <a:pt x="1080" y="1157"/>
                    <a:pt x="1080" y="1157"/>
                  </a:cubicBezTo>
                  <a:cubicBezTo>
                    <a:pt x="1084" y="1153"/>
                    <a:pt x="1084" y="1153"/>
                    <a:pt x="1084" y="1153"/>
                  </a:cubicBezTo>
                  <a:cubicBezTo>
                    <a:pt x="1085" y="1153"/>
                    <a:pt x="1085" y="1153"/>
                    <a:pt x="1085" y="1153"/>
                  </a:cubicBezTo>
                  <a:cubicBezTo>
                    <a:pt x="1088" y="1152"/>
                    <a:pt x="1088" y="1152"/>
                    <a:pt x="1088" y="1152"/>
                  </a:cubicBezTo>
                  <a:cubicBezTo>
                    <a:pt x="1092" y="1152"/>
                    <a:pt x="1092" y="1152"/>
                    <a:pt x="1092" y="1152"/>
                  </a:cubicBezTo>
                  <a:cubicBezTo>
                    <a:pt x="1096" y="1151"/>
                    <a:pt x="1096" y="1151"/>
                    <a:pt x="1096" y="1151"/>
                  </a:cubicBezTo>
                  <a:cubicBezTo>
                    <a:pt x="1098" y="1151"/>
                    <a:pt x="1098" y="1151"/>
                    <a:pt x="1098" y="1151"/>
                  </a:cubicBezTo>
                  <a:cubicBezTo>
                    <a:pt x="1099" y="1150"/>
                    <a:pt x="1099" y="1150"/>
                    <a:pt x="1099" y="1150"/>
                  </a:cubicBezTo>
                  <a:cubicBezTo>
                    <a:pt x="1123" y="1137"/>
                    <a:pt x="1123" y="1137"/>
                    <a:pt x="1123" y="1137"/>
                  </a:cubicBezTo>
                  <a:cubicBezTo>
                    <a:pt x="1124" y="1135"/>
                    <a:pt x="1124" y="1135"/>
                    <a:pt x="1124" y="1135"/>
                  </a:cubicBezTo>
                  <a:cubicBezTo>
                    <a:pt x="1126" y="1133"/>
                    <a:pt x="1126" y="1133"/>
                    <a:pt x="1126" y="1133"/>
                  </a:cubicBezTo>
                  <a:cubicBezTo>
                    <a:pt x="1129" y="1128"/>
                    <a:pt x="1129" y="1128"/>
                    <a:pt x="1129" y="1128"/>
                  </a:cubicBezTo>
                  <a:cubicBezTo>
                    <a:pt x="1131" y="1126"/>
                    <a:pt x="1131" y="1126"/>
                    <a:pt x="1131" y="1126"/>
                  </a:cubicBezTo>
                  <a:cubicBezTo>
                    <a:pt x="1131" y="1122"/>
                    <a:pt x="1131" y="1122"/>
                    <a:pt x="1131" y="1122"/>
                  </a:cubicBezTo>
                  <a:cubicBezTo>
                    <a:pt x="1132" y="1117"/>
                    <a:pt x="1132" y="1117"/>
                    <a:pt x="1132" y="1117"/>
                  </a:cubicBezTo>
                  <a:cubicBezTo>
                    <a:pt x="1131" y="1112"/>
                    <a:pt x="1131" y="1112"/>
                    <a:pt x="1131" y="1112"/>
                  </a:cubicBezTo>
                  <a:cubicBezTo>
                    <a:pt x="1132" y="1083"/>
                    <a:pt x="1132" y="1083"/>
                    <a:pt x="1132" y="1083"/>
                  </a:cubicBezTo>
                  <a:cubicBezTo>
                    <a:pt x="1133" y="1081"/>
                    <a:pt x="1133" y="1081"/>
                    <a:pt x="1133" y="1081"/>
                  </a:cubicBezTo>
                  <a:cubicBezTo>
                    <a:pt x="1133" y="1080"/>
                    <a:pt x="1133" y="1080"/>
                    <a:pt x="1133" y="1080"/>
                  </a:cubicBezTo>
                  <a:cubicBezTo>
                    <a:pt x="1134" y="1074"/>
                    <a:pt x="1134" y="1074"/>
                    <a:pt x="1134" y="1074"/>
                  </a:cubicBezTo>
                  <a:cubicBezTo>
                    <a:pt x="1135" y="1073"/>
                    <a:pt x="1135" y="1073"/>
                    <a:pt x="1135" y="1073"/>
                  </a:cubicBezTo>
                  <a:cubicBezTo>
                    <a:pt x="1135" y="1071"/>
                    <a:pt x="1135" y="1071"/>
                    <a:pt x="1135" y="1071"/>
                  </a:cubicBezTo>
                  <a:cubicBezTo>
                    <a:pt x="1134" y="1069"/>
                    <a:pt x="1134" y="1069"/>
                    <a:pt x="1134" y="1069"/>
                  </a:cubicBezTo>
                  <a:cubicBezTo>
                    <a:pt x="1134" y="1067"/>
                    <a:pt x="1134" y="1067"/>
                    <a:pt x="1134" y="1067"/>
                  </a:cubicBezTo>
                  <a:cubicBezTo>
                    <a:pt x="1133" y="1067"/>
                    <a:pt x="1133" y="1067"/>
                    <a:pt x="1133" y="1067"/>
                  </a:cubicBezTo>
                  <a:cubicBezTo>
                    <a:pt x="1132" y="1067"/>
                    <a:pt x="1132" y="1067"/>
                    <a:pt x="1132" y="1067"/>
                  </a:cubicBezTo>
                  <a:cubicBezTo>
                    <a:pt x="1126" y="1067"/>
                    <a:pt x="1126" y="1067"/>
                    <a:pt x="1126" y="1067"/>
                  </a:cubicBezTo>
                  <a:cubicBezTo>
                    <a:pt x="1118" y="1069"/>
                    <a:pt x="1118" y="1069"/>
                    <a:pt x="1118" y="1069"/>
                  </a:cubicBezTo>
                  <a:cubicBezTo>
                    <a:pt x="1091" y="1075"/>
                    <a:pt x="1091" y="1075"/>
                    <a:pt x="1091" y="1075"/>
                  </a:cubicBezTo>
                  <a:cubicBezTo>
                    <a:pt x="1072" y="1079"/>
                    <a:pt x="1072" y="1079"/>
                    <a:pt x="1072" y="1079"/>
                  </a:cubicBezTo>
                  <a:cubicBezTo>
                    <a:pt x="1070" y="1080"/>
                    <a:pt x="1070" y="1080"/>
                    <a:pt x="1070" y="1080"/>
                  </a:cubicBezTo>
                  <a:cubicBezTo>
                    <a:pt x="1066" y="1083"/>
                    <a:pt x="1066" y="1083"/>
                    <a:pt x="1066" y="1083"/>
                  </a:cubicBezTo>
                  <a:cubicBezTo>
                    <a:pt x="1065" y="1084"/>
                    <a:pt x="1065" y="1084"/>
                    <a:pt x="1065" y="1084"/>
                  </a:cubicBezTo>
                  <a:cubicBezTo>
                    <a:pt x="1063" y="1085"/>
                    <a:pt x="1063" y="1085"/>
                    <a:pt x="1063" y="1085"/>
                  </a:cubicBezTo>
                  <a:cubicBezTo>
                    <a:pt x="1052" y="1087"/>
                    <a:pt x="1052" y="1087"/>
                    <a:pt x="1052" y="1087"/>
                  </a:cubicBezTo>
                  <a:cubicBezTo>
                    <a:pt x="1045" y="1086"/>
                    <a:pt x="1045" y="1086"/>
                    <a:pt x="1045" y="1086"/>
                  </a:cubicBezTo>
                  <a:cubicBezTo>
                    <a:pt x="1034" y="1085"/>
                    <a:pt x="1034" y="1085"/>
                    <a:pt x="1034" y="1085"/>
                  </a:cubicBezTo>
                  <a:cubicBezTo>
                    <a:pt x="1032" y="1084"/>
                    <a:pt x="1032" y="1084"/>
                    <a:pt x="1032" y="1084"/>
                  </a:cubicBezTo>
                  <a:cubicBezTo>
                    <a:pt x="1030" y="1082"/>
                    <a:pt x="1030" y="1082"/>
                    <a:pt x="1030" y="1082"/>
                  </a:cubicBezTo>
                  <a:cubicBezTo>
                    <a:pt x="1031" y="1082"/>
                    <a:pt x="1031" y="1082"/>
                    <a:pt x="1031" y="1082"/>
                  </a:cubicBezTo>
                  <a:cubicBezTo>
                    <a:pt x="1038" y="1082"/>
                    <a:pt x="1038" y="1082"/>
                    <a:pt x="1038" y="1082"/>
                  </a:cubicBezTo>
                  <a:cubicBezTo>
                    <a:pt x="1041" y="1083"/>
                    <a:pt x="1041" y="1083"/>
                    <a:pt x="1041" y="1083"/>
                  </a:cubicBezTo>
                  <a:cubicBezTo>
                    <a:pt x="1045" y="1084"/>
                    <a:pt x="1045" y="1084"/>
                    <a:pt x="1045" y="1084"/>
                  </a:cubicBezTo>
                  <a:cubicBezTo>
                    <a:pt x="1047" y="1084"/>
                    <a:pt x="1047" y="1084"/>
                    <a:pt x="1047" y="1084"/>
                  </a:cubicBezTo>
                  <a:cubicBezTo>
                    <a:pt x="1054" y="1080"/>
                    <a:pt x="1054" y="1080"/>
                    <a:pt x="1054" y="1080"/>
                  </a:cubicBezTo>
                  <a:cubicBezTo>
                    <a:pt x="1055" y="1079"/>
                    <a:pt x="1055" y="1079"/>
                    <a:pt x="1055" y="1079"/>
                  </a:cubicBezTo>
                  <a:cubicBezTo>
                    <a:pt x="1055" y="1079"/>
                    <a:pt x="1055" y="1079"/>
                    <a:pt x="1055" y="1079"/>
                  </a:cubicBezTo>
                  <a:cubicBezTo>
                    <a:pt x="1055" y="1078"/>
                    <a:pt x="1055" y="1078"/>
                    <a:pt x="1055" y="1078"/>
                  </a:cubicBezTo>
                  <a:cubicBezTo>
                    <a:pt x="1054" y="1076"/>
                    <a:pt x="1054" y="1076"/>
                    <a:pt x="1054" y="1076"/>
                  </a:cubicBezTo>
                  <a:cubicBezTo>
                    <a:pt x="1052" y="1073"/>
                    <a:pt x="1052" y="1073"/>
                    <a:pt x="1052" y="1073"/>
                  </a:cubicBezTo>
                  <a:cubicBezTo>
                    <a:pt x="1048" y="1069"/>
                    <a:pt x="1048" y="1069"/>
                    <a:pt x="1048" y="1069"/>
                  </a:cubicBezTo>
                  <a:cubicBezTo>
                    <a:pt x="1046" y="1068"/>
                    <a:pt x="1046" y="1068"/>
                    <a:pt x="1046" y="1068"/>
                  </a:cubicBezTo>
                  <a:cubicBezTo>
                    <a:pt x="1028" y="1064"/>
                    <a:pt x="1028" y="1064"/>
                    <a:pt x="1028" y="1064"/>
                  </a:cubicBezTo>
                  <a:cubicBezTo>
                    <a:pt x="1024" y="1063"/>
                    <a:pt x="1024" y="1063"/>
                    <a:pt x="1024" y="1063"/>
                  </a:cubicBezTo>
                  <a:cubicBezTo>
                    <a:pt x="1022" y="1063"/>
                    <a:pt x="1022" y="1063"/>
                    <a:pt x="1022" y="1063"/>
                  </a:cubicBezTo>
                  <a:cubicBezTo>
                    <a:pt x="1018" y="1069"/>
                    <a:pt x="1018" y="1069"/>
                    <a:pt x="1018" y="1069"/>
                  </a:cubicBezTo>
                  <a:cubicBezTo>
                    <a:pt x="1017" y="1069"/>
                    <a:pt x="1017" y="1069"/>
                    <a:pt x="1017" y="1069"/>
                  </a:cubicBezTo>
                  <a:cubicBezTo>
                    <a:pt x="1016" y="1070"/>
                    <a:pt x="1016" y="1070"/>
                    <a:pt x="1016" y="1070"/>
                  </a:cubicBezTo>
                  <a:cubicBezTo>
                    <a:pt x="1016" y="1073"/>
                    <a:pt x="1016" y="1073"/>
                    <a:pt x="1016" y="1073"/>
                  </a:cubicBezTo>
                  <a:cubicBezTo>
                    <a:pt x="1016" y="1074"/>
                    <a:pt x="1016" y="1074"/>
                    <a:pt x="1016" y="1074"/>
                  </a:cubicBezTo>
                  <a:cubicBezTo>
                    <a:pt x="1017" y="1076"/>
                    <a:pt x="1017" y="1076"/>
                    <a:pt x="1017" y="1076"/>
                  </a:cubicBezTo>
                  <a:cubicBezTo>
                    <a:pt x="1018" y="1077"/>
                    <a:pt x="1018" y="1077"/>
                    <a:pt x="1018" y="1077"/>
                  </a:cubicBezTo>
                  <a:cubicBezTo>
                    <a:pt x="1017" y="1078"/>
                    <a:pt x="1017" y="1078"/>
                    <a:pt x="1017" y="1078"/>
                  </a:cubicBezTo>
                  <a:cubicBezTo>
                    <a:pt x="1016" y="1079"/>
                    <a:pt x="1016" y="1079"/>
                    <a:pt x="1016" y="1079"/>
                  </a:cubicBezTo>
                  <a:cubicBezTo>
                    <a:pt x="1015" y="1079"/>
                    <a:pt x="1015" y="1079"/>
                    <a:pt x="1015" y="1079"/>
                  </a:cubicBezTo>
                  <a:cubicBezTo>
                    <a:pt x="1012" y="1081"/>
                    <a:pt x="1012" y="1081"/>
                    <a:pt x="1012" y="1081"/>
                  </a:cubicBezTo>
                  <a:cubicBezTo>
                    <a:pt x="1003" y="1081"/>
                    <a:pt x="1003" y="1081"/>
                    <a:pt x="1003" y="1081"/>
                  </a:cubicBezTo>
                  <a:cubicBezTo>
                    <a:pt x="1002" y="1081"/>
                    <a:pt x="1002" y="1081"/>
                    <a:pt x="1002" y="1081"/>
                  </a:cubicBezTo>
                  <a:cubicBezTo>
                    <a:pt x="997" y="1080"/>
                    <a:pt x="997" y="1080"/>
                    <a:pt x="997" y="1080"/>
                  </a:cubicBezTo>
                  <a:cubicBezTo>
                    <a:pt x="993" y="1076"/>
                    <a:pt x="993" y="1076"/>
                    <a:pt x="993" y="1076"/>
                  </a:cubicBezTo>
                  <a:cubicBezTo>
                    <a:pt x="993" y="1075"/>
                    <a:pt x="993" y="1075"/>
                    <a:pt x="993" y="1075"/>
                  </a:cubicBezTo>
                  <a:cubicBezTo>
                    <a:pt x="993" y="1074"/>
                    <a:pt x="993" y="1074"/>
                    <a:pt x="993" y="1074"/>
                  </a:cubicBezTo>
                  <a:cubicBezTo>
                    <a:pt x="1003" y="1068"/>
                    <a:pt x="1003" y="1068"/>
                    <a:pt x="1003" y="1068"/>
                  </a:cubicBezTo>
                  <a:cubicBezTo>
                    <a:pt x="1012" y="1067"/>
                    <a:pt x="1012" y="1067"/>
                    <a:pt x="1012" y="1067"/>
                  </a:cubicBezTo>
                  <a:cubicBezTo>
                    <a:pt x="1016" y="1066"/>
                    <a:pt x="1016" y="1066"/>
                    <a:pt x="1016" y="1066"/>
                  </a:cubicBezTo>
                  <a:cubicBezTo>
                    <a:pt x="1018" y="1066"/>
                    <a:pt x="1018" y="1066"/>
                    <a:pt x="1018" y="1066"/>
                  </a:cubicBezTo>
                  <a:cubicBezTo>
                    <a:pt x="1018" y="1065"/>
                    <a:pt x="1018" y="1065"/>
                    <a:pt x="1018" y="1065"/>
                  </a:cubicBezTo>
                  <a:cubicBezTo>
                    <a:pt x="1019" y="1063"/>
                    <a:pt x="1019" y="1063"/>
                    <a:pt x="1019" y="1063"/>
                  </a:cubicBezTo>
                  <a:cubicBezTo>
                    <a:pt x="1019" y="1062"/>
                    <a:pt x="1019" y="1062"/>
                    <a:pt x="1019" y="1062"/>
                  </a:cubicBezTo>
                  <a:cubicBezTo>
                    <a:pt x="1018" y="1060"/>
                    <a:pt x="1018" y="1060"/>
                    <a:pt x="1018" y="1060"/>
                  </a:cubicBezTo>
                  <a:cubicBezTo>
                    <a:pt x="1017" y="1060"/>
                    <a:pt x="1017" y="1060"/>
                    <a:pt x="1017" y="1060"/>
                  </a:cubicBezTo>
                  <a:cubicBezTo>
                    <a:pt x="1015" y="1058"/>
                    <a:pt x="1015" y="1058"/>
                    <a:pt x="1015" y="1058"/>
                  </a:cubicBezTo>
                  <a:cubicBezTo>
                    <a:pt x="1014" y="1057"/>
                    <a:pt x="1014" y="1057"/>
                    <a:pt x="1014" y="1057"/>
                  </a:cubicBezTo>
                  <a:cubicBezTo>
                    <a:pt x="998" y="1054"/>
                    <a:pt x="998" y="1054"/>
                    <a:pt x="998" y="1054"/>
                  </a:cubicBezTo>
                  <a:cubicBezTo>
                    <a:pt x="996" y="1054"/>
                    <a:pt x="996" y="1054"/>
                    <a:pt x="996" y="1054"/>
                  </a:cubicBezTo>
                  <a:cubicBezTo>
                    <a:pt x="990" y="1055"/>
                    <a:pt x="990" y="1055"/>
                    <a:pt x="990" y="1055"/>
                  </a:cubicBezTo>
                  <a:cubicBezTo>
                    <a:pt x="988" y="1055"/>
                    <a:pt x="988" y="1055"/>
                    <a:pt x="988" y="1055"/>
                  </a:cubicBezTo>
                  <a:cubicBezTo>
                    <a:pt x="980" y="1057"/>
                    <a:pt x="980" y="1057"/>
                    <a:pt x="980" y="1057"/>
                  </a:cubicBezTo>
                  <a:cubicBezTo>
                    <a:pt x="979" y="1057"/>
                    <a:pt x="979" y="1057"/>
                    <a:pt x="979" y="1057"/>
                  </a:cubicBezTo>
                  <a:cubicBezTo>
                    <a:pt x="978" y="1058"/>
                    <a:pt x="978" y="1058"/>
                    <a:pt x="978" y="1058"/>
                  </a:cubicBezTo>
                  <a:cubicBezTo>
                    <a:pt x="969" y="1067"/>
                    <a:pt x="969" y="1067"/>
                    <a:pt x="969" y="1067"/>
                  </a:cubicBezTo>
                  <a:cubicBezTo>
                    <a:pt x="966" y="1067"/>
                    <a:pt x="966" y="1067"/>
                    <a:pt x="966" y="1067"/>
                  </a:cubicBezTo>
                  <a:cubicBezTo>
                    <a:pt x="965" y="1067"/>
                    <a:pt x="965" y="1067"/>
                    <a:pt x="965" y="1067"/>
                  </a:cubicBezTo>
                  <a:cubicBezTo>
                    <a:pt x="964" y="1066"/>
                    <a:pt x="964" y="1066"/>
                    <a:pt x="964" y="1066"/>
                  </a:cubicBezTo>
                  <a:cubicBezTo>
                    <a:pt x="965" y="1066"/>
                    <a:pt x="965" y="1066"/>
                    <a:pt x="965" y="1066"/>
                  </a:cubicBezTo>
                  <a:cubicBezTo>
                    <a:pt x="974" y="1053"/>
                    <a:pt x="974" y="1053"/>
                    <a:pt x="974" y="1053"/>
                  </a:cubicBezTo>
                  <a:cubicBezTo>
                    <a:pt x="976" y="1052"/>
                    <a:pt x="976" y="1052"/>
                    <a:pt x="976" y="1052"/>
                  </a:cubicBezTo>
                  <a:cubicBezTo>
                    <a:pt x="1004" y="1045"/>
                    <a:pt x="1004" y="1045"/>
                    <a:pt x="1004" y="1045"/>
                  </a:cubicBezTo>
                  <a:cubicBezTo>
                    <a:pt x="1023" y="1044"/>
                    <a:pt x="1023" y="1044"/>
                    <a:pt x="1023" y="1044"/>
                  </a:cubicBezTo>
                  <a:cubicBezTo>
                    <a:pt x="1025" y="1044"/>
                    <a:pt x="1025" y="1044"/>
                    <a:pt x="1025" y="1044"/>
                  </a:cubicBezTo>
                  <a:cubicBezTo>
                    <a:pt x="1027" y="1043"/>
                    <a:pt x="1027" y="1043"/>
                    <a:pt x="1027" y="1043"/>
                  </a:cubicBezTo>
                  <a:cubicBezTo>
                    <a:pt x="1029" y="1042"/>
                    <a:pt x="1029" y="1042"/>
                    <a:pt x="1029" y="1042"/>
                  </a:cubicBezTo>
                  <a:cubicBezTo>
                    <a:pt x="1038" y="1034"/>
                    <a:pt x="1038" y="1034"/>
                    <a:pt x="1038" y="1034"/>
                  </a:cubicBezTo>
                  <a:cubicBezTo>
                    <a:pt x="1041" y="1031"/>
                    <a:pt x="1041" y="1031"/>
                    <a:pt x="1041" y="1031"/>
                  </a:cubicBezTo>
                  <a:cubicBezTo>
                    <a:pt x="1045" y="1027"/>
                    <a:pt x="1045" y="1027"/>
                    <a:pt x="1045" y="1027"/>
                  </a:cubicBezTo>
                  <a:cubicBezTo>
                    <a:pt x="1050" y="1020"/>
                    <a:pt x="1050" y="1020"/>
                    <a:pt x="1050" y="1020"/>
                  </a:cubicBezTo>
                  <a:cubicBezTo>
                    <a:pt x="1051" y="1018"/>
                    <a:pt x="1051" y="1018"/>
                    <a:pt x="1051" y="1018"/>
                  </a:cubicBezTo>
                  <a:cubicBezTo>
                    <a:pt x="1050" y="998"/>
                    <a:pt x="1050" y="998"/>
                    <a:pt x="1050" y="998"/>
                  </a:cubicBezTo>
                  <a:cubicBezTo>
                    <a:pt x="1050" y="993"/>
                    <a:pt x="1050" y="993"/>
                    <a:pt x="1050" y="993"/>
                  </a:cubicBezTo>
                  <a:cubicBezTo>
                    <a:pt x="1049" y="991"/>
                    <a:pt x="1049" y="991"/>
                    <a:pt x="1049" y="991"/>
                  </a:cubicBezTo>
                  <a:cubicBezTo>
                    <a:pt x="1048" y="989"/>
                    <a:pt x="1048" y="989"/>
                    <a:pt x="1048" y="989"/>
                  </a:cubicBezTo>
                  <a:cubicBezTo>
                    <a:pt x="1047" y="988"/>
                    <a:pt x="1047" y="988"/>
                    <a:pt x="1047" y="988"/>
                  </a:cubicBezTo>
                  <a:cubicBezTo>
                    <a:pt x="1046" y="986"/>
                    <a:pt x="1046" y="986"/>
                    <a:pt x="1046" y="986"/>
                  </a:cubicBezTo>
                  <a:cubicBezTo>
                    <a:pt x="1043" y="986"/>
                    <a:pt x="1043" y="986"/>
                    <a:pt x="1043" y="986"/>
                  </a:cubicBezTo>
                  <a:cubicBezTo>
                    <a:pt x="1042" y="986"/>
                    <a:pt x="1042" y="986"/>
                    <a:pt x="1042" y="986"/>
                  </a:cubicBezTo>
                  <a:cubicBezTo>
                    <a:pt x="1036" y="989"/>
                    <a:pt x="1036" y="989"/>
                    <a:pt x="1036" y="989"/>
                  </a:cubicBezTo>
                  <a:cubicBezTo>
                    <a:pt x="1031" y="993"/>
                    <a:pt x="1031" y="993"/>
                    <a:pt x="1031" y="993"/>
                  </a:cubicBezTo>
                  <a:cubicBezTo>
                    <a:pt x="1030" y="994"/>
                    <a:pt x="1030" y="994"/>
                    <a:pt x="1030" y="994"/>
                  </a:cubicBezTo>
                  <a:cubicBezTo>
                    <a:pt x="1020" y="996"/>
                    <a:pt x="1020" y="996"/>
                    <a:pt x="1020" y="996"/>
                  </a:cubicBezTo>
                  <a:cubicBezTo>
                    <a:pt x="1011" y="993"/>
                    <a:pt x="1011" y="993"/>
                    <a:pt x="1011" y="993"/>
                  </a:cubicBezTo>
                  <a:cubicBezTo>
                    <a:pt x="1011" y="993"/>
                    <a:pt x="1011" y="993"/>
                    <a:pt x="1011" y="993"/>
                  </a:cubicBezTo>
                  <a:cubicBezTo>
                    <a:pt x="1012" y="991"/>
                    <a:pt x="1012" y="991"/>
                    <a:pt x="1012" y="991"/>
                  </a:cubicBezTo>
                  <a:cubicBezTo>
                    <a:pt x="1013" y="991"/>
                    <a:pt x="1013" y="991"/>
                    <a:pt x="1013" y="991"/>
                  </a:cubicBezTo>
                  <a:cubicBezTo>
                    <a:pt x="1017" y="991"/>
                    <a:pt x="1017" y="991"/>
                    <a:pt x="1017" y="991"/>
                  </a:cubicBezTo>
                  <a:cubicBezTo>
                    <a:pt x="1031" y="987"/>
                    <a:pt x="1031" y="987"/>
                    <a:pt x="1031" y="987"/>
                  </a:cubicBezTo>
                  <a:cubicBezTo>
                    <a:pt x="1033" y="985"/>
                    <a:pt x="1033" y="985"/>
                    <a:pt x="1033" y="985"/>
                  </a:cubicBezTo>
                  <a:cubicBezTo>
                    <a:pt x="1036" y="982"/>
                    <a:pt x="1036" y="982"/>
                    <a:pt x="1036" y="982"/>
                  </a:cubicBezTo>
                  <a:cubicBezTo>
                    <a:pt x="1037" y="980"/>
                    <a:pt x="1037" y="980"/>
                    <a:pt x="1037" y="980"/>
                  </a:cubicBezTo>
                  <a:cubicBezTo>
                    <a:pt x="1036" y="979"/>
                    <a:pt x="1036" y="979"/>
                    <a:pt x="1036" y="979"/>
                  </a:cubicBezTo>
                  <a:cubicBezTo>
                    <a:pt x="1036" y="978"/>
                    <a:pt x="1036" y="978"/>
                    <a:pt x="1036" y="978"/>
                  </a:cubicBezTo>
                  <a:cubicBezTo>
                    <a:pt x="1036" y="977"/>
                    <a:pt x="1036" y="977"/>
                    <a:pt x="1036" y="977"/>
                  </a:cubicBezTo>
                  <a:cubicBezTo>
                    <a:pt x="1044" y="971"/>
                    <a:pt x="1044" y="971"/>
                    <a:pt x="1044" y="971"/>
                  </a:cubicBezTo>
                  <a:cubicBezTo>
                    <a:pt x="1046" y="970"/>
                    <a:pt x="1046" y="970"/>
                    <a:pt x="1046" y="970"/>
                  </a:cubicBezTo>
                  <a:cubicBezTo>
                    <a:pt x="1054" y="969"/>
                    <a:pt x="1054" y="969"/>
                    <a:pt x="1054" y="969"/>
                  </a:cubicBezTo>
                  <a:cubicBezTo>
                    <a:pt x="1056" y="970"/>
                    <a:pt x="1056" y="970"/>
                    <a:pt x="1056" y="970"/>
                  </a:cubicBezTo>
                  <a:cubicBezTo>
                    <a:pt x="1057" y="971"/>
                    <a:pt x="1057" y="971"/>
                    <a:pt x="1057" y="971"/>
                  </a:cubicBezTo>
                  <a:cubicBezTo>
                    <a:pt x="1059" y="972"/>
                    <a:pt x="1059" y="972"/>
                    <a:pt x="1059" y="972"/>
                  </a:cubicBezTo>
                  <a:cubicBezTo>
                    <a:pt x="1060" y="977"/>
                    <a:pt x="1060" y="977"/>
                    <a:pt x="1060" y="977"/>
                  </a:cubicBezTo>
                  <a:cubicBezTo>
                    <a:pt x="1061" y="977"/>
                    <a:pt x="1061" y="977"/>
                    <a:pt x="1061" y="977"/>
                  </a:cubicBezTo>
                  <a:cubicBezTo>
                    <a:pt x="1061" y="977"/>
                    <a:pt x="1061" y="977"/>
                    <a:pt x="1061" y="977"/>
                  </a:cubicBezTo>
                  <a:cubicBezTo>
                    <a:pt x="1064" y="978"/>
                    <a:pt x="1064" y="978"/>
                    <a:pt x="1064" y="978"/>
                  </a:cubicBezTo>
                  <a:cubicBezTo>
                    <a:pt x="1071" y="976"/>
                    <a:pt x="1071" y="976"/>
                    <a:pt x="1071" y="976"/>
                  </a:cubicBezTo>
                  <a:cubicBezTo>
                    <a:pt x="1075" y="976"/>
                    <a:pt x="1075" y="976"/>
                    <a:pt x="1075" y="976"/>
                  </a:cubicBezTo>
                  <a:cubicBezTo>
                    <a:pt x="1081" y="972"/>
                    <a:pt x="1081" y="972"/>
                    <a:pt x="1081" y="972"/>
                  </a:cubicBezTo>
                  <a:cubicBezTo>
                    <a:pt x="1084" y="970"/>
                    <a:pt x="1084" y="970"/>
                    <a:pt x="1084" y="970"/>
                  </a:cubicBezTo>
                  <a:cubicBezTo>
                    <a:pt x="1087" y="968"/>
                    <a:pt x="1087" y="968"/>
                    <a:pt x="1087" y="968"/>
                  </a:cubicBezTo>
                  <a:cubicBezTo>
                    <a:pt x="1088" y="966"/>
                    <a:pt x="1088" y="966"/>
                    <a:pt x="1088" y="966"/>
                  </a:cubicBezTo>
                  <a:cubicBezTo>
                    <a:pt x="1091" y="963"/>
                    <a:pt x="1091" y="963"/>
                    <a:pt x="1091" y="963"/>
                  </a:cubicBezTo>
                  <a:cubicBezTo>
                    <a:pt x="1097" y="954"/>
                    <a:pt x="1097" y="954"/>
                    <a:pt x="1097" y="954"/>
                  </a:cubicBezTo>
                  <a:cubicBezTo>
                    <a:pt x="1099" y="951"/>
                    <a:pt x="1099" y="951"/>
                    <a:pt x="1099" y="951"/>
                  </a:cubicBezTo>
                  <a:cubicBezTo>
                    <a:pt x="1099" y="949"/>
                    <a:pt x="1099" y="949"/>
                    <a:pt x="1099" y="949"/>
                  </a:cubicBezTo>
                  <a:cubicBezTo>
                    <a:pt x="1099" y="948"/>
                    <a:pt x="1099" y="948"/>
                    <a:pt x="1099" y="948"/>
                  </a:cubicBezTo>
                  <a:cubicBezTo>
                    <a:pt x="1098" y="947"/>
                    <a:pt x="1098" y="947"/>
                    <a:pt x="1098" y="947"/>
                  </a:cubicBezTo>
                  <a:cubicBezTo>
                    <a:pt x="1097" y="947"/>
                    <a:pt x="1097" y="947"/>
                    <a:pt x="1097" y="947"/>
                  </a:cubicBezTo>
                  <a:cubicBezTo>
                    <a:pt x="1096" y="946"/>
                    <a:pt x="1096" y="946"/>
                    <a:pt x="1096" y="946"/>
                  </a:cubicBezTo>
                  <a:cubicBezTo>
                    <a:pt x="1095" y="946"/>
                    <a:pt x="1095" y="946"/>
                    <a:pt x="1095" y="946"/>
                  </a:cubicBezTo>
                  <a:cubicBezTo>
                    <a:pt x="1095" y="947"/>
                    <a:pt x="1095" y="947"/>
                    <a:pt x="1095" y="947"/>
                  </a:cubicBezTo>
                  <a:cubicBezTo>
                    <a:pt x="1095" y="949"/>
                    <a:pt x="1095" y="949"/>
                    <a:pt x="1095" y="949"/>
                  </a:cubicBezTo>
                  <a:cubicBezTo>
                    <a:pt x="1095" y="950"/>
                    <a:pt x="1095" y="950"/>
                    <a:pt x="1095" y="950"/>
                  </a:cubicBezTo>
                  <a:cubicBezTo>
                    <a:pt x="1094" y="952"/>
                    <a:pt x="1094" y="952"/>
                    <a:pt x="1094" y="952"/>
                  </a:cubicBezTo>
                  <a:cubicBezTo>
                    <a:pt x="1093" y="952"/>
                    <a:pt x="1093" y="952"/>
                    <a:pt x="1093" y="952"/>
                  </a:cubicBezTo>
                  <a:cubicBezTo>
                    <a:pt x="1091" y="953"/>
                    <a:pt x="1091" y="953"/>
                    <a:pt x="1091" y="953"/>
                  </a:cubicBezTo>
                  <a:cubicBezTo>
                    <a:pt x="1085" y="950"/>
                    <a:pt x="1085" y="950"/>
                    <a:pt x="1085" y="950"/>
                  </a:cubicBezTo>
                  <a:cubicBezTo>
                    <a:pt x="1084" y="950"/>
                    <a:pt x="1084" y="950"/>
                    <a:pt x="1084" y="950"/>
                  </a:cubicBezTo>
                  <a:cubicBezTo>
                    <a:pt x="1084" y="949"/>
                    <a:pt x="1084" y="949"/>
                    <a:pt x="1084" y="949"/>
                  </a:cubicBezTo>
                  <a:cubicBezTo>
                    <a:pt x="1093" y="924"/>
                    <a:pt x="1093" y="924"/>
                    <a:pt x="1093" y="924"/>
                  </a:cubicBezTo>
                  <a:cubicBezTo>
                    <a:pt x="1097" y="926"/>
                    <a:pt x="1097" y="926"/>
                    <a:pt x="1097" y="926"/>
                  </a:cubicBezTo>
                  <a:cubicBezTo>
                    <a:pt x="1103" y="934"/>
                    <a:pt x="1103" y="934"/>
                    <a:pt x="1103" y="934"/>
                  </a:cubicBezTo>
                  <a:cubicBezTo>
                    <a:pt x="1104" y="934"/>
                    <a:pt x="1104" y="934"/>
                    <a:pt x="1104" y="934"/>
                  </a:cubicBezTo>
                  <a:cubicBezTo>
                    <a:pt x="1109" y="926"/>
                    <a:pt x="1109" y="926"/>
                    <a:pt x="1109" y="926"/>
                  </a:cubicBezTo>
                  <a:cubicBezTo>
                    <a:pt x="1113" y="921"/>
                    <a:pt x="1113" y="921"/>
                    <a:pt x="1113" y="921"/>
                  </a:cubicBezTo>
                  <a:cubicBezTo>
                    <a:pt x="1115" y="916"/>
                    <a:pt x="1115" y="916"/>
                    <a:pt x="1115" y="916"/>
                  </a:cubicBezTo>
                  <a:cubicBezTo>
                    <a:pt x="1116" y="914"/>
                    <a:pt x="1116" y="914"/>
                    <a:pt x="1116" y="914"/>
                  </a:cubicBezTo>
                  <a:cubicBezTo>
                    <a:pt x="1121" y="906"/>
                    <a:pt x="1121" y="906"/>
                    <a:pt x="1121" y="906"/>
                  </a:cubicBezTo>
                  <a:cubicBezTo>
                    <a:pt x="1125" y="901"/>
                    <a:pt x="1125" y="901"/>
                    <a:pt x="1125" y="901"/>
                  </a:cubicBezTo>
                  <a:cubicBezTo>
                    <a:pt x="1131" y="896"/>
                    <a:pt x="1131" y="896"/>
                    <a:pt x="1131" y="896"/>
                  </a:cubicBezTo>
                  <a:cubicBezTo>
                    <a:pt x="1136" y="895"/>
                    <a:pt x="1136" y="895"/>
                    <a:pt x="1136" y="895"/>
                  </a:cubicBezTo>
                  <a:cubicBezTo>
                    <a:pt x="1137" y="894"/>
                    <a:pt x="1137" y="894"/>
                    <a:pt x="1137" y="894"/>
                  </a:cubicBezTo>
                  <a:cubicBezTo>
                    <a:pt x="1138" y="894"/>
                    <a:pt x="1138" y="894"/>
                    <a:pt x="1138" y="894"/>
                  </a:cubicBezTo>
                  <a:cubicBezTo>
                    <a:pt x="1139" y="892"/>
                    <a:pt x="1139" y="892"/>
                    <a:pt x="1139" y="892"/>
                  </a:cubicBezTo>
                  <a:cubicBezTo>
                    <a:pt x="1139" y="891"/>
                    <a:pt x="1139" y="891"/>
                    <a:pt x="1139" y="891"/>
                  </a:cubicBezTo>
                  <a:cubicBezTo>
                    <a:pt x="1140" y="885"/>
                    <a:pt x="1140" y="885"/>
                    <a:pt x="1140" y="885"/>
                  </a:cubicBezTo>
                  <a:cubicBezTo>
                    <a:pt x="1142" y="872"/>
                    <a:pt x="1142" y="872"/>
                    <a:pt x="1142" y="872"/>
                  </a:cubicBezTo>
                  <a:cubicBezTo>
                    <a:pt x="1142" y="856"/>
                    <a:pt x="1142" y="856"/>
                    <a:pt x="1142" y="856"/>
                  </a:cubicBezTo>
                  <a:cubicBezTo>
                    <a:pt x="1142" y="854"/>
                    <a:pt x="1142" y="854"/>
                    <a:pt x="1142" y="854"/>
                  </a:cubicBezTo>
                  <a:cubicBezTo>
                    <a:pt x="1142" y="849"/>
                    <a:pt x="1142" y="849"/>
                    <a:pt x="1142" y="849"/>
                  </a:cubicBezTo>
                  <a:cubicBezTo>
                    <a:pt x="1142" y="844"/>
                    <a:pt x="1142" y="844"/>
                    <a:pt x="1142" y="844"/>
                  </a:cubicBezTo>
                  <a:cubicBezTo>
                    <a:pt x="1143" y="840"/>
                    <a:pt x="1143" y="840"/>
                    <a:pt x="1143" y="840"/>
                  </a:cubicBezTo>
                  <a:cubicBezTo>
                    <a:pt x="1145" y="837"/>
                    <a:pt x="1145" y="837"/>
                    <a:pt x="1145" y="837"/>
                  </a:cubicBezTo>
                  <a:cubicBezTo>
                    <a:pt x="1150" y="827"/>
                    <a:pt x="1150" y="827"/>
                    <a:pt x="1150" y="827"/>
                  </a:cubicBezTo>
                  <a:cubicBezTo>
                    <a:pt x="1154" y="814"/>
                    <a:pt x="1154" y="814"/>
                    <a:pt x="1154" y="814"/>
                  </a:cubicBezTo>
                  <a:cubicBezTo>
                    <a:pt x="1155" y="811"/>
                    <a:pt x="1155" y="811"/>
                    <a:pt x="1155" y="811"/>
                  </a:cubicBezTo>
                  <a:cubicBezTo>
                    <a:pt x="1159" y="789"/>
                    <a:pt x="1159" y="789"/>
                    <a:pt x="1159" y="789"/>
                  </a:cubicBezTo>
                  <a:lnTo>
                    <a:pt x="1151" y="754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3EEB3BAF-0786-4C2D-BA6E-EAC1C8D6D6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5717" y="952526"/>
              <a:ext cx="1765300" cy="2973387"/>
            </a:xfrm>
            <a:custGeom>
              <a:avLst/>
              <a:gdLst>
                <a:gd name="T0" fmla="*/ 267 w 798"/>
                <a:gd name="T1" fmla="*/ 785 h 1345"/>
                <a:gd name="T2" fmla="*/ 203 w 798"/>
                <a:gd name="T3" fmla="*/ 631 h 1345"/>
                <a:gd name="T4" fmla="*/ 190 w 798"/>
                <a:gd name="T5" fmla="*/ 774 h 1345"/>
                <a:gd name="T6" fmla="*/ 75 w 798"/>
                <a:gd name="T7" fmla="*/ 447 h 1345"/>
                <a:gd name="T8" fmla="*/ 142 w 798"/>
                <a:gd name="T9" fmla="*/ 521 h 1345"/>
                <a:gd name="T10" fmla="*/ 252 w 798"/>
                <a:gd name="T11" fmla="*/ 569 h 1345"/>
                <a:gd name="T12" fmla="*/ 161 w 798"/>
                <a:gd name="T13" fmla="*/ 490 h 1345"/>
                <a:gd name="T14" fmla="*/ 62 w 798"/>
                <a:gd name="T15" fmla="*/ 470 h 1345"/>
                <a:gd name="T16" fmla="*/ 113 w 798"/>
                <a:gd name="T17" fmla="*/ 725 h 1345"/>
                <a:gd name="T18" fmla="*/ 53 w 798"/>
                <a:gd name="T19" fmla="*/ 496 h 1345"/>
                <a:gd name="T20" fmla="*/ 332 w 798"/>
                <a:gd name="T21" fmla="*/ 1008 h 1345"/>
                <a:gd name="T22" fmla="*/ 774 w 798"/>
                <a:gd name="T23" fmla="*/ 434 h 1345"/>
                <a:gd name="T24" fmla="*/ 546 w 798"/>
                <a:gd name="T25" fmla="*/ 443 h 1345"/>
                <a:gd name="T26" fmla="*/ 461 w 798"/>
                <a:gd name="T27" fmla="*/ 443 h 1345"/>
                <a:gd name="T28" fmla="*/ 514 w 798"/>
                <a:gd name="T29" fmla="*/ 402 h 1345"/>
                <a:gd name="T30" fmla="*/ 616 w 798"/>
                <a:gd name="T31" fmla="*/ 235 h 1345"/>
                <a:gd name="T32" fmla="*/ 409 w 798"/>
                <a:gd name="T33" fmla="*/ 213 h 1345"/>
                <a:gd name="T34" fmla="*/ 304 w 798"/>
                <a:gd name="T35" fmla="*/ 301 h 1345"/>
                <a:gd name="T36" fmla="*/ 320 w 798"/>
                <a:gd name="T37" fmla="*/ 397 h 1345"/>
                <a:gd name="T38" fmla="*/ 273 w 798"/>
                <a:gd name="T39" fmla="*/ 418 h 1345"/>
                <a:gd name="T40" fmla="*/ 262 w 798"/>
                <a:gd name="T41" fmla="*/ 478 h 1345"/>
                <a:gd name="T42" fmla="*/ 257 w 798"/>
                <a:gd name="T43" fmla="*/ 537 h 1345"/>
                <a:gd name="T44" fmla="*/ 280 w 798"/>
                <a:gd name="T45" fmla="*/ 580 h 1345"/>
                <a:gd name="T46" fmla="*/ 228 w 798"/>
                <a:gd name="T47" fmla="*/ 641 h 1345"/>
                <a:gd name="T48" fmla="*/ 185 w 798"/>
                <a:gd name="T49" fmla="*/ 681 h 1345"/>
                <a:gd name="T50" fmla="*/ 224 w 798"/>
                <a:gd name="T51" fmla="*/ 699 h 1345"/>
                <a:gd name="T52" fmla="*/ 278 w 798"/>
                <a:gd name="T53" fmla="*/ 807 h 1345"/>
                <a:gd name="T54" fmla="*/ 254 w 798"/>
                <a:gd name="T55" fmla="*/ 1001 h 1345"/>
                <a:gd name="T56" fmla="*/ 294 w 798"/>
                <a:gd name="T57" fmla="*/ 858 h 1345"/>
                <a:gd name="T58" fmla="*/ 323 w 798"/>
                <a:gd name="T59" fmla="*/ 892 h 1345"/>
                <a:gd name="T60" fmla="*/ 373 w 798"/>
                <a:gd name="T61" fmla="*/ 880 h 1345"/>
                <a:gd name="T62" fmla="*/ 379 w 798"/>
                <a:gd name="T63" fmla="*/ 1047 h 1345"/>
                <a:gd name="T64" fmla="*/ 330 w 798"/>
                <a:gd name="T65" fmla="*/ 1130 h 1345"/>
                <a:gd name="T66" fmla="*/ 425 w 798"/>
                <a:gd name="T67" fmla="*/ 1187 h 1345"/>
                <a:gd name="T68" fmla="*/ 627 w 798"/>
                <a:gd name="T69" fmla="*/ 1123 h 1345"/>
                <a:gd name="T70" fmla="*/ 703 w 798"/>
                <a:gd name="T71" fmla="*/ 1068 h 1345"/>
                <a:gd name="T72" fmla="*/ 768 w 798"/>
                <a:gd name="T73" fmla="*/ 1007 h 1345"/>
                <a:gd name="T74" fmla="*/ 773 w 798"/>
                <a:gd name="T75" fmla="*/ 932 h 1345"/>
                <a:gd name="T76" fmla="*/ 631 w 798"/>
                <a:gd name="T77" fmla="*/ 874 h 1345"/>
                <a:gd name="T78" fmla="*/ 642 w 798"/>
                <a:gd name="T79" fmla="*/ 811 h 1345"/>
                <a:gd name="T80" fmla="*/ 595 w 798"/>
                <a:gd name="T81" fmla="*/ 773 h 1345"/>
                <a:gd name="T82" fmla="*/ 754 w 798"/>
                <a:gd name="T83" fmla="*/ 595 h 1345"/>
                <a:gd name="T84" fmla="*/ 194 w 798"/>
                <a:gd name="T85" fmla="*/ 748 h 1345"/>
                <a:gd name="T86" fmla="*/ 155 w 798"/>
                <a:gd name="T87" fmla="*/ 787 h 1345"/>
                <a:gd name="T88" fmla="*/ 135 w 798"/>
                <a:gd name="T89" fmla="*/ 596 h 1345"/>
                <a:gd name="T90" fmla="*/ 153 w 798"/>
                <a:gd name="T91" fmla="*/ 939 h 1345"/>
                <a:gd name="T92" fmla="*/ 120 w 798"/>
                <a:gd name="T93" fmla="*/ 720 h 1345"/>
                <a:gd name="T94" fmla="*/ 627 w 798"/>
                <a:gd name="T95" fmla="*/ 170 h 1345"/>
                <a:gd name="T96" fmla="*/ 688 w 798"/>
                <a:gd name="T97" fmla="*/ 4 h 1345"/>
                <a:gd name="T98" fmla="*/ 593 w 798"/>
                <a:gd name="T99" fmla="*/ 142 h 1345"/>
                <a:gd name="T100" fmla="*/ 694 w 798"/>
                <a:gd name="T101" fmla="*/ 29 h 1345"/>
                <a:gd name="T102" fmla="*/ 651 w 798"/>
                <a:gd name="T103" fmla="*/ 45 h 1345"/>
                <a:gd name="T104" fmla="*/ 626 w 798"/>
                <a:gd name="T105" fmla="*/ 71 h 1345"/>
                <a:gd name="T106" fmla="*/ 606 w 798"/>
                <a:gd name="T107" fmla="*/ 72 h 1345"/>
                <a:gd name="T108" fmla="*/ 608 w 798"/>
                <a:gd name="T109" fmla="*/ 52 h 1345"/>
                <a:gd name="T110" fmla="*/ 69 w 798"/>
                <a:gd name="T111" fmla="*/ 354 h 1345"/>
                <a:gd name="T112" fmla="*/ 222 w 798"/>
                <a:gd name="T113" fmla="*/ 468 h 1345"/>
                <a:gd name="T114" fmla="*/ 49 w 798"/>
                <a:gd name="T115" fmla="*/ 582 h 1345"/>
                <a:gd name="T116" fmla="*/ 621 w 798"/>
                <a:gd name="T117" fmla="*/ 15 h 1345"/>
                <a:gd name="T118" fmla="*/ 80 w 798"/>
                <a:gd name="T119" fmla="*/ 345 h 1345"/>
                <a:gd name="T120" fmla="*/ 125 w 798"/>
                <a:gd name="T121" fmla="*/ 371 h 1345"/>
                <a:gd name="T122" fmla="*/ 206 w 798"/>
                <a:gd name="T123" fmla="*/ 304 h 1345"/>
                <a:gd name="T124" fmla="*/ 117 w 798"/>
                <a:gd name="T125" fmla="*/ 295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98" h="1345">
                  <a:moveTo>
                    <a:pt x="169" y="1345"/>
                  </a:moveTo>
                  <a:cubicBezTo>
                    <a:pt x="169" y="1344"/>
                    <a:pt x="169" y="1344"/>
                    <a:pt x="169" y="1344"/>
                  </a:cubicBezTo>
                  <a:cubicBezTo>
                    <a:pt x="169" y="1344"/>
                    <a:pt x="169" y="1344"/>
                    <a:pt x="169" y="1345"/>
                  </a:cubicBezTo>
                  <a:close/>
                  <a:moveTo>
                    <a:pt x="276" y="763"/>
                  </a:moveTo>
                  <a:cubicBezTo>
                    <a:pt x="273" y="766"/>
                    <a:pt x="273" y="766"/>
                    <a:pt x="273" y="766"/>
                  </a:cubicBezTo>
                  <a:cubicBezTo>
                    <a:pt x="273" y="767"/>
                    <a:pt x="273" y="767"/>
                    <a:pt x="273" y="767"/>
                  </a:cubicBezTo>
                  <a:cubicBezTo>
                    <a:pt x="274" y="769"/>
                    <a:pt x="274" y="769"/>
                    <a:pt x="274" y="769"/>
                  </a:cubicBezTo>
                  <a:cubicBezTo>
                    <a:pt x="277" y="771"/>
                    <a:pt x="277" y="771"/>
                    <a:pt x="277" y="771"/>
                  </a:cubicBezTo>
                  <a:cubicBezTo>
                    <a:pt x="278" y="771"/>
                    <a:pt x="278" y="771"/>
                    <a:pt x="278" y="771"/>
                  </a:cubicBezTo>
                  <a:cubicBezTo>
                    <a:pt x="278" y="771"/>
                    <a:pt x="278" y="771"/>
                    <a:pt x="278" y="771"/>
                  </a:cubicBezTo>
                  <a:cubicBezTo>
                    <a:pt x="284" y="763"/>
                    <a:pt x="284" y="763"/>
                    <a:pt x="284" y="763"/>
                  </a:cubicBezTo>
                  <a:cubicBezTo>
                    <a:pt x="285" y="761"/>
                    <a:pt x="285" y="761"/>
                    <a:pt x="285" y="761"/>
                  </a:cubicBezTo>
                  <a:cubicBezTo>
                    <a:pt x="284" y="761"/>
                    <a:pt x="284" y="761"/>
                    <a:pt x="284" y="761"/>
                  </a:cubicBezTo>
                  <a:cubicBezTo>
                    <a:pt x="284" y="761"/>
                    <a:pt x="284" y="761"/>
                    <a:pt x="284" y="761"/>
                  </a:cubicBezTo>
                  <a:lnTo>
                    <a:pt x="276" y="763"/>
                  </a:lnTo>
                  <a:close/>
                  <a:moveTo>
                    <a:pt x="295" y="727"/>
                  </a:moveTo>
                  <a:cubicBezTo>
                    <a:pt x="295" y="726"/>
                    <a:pt x="295" y="726"/>
                    <a:pt x="295" y="726"/>
                  </a:cubicBezTo>
                  <a:cubicBezTo>
                    <a:pt x="296" y="726"/>
                    <a:pt x="296" y="726"/>
                    <a:pt x="296" y="726"/>
                  </a:cubicBezTo>
                  <a:cubicBezTo>
                    <a:pt x="296" y="724"/>
                    <a:pt x="296" y="724"/>
                    <a:pt x="296" y="724"/>
                  </a:cubicBezTo>
                  <a:cubicBezTo>
                    <a:pt x="295" y="724"/>
                    <a:pt x="295" y="724"/>
                    <a:pt x="295" y="724"/>
                  </a:cubicBezTo>
                  <a:cubicBezTo>
                    <a:pt x="290" y="727"/>
                    <a:pt x="290" y="727"/>
                    <a:pt x="290" y="727"/>
                  </a:cubicBezTo>
                  <a:cubicBezTo>
                    <a:pt x="275" y="741"/>
                    <a:pt x="275" y="741"/>
                    <a:pt x="275" y="741"/>
                  </a:cubicBezTo>
                  <a:cubicBezTo>
                    <a:pt x="269" y="749"/>
                    <a:pt x="269" y="749"/>
                    <a:pt x="269" y="749"/>
                  </a:cubicBezTo>
                  <a:cubicBezTo>
                    <a:pt x="270" y="749"/>
                    <a:pt x="270" y="749"/>
                    <a:pt x="270" y="749"/>
                  </a:cubicBezTo>
                  <a:cubicBezTo>
                    <a:pt x="272" y="749"/>
                    <a:pt x="272" y="749"/>
                    <a:pt x="272" y="749"/>
                  </a:cubicBezTo>
                  <a:cubicBezTo>
                    <a:pt x="278" y="746"/>
                    <a:pt x="278" y="746"/>
                    <a:pt x="278" y="746"/>
                  </a:cubicBezTo>
                  <a:cubicBezTo>
                    <a:pt x="279" y="745"/>
                    <a:pt x="279" y="745"/>
                    <a:pt x="279" y="745"/>
                  </a:cubicBezTo>
                  <a:cubicBezTo>
                    <a:pt x="280" y="745"/>
                    <a:pt x="280" y="745"/>
                    <a:pt x="280" y="745"/>
                  </a:cubicBezTo>
                  <a:cubicBezTo>
                    <a:pt x="288" y="735"/>
                    <a:pt x="288" y="735"/>
                    <a:pt x="288" y="735"/>
                  </a:cubicBezTo>
                  <a:lnTo>
                    <a:pt x="295" y="727"/>
                  </a:lnTo>
                  <a:close/>
                  <a:moveTo>
                    <a:pt x="263" y="789"/>
                  </a:moveTo>
                  <a:cubicBezTo>
                    <a:pt x="262" y="791"/>
                    <a:pt x="262" y="791"/>
                    <a:pt x="262" y="791"/>
                  </a:cubicBezTo>
                  <a:cubicBezTo>
                    <a:pt x="267" y="796"/>
                    <a:pt x="267" y="796"/>
                    <a:pt x="267" y="796"/>
                  </a:cubicBezTo>
                  <a:cubicBezTo>
                    <a:pt x="270" y="796"/>
                    <a:pt x="270" y="796"/>
                    <a:pt x="270" y="796"/>
                  </a:cubicBezTo>
                  <a:cubicBezTo>
                    <a:pt x="271" y="795"/>
                    <a:pt x="271" y="795"/>
                    <a:pt x="271" y="795"/>
                  </a:cubicBezTo>
                  <a:cubicBezTo>
                    <a:pt x="272" y="793"/>
                    <a:pt x="272" y="793"/>
                    <a:pt x="272" y="793"/>
                  </a:cubicBezTo>
                  <a:cubicBezTo>
                    <a:pt x="273" y="785"/>
                    <a:pt x="273" y="785"/>
                    <a:pt x="273" y="785"/>
                  </a:cubicBezTo>
                  <a:cubicBezTo>
                    <a:pt x="272" y="785"/>
                    <a:pt x="272" y="785"/>
                    <a:pt x="272" y="785"/>
                  </a:cubicBezTo>
                  <a:cubicBezTo>
                    <a:pt x="272" y="784"/>
                    <a:pt x="272" y="784"/>
                    <a:pt x="272" y="784"/>
                  </a:cubicBezTo>
                  <a:cubicBezTo>
                    <a:pt x="272" y="784"/>
                    <a:pt x="272" y="784"/>
                    <a:pt x="272" y="784"/>
                  </a:cubicBezTo>
                  <a:cubicBezTo>
                    <a:pt x="267" y="785"/>
                    <a:pt x="267" y="785"/>
                    <a:pt x="267" y="785"/>
                  </a:cubicBezTo>
                  <a:lnTo>
                    <a:pt x="263" y="789"/>
                  </a:lnTo>
                  <a:close/>
                  <a:moveTo>
                    <a:pt x="265" y="797"/>
                  </a:moveTo>
                  <a:cubicBezTo>
                    <a:pt x="264" y="797"/>
                    <a:pt x="264" y="797"/>
                    <a:pt x="264" y="797"/>
                  </a:cubicBezTo>
                  <a:cubicBezTo>
                    <a:pt x="263" y="798"/>
                    <a:pt x="263" y="798"/>
                    <a:pt x="263" y="798"/>
                  </a:cubicBezTo>
                  <a:cubicBezTo>
                    <a:pt x="262" y="809"/>
                    <a:pt x="262" y="809"/>
                    <a:pt x="262" y="809"/>
                  </a:cubicBezTo>
                  <a:cubicBezTo>
                    <a:pt x="262" y="810"/>
                    <a:pt x="262" y="810"/>
                    <a:pt x="262" y="810"/>
                  </a:cubicBezTo>
                  <a:cubicBezTo>
                    <a:pt x="263" y="816"/>
                    <a:pt x="263" y="816"/>
                    <a:pt x="263" y="816"/>
                  </a:cubicBezTo>
                  <a:cubicBezTo>
                    <a:pt x="265" y="817"/>
                    <a:pt x="265" y="817"/>
                    <a:pt x="265" y="817"/>
                  </a:cubicBezTo>
                  <a:cubicBezTo>
                    <a:pt x="266" y="817"/>
                    <a:pt x="266" y="817"/>
                    <a:pt x="266" y="817"/>
                  </a:cubicBezTo>
                  <a:cubicBezTo>
                    <a:pt x="267" y="801"/>
                    <a:pt x="267" y="801"/>
                    <a:pt x="267" y="801"/>
                  </a:cubicBezTo>
                  <a:cubicBezTo>
                    <a:pt x="266" y="799"/>
                    <a:pt x="266" y="799"/>
                    <a:pt x="266" y="799"/>
                  </a:cubicBezTo>
                  <a:cubicBezTo>
                    <a:pt x="266" y="798"/>
                    <a:pt x="266" y="798"/>
                    <a:pt x="266" y="798"/>
                  </a:cubicBezTo>
                  <a:lnTo>
                    <a:pt x="265" y="797"/>
                  </a:lnTo>
                  <a:close/>
                  <a:moveTo>
                    <a:pt x="258" y="816"/>
                  </a:moveTo>
                  <a:cubicBezTo>
                    <a:pt x="253" y="817"/>
                    <a:pt x="253" y="817"/>
                    <a:pt x="253" y="817"/>
                  </a:cubicBezTo>
                  <a:cubicBezTo>
                    <a:pt x="253" y="818"/>
                    <a:pt x="253" y="818"/>
                    <a:pt x="253" y="818"/>
                  </a:cubicBezTo>
                  <a:cubicBezTo>
                    <a:pt x="250" y="823"/>
                    <a:pt x="250" y="823"/>
                    <a:pt x="250" y="823"/>
                  </a:cubicBezTo>
                  <a:cubicBezTo>
                    <a:pt x="250" y="824"/>
                    <a:pt x="250" y="824"/>
                    <a:pt x="250" y="824"/>
                  </a:cubicBezTo>
                  <a:cubicBezTo>
                    <a:pt x="251" y="825"/>
                    <a:pt x="251" y="825"/>
                    <a:pt x="251" y="825"/>
                  </a:cubicBezTo>
                  <a:cubicBezTo>
                    <a:pt x="255" y="825"/>
                    <a:pt x="255" y="825"/>
                    <a:pt x="255" y="825"/>
                  </a:cubicBezTo>
                  <a:cubicBezTo>
                    <a:pt x="257" y="825"/>
                    <a:pt x="257" y="825"/>
                    <a:pt x="257" y="825"/>
                  </a:cubicBezTo>
                  <a:cubicBezTo>
                    <a:pt x="259" y="823"/>
                    <a:pt x="259" y="823"/>
                    <a:pt x="259" y="823"/>
                  </a:cubicBezTo>
                  <a:cubicBezTo>
                    <a:pt x="260" y="822"/>
                    <a:pt x="260" y="822"/>
                    <a:pt x="260" y="822"/>
                  </a:cubicBezTo>
                  <a:cubicBezTo>
                    <a:pt x="260" y="821"/>
                    <a:pt x="260" y="821"/>
                    <a:pt x="260" y="821"/>
                  </a:cubicBezTo>
                  <a:cubicBezTo>
                    <a:pt x="259" y="816"/>
                    <a:pt x="259" y="816"/>
                    <a:pt x="259" y="816"/>
                  </a:cubicBezTo>
                  <a:cubicBezTo>
                    <a:pt x="258" y="816"/>
                    <a:pt x="258" y="816"/>
                    <a:pt x="258" y="816"/>
                  </a:cubicBezTo>
                  <a:close/>
                  <a:moveTo>
                    <a:pt x="198" y="624"/>
                  </a:moveTo>
                  <a:cubicBezTo>
                    <a:pt x="197" y="625"/>
                    <a:pt x="197" y="625"/>
                    <a:pt x="197" y="625"/>
                  </a:cubicBezTo>
                  <a:cubicBezTo>
                    <a:pt x="190" y="632"/>
                    <a:pt x="190" y="632"/>
                    <a:pt x="190" y="632"/>
                  </a:cubicBezTo>
                  <a:cubicBezTo>
                    <a:pt x="189" y="634"/>
                    <a:pt x="189" y="634"/>
                    <a:pt x="189" y="634"/>
                  </a:cubicBezTo>
                  <a:cubicBezTo>
                    <a:pt x="189" y="635"/>
                    <a:pt x="189" y="635"/>
                    <a:pt x="189" y="635"/>
                  </a:cubicBezTo>
                  <a:cubicBezTo>
                    <a:pt x="189" y="638"/>
                    <a:pt x="189" y="638"/>
                    <a:pt x="189" y="638"/>
                  </a:cubicBezTo>
                  <a:cubicBezTo>
                    <a:pt x="189" y="639"/>
                    <a:pt x="189" y="639"/>
                    <a:pt x="189" y="639"/>
                  </a:cubicBezTo>
                  <a:cubicBezTo>
                    <a:pt x="194" y="642"/>
                    <a:pt x="194" y="642"/>
                    <a:pt x="194" y="642"/>
                  </a:cubicBezTo>
                  <a:cubicBezTo>
                    <a:pt x="196" y="643"/>
                    <a:pt x="196" y="643"/>
                    <a:pt x="196" y="643"/>
                  </a:cubicBezTo>
                  <a:cubicBezTo>
                    <a:pt x="198" y="643"/>
                    <a:pt x="198" y="643"/>
                    <a:pt x="198" y="643"/>
                  </a:cubicBezTo>
                  <a:cubicBezTo>
                    <a:pt x="199" y="643"/>
                    <a:pt x="199" y="643"/>
                    <a:pt x="199" y="643"/>
                  </a:cubicBezTo>
                  <a:cubicBezTo>
                    <a:pt x="202" y="641"/>
                    <a:pt x="202" y="641"/>
                    <a:pt x="202" y="641"/>
                  </a:cubicBezTo>
                  <a:cubicBezTo>
                    <a:pt x="202" y="640"/>
                    <a:pt x="202" y="640"/>
                    <a:pt x="202" y="640"/>
                  </a:cubicBezTo>
                  <a:cubicBezTo>
                    <a:pt x="203" y="637"/>
                    <a:pt x="203" y="637"/>
                    <a:pt x="203" y="637"/>
                  </a:cubicBezTo>
                  <a:cubicBezTo>
                    <a:pt x="203" y="631"/>
                    <a:pt x="203" y="631"/>
                    <a:pt x="203" y="631"/>
                  </a:cubicBezTo>
                  <a:cubicBezTo>
                    <a:pt x="204" y="629"/>
                    <a:pt x="204" y="629"/>
                    <a:pt x="204" y="629"/>
                  </a:cubicBezTo>
                  <a:cubicBezTo>
                    <a:pt x="203" y="627"/>
                    <a:pt x="203" y="627"/>
                    <a:pt x="203" y="627"/>
                  </a:cubicBezTo>
                  <a:cubicBezTo>
                    <a:pt x="200" y="625"/>
                    <a:pt x="200" y="625"/>
                    <a:pt x="200" y="625"/>
                  </a:cubicBezTo>
                  <a:lnTo>
                    <a:pt x="198" y="624"/>
                  </a:lnTo>
                  <a:close/>
                  <a:moveTo>
                    <a:pt x="255" y="744"/>
                  </a:moveTo>
                  <a:cubicBezTo>
                    <a:pt x="245" y="736"/>
                    <a:pt x="245" y="736"/>
                    <a:pt x="245" y="736"/>
                  </a:cubicBezTo>
                  <a:cubicBezTo>
                    <a:pt x="243" y="735"/>
                    <a:pt x="243" y="735"/>
                    <a:pt x="243" y="735"/>
                  </a:cubicBezTo>
                  <a:cubicBezTo>
                    <a:pt x="237" y="734"/>
                    <a:pt x="237" y="734"/>
                    <a:pt x="237" y="734"/>
                  </a:cubicBezTo>
                  <a:cubicBezTo>
                    <a:pt x="231" y="733"/>
                    <a:pt x="231" y="733"/>
                    <a:pt x="231" y="733"/>
                  </a:cubicBezTo>
                  <a:cubicBezTo>
                    <a:pt x="230" y="733"/>
                    <a:pt x="230" y="733"/>
                    <a:pt x="230" y="733"/>
                  </a:cubicBezTo>
                  <a:cubicBezTo>
                    <a:pt x="217" y="720"/>
                    <a:pt x="217" y="720"/>
                    <a:pt x="217" y="720"/>
                  </a:cubicBezTo>
                  <a:cubicBezTo>
                    <a:pt x="212" y="711"/>
                    <a:pt x="212" y="711"/>
                    <a:pt x="212" y="711"/>
                  </a:cubicBezTo>
                  <a:cubicBezTo>
                    <a:pt x="206" y="703"/>
                    <a:pt x="206" y="703"/>
                    <a:pt x="206" y="703"/>
                  </a:cubicBezTo>
                  <a:cubicBezTo>
                    <a:pt x="198" y="699"/>
                    <a:pt x="198" y="699"/>
                    <a:pt x="198" y="699"/>
                  </a:cubicBezTo>
                  <a:cubicBezTo>
                    <a:pt x="198" y="699"/>
                    <a:pt x="198" y="699"/>
                    <a:pt x="198" y="699"/>
                  </a:cubicBezTo>
                  <a:cubicBezTo>
                    <a:pt x="194" y="700"/>
                    <a:pt x="194" y="700"/>
                    <a:pt x="194" y="700"/>
                  </a:cubicBezTo>
                  <a:cubicBezTo>
                    <a:pt x="189" y="703"/>
                    <a:pt x="189" y="703"/>
                    <a:pt x="189" y="703"/>
                  </a:cubicBezTo>
                  <a:cubicBezTo>
                    <a:pt x="173" y="712"/>
                    <a:pt x="173" y="712"/>
                    <a:pt x="173" y="712"/>
                  </a:cubicBezTo>
                  <a:cubicBezTo>
                    <a:pt x="169" y="725"/>
                    <a:pt x="169" y="725"/>
                    <a:pt x="169" y="725"/>
                  </a:cubicBezTo>
                  <a:cubicBezTo>
                    <a:pt x="168" y="727"/>
                    <a:pt x="168" y="727"/>
                    <a:pt x="168" y="727"/>
                  </a:cubicBezTo>
                  <a:cubicBezTo>
                    <a:pt x="168" y="728"/>
                    <a:pt x="168" y="728"/>
                    <a:pt x="168" y="728"/>
                  </a:cubicBezTo>
                  <a:cubicBezTo>
                    <a:pt x="169" y="730"/>
                    <a:pt x="169" y="730"/>
                    <a:pt x="169" y="730"/>
                  </a:cubicBezTo>
                  <a:cubicBezTo>
                    <a:pt x="195" y="741"/>
                    <a:pt x="195" y="741"/>
                    <a:pt x="195" y="741"/>
                  </a:cubicBezTo>
                  <a:cubicBezTo>
                    <a:pt x="215" y="739"/>
                    <a:pt x="215" y="739"/>
                    <a:pt x="215" y="739"/>
                  </a:cubicBezTo>
                  <a:cubicBezTo>
                    <a:pt x="216" y="740"/>
                    <a:pt x="216" y="740"/>
                    <a:pt x="216" y="740"/>
                  </a:cubicBezTo>
                  <a:cubicBezTo>
                    <a:pt x="216" y="741"/>
                    <a:pt x="216" y="741"/>
                    <a:pt x="216" y="741"/>
                  </a:cubicBezTo>
                  <a:cubicBezTo>
                    <a:pt x="216" y="743"/>
                    <a:pt x="216" y="743"/>
                    <a:pt x="216" y="743"/>
                  </a:cubicBezTo>
                  <a:cubicBezTo>
                    <a:pt x="216" y="744"/>
                    <a:pt x="216" y="744"/>
                    <a:pt x="216" y="744"/>
                  </a:cubicBezTo>
                  <a:cubicBezTo>
                    <a:pt x="215" y="745"/>
                    <a:pt x="215" y="745"/>
                    <a:pt x="215" y="745"/>
                  </a:cubicBezTo>
                  <a:cubicBezTo>
                    <a:pt x="213" y="746"/>
                    <a:pt x="213" y="746"/>
                    <a:pt x="213" y="746"/>
                  </a:cubicBezTo>
                  <a:cubicBezTo>
                    <a:pt x="203" y="753"/>
                    <a:pt x="203" y="753"/>
                    <a:pt x="203" y="753"/>
                  </a:cubicBezTo>
                  <a:cubicBezTo>
                    <a:pt x="201" y="752"/>
                    <a:pt x="201" y="752"/>
                    <a:pt x="201" y="752"/>
                  </a:cubicBezTo>
                  <a:cubicBezTo>
                    <a:pt x="200" y="752"/>
                    <a:pt x="200" y="752"/>
                    <a:pt x="200" y="752"/>
                  </a:cubicBezTo>
                  <a:cubicBezTo>
                    <a:pt x="198" y="752"/>
                    <a:pt x="198" y="752"/>
                    <a:pt x="198" y="752"/>
                  </a:cubicBezTo>
                  <a:cubicBezTo>
                    <a:pt x="186" y="767"/>
                    <a:pt x="186" y="767"/>
                    <a:pt x="186" y="767"/>
                  </a:cubicBezTo>
                  <a:cubicBezTo>
                    <a:pt x="186" y="768"/>
                    <a:pt x="186" y="768"/>
                    <a:pt x="186" y="768"/>
                  </a:cubicBezTo>
                  <a:cubicBezTo>
                    <a:pt x="185" y="770"/>
                    <a:pt x="185" y="770"/>
                    <a:pt x="185" y="770"/>
                  </a:cubicBezTo>
                  <a:cubicBezTo>
                    <a:pt x="186" y="771"/>
                    <a:pt x="186" y="771"/>
                    <a:pt x="186" y="771"/>
                  </a:cubicBezTo>
                  <a:cubicBezTo>
                    <a:pt x="188" y="774"/>
                    <a:pt x="188" y="774"/>
                    <a:pt x="188" y="774"/>
                  </a:cubicBezTo>
                  <a:cubicBezTo>
                    <a:pt x="188" y="774"/>
                    <a:pt x="188" y="774"/>
                    <a:pt x="188" y="774"/>
                  </a:cubicBezTo>
                  <a:cubicBezTo>
                    <a:pt x="190" y="774"/>
                    <a:pt x="190" y="774"/>
                    <a:pt x="190" y="774"/>
                  </a:cubicBezTo>
                  <a:cubicBezTo>
                    <a:pt x="192" y="774"/>
                    <a:pt x="192" y="774"/>
                    <a:pt x="192" y="774"/>
                  </a:cubicBezTo>
                  <a:cubicBezTo>
                    <a:pt x="201" y="772"/>
                    <a:pt x="201" y="772"/>
                    <a:pt x="201" y="772"/>
                  </a:cubicBezTo>
                  <a:cubicBezTo>
                    <a:pt x="207" y="769"/>
                    <a:pt x="207" y="769"/>
                    <a:pt x="207" y="769"/>
                  </a:cubicBezTo>
                  <a:cubicBezTo>
                    <a:pt x="208" y="769"/>
                    <a:pt x="208" y="769"/>
                    <a:pt x="208" y="769"/>
                  </a:cubicBezTo>
                  <a:cubicBezTo>
                    <a:pt x="211" y="766"/>
                    <a:pt x="211" y="766"/>
                    <a:pt x="211" y="766"/>
                  </a:cubicBezTo>
                  <a:cubicBezTo>
                    <a:pt x="213" y="766"/>
                    <a:pt x="213" y="766"/>
                    <a:pt x="213" y="766"/>
                  </a:cubicBezTo>
                  <a:cubicBezTo>
                    <a:pt x="215" y="770"/>
                    <a:pt x="215" y="770"/>
                    <a:pt x="215" y="770"/>
                  </a:cubicBezTo>
                  <a:cubicBezTo>
                    <a:pt x="212" y="772"/>
                    <a:pt x="212" y="772"/>
                    <a:pt x="212" y="772"/>
                  </a:cubicBezTo>
                  <a:cubicBezTo>
                    <a:pt x="204" y="775"/>
                    <a:pt x="204" y="775"/>
                    <a:pt x="204" y="775"/>
                  </a:cubicBezTo>
                  <a:cubicBezTo>
                    <a:pt x="200" y="777"/>
                    <a:pt x="200" y="777"/>
                    <a:pt x="200" y="777"/>
                  </a:cubicBezTo>
                  <a:cubicBezTo>
                    <a:pt x="182" y="783"/>
                    <a:pt x="182" y="783"/>
                    <a:pt x="182" y="783"/>
                  </a:cubicBezTo>
                  <a:cubicBezTo>
                    <a:pt x="176" y="780"/>
                    <a:pt x="176" y="780"/>
                    <a:pt x="176" y="780"/>
                  </a:cubicBezTo>
                  <a:cubicBezTo>
                    <a:pt x="176" y="779"/>
                    <a:pt x="176" y="779"/>
                    <a:pt x="176" y="779"/>
                  </a:cubicBezTo>
                  <a:cubicBezTo>
                    <a:pt x="172" y="777"/>
                    <a:pt x="172" y="777"/>
                    <a:pt x="172" y="777"/>
                  </a:cubicBezTo>
                  <a:cubicBezTo>
                    <a:pt x="171" y="777"/>
                    <a:pt x="171" y="777"/>
                    <a:pt x="171" y="777"/>
                  </a:cubicBezTo>
                  <a:cubicBezTo>
                    <a:pt x="168" y="777"/>
                    <a:pt x="168" y="777"/>
                    <a:pt x="168" y="777"/>
                  </a:cubicBezTo>
                  <a:cubicBezTo>
                    <a:pt x="167" y="777"/>
                    <a:pt x="167" y="777"/>
                    <a:pt x="167" y="777"/>
                  </a:cubicBezTo>
                  <a:cubicBezTo>
                    <a:pt x="166" y="778"/>
                    <a:pt x="166" y="778"/>
                    <a:pt x="166" y="778"/>
                  </a:cubicBezTo>
                  <a:cubicBezTo>
                    <a:pt x="163" y="783"/>
                    <a:pt x="163" y="783"/>
                    <a:pt x="163" y="783"/>
                  </a:cubicBezTo>
                  <a:cubicBezTo>
                    <a:pt x="163" y="785"/>
                    <a:pt x="163" y="785"/>
                    <a:pt x="163" y="785"/>
                  </a:cubicBezTo>
                  <a:cubicBezTo>
                    <a:pt x="163" y="786"/>
                    <a:pt x="163" y="786"/>
                    <a:pt x="163" y="786"/>
                  </a:cubicBezTo>
                  <a:cubicBezTo>
                    <a:pt x="169" y="796"/>
                    <a:pt x="169" y="796"/>
                    <a:pt x="169" y="796"/>
                  </a:cubicBezTo>
                  <a:cubicBezTo>
                    <a:pt x="170" y="796"/>
                    <a:pt x="170" y="796"/>
                    <a:pt x="170" y="796"/>
                  </a:cubicBezTo>
                  <a:cubicBezTo>
                    <a:pt x="176" y="795"/>
                    <a:pt x="176" y="795"/>
                    <a:pt x="176" y="795"/>
                  </a:cubicBezTo>
                  <a:cubicBezTo>
                    <a:pt x="195" y="793"/>
                    <a:pt x="195" y="793"/>
                    <a:pt x="195" y="793"/>
                  </a:cubicBezTo>
                  <a:cubicBezTo>
                    <a:pt x="209" y="790"/>
                    <a:pt x="209" y="790"/>
                    <a:pt x="209" y="790"/>
                  </a:cubicBezTo>
                  <a:cubicBezTo>
                    <a:pt x="233" y="786"/>
                    <a:pt x="233" y="786"/>
                    <a:pt x="233" y="786"/>
                  </a:cubicBezTo>
                  <a:cubicBezTo>
                    <a:pt x="238" y="786"/>
                    <a:pt x="238" y="786"/>
                    <a:pt x="238" y="786"/>
                  </a:cubicBezTo>
                  <a:cubicBezTo>
                    <a:pt x="238" y="786"/>
                    <a:pt x="238" y="786"/>
                    <a:pt x="238" y="786"/>
                  </a:cubicBezTo>
                  <a:cubicBezTo>
                    <a:pt x="244" y="784"/>
                    <a:pt x="244" y="784"/>
                    <a:pt x="244" y="784"/>
                  </a:cubicBezTo>
                  <a:cubicBezTo>
                    <a:pt x="251" y="779"/>
                    <a:pt x="251" y="779"/>
                    <a:pt x="251" y="779"/>
                  </a:cubicBezTo>
                  <a:cubicBezTo>
                    <a:pt x="256" y="775"/>
                    <a:pt x="256" y="775"/>
                    <a:pt x="256" y="775"/>
                  </a:cubicBezTo>
                  <a:cubicBezTo>
                    <a:pt x="258" y="773"/>
                    <a:pt x="258" y="773"/>
                    <a:pt x="258" y="773"/>
                  </a:cubicBezTo>
                  <a:cubicBezTo>
                    <a:pt x="262" y="766"/>
                    <a:pt x="262" y="766"/>
                    <a:pt x="262" y="766"/>
                  </a:cubicBezTo>
                  <a:cubicBezTo>
                    <a:pt x="263" y="762"/>
                    <a:pt x="263" y="762"/>
                    <a:pt x="263" y="762"/>
                  </a:cubicBezTo>
                  <a:cubicBezTo>
                    <a:pt x="264" y="758"/>
                    <a:pt x="264" y="758"/>
                    <a:pt x="264" y="758"/>
                  </a:cubicBezTo>
                  <a:cubicBezTo>
                    <a:pt x="264" y="754"/>
                    <a:pt x="264" y="754"/>
                    <a:pt x="264" y="754"/>
                  </a:cubicBezTo>
                  <a:cubicBezTo>
                    <a:pt x="264" y="752"/>
                    <a:pt x="264" y="752"/>
                    <a:pt x="264" y="752"/>
                  </a:cubicBezTo>
                  <a:cubicBezTo>
                    <a:pt x="263" y="750"/>
                    <a:pt x="263" y="750"/>
                    <a:pt x="263" y="750"/>
                  </a:cubicBezTo>
                  <a:lnTo>
                    <a:pt x="255" y="744"/>
                  </a:lnTo>
                  <a:close/>
                  <a:moveTo>
                    <a:pt x="75" y="447"/>
                  </a:moveTo>
                  <a:cubicBezTo>
                    <a:pt x="58" y="434"/>
                    <a:pt x="58" y="434"/>
                    <a:pt x="58" y="434"/>
                  </a:cubicBezTo>
                  <a:cubicBezTo>
                    <a:pt x="57" y="434"/>
                    <a:pt x="57" y="434"/>
                    <a:pt x="57" y="434"/>
                  </a:cubicBezTo>
                  <a:cubicBezTo>
                    <a:pt x="56" y="434"/>
                    <a:pt x="56" y="434"/>
                    <a:pt x="56" y="434"/>
                  </a:cubicBezTo>
                  <a:cubicBezTo>
                    <a:pt x="39" y="434"/>
                    <a:pt x="39" y="434"/>
                    <a:pt x="39" y="434"/>
                  </a:cubicBezTo>
                  <a:cubicBezTo>
                    <a:pt x="18" y="440"/>
                    <a:pt x="18" y="440"/>
                    <a:pt x="18" y="440"/>
                  </a:cubicBezTo>
                  <a:cubicBezTo>
                    <a:pt x="17" y="441"/>
                    <a:pt x="17" y="441"/>
                    <a:pt x="17" y="441"/>
                  </a:cubicBezTo>
                  <a:cubicBezTo>
                    <a:pt x="10" y="455"/>
                    <a:pt x="10" y="455"/>
                    <a:pt x="10" y="455"/>
                  </a:cubicBezTo>
                  <a:cubicBezTo>
                    <a:pt x="10" y="457"/>
                    <a:pt x="10" y="457"/>
                    <a:pt x="10" y="457"/>
                  </a:cubicBezTo>
                  <a:cubicBezTo>
                    <a:pt x="11" y="458"/>
                    <a:pt x="11" y="458"/>
                    <a:pt x="11" y="458"/>
                  </a:cubicBezTo>
                  <a:cubicBezTo>
                    <a:pt x="19" y="464"/>
                    <a:pt x="19" y="464"/>
                    <a:pt x="19" y="464"/>
                  </a:cubicBezTo>
                  <a:cubicBezTo>
                    <a:pt x="20" y="464"/>
                    <a:pt x="20" y="464"/>
                    <a:pt x="20" y="464"/>
                  </a:cubicBezTo>
                  <a:cubicBezTo>
                    <a:pt x="33" y="466"/>
                    <a:pt x="33" y="466"/>
                    <a:pt x="33" y="466"/>
                  </a:cubicBezTo>
                  <a:cubicBezTo>
                    <a:pt x="43" y="467"/>
                    <a:pt x="43" y="467"/>
                    <a:pt x="43" y="467"/>
                  </a:cubicBezTo>
                  <a:cubicBezTo>
                    <a:pt x="59" y="468"/>
                    <a:pt x="59" y="468"/>
                    <a:pt x="59" y="468"/>
                  </a:cubicBezTo>
                  <a:cubicBezTo>
                    <a:pt x="66" y="459"/>
                    <a:pt x="66" y="459"/>
                    <a:pt x="66" y="459"/>
                  </a:cubicBezTo>
                  <a:cubicBezTo>
                    <a:pt x="69" y="453"/>
                    <a:pt x="69" y="453"/>
                    <a:pt x="69" y="453"/>
                  </a:cubicBezTo>
                  <a:cubicBezTo>
                    <a:pt x="75" y="449"/>
                    <a:pt x="75" y="449"/>
                    <a:pt x="75" y="449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76" y="448"/>
                    <a:pt x="76" y="448"/>
                    <a:pt x="76" y="448"/>
                  </a:cubicBezTo>
                  <a:cubicBezTo>
                    <a:pt x="76" y="447"/>
                    <a:pt x="76" y="447"/>
                    <a:pt x="76" y="447"/>
                  </a:cubicBezTo>
                  <a:lnTo>
                    <a:pt x="75" y="447"/>
                  </a:lnTo>
                  <a:close/>
                  <a:moveTo>
                    <a:pt x="55" y="470"/>
                  </a:moveTo>
                  <a:cubicBezTo>
                    <a:pt x="54" y="469"/>
                    <a:pt x="54" y="469"/>
                    <a:pt x="54" y="469"/>
                  </a:cubicBezTo>
                  <a:cubicBezTo>
                    <a:pt x="52" y="469"/>
                    <a:pt x="52" y="469"/>
                    <a:pt x="52" y="469"/>
                  </a:cubicBezTo>
                  <a:cubicBezTo>
                    <a:pt x="51" y="470"/>
                    <a:pt x="51" y="470"/>
                    <a:pt x="51" y="470"/>
                  </a:cubicBezTo>
                  <a:cubicBezTo>
                    <a:pt x="50" y="471"/>
                    <a:pt x="50" y="471"/>
                    <a:pt x="50" y="471"/>
                  </a:cubicBezTo>
                  <a:cubicBezTo>
                    <a:pt x="47" y="475"/>
                    <a:pt x="47" y="475"/>
                    <a:pt x="47" y="475"/>
                  </a:cubicBezTo>
                  <a:cubicBezTo>
                    <a:pt x="47" y="476"/>
                    <a:pt x="47" y="476"/>
                    <a:pt x="47" y="476"/>
                  </a:cubicBezTo>
                  <a:cubicBezTo>
                    <a:pt x="47" y="477"/>
                    <a:pt x="47" y="477"/>
                    <a:pt x="47" y="477"/>
                  </a:cubicBezTo>
                  <a:cubicBezTo>
                    <a:pt x="47" y="478"/>
                    <a:pt x="47" y="478"/>
                    <a:pt x="47" y="478"/>
                  </a:cubicBezTo>
                  <a:cubicBezTo>
                    <a:pt x="48" y="479"/>
                    <a:pt x="48" y="479"/>
                    <a:pt x="48" y="479"/>
                  </a:cubicBezTo>
                  <a:cubicBezTo>
                    <a:pt x="49" y="479"/>
                    <a:pt x="49" y="479"/>
                    <a:pt x="49" y="479"/>
                  </a:cubicBezTo>
                  <a:cubicBezTo>
                    <a:pt x="51" y="479"/>
                    <a:pt x="51" y="479"/>
                    <a:pt x="51" y="479"/>
                  </a:cubicBezTo>
                  <a:cubicBezTo>
                    <a:pt x="54" y="477"/>
                    <a:pt x="54" y="477"/>
                    <a:pt x="54" y="477"/>
                  </a:cubicBezTo>
                  <a:cubicBezTo>
                    <a:pt x="55" y="471"/>
                    <a:pt x="55" y="471"/>
                    <a:pt x="55" y="471"/>
                  </a:cubicBezTo>
                  <a:lnTo>
                    <a:pt x="55" y="470"/>
                  </a:lnTo>
                  <a:close/>
                  <a:moveTo>
                    <a:pt x="122" y="517"/>
                  </a:moveTo>
                  <a:cubicBezTo>
                    <a:pt x="127" y="520"/>
                    <a:pt x="127" y="520"/>
                    <a:pt x="127" y="520"/>
                  </a:cubicBezTo>
                  <a:cubicBezTo>
                    <a:pt x="128" y="520"/>
                    <a:pt x="128" y="520"/>
                    <a:pt x="128" y="520"/>
                  </a:cubicBezTo>
                  <a:cubicBezTo>
                    <a:pt x="138" y="524"/>
                    <a:pt x="138" y="524"/>
                    <a:pt x="138" y="524"/>
                  </a:cubicBezTo>
                  <a:cubicBezTo>
                    <a:pt x="142" y="521"/>
                    <a:pt x="142" y="521"/>
                    <a:pt x="142" y="521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41" y="515"/>
                    <a:pt x="141" y="515"/>
                    <a:pt x="141" y="515"/>
                  </a:cubicBezTo>
                  <a:cubicBezTo>
                    <a:pt x="141" y="514"/>
                    <a:pt x="141" y="514"/>
                    <a:pt x="141" y="514"/>
                  </a:cubicBezTo>
                  <a:cubicBezTo>
                    <a:pt x="142" y="512"/>
                    <a:pt x="142" y="512"/>
                    <a:pt x="142" y="512"/>
                  </a:cubicBezTo>
                  <a:cubicBezTo>
                    <a:pt x="146" y="511"/>
                    <a:pt x="146" y="511"/>
                    <a:pt x="146" y="511"/>
                  </a:cubicBezTo>
                  <a:cubicBezTo>
                    <a:pt x="152" y="510"/>
                    <a:pt x="152" y="510"/>
                    <a:pt x="152" y="510"/>
                  </a:cubicBezTo>
                  <a:cubicBezTo>
                    <a:pt x="153" y="510"/>
                    <a:pt x="153" y="510"/>
                    <a:pt x="153" y="510"/>
                  </a:cubicBezTo>
                  <a:cubicBezTo>
                    <a:pt x="164" y="523"/>
                    <a:pt x="164" y="523"/>
                    <a:pt x="164" y="523"/>
                  </a:cubicBezTo>
                  <a:cubicBezTo>
                    <a:pt x="173" y="534"/>
                    <a:pt x="173" y="534"/>
                    <a:pt x="173" y="534"/>
                  </a:cubicBezTo>
                  <a:cubicBezTo>
                    <a:pt x="167" y="529"/>
                    <a:pt x="167" y="529"/>
                    <a:pt x="167" y="529"/>
                  </a:cubicBezTo>
                  <a:cubicBezTo>
                    <a:pt x="166" y="528"/>
                    <a:pt x="166" y="528"/>
                    <a:pt x="166" y="528"/>
                  </a:cubicBezTo>
                  <a:cubicBezTo>
                    <a:pt x="162" y="526"/>
                    <a:pt x="162" y="526"/>
                    <a:pt x="162" y="526"/>
                  </a:cubicBezTo>
                  <a:cubicBezTo>
                    <a:pt x="161" y="526"/>
                    <a:pt x="161" y="526"/>
                    <a:pt x="161" y="526"/>
                  </a:cubicBezTo>
                  <a:cubicBezTo>
                    <a:pt x="160" y="526"/>
                    <a:pt x="160" y="526"/>
                    <a:pt x="160" y="526"/>
                  </a:cubicBezTo>
                  <a:cubicBezTo>
                    <a:pt x="156" y="530"/>
                    <a:pt x="156" y="530"/>
                    <a:pt x="156" y="530"/>
                  </a:cubicBezTo>
                  <a:cubicBezTo>
                    <a:pt x="154" y="532"/>
                    <a:pt x="154" y="532"/>
                    <a:pt x="154" y="532"/>
                  </a:cubicBezTo>
                  <a:cubicBezTo>
                    <a:pt x="153" y="534"/>
                    <a:pt x="153" y="534"/>
                    <a:pt x="153" y="534"/>
                  </a:cubicBezTo>
                  <a:cubicBezTo>
                    <a:pt x="153" y="536"/>
                    <a:pt x="153" y="536"/>
                    <a:pt x="153" y="536"/>
                  </a:cubicBezTo>
                  <a:cubicBezTo>
                    <a:pt x="153" y="537"/>
                    <a:pt x="153" y="537"/>
                    <a:pt x="153" y="537"/>
                  </a:cubicBezTo>
                  <a:cubicBezTo>
                    <a:pt x="175" y="570"/>
                    <a:pt x="175" y="570"/>
                    <a:pt x="175" y="570"/>
                  </a:cubicBezTo>
                  <a:cubicBezTo>
                    <a:pt x="176" y="570"/>
                    <a:pt x="176" y="570"/>
                    <a:pt x="176" y="570"/>
                  </a:cubicBezTo>
                  <a:cubicBezTo>
                    <a:pt x="195" y="567"/>
                    <a:pt x="195" y="567"/>
                    <a:pt x="195" y="567"/>
                  </a:cubicBezTo>
                  <a:cubicBezTo>
                    <a:pt x="216" y="565"/>
                    <a:pt x="216" y="565"/>
                    <a:pt x="216" y="565"/>
                  </a:cubicBezTo>
                  <a:cubicBezTo>
                    <a:pt x="223" y="568"/>
                    <a:pt x="223" y="568"/>
                    <a:pt x="223" y="568"/>
                  </a:cubicBezTo>
                  <a:cubicBezTo>
                    <a:pt x="228" y="572"/>
                    <a:pt x="228" y="572"/>
                    <a:pt x="228" y="572"/>
                  </a:cubicBezTo>
                  <a:cubicBezTo>
                    <a:pt x="219" y="580"/>
                    <a:pt x="219" y="580"/>
                    <a:pt x="219" y="580"/>
                  </a:cubicBezTo>
                  <a:cubicBezTo>
                    <a:pt x="218" y="582"/>
                    <a:pt x="218" y="582"/>
                    <a:pt x="218" y="582"/>
                  </a:cubicBezTo>
                  <a:cubicBezTo>
                    <a:pt x="217" y="582"/>
                    <a:pt x="217" y="582"/>
                    <a:pt x="217" y="582"/>
                  </a:cubicBezTo>
                  <a:cubicBezTo>
                    <a:pt x="213" y="598"/>
                    <a:pt x="213" y="598"/>
                    <a:pt x="213" y="598"/>
                  </a:cubicBezTo>
                  <a:cubicBezTo>
                    <a:pt x="213" y="600"/>
                    <a:pt x="213" y="600"/>
                    <a:pt x="213" y="600"/>
                  </a:cubicBezTo>
                  <a:cubicBezTo>
                    <a:pt x="215" y="607"/>
                    <a:pt x="215" y="607"/>
                    <a:pt x="215" y="607"/>
                  </a:cubicBezTo>
                  <a:cubicBezTo>
                    <a:pt x="216" y="607"/>
                    <a:pt x="216" y="607"/>
                    <a:pt x="216" y="607"/>
                  </a:cubicBezTo>
                  <a:cubicBezTo>
                    <a:pt x="217" y="607"/>
                    <a:pt x="217" y="607"/>
                    <a:pt x="217" y="607"/>
                  </a:cubicBezTo>
                  <a:cubicBezTo>
                    <a:pt x="218" y="607"/>
                    <a:pt x="218" y="607"/>
                    <a:pt x="218" y="607"/>
                  </a:cubicBezTo>
                  <a:cubicBezTo>
                    <a:pt x="230" y="601"/>
                    <a:pt x="230" y="601"/>
                    <a:pt x="230" y="601"/>
                  </a:cubicBezTo>
                  <a:cubicBezTo>
                    <a:pt x="247" y="581"/>
                    <a:pt x="247" y="581"/>
                    <a:pt x="247" y="581"/>
                  </a:cubicBezTo>
                  <a:cubicBezTo>
                    <a:pt x="248" y="577"/>
                    <a:pt x="248" y="577"/>
                    <a:pt x="248" y="577"/>
                  </a:cubicBezTo>
                  <a:cubicBezTo>
                    <a:pt x="248" y="576"/>
                    <a:pt x="248" y="576"/>
                    <a:pt x="248" y="576"/>
                  </a:cubicBezTo>
                  <a:cubicBezTo>
                    <a:pt x="248" y="570"/>
                    <a:pt x="248" y="570"/>
                    <a:pt x="248" y="570"/>
                  </a:cubicBezTo>
                  <a:cubicBezTo>
                    <a:pt x="248" y="568"/>
                    <a:pt x="248" y="568"/>
                    <a:pt x="248" y="568"/>
                  </a:cubicBezTo>
                  <a:cubicBezTo>
                    <a:pt x="252" y="569"/>
                    <a:pt x="252" y="569"/>
                    <a:pt x="252" y="569"/>
                  </a:cubicBezTo>
                  <a:cubicBezTo>
                    <a:pt x="254" y="569"/>
                    <a:pt x="254" y="569"/>
                    <a:pt x="254" y="569"/>
                  </a:cubicBezTo>
                  <a:cubicBezTo>
                    <a:pt x="258" y="566"/>
                    <a:pt x="258" y="566"/>
                    <a:pt x="258" y="566"/>
                  </a:cubicBezTo>
                  <a:cubicBezTo>
                    <a:pt x="265" y="561"/>
                    <a:pt x="265" y="561"/>
                    <a:pt x="265" y="561"/>
                  </a:cubicBezTo>
                  <a:cubicBezTo>
                    <a:pt x="266" y="559"/>
                    <a:pt x="266" y="559"/>
                    <a:pt x="266" y="559"/>
                  </a:cubicBezTo>
                  <a:cubicBezTo>
                    <a:pt x="266" y="558"/>
                    <a:pt x="266" y="558"/>
                    <a:pt x="266" y="558"/>
                  </a:cubicBezTo>
                  <a:cubicBezTo>
                    <a:pt x="268" y="548"/>
                    <a:pt x="268" y="548"/>
                    <a:pt x="268" y="548"/>
                  </a:cubicBezTo>
                  <a:cubicBezTo>
                    <a:pt x="268" y="547"/>
                    <a:pt x="268" y="547"/>
                    <a:pt x="268" y="547"/>
                  </a:cubicBezTo>
                  <a:cubicBezTo>
                    <a:pt x="267" y="545"/>
                    <a:pt x="267" y="545"/>
                    <a:pt x="267" y="545"/>
                  </a:cubicBezTo>
                  <a:cubicBezTo>
                    <a:pt x="257" y="542"/>
                    <a:pt x="257" y="542"/>
                    <a:pt x="257" y="542"/>
                  </a:cubicBezTo>
                  <a:cubicBezTo>
                    <a:pt x="256" y="542"/>
                    <a:pt x="256" y="542"/>
                    <a:pt x="256" y="542"/>
                  </a:cubicBezTo>
                  <a:cubicBezTo>
                    <a:pt x="252" y="543"/>
                    <a:pt x="252" y="543"/>
                    <a:pt x="252" y="543"/>
                  </a:cubicBezTo>
                  <a:cubicBezTo>
                    <a:pt x="251" y="543"/>
                    <a:pt x="251" y="543"/>
                    <a:pt x="251" y="543"/>
                  </a:cubicBezTo>
                  <a:cubicBezTo>
                    <a:pt x="244" y="548"/>
                    <a:pt x="244" y="548"/>
                    <a:pt x="244" y="548"/>
                  </a:cubicBezTo>
                  <a:cubicBezTo>
                    <a:pt x="237" y="551"/>
                    <a:pt x="237" y="551"/>
                    <a:pt x="237" y="551"/>
                  </a:cubicBezTo>
                  <a:cubicBezTo>
                    <a:pt x="235" y="551"/>
                    <a:pt x="235" y="551"/>
                    <a:pt x="235" y="551"/>
                  </a:cubicBezTo>
                  <a:cubicBezTo>
                    <a:pt x="233" y="550"/>
                    <a:pt x="233" y="550"/>
                    <a:pt x="233" y="550"/>
                  </a:cubicBezTo>
                  <a:cubicBezTo>
                    <a:pt x="220" y="542"/>
                    <a:pt x="220" y="542"/>
                    <a:pt x="220" y="542"/>
                  </a:cubicBezTo>
                  <a:cubicBezTo>
                    <a:pt x="215" y="540"/>
                    <a:pt x="215" y="540"/>
                    <a:pt x="215" y="540"/>
                  </a:cubicBezTo>
                  <a:cubicBezTo>
                    <a:pt x="207" y="531"/>
                    <a:pt x="207" y="531"/>
                    <a:pt x="207" y="531"/>
                  </a:cubicBezTo>
                  <a:cubicBezTo>
                    <a:pt x="200" y="519"/>
                    <a:pt x="200" y="519"/>
                    <a:pt x="200" y="519"/>
                  </a:cubicBezTo>
                  <a:cubicBezTo>
                    <a:pt x="200" y="518"/>
                    <a:pt x="200" y="518"/>
                    <a:pt x="200" y="518"/>
                  </a:cubicBezTo>
                  <a:cubicBezTo>
                    <a:pt x="199" y="510"/>
                    <a:pt x="199" y="510"/>
                    <a:pt x="199" y="510"/>
                  </a:cubicBezTo>
                  <a:cubicBezTo>
                    <a:pt x="200" y="504"/>
                    <a:pt x="200" y="504"/>
                    <a:pt x="200" y="504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01" y="466"/>
                    <a:pt x="201" y="466"/>
                    <a:pt x="201" y="466"/>
                  </a:cubicBezTo>
                  <a:cubicBezTo>
                    <a:pt x="202" y="465"/>
                    <a:pt x="202" y="465"/>
                    <a:pt x="202" y="465"/>
                  </a:cubicBezTo>
                  <a:cubicBezTo>
                    <a:pt x="201" y="464"/>
                    <a:pt x="201" y="464"/>
                    <a:pt x="201" y="464"/>
                  </a:cubicBezTo>
                  <a:cubicBezTo>
                    <a:pt x="198" y="457"/>
                    <a:pt x="198" y="457"/>
                    <a:pt x="198" y="457"/>
                  </a:cubicBezTo>
                  <a:cubicBezTo>
                    <a:pt x="189" y="444"/>
                    <a:pt x="189" y="444"/>
                    <a:pt x="189" y="444"/>
                  </a:cubicBezTo>
                  <a:cubicBezTo>
                    <a:pt x="188" y="443"/>
                    <a:pt x="188" y="443"/>
                    <a:pt x="188" y="443"/>
                  </a:cubicBezTo>
                  <a:cubicBezTo>
                    <a:pt x="180" y="435"/>
                    <a:pt x="180" y="435"/>
                    <a:pt x="180" y="435"/>
                  </a:cubicBezTo>
                  <a:cubicBezTo>
                    <a:pt x="179" y="434"/>
                    <a:pt x="179" y="434"/>
                    <a:pt x="179" y="434"/>
                  </a:cubicBezTo>
                  <a:cubicBezTo>
                    <a:pt x="173" y="433"/>
                    <a:pt x="173" y="433"/>
                    <a:pt x="173" y="433"/>
                  </a:cubicBezTo>
                  <a:cubicBezTo>
                    <a:pt x="171" y="434"/>
                    <a:pt x="171" y="434"/>
                    <a:pt x="171" y="434"/>
                  </a:cubicBezTo>
                  <a:cubicBezTo>
                    <a:pt x="163" y="449"/>
                    <a:pt x="163" y="449"/>
                    <a:pt x="163" y="449"/>
                  </a:cubicBezTo>
                  <a:cubicBezTo>
                    <a:pt x="163" y="449"/>
                    <a:pt x="163" y="449"/>
                    <a:pt x="163" y="449"/>
                  </a:cubicBezTo>
                  <a:cubicBezTo>
                    <a:pt x="166" y="469"/>
                    <a:pt x="166" y="469"/>
                    <a:pt x="166" y="469"/>
                  </a:cubicBezTo>
                  <a:cubicBezTo>
                    <a:pt x="166" y="471"/>
                    <a:pt x="166" y="471"/>
                    <a:pt x="166" y="471"/>
                  </a:cubicBezTo>
                  <a:cubicBezTo>
                    <a:pt x="168" y="477"/>
                    <a:pt x="168" y="477"/>
                    <a:pt x="168" y="477"/>
                  </a:cubicBezTo>
                  <a:cubicBezTo>
                    <a:pt x="162" y="488"/>
                    <a:pt x="162" y="488"/>
                    <a:pt x="162" y="488"/>
                  </a:cubicBezTo>
                  <a:cubicBezTo>
                    <a:pt x="161" y="490"/>
                    <a:pt x="161" y="490"/>
                    <a:pt x="161" y="490"/>
                  </a:cubicBezTo>
                  <a:cubicBezTo>
                    <a:pt x="160" y="489"/>
                    <a:pt x="160" y="489"/>
                    <a:pt x="160" y="489"/>
                  </a:cubicBezTo>
                  <a:cubicBezTo>
                    <a:pt x="145" y="472"/>
                    <a:pt x="145" y="472"/>
                    <a:pt x="145" y="472"/>
                  </a:cubicBezTo>
                  <a:cubicBezTo>
                    <a:pt x="142" y="466"/>
                    <a:pt x="142" y="466"/>
                    <a:pt x="142" y="466"/>
                  </a:cubicBezTo>
                  <a:cubicBezTo>
                    <a:pt x="141" y="463"/>
                    <a:pt x="141" y="463"/>
                    <a:pt x="141" y="463"/>
                  </a:cubicBezTo>
                  <a:cubicBezTo>
                    <a:pt x="140" y="461"/>
                    <a:pt x="140" y="461"/>
                    <a:pt x="140" y="461"/>
                  </a:cubicBezTo>
                  <a:cubicBezTo>
                    <a:pt x="140" y="461"/>
                    <a:pt x="140" y="461"/>
                    <a:pt x="140" y="461"/>
                  </a:cubicBezTo>
                  <a:cubicBezTo>
                    <a:pt x="136" y="457"/>
                    <a:pt x="136" y="457"/>
                    <a:pt x="136" y="457"/>
                  </a:cubicBezTo>
                  <a:cubicBezTo>
                    <a:pt x="135" y="457"/>
                    <a:pt x="135" y="457"/>
                    <a:pt x="135" y="457"/>
                  </a:cubicBezTo>
                  <a:cubicBezTo>
                    <a:pt x="135" y="457"/>
                    <a:pt x="135" y="457"/>
                    <a:pt x="135" y="457"/>
                  </a:cubicBezTo>
                  <a:cubicBezTo>
                    <a:pt x="134" y="457"/>
                    <a:pt x="134" y="457"/>
                    <a:pt x="134" y="457"/>
                  </a:cubicBezTo>
                  <a:cubicBezTo>
                    <a:pt x="134" y="458"/>
                    <a:pt x="134" y="458"/>
                    <a:pt x="134" y="458"/>
                  </a:cubicBezTo>
                  <a:cubicBezTo>
                    <a:pt x="134" y="459"/>
                    <a:pt x="134" y="459"/>
                    <a:pt x="134" y="459"/>
                  </a:cubicBezTo>
                  <a:cubicBezTo>
                    <a:pt x="135" y="485"/>
                    <a:pt x="135" y="485"/>
                    <a:pt x="135" y="485"/>
                  </a:cubicBezTo>
                  <a:cubicBezTo>
                    <a:pt x="123" y="482"/>
                    <a:pt x="123" y="482"/>
                    <a:pt x="123" y="482"/>
                  </a:cubicBezTo>
                  <a:cubicBezTo>
                    <a:pt x="122" y="482"/>
                    <a:pt x="122" y="482"/>
                    <a:pt x="122" y="482"/>
                  </a:cubicBezTo>
                  <a:cubicBezTo>
                    <a:pt x="120" y="483"/>
                    <a:pt x="120" y="483"/>
                    <a:pt x="120" y="483"/>
                  </a:cubicBezTo>
                  <a:cubicBezTo>
                    <a:pt x="118" y="484"/>
                    <a:pt x="118" y="484"/>
                    <a:pt x="118" y="484"/>
                  </a:cubicBezTo>
                  <a:cubicBezTo>
                    <a:pt x="118" y="485"/>
                    <a:pt x="118" y="485"/>
                    <a:pt x="118" y="485"/>
                  </a:cubicBezTo>
                  <a:cubicBezTo>
                    <a:pt x="117" y="486"/>
                    <a:pt x="117" y="486"/>
                    <a:pt x="117" y="486"/>
                  </a:cubicBezTo>
                  <a:cubicBezTo>
                    <a:pt x="112" y="495"/>
                    <a:pt x="112" y="495"/>
                    <a:pt x="112" y="495"/>
                  </a:cubicBezTo>
                  <a:cubicBezTo>
                    <a:pt x="112" y="499"/>
                    <a:pt x="112" y="499"/>
                    <a:pt x="112" y="499"/>
                  </a:cubicBezTo>
                  <a:cubicBezTo>
                    <a:pt x="112" y="501"/>
                    <a:pt x="112" y="501"/>
                    <a:pt x="112" y="501"/>
                  </a:cubicBezTo>
                  <a:cubicBezTo>
                    <a:pt x="112" y="502"/>
                    <a:pt x="112" y="502"/>
                    <a:pt x="112" y="502"/>
                  </a:cubicBezTo>
                  <a:cubicBezTo>
                    <a:pt x="119" y="513"/>
                    <a:pt x="119" y="513"/>
                    <a:pt x="119" y="513"/>
                  </a:cubicBezTo>
                  <a:cubicBezTo>
                    <a:pt x="121" y="516"/>
                    <a:pt x="121" y="516"/>
                    <a:pt x="121" y="516"/>
                  </a:cubicBezTo>
                  <a:lnTo>
                    <a:pt x="122" y="517"/>
                  </a:lnTo>
                  <a:close/>
                  <a:moveTo>
                    <a:pt x="44" y="512"/>
                  </a:moveTo>
                  <a:cubicBezTo>
                    <a:pt x="35" y="507"/>
                    <a:pt x="35" y="507"/>
                    <a:pt x="35" y="507"/>
                  </a:cubicBezTo>
                  <a:cubicBezTo>
                    <a:pt x="29" y="510"/>
                    <a:pt x="29" y="510"/>
                    <a:pt x="29" y="510"/>
                  </a:cubicBezTo>
                  <a:cubicBezTo>
                    <a:pt x="36" y="516"/>
                    <a:pt x="36" y="516"/>
                    <a:pt x="36" y="516"/>
                  </a:cubicBezTo>
                  <a:cubicBezTo>
                    <a:pt x="43" y="523"/>
                    <a:pt x="43" y="523"/>
                    <a:pt x="43" y="523"/>
                  </a:cubicBezTo>
                  <a:cubicBezTo>
                    <a:pt x="45" y="523"/>
                    <a:pt x="45" y="523"/>
                    <a:pt x="45" y="523"/>
                  </a:cubicBezTo>
                  <a:cubicBezTo>
                    <a:pt x="48" y="522"/>
                    <a:pt x="48" y="522"/>
                    <a:pt x="48" y="522"/>
                  </a:cubicBezTo>
                  <a:cubicBezTo>
                    <a:pt x="48" y="521"/>
                    <a:pt x="48" y="521"/>
                    <a:pt x="48" y="521"/>
                  </a:cubicBezTo>
                  <a:cubicBezTo>
                    <a:pt x="48" y="521"/>
                    <a:pt x="48" y="521"/>
                    <a:pt x="48" y="521"/>
                  </a:cubicBezTo>
                  <a:cubicBezTo>
                    <a:pt x="45" y="513"/>
                    <a:pt x="45" y="513"/>
                    <a:pt x="45" y="513"/>
                  </a:cubicBezTo>
                  <a:lnTo>
                    <a:pt x="44" y="512"/>
                  </a:lnTo>
                  <a:close/>
                  <a:moveTo>
                    <a:pt x="64" y="470"/>
                  </a:moveTo>
                  <a:cubicBezTo>
                    <a:pt x="64" y="469"/>
                    <a:pt x="64" y="469"/>
                    <a:pt x="64" y="469"/>
                  </a:cubicBezTo>
                  <a:cubicBezTo>
                    <a:pt x="63" y="469"/>
                    <a:pt x="63" y="469"/>
                    <a:pt x="63" y="469"/>
                  </a:cubicBezTo>
                  <a:cubicBezTo>
                    <a:pt x="62" y="470"/>
                    <a:pt x="62" y="470"/>
                    <a:pt x="62" y="470"/>
                  </a:cubicBezTo>
                  <a:cubicBezTo>
                    <a:pt x="56" y="474"/>
                    <a:pt x="56" y="474"/>
                    <a:pt x="56" y="474"/>
                  </a:cubicBezTo>
                  <a:cubicBezTo>
                    <a:pt x="55" y="474"/>
                    <a:pt x="55" y="474"/>
                    <a:pt x="55" y="474"/>
                  </a:cubicBezTo>
                  <a:cubicBezTo>
                    <a:pt x="55" y="475"/>
                    <a:pt x="55" y="475"/>
                    <a:pt x="55" y="475"/>
                  </a:cubicBezTo>
                  <a:cubicBezTo>
                    <a:pt x="55" y="476"/>
                    <a:pt x="55" y="476"/>
                    <a:pt x="55" y="476"/>
                  </a:cubicBezTo>
                  <a:cubicBezTo>
                    <a:pt x="57" y="478"/>
                    <a:pt x="57" y="478"/>
                    <a:pt x="57" y="478"/>
                  </a:cubicBezTo>
                  <a:cubicBezTo>
                    <a:pt x="60" y="480"/>
                    <a:pt x="60" y="480"/>
                    <a:pt x="60" y="480"/>
                  </a:cubicBezTo>
                  <a:cubicBezTo>
                    <a:pt x="60" y="480"/>
                    <a:pt x="60" y="480"/>
                    <a:pt x="60" y="480"/>
                  </a:cubicBezTo>
                  <a:cubicBezTo>
                    <a:pt x="62" y="478"/>
                    <a:pt x="62" y="478"/>
                    <a:pt x="62" y="478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65" y="471"/>
                    <a:pt x="65" y="471"/>
                    <a:pt x="65" y="471"/>
                  </a:cubicBezTo>
                  <a:lnTo>
                    <a:pt x="64" y="470"/>
                  </a:lnTo>
                  <a:close/>
                  <a:moveTo>
                    <a:pt x="193" y="831"/>
                  </a:moveTo>
                  <a:cubicBezTo>
                    <a:pt x="181" y="841"/>
                    <a:pt x="181" y="841"/>
                    <a:pt x="181" y="841"/>
                  </a:cubicBezTo>
                  <a:cubicBezTo>
                    <a:pt x="179" y="843"/>
                    <a:pt x="179" y="843"/>
                    <a:pt x="179" y="843"/>
                  </a:cubicBezTo>
                  <a:cubicBezTo>
                    <a:pt x="176" y="852"/>
                    <a:pt x="176" y="852"/>
                    <a:pt x="176" y="852"/>
                  </a:cubicBezTo>
                  <a:cubicBezTo>
                    <a:pt x="179" y="854"/>
                    <a:pt x="179" y="854"/>
                    <a:pt x="179" y="854"/>
                  </a:cubicBezTo>
                  <a:cubicBezTo>
                    <a:pt x="180" y="855"/>
                    <a:pt x="180" y="855"/>
                    <a:pt x="180" y="855"/>
                  </a:cubicBezTo>
                  <a:cubicBezTo>
                    <a:pt x="185" y="856"/>
                    <a:pt x="185" y="856"/>
                    <a:pt x="185" y="856"/>
                  </a:cubicBezTo>
                  <a:cubicBezTo>
                    <a:pt x="186" y="856"/>
                    <a:pt x="186" y="856"/>
                    <a:pt x="186" y="856"/>
                  </a:cubicBezTo>
                  <a:cubicBezTo>
                    <a:pt x="186" y="855"/>
                    <a:pt x="186" y="855"/>
                    <a:pt x="186" y="855"/>
                  </a:cubicBezTo>
                  <a:cubicBezTo>
                    <a:pt x="187" y="854"/>
                    <a:pt x="187" y="854"/>
                    <a:pt x="187" y="854"/>
                  </a:cubicBezTo>
                  <a:cubicBezTo>
                    <a:pt x="188" y="853"/>
                    <a:pt x="188" y="853"/>
                    <a:pt x="188" y="853"/>
                  </a:cubicBezTo>
                  <a:cubicBezTo>
                    <a:pt x="195" y="834"/>
                    <a:pt x="195" y="834"/>
                    <a:pt x="195" y="834"/>
                  </a:cubicBezTo>
                  <a:cubicBezTo>
                    <a:pt x="195" y="833"/>
                    <a:pt x="195" y="833"/>
                    <a:pt x="195" y="833"/>
                  </a:cubicBezTo>
                  <a:cubicBezTo>
                    <a:pt x="195" y="833"/>
                    <a:pt x="195" y="833"/>
                    <a:pt x="195" y="833"/>
                  </a:cubicBezTo>
                  <a:cubicBezTo>
                    <a:pt x="194" y="831"/>
                    <a:pt x="194" y="831"/>
                    <a:pt x="194" y="831"/>
                  </a:cubicBezTo>
                  <a:lnTo>
                    <a:pt x="193" y="831"/>
                  </a:lnTo>
                  <a:close/>
                  <a:moveTo>
                    <a:pt x="110" y="723"/>
                  </a:moveTo>
                  <a:cubicBezTo>
                    <a:pt x="84" y="729"/>
                    <a:pt x="84" y="729"/>
                    <a:pt x="84" y="729"/>
                  </a:cubicBezTo>
                  <a:cubicBezTo>
                    <a:pt x="79" y="733"/>
                    <a:pt x="79" y="733"/>
                    <a:pt x="79" y="733"/>
                  </a:cubicBezTo>
                  <a:cubicBezTo>
                    <a:pt x="78" y="734"/>
                    <a:pt x="78" y="734"/>
                    <a:pt x="78" y="734"/>
                  </a:cubicBezTo>
                  <a:cubicBezTo>
                    <a:pt x="78" y="736"/>
                    <a:pt x="78" y="736"/>
                    <a:pt x="78" y="736"/>
                  </a:cubicBezTo>
                  <a:cubicBezTo>
                    <a:pt x="79" y="744"/>
                    <a:pt x="79" y="744"/>
                    <a:pt x="79" y="744"/>
                  </a:cubicBezTo>
                  <a:cubicBezTo>
                    <a:pt x="81" y="746"/>
                    <a:pt x="81" y="746"/>
                    <a:pt x="81" y="746"/>
                  </a:cubicBezTo>
                  <a:cubicBezTo>
                    <a:pt x="86" y="749"/>
                    <a:pt x="86" y="749"/>
                    <a:pt x="86" y="749"/>
                  </a:cubicBezTo>
                  <a:cubicBezTo>
                    <a:pt x="86" y="749"/>
                    <a:pt x="86" y="749"/>
                    <a:pt x="86" y="749"/>
                  </a:cubicBezTo>
                  <a:cubicBezTo>
                    <a:pt x="89" y="749"/>
                    <a:pt x="89" y="749"/>
                    <a:pt x="89" y="749"/>
                  </a:cubicBezTo>
                  <a:cubicBezTo>
                    <a:pt x="89" y="749"/>
                    <a:pt x="89" y="749"/>
                    <a:pt x="89" y="749"/>
                  </a:cubicBezTo>
                  <a:cubicBezTo>
                    <a:pt x="114" y="731"/>
                    <a:pt x="114" y="731"/>
                    <a:pt x="114" y="731"/>
                  </a:cubicBezTo>
                  <a:cubicBezTo>
                    <a:pt x="116" y="727"/>
                    <a:pt x="116" y="727"/>
                    <a:pt x="116" y="727"/>
                  </a:cubicBezTo>
                  <a:cubicBezTo>
                    <a:pt x="113" y="725"/>
                    <a:pt x="113" y="725"/>
                    <a:pt x="113" y="725"/>
                  </a:cubicBezTo>
                  <a:lnTo>
                    <a:pt x="110" y="723"/>
                  </a:lnTo>
                  <a:close/>
                  <a:moveTo>
                    <a:pt x="340" y="921"/>
                  </a:moveTo>
                  <a:cubicBezTo>
                    <a:pt x="351" y="933"/>
                    <a:pt x="351" y="933"/>
                    <a:pt x="351" y="933"/>
                  </a:cubicBezTo>
                  <a:cubicBezTo>
                    <a:pt x="352" y="934"/>
                    <a:pt x="352" y="934"/>
                    <a:pt x="352" y="934"/>
                  </a:cubicBezTo>
                  <a:cubicBezTo>
                    <a:pt x="352" y="934"/>
                    <a:pt x="352" y="934"/>
                    <a:pt x="352" y="934"/>
                  </a:cubicBezTo>
                  <a:cubicBezTo>
                    <a:pt x="353" y="935"/>
                    <a:pt x="353" y="935"/>
                    <a:pt x="353" y="935"/>
                  </a:cubicBezTo>
                  <a:cubicBezTo>
                    <a:pt x="355" y="935"/>
                    <a:pt x="355" y="935"/>
                    <a:pt x="355" y="935"/>
                  </a:cubicBezTo>
                  <a:cubicBezTo>
                    <a:pt x="356" y="932"/>
                    <a:pt x="356" y="932"/>
                    <a:pt x="356" y="932"/>
                  </a:cubicBezTo>
                  <a:cubicBezTo>
                    <a:pt x="356" y="921"/>
                    <a:pt x="356" y="921"/>
                    <a:pt x="356" y="921"/>
                  </a:cubicBezTo>
                  <a:cubicBezTo>
                    <a:pt x="354" y="913"/>
                    <a:pt x="354" y="913"/>
                    <a:pt x="354" y="913"/>
                  </a:cubicBezTo>
                  <a:cubicBezTo>
                    <a:pt x="353" y="911"/>
                    <a:pt x="353" y="911"/>
                    <a:pt x="353" y="911"/>
                  </a:cubicBezTo>
                  <a:cubicBezTo>
                    <a:pt x="351" y="905"/>
                    <a:pt x="351" y="905"/>
                    <a:pt x="351" y="905"/>
                  </a:cubicBezTo>
                  <a:cubicBezTo>
                    <a:pt x="346" y="896"/>
                    <a:pt x="346" y="896"/>
                    <a:pt x="346" y="896"/>
                  </a:cubicBezTo>
                  <a:cubicBezTo>
                    <a:pt x="343" y="894"/>
                    <a:pt x="343" y="894"/>
                    <a:pt x="343" y="894"/>
                  </a:cubicBezTo>
                  <a:cubicBezTo>
                    <a:pt x="333" y="885"/>
                    <a:pt x="333" y="885"/>
                    <a:pt x="333" y="885"/>
                  </a:cubicBezTo>
                  <a:cubicBezTo>
                    <a:pt x="332" y="885"/>
                    <a:pt x="332" y="885"/>
                    <a:pt x="332" y="885"/>
                  </a:cubicBezTo>
                  <a:cubicBezTo>
                    <a:pt x="331" y="885"/>
                    <a:pt x="331" y="885"/>
                    <a:pt x="331" y="885"/>
                  </a:cubicBezTo>
                  <a:cubicBezTo>
                    <a:pt x="328" y="890"/>
                    <a:pt x="328" y="890"/>
                    <a:pt x="328" y="890"/>
                  </a:cubicBezTo>
                  <a:cubicBezTo>
                    <a:pt x="328" y="892"/>
                    <a:pt x="328" y="892"/>
                    <a:pt x="328" y="892"/>
                  </a:cubicBezTo>
                  <a:cubicBezTo>
                    <a:pt x="329" y="896"/>
                    <a:pt x="329" y="896"/>
                    <a:pt x="329" y="896"/>
                  </a:cubicBezTo>
                  <a:cubicBezTo>
                    <a:pt x="339" y="920"/>
                    <a:pt x="339" y="920"/>
                    <a:pt x="339" y="920"/>
                  </a:cubicBezTo>
                  <a:lnTo>
                    <a:pt x="340" y="921"/>
                  </a:lnTo>
                  <a:close/>
                  <a:moveTo>
                    <a:pt x="27" y="489"/>
                  </a:moveTo>
                  <a:cubicBezTo>
                    <a:pt x="26" y="489"/>
                    <a:pt x="26" y="489"/>
                    <a:pt x="26" y="489"/>
                  </a:cubicBezTo>
                  <a:cubicBezTo>
                    <a:pt x="26" y="490"/>
                    <a:pt x="26" y="490"/>
                    <a:pt x="26" y="490"/>
                  </a:cubicBezTo>
                  <a:cubicBezTo>
                    <a:pt x="27" y="494"/>
                    <a:pt x="27" y="494"/>
                    <a:pt x="27" y="494"/>
                  </a:cubicBezTo>
                  <a:cubicBezTo>
                    <a:pt x="29" y="499"/>
                    <a:pt x="29" y="499"/>
                    <a:pt x="29" y="499"/>
                  </a:cubicBezTo>
                  <a:cubicBezTo>
                    <a:pt x="30" y="500"/>
                    <a:pt x="30" y="500"/>
                    <a:pt x="30" y="500"/>
                  </a:cubicBezTo>
                  <a:cubicBezTo>
                    <a:pt x="37" y="505"/>
                    <a:pt x="37" y="505"/>
                    <a:pt x="37" y="505"/>
                  </a:cubicBezTo>
                  <a:cubicBezTo>
                    <a:pt x="38" y="505"/>
                    <a:pt x="38" y="505"/>
                    <a:pt x="38" y="505"/>
                  </a:cubicBezTo>
                  <a:cubicBezTo>
                    <a:pt x="39" y="506"/>
                    <a:pt x="39" y="506"/>
                    <a:pt x="39" y="506"/>
                  </a:cubicBezTo>
                  <a:cubicBezTo>
                    <a:pt x="40" y="506"/>
                    <a:pt x="40" y="506"/>
                    <a:pt x="40" y="506"/>
                  </a:cubicBezTo>
                  <a:cubicBezTo>
                    <a:pt x="45" y="506"/>
                    <a:pt x="45" y="506"/>
                    <a:pt x="45" y="506"/>
                  </a:cubicBezTo>
                  <a:cubicBezTo>
                    <a:pt x="47" y="505"/>
                    <a:pt x="47" y="505"/>
                    <a:pt x="47" y="505"/>
                  </a:cubicBezTo>
                  <a:cubicBezTo>
                    <a:pt x="52" y="503"/>
                    <a:pt x="52" y="503"/>
                    <a:pt x="52" y="503"/>
                  </a:cubicBezTo>
                  <a:cubicBezTo>
                    <a:pt x="53" y="502"/>
                    <a:pt x="53" y="502"/>
                    <a:pt x="53" y="502"/>
                  </a:cubicBezTo>
                  <a:cubicBezTo>
                    <a:pt x="53" y="502"/>
                    <a:pt x="53" y="502"/>
                    <a:pt x="53" y="502"/>
                  </a:cubicBezTo>
                  <a:cubicBezTo>
                    <a:pt x="53" y="499"/>
                    <a:pt x="53" y="499"/>
                    <a:pt x="53" y="499"/>
                  </a:cubicBezTo>
                  <a:cubicBezTo>
                    <a:pt x="53" y="497"/>
                    <a:pt x="53" y="497"/>
                    <a:pt x="53" y="497"/>
                  </a:cubicBezTo>
                  <a:cubicBezTo>
                    <a:pt x="53" y="497"/>
                    <a:pt x="53" y="497"/>
                    <a:pt x="53" y="497"/>
                  </a:cubicBezTo>
                  <a:cubicBezTo>
                    <a:pt x="53" y="496"/>
                    <a:pt x="53" y="496"/>
                    <a:pt x="53" y="496"/>
                  </a:cubicBezTo>
                  <a:cubicBezTo>
                    <a:pt x="50" y="492"/>
                    <a:pt x="50" y="492"/>
                    <a:pt x="50" y="492"/>
                  </a:cubicBezTo>
                  <a:cubicBezTo>
                    <a:pt x="50" y="491"/>
                    <a:pt x="50" y="491"/>
                    <a:pt x="50" y="491"/>
                  </a:cubicBezTo>
                  <a:cubicBezTo>
                    <a:pt x="37" y="484"/>
                    <a:pt x="37" y="484"/>
                    <a:pt x="37" y="484"/>
                  </a:cubicBezTo>
                  <a:cubicBezTo>
                    <a:pt x="36" y="483"/>
                    <a:pt x="36" y="483"/>
                    <a:pt x="36" y="483"/>
                  </a:cubicBezTo>
                  <a:cubicBezTo>
                    <a:pt x="33" y="483"/>
                    <a:pt x="33" y="483"/>
                    <a:pt x="33" y="483"/>
                  </a:cubicBezTo>
                  <a:cubicBezTo>
                    <a:pt x="32" y="484"/>
                    <a:pt x="32" y="484"/>
                    <a:pt x="32" y="484"/>
                  </a:cubicBezTo>
                  <a:cubicBezTo>
                    <a:pt x="31" y="484"/>
                    <a:pt x="31" y="484"/>
                    <a:pt x="31" y="484"/>
                  </a:cubicBezTo>
                  <a:cubicBezTo>
                    <a:pt x="27" y="488"/>
                    <a:pt x="27" y="488"/>
                    <a:pt x="27" y="488"/>
                  </a:cubicBezTo>
                  <a:lnTo>
                    <a:pt x="27" y="489"/>
                  </a:lnTo>
                  <a:close/>
                  <a:moveTo>
                    <a:pt x="342" y="1006"/>
                  </a:moveTo>
                  <a:cubicBezTo>
                    <a:pt x="343" y="1005"/>
                    <a:pt x="343" y="1005"/>
                    <a:pt x="343" y="1005"/>
                  </a:cubicBezTo>
                  <a:cubicBezTo>
                    <a:pt x="346" y="1002"/>
                    <a:pt x="346" y="1002"/>
                    <a:pt x="346" y="1002"/>
                  </a:cubicBezTo>
                  <a:cubicBezTo>
                    <a:pt x="346" y="1001"/>
                    <a:pt x="346" y="1001"/>
                    <a:pt x="346" y="1001"/>
                  </a:cubicBezTo>
                  <a:cubicBezTo>
                    <a:pt x="346" y="1000"/>
                    <a:pt x="346" y="1000"/>
                    <a:pt x="346" y="1000"/>
                  </a:cubicBezTo>
                  <a:cubicBezTo>
                    <a:pt x="344" y="977"/>
                    <a:pt x="344" y="977"/>
                    <a:pt x="344" y="977"/>
                  </a:cubicBezTo>
                  <a:cubicBezTo>
                    <a:pt x="344" y="977"/>
                    <a:pt x="344" y="977"/>
                    <a:pt x="344" y="977"/>
                  </a:cubicBezTo>
                  <a:cubicBezTo>
                    <a:pt x="335" y="948"/>
                    <a:pt x="335" y="948"/>
                    <a:pt x="335" y="948"/>
                  </a:cubicBezTo>
                  <a:cubicBezTo>
                    <a:pt x="334" y="947"/>
                    <a:pt x="334" y="947"/>
                    <a:pt x="334" y="947"/>
                  </a:cubicBezTo>
                  <a:cubicBezTo>
                    <a:pt x="334" y="945"/>
                    <a:pt x="334" y="945"/>
                    <a:pt x="334" y="945"/>
                  </a:cubicBezTo>
                  <a:cubicBezTo>
                    <a:pt x="333" y="944"/>
                    <a:pt x="333" y="944"/>
                    <a:pt x="333" y="944"/>
                  </a:cubicBezTo>
                  <a:cubicBezTo>
                    <a:pt x="328" y="940"/>
                    <a:pt x="328" y="940"/>
                    <a:pt x="328" y="940"/>
                  </a:cubicBezTo>
                  <a:cubicBezTo>
                    <a:pt x="324" y="937"/>
                    <a:pt x="324" y="937"/>
                    <a:pt x="324" y="937"/>
                  </a:cubicBezTo>
                  <a:cubicBezTo>
                    <a:pt x="323" y="937"/>
                    <a:pt x="323" y="937"/>
                    <a:pt x="323" y="937"/>
                  </a:cubicBezTo>
                  <a:cubicBezTo>
                    <a:pt x="321" y="936"/>
                    <a:pt x="321" y="936"/>
                    <a:pt x="321" y="936"/>
                  </a:cubicBezTo>
                  <a:cubicBezTo>
                    <a:pt x="319" y="936"/>
                    <a:pt x="319" y="936"/>
                    <a:pt x="319" y="936"/>
                  </a:cubicBezTo>
                  <a:cubicBezTo>
                    <a:pt x="315" y="936"/>
                    <a:pt x="315" y="936"/>
                    <a:pt x="315" y="936"/>
                  </a:cubicBezTo>
                  <a:cubicBezTo>
                    <a:pt x="311" y="939"/>
                    <a:pt x="311" y="939"/>
                    <a:pt x="311" y="939"/>
                  </a:cubicBezTo>
                  <a:cubicBezTo>
                    <a:pt x="310" y="940"/>
                    <a:pt x="310" y="940"/>
                    <a:pt x="310" y="940"/>
                  </a:cubicBezTo>
                  <a:cubicBezTo>
                    <a:pt x="303" y="946"/>
                    <a:pt x="303" y="946"/>
                    <a:pt x="303" y="946"/>
                  </a:cubicBezTo>
                  <a:cubicBezTo>
                    <a:pt x="302" y="948"/>
                    <a:pt x="302" y="948"/>
                    <a:pt x="302" y="948"/>
                  </a:cubicBezTo>
                  <a:cubicBezTo>
                    <a:pt x="300" y="958"/>
                    <a:pt x="300" y="958"/>
                    <a:pt x="300" y="958"/>
                  </a:cubicBezTo>
                  <a:cubicBezTo>
                    <a:pt x="299" y="961"/>
                    <a:pt x="299" y="961"/>
                    <a:pt x="299" y="961"/>
                  </a:cubicBezTo>
                  <a:cubicBezTo>
                    <a:pt x="299" y="965"/>
                    <a:pt x="299" y="965"/>
                    <a:pt x="299" y="965"/>
                  </a:cubicBezTo>
                  <a:cubicBezTo>
                    <a:pt x="305" y="989"/>
                    <a:pt x="305" y="989"/>
                    <a:pt x="305" y="989"/>
                  </a:cubicBezTo>
                  <a:cubicBezTo>
                    <a:pt x="306" y="989"/>
                    <a:pt x="306" y="989"/>
                    <a:pt x="306" y="989"/>
                  </a:cubicBezTo>
                  <a:cubicBezTo>
                    <a:pt x="307" y="996"/>
                    <a:pt x="307" y="996"/>
                    <a:pt x="307" y="996"/>
                  </a:cubicBezTo>
                  <a:cubicBezTo>
                    <a:pt x="308" y="997"/>
                    <a:pt x="308" y="997"/>
                    <a:pt x="308" y="997"/>
                  </a:cubicBezTo>
                  <a:cubicBezTo>
                    <a:pt x="316" y="1004"/>
                    <a:pt x="316" y="1004"/>
                    <a:pt x="316" y="1004"/>
                  </a:cubicBezTo>
                  <a:cubicBezTo>
                    <a:pt x="323" y="1008"/>
                    <a:pt x="323" y="1008"/>
                    <a:pt x="323" y="1008"/>
                  </a:cubicBezTo>
                  <a:cubicBezTo>
                    <a:pt x="325" y="1008"/>
                    <a:pt x="325" y="1008"/>
                    <a:pt x="325" y="1008"/>
                  </a:cubicBezTo>
                  <a:cubicBezTo>
                    <a:pt x="332" y="1008"/>
                    <a:pt x="332" y="1008"/>
                    <a:pt x="332" y="1008"/>
                  </a:cubicBezTo>
                  <a:lnTo>
                    <a:pt x="342" y="1006"/>
                  </a:lnTo>
                  <a:close/>
                  <a:moveTo>
                    <a:pt x="247" y="860"/>
                  </a:moveTo>
                  <a:cubicBezTo>
                    <a:pt x="248" y="857"/>
                    <a:pt x="248" y="857"/>
                    <a:pt x="248" y="857"/>
                  </a:cubicBezTo>
                  <a:cubicBezTo>
                    <a:pt x="258" y="837"/>
                    <a:pt x="258" y="837"/>
                    <a:pt x="258" y="837"/>
                  </a:cubicBezTo>
                  <a:cubicBezTo>
                    <a:pt x="259" y="836"/>
                    <a:pt x="259" y="836"/>
                    <a:pt x="259" y="836"/>
                  </a:cubicBezTo>
                  <a:cubicBezTo>
                    <a:pt x="257" y="830"/>
                    <a:pt x="257" y="830"/>
                    <a:pt x="257" y="830"/>
                  </a:cubicBezTo>
                  <a:cubicBezTo>
                    <a:pt x="257" y="829"/>
                    <a:pt x="257" y="829"/>
                    <a:pt x="257" y="829"/>
                  </a:cubicBezTo>
                  <a:cubicBezTo>
                    <a:pt x="256" y="828"/>
                    <a:pt x="256" y="828"/>
                    <a:pt x="256" y="828"/>
                  </a:cubicBezTo>
                  <a:cubicBezTo>
                    <a:pt x="256" y="827"/>
                    <a:pt x="256" y="827"/>
                    <a:pt x="256" y="827"/>
                  </a:cubicBezTo>
                  <a:cubicBezTo>
                    <a:pt x="255" y="827"/>
                    <a:pt x="255" y="827"/>
                    <a:pt x="255" y="827"/>
                  </a:cubicBezTo>
                  <a:cubicBezTo>
                    <a:pt x="250" y="830"/>
                    <a:pt x="250" y="830"/>
                    <a:pt x="250" y="830"/>
                  </a:cubicBezTo>
                  <a:cubicBezTo>
                    <a:pt x="229" y="848"/>
                    <a:pt x="229" y="848"/>
                    <a:pt x="229" y="848"/>
                  </a:cubicBezTo>
                  <a:cubicBezTo>
                    <a:pt x="220" y="857"/>
                    <a:pt x="220" y="857"/>
                    <a:pt x="220" y="857"/>
                  </a:cubicBezTo>
                  <a:cubicBezTo>
                    <a:pt x="214" y="869"/>
                    <a:pt x="214" y="869"/>
                    <a:pt x="214" y="869"/>
                  </a:cubicBezTo>
                  <a:cubicBezTo>
                    <a:pt x="214" y="870"/>
                    <a:pt x="214" y="870"/>
                    <a:pt x="214" y="870"/>
                  </a:cubicBezTo>
                  <a:cubicBezTo>
                    <a:pt x="215" y="872"/>
                    <a:pt x="215" y="872"/>
                    <a:pt x="215" y="872"/>
                  </a:cubicBezTo>
                  <a:cubicBezTo>
                    <a:pt x="221" y="875"/>
                    <a:pt x="221" y="875"/>
                    <a:pt x="221" y="875"/>
                  </a:cubicBezTo>
                  <a:cubicBezTo>
                    <a:pt x="222" y="875"/>
                    <a:pt x="222" y="875"/>
                    <a:pt x="222" y="875"/>
                  </a:cubicBezTo>
                  <a:cubicBezTo>
                    <a:pt x="228" y="872"/>
                    <a:pt x="228" y="872"/>
                    <a:pt x="228" y="872"/>
                  </a:cubicBezTo>
                  <a:cubicBezTo>
                    <a:pt x="234" y="870"/>
                    <a:pt x="234" y="870"/>
                    <a:pt x="234" y="870"/>
                  </a:cubicBezTo>
                  <a:cubicBezTo>
                    <a:pt x="236" y="870"/>
                    <a:pt x="236" y="870"/>
                    <a:pt x="236" y="870"/>
                  </a:cubicBezTo>
                  <a:cubicBezTo>
                    <a:pt x="237" y="871"/>
                    <a:pt x="237" y="871"/>
                    <a:pt x="237" y="871"/>
                  </a:cubicBezTo>
                  <a:cubicBezTo>
                    <a:pt x="237" y="871"/>
                    <a:pt x="237" y="871"/>
                    <a:pt x="237" y="871"/>
                  </a:cubicBezTo>
                  <a:cubicBezTo>
                    <a:pt x="242" y="867"/>
                    <a:pt x="242" y="867"/>
                    <a:pt x="242" y="867"/>
                  </a:cubicBezTo>
                  <a:lnTo>
                    <a:pt x="247" y="860"/>
                  </a:lnTo>
                  <a:close/>
                  <a:moveTo>
                    <a:pt x="251" y="933"/>
                  </a:moveTo>
                  <a:cubicBezTo>
                    <a:pt x="245" y="946"/>
                    <a:pt x="245" y="946"/>
                    <a:pt x="245" y="946"/>
                  </a:cubicBezTo>
                  <a:cubicBezTo>
                    <a:pt x="245" y="947"/>
                    <a:pt x="245" y="947"/>
                    <a:pt x="245" y="947"/>
                  </a:cubicBezTo>
                  <a:cubicBezTo>
                    <a:pt x="246" y="952"/>
                    <a:pt x="246" y="952"/>
                    <a:pt x="246" y="952"/>
                  </a:cubicBezTo>
                  <a:cubicBezTo>
                    <a:pt x="246" y="952"/>
                    <a:pt x="246" y="952"/>
                    <a:pt x="246" y="952"/>
                  </a:cubicBezTo>
                  <a:cubicBezTo>
                    <a:pt x="247" y="953"/>
                    <a:pt x="247" y="953"/>
                    <a:pt x="247" y="953"/>
                  </a:cubicBezTo>
                  <a:cubicBezTo>
                    <a:pt x="248" y="953"/>
                    <a:pt x="248" y="953"/>
                    <a:pt x="248" y="953"/>
                  </a:cubicBezTo>
                  <a:cubicBezTo>
                    <a:pt x="249" y="952"/>
                    <a:pt x="249" y="952"/>
                    <a:pt x="249" y="952"/>
                  </a:cubicBezTo>
                  <a:cubicBezTo>
                    <a:pt x="252" y="950"/>
                    <a:pt x="252" y="950"/>
                    <a:pt x="252" y="950"/>
                  </a:cubicBezTo>
                  <a:cubicBezTo>
                    <a:pt x="254" y="935"/>
                    <a:pt x="254" y="935"/>
                    <a:pt x="254" y="935"/>
                  </a:cubicBezTo>
                  <a:cubicBezTo>
                    <a:pt x="253" y="933"/>
                    <a:pt x="253" y="933"/>
                    <a:pt x="253" y="933"/>
                  </a:cubicBezTo>
                  <a:cubicBezTo>
                    <a:pt x="252" y="933"/>
                    <a:pt x="252" y="933"/>
                    <a:pt x="252" y="933"/>
                  </a:cubicBezTo>
                  <a:lnTo>
                    <a:pt x="251" y="933"/>
                  </a:lnTo>
                  <a:close/>
                  <a:moveTo>
                    <a:pt x="787" y="455"/>
                  </a:moveTo>
                  <a:cubicBezTo>
                    <a:pt x="784" y="447"/>
                    <a:pt x="784" y="447"/>
                    <a:pt x="784" y="447"/>
                  </a:cubicBezTo>
                  <a:cubicBezTo>
                    <a:pt x="774" y="434"/>
                    <a:pt x="774" y="434"/>
                    <a:pt x="774" y="434"/>
                  </a:cubicBezTo>
                  <a:cubicBezTo>
                    <a:pt x="773" y="433"/>
                    <a:pt x="773" y="433"/>
                    <a:pt x="773" y="433"/>
                  </a:cubicBezTo>
                  <a:cubicBezTo>
                    <a:pt x="763" y="430"/>
                    <a:pt x="763" y="430"/>
                    <a:pt x="763" y="430"/>
                  </a:cubicBezTo>
                  <a:cubicBezTo>
                    <a:pt x="762" y="429"/>
                    <a:pt x="762" y="429"/>
                    <a:pt x="762" y="429"/>
                  </a:cubicBezTo>
                  <a:cubicBezTo>
                    <a:pt x="754" y="429"/>
                    <a:pt x="754" y="429"/>
                    <a:pt x="754" y="429"/>
                  </a:cubicBezTo>
                  <a:cubicBezTo>
                    <a:pt x="749" y="430"/>
                    <a:pt x="749" y="430"/>
                    <a:pt x="749" y="430"/>
                  </a:cubicBezTo>
                  <a:cubicBezTo>
                    <a:pt x="746" y="430"/>
                    <a:pt x="746" y="430"/>
                    <a:pt x="746" y="430"/>
                  </a:cubicBezTo>
                  <a:cubicBezTo>
                    <a:pt x="745" y="431"/>
                    <a:pt x="745" y="431"/>
                    <a:pt x="745" y="431"/>
                  </a:cubicBezTo>
                  <a:cubicBezTo>
                    <a:pt x="744" y="432"/>
                    <a:pt x="744" y="432"/>
                    <a:pt x="744" y="432"/>
                  </a:cubicBezTo>
                  <a:cubicBezTo>
                    <a:pt x="743" y="433"/>
                    <a:pt x="743" y="433"/>
                    <a:pt x="743" y="433"/>
                  </a:cubicBezTo>
                  <a:cubicBezTo>
                    <a:pt x="742" y="434"/>
                    <a:pt x="742" y="434"/>
                    <a:pt x="742" y="434"/>
                  </a:cubicBezTo>
                  <a:cubicBezTo>
                    <a:pt x="740" y="435"/>
                    <a:pt x="740" y="435"/>
                    <a:pt x="740" y="435"/>
                  </a:cubicBezTo>
                  <a:cubicBezTo>
                    <a:pt x="737" y="436"/>
                    <a:pt x="737" y="436"/>
                    <a:pt x="737" y="436"/>
                  </a:cubicBezTo>
                  <a:cubicBezTo>
                    <a:pt x="693" y="438"/>
                    <a:pt x="693" y="438"/>
                    <a:pt x="693" y="438"/>
                  </a:cubicBezTo>
                  <a:cubicBezTo>
                    <a:pt x="688" y="438"/>
                    <a:pt x="688" y="438"/>
                    <a:pt x="688" y="438"/>
                  </a:cubicBezTo>
                  <a:cubicBezTo>
                    <a:pt x="661" y="434"/>
                    <a:pt x="661" y="434"/>
                    <a:pt x="661" y="434"/>
                  </a:cubicBezTo>
                  <a:cubicBezTo>
                    <a:pt x="656" y="431"/>
                    <a:pt x="656" y="431"/>
                    <a:pt x="656" y="431"/>
                  </a:cubicBezTo>
                  <a:cubicBezTo>
                    <a:pt x="647" y="430"/>
                    <a:pt x="647" y="430"/>
                    <a:pt x="647" y="430"/>
                  </a:cubicBezTo>
                  <a:cubicBezTo>
                    <a:pt x="637" y="433"/>
                    <a:pt x="637" y="433"/>
                    <a:pt x="637" y="433"/>
                  </a:cubicBezTo>
                  <a:cubicBezTo>
                    <a:pt x="636" y="433"/>
                    <a:pt x="636" y="433"/>
                    <a:pt x="636" y="433"/>
                  </a:cubicBezTo>
                  <a:cubicBezTo>
                    <a:pt x="636" y="434"/>
                    <a:pt x="636" y="434"/>
                    <a:pt x="636" y="434"/>
                  </a:cubicBezTo>
                  <a:cubicBezTo>
                    <a:pt x="636" y="435"/>
                    <a:pt x="636" y="435"/>
                    <a:pt x="636" y="435"/>
                  </a:cubicBezTo>
                  <a:cubicBezTo>
                    <a:pt x="635" y="436"/>
                    <a:pt x="635" y="436"/>
                    <a:pt x="635" y="436"/>
                  </a:cubicBezTo>
                  <a:cubicBezTo>
                    <a:pt x="633" y="438"/>
                    <a:pt x="633" y="438"/>
                    <a:pt x="633" y="438"/>
                  </a:cubicBezTo>
                  <a:cubicBezTo>
                    <a:pt x="628" y="440"/>
                    <a:pt x="628" y="440"/>
                    <a:pt x="628" y="440"/>
                  </a:cubicBezTo>
                  <a:cubicBezTo>
                    <a:pt x="625" y="441"/>
                    <a:pt x="625" y="441"/>
                    <a:pt x="625" y="441"/>
                  </a:cubicBezTo>
                  <a:cubicBezTo>
                    <a:pt x="623" y="441"/>
                    <a:pt x="623" y="441"/>
                    <a:pt x="623" y="441"/>
                  </a:cubicBezTo>
                  <a:cubicBezTo>
                    <a:pt x="616" y="439"/>
                    <a:pt x="616" y="439"/>
                    <a:pt x="616" y="439"/>
                  </a:cubicBezTo>
                  <a:cubicBezTo>
                    <a:pt x="609" y="438"/>
                    <a:pt x="609" y="438"/>
                    <a:pt x="609" y="438"/>
                  </a:cubicBezTo>
                  <a:cubicBezTo>
                    <a:pt x="597" y="434"/>
                    <a:pt x="597" y="434"/>
                    <a:pt x="597" y="434"/>
                  </a:cubicBezTo>
                  <a:cubicBezTo>
                    <a:pt x="591" y="431"/>
                    <a:pt x="591" y="431"/>
                    <a:pt x="591" y="431"/>
                  </a:cubicBezTo>
                  <a:cubicBezTo>
                    <a:pt x="590" y="430"/>
                    <a:pt x="590" y="430"/>
                    <a:pt x="590" y="430"/>
                  </a:cubicBezTo>
                  <a:cubicBezTo>
                    <a:pt x="590" y="429"/>
                    <a:pt x="590" y="429"/>
                    <a:pt x="590" y="429"/>
                  </a:cubicBezTo>
                  <a:cubicBezTo>
                    <a:pt x="589" y="429"/>
                    <a:pt x="589" y="429"/>
                    <a:pt x="589" y="429"/>
                  </a:cubicBezTo>
                  <a:cubicBezTo>
                    <a:pt x="589" y="428"/>
                    <a:pt x="589" y="428"/>
                    <a:pt x="589" y="428"/>
                  </a:cubicBezTo>
                  <a:cubicBezTo>
                    <a:pt x="581" y="427"/>
                    <a:pt x="581" y="427"/>
                    <a:pt x="581" y="427"/>
                  </a:cubicBezTo>
                  <a:cubicBezTo>
                    <a:pt x="579" y="427"/>
                    <a:pt x="579" y="427"/>
                    <a:pt x="579" y="427"/>
                  </a:cubicBezTo>
                  <a:cubicBezTo>
                    <a:pt x="566" y="432"/>
                    <a:pt x="566" y="432"/>
                    <a:pt x="566" y="432"/>
                  </a:cubicBezTo>
                  <a:cubicBezTo>
                    <a:pt x="561" y="434"/>
                    <a:pt x="561" y="434"/>
                    <a:pt x="561" y="434"/>
                  </a:cubicBezTo>
                  <a:cubicBezTo>
                    <a:pt x="561" y="434"/>
                    <a:pt x="561" y="434"/>
                    <a:pt x="561" y="434"/>
                  </a:cubicBezTo>
                  <a:cubicBezTo>
                    <a:pt x="553" y="443"/>
                    <a:pt x="553" y="443"/>
                    <a:pt x="553" y="443"/>
                  </a:cubicBezTo>
                  <a:cubicBezTo>
                    <a:pt x="546" y="443"/>
                    <a:pt x="546" y="443"/>
                    <a:pt x="546" y="443"/>
                  </a:cubicBezTo>
                  <a:cubicBezTo>
                    <a:pt x="541" y="443"/>
                    <a:pt x="541" y="443"/>
                    <a:pt x="541" y="443"/>
                  </a:cubicBezTo>
                  <a:cubicBezTo>
                    <a:pt x="540" y="443"/>
                    <a:pt x="540" y="443"/>
                    <a:pt x="540" y="443"/>
                  </a:cubicBezTo>
                  <a:cubicBezTo>
                    <a:pt x="535" y="444"/>
                    <a:pt x="535" y="444"/>
                    <a:pt x="535" y="444"/>
                  </a:cubicBezTo>
                  <a:cubicBezTo>
                    <a:pt x="535" y="444"/>
                    <a:pt x="535" y="444"/>
                    <a:pt x="535" y="444"/>
                  </a:cubicBezTo>
                  <a:cubicBezTo>
                    <a:pt x="534" y="445"/>
                    <a:pt x="534" y="445"/>
                    <a:pt x="534" y="445"/>
                  </a:cubicBezTo>
                  <a:cubicBezTo>
                    <a:pt x="531" y="448"/>
                    <a:pt x="531" y="448"/>
                    <a:pt x="531" y="448"/>
                  </a:cubicBezTo>
                  <a:cubicBezTo>
                    <a:pt x="527" y="452"/>
                    <a:pt x="527" y="452"/>
                    <a:pt x="527" y="452"/>
                  </a:cubicBezTo>
                  <a:cubicBezTo>
                    <a:pt x="518" y="459"/>
                    <a:pt x="518" y="459"/>
                    <a:pt x="518" y="459"/>
                  </a:cubicBezTo>
                  <a:cubicBezTo>
                    <a:pt x="517" y="460"/>
                    <a:pt x="517" y="460"/>
                    <a:pt x="517" y="460"/>
                  </a:cubicBezTo>
                  <a:cubicBezTo>
                    <a:pt x="512" y="462"/>
                    <a:pt x="512" y="462"/>
                    <a:pt x="512" y="462"/>
                  </a:cubicBezTo>
                  <a:cubicBezTo>
                    <a:pt x="510" y="462"/>
                    <a:pt x="510" y="462"/>
                    <a:pt x="510" y="462"/>
                  </a:cubicBezTo>
                  <a:cubicBezTo>
                    <a:pt x="508" y="463"/>
                    <a:pt x="508" y="463"/>
                    <a:pt x="508" y="463"/>
                  </a:cubicBezTo>
                  <a:cubicBezTo>
                    <a:pt x="495" y="461"/>
                    <a:pt x="495" y="461"/>
                    <a:pt x="495" y="461"/>
                  </a:cubicBezTo>
                  <a:cubicBezTo>
                    <a:pt x="491" y="461"/>
                    <a:pt x="491" y="461"/>
                    <a:pt x="491" y="461"/>
                  </a:cubicBezTo>
                  <a:cubicBezTo>
                    <a:pt x="489" y="462"/>
                    <a:pt x="489" y="462"/>
                    <a:pt x="489" y="462"/>
                  </a:cubicBezTo>
                  <a:cubicBezTo>
                    <a:pt x="485" y="463"/>
                    <a:pt x="485" y="463"/>
                    <a:pt x="485" y="463"/>
                  </a:cubicBezTo>
                  <a:cubicBezTo>
                    <a:pt x="482" y="464"/>
                    <a:pt x="482" y="464"/>
                    <a:pt x="482" y="464"/>
                  </a:cubicBezTo>
                  <a:cubicBezTo>
                    <a:pt x="481" y="464"/>
                    <a:pt x="481" y="464"/>
                    <a:pt x="481" y="464"/>
                  </a:cubicBezTo>
                  <a:cubicBezTo>
                    <a:pt x="482" y="465"/>
                    <a:pt x="482" y="465"/>
                    <a:pt x="482" y="465"/>
                  </a:cubicBezTo>
                  <a:cubicBezTo>
                    <a:pt x="483" y="466"/>
                    <a:pt x="483" y="466"/>
                    <a:pt x="483" y="466"/>
                  </a:cubicBezTo>
                  <a:cubicBezTo>
                    <a:pt x="486" y="466"/>
                    <a:pt x="486" y="466"/>
                    <a:pt x="486" y="466"/>
                  </a:cubicBezTo>
                  <a:cubicBezTo>
                    <a:pt x="486" y="466"/>
                    <a:pt x="486" y="466"/>
                    <a:pt x="486" y="466"/>
                  </a:cubicBezTo>
                  <a:cubicBezTo>
                    <a:pt x="487" y="467"/>
                    <a:pt x="487" y="467"/>
                    <a:pt x="487" y="467"/>
                  </a:cubicBezTo>
                  <a:cubicBezTo>
                    <a:pt x="487" y="468"/>
                    <a:pt x="487" y="468"/>
                    <a:pt x="487" y="468"/>
                  </a:cubicBezTo>
                  <a:cubicBezTo>
                    <a:pt x="487" y="469"/>
                    <a:pt x="487" y="469"/>
                    <a:pt x="487" y="469"/>
                  </a:cubicBezTo>
                  <a:cubicBezTo>
                    <a:pt x="487" y="470"/>
                    <a:pt x="487" y="470"/>
                    <a:pt x="487" y="470"/>
                  </a:cubicBezTo>
                  <a:cubicBezTo>
                    <a:pt x="487" y="471"/>
                    <a:pt x="487" y="471"/>
                    <a:pt x="487" y="471"/>
                  </a:cubicBezTo>
                  <a:cubicBezTo>
                    <a:pt x="471" y="486"/>
                    <a:pt x="471" y="486"/>
                    <a:pt x="471" y="486"/>
                  </a:cubicBezTo>
                  <a:cubicBezTo>
                    <a:pt x="468" y="487"/>
                    <a:pt x="468" y="487"/>
                    <a:pt x="468" y="487"/>
                  </a:cubicBezTo>
                  <a:cubicBezTo>
                    <a:pt x="466" y="488"/>
                    <a:pt x="466" y="488"/>
                    <a:pt x="466" y="488"/>
                  </a:cubicBezTo>
                  <a:cubicBezTo>
                    <a:pt x="464" y="488"/>
                    <a:pt x="464" y="488"/>
                    <a:pt x="464" y="488"/>
                  </a:cubicBezTo>
                  <a:cubicBezTo>
                    <a:pt x="463" y="488"/>
                    <a:pt x="463" y="488"/>
                    <a:pt x="463" y="488"/>
                  </a:cubicBezTo>
                  <a:cubicBezTo>
                    <a:pt x="459" y="486"/>
                    <a:pt x="459" y="486"/>
                    <a:pt x="459" y="486"/>
                  </a:cubicBezTo>
                  <a:cubicBezTo>
                    <a:pt x="464" y="475"/>
                    <a:pt x="464" y="475"/>
                    <a:pt x="464" y="475"/>
                  </a:cubicBezTo>
                  <a:cubicBezTo>
                    <a:pt x="468" y="470"/>
                    <a:pt x="468" y="470"/>
                    <a:pt x="468" y="470"/>
                  </a:cubicBezTo>
                  <a:cubicBezTo>
                    <a:pt x="477" y="462"/>
                    <a:pt x="477" y="462"/>
                    <a:pt x="477" y="462"/>
                  </a:cubicBezTo>
                  <a:cubicBezTo>
                    <a:pt x="492" y="442"/>
                    <a:pt x="492" y="442"/>
                    <a:pt x="492" y="442"/>
                  </a:cubicBezTo>
                  <a:cubicBezTo>
                    <a:pt x="492" y="441"/>
                    <a:pt x="492" y="441"/>
                    <a:pt x="492" y="441"/>
                  </a:cubicBezTo>
                  <a:cubicBezTo>
                    <a:pt x="486" y="439"/>
                    <a:pt x="486" y="439"/>
                    <a:pt x="486" y="439"/>
                  </a:cubicBezTo>
                  <a:cubicBezTo>
                    <a:pt x="466" y="441"/>
                    <a:pt x="466" y="441"/>
                    <a:pt x="466" y="441"/>
                  </a:cubicBezTo>
                  <a:cubicBezTo>
                    <a:pt x="461" y="443"/>
                    <a:pt x="461" y="443"/>
                    <a:pt x="461" y="443"/>
                  </a:cubicBezTo>
                  <a:cubicBezTo>
                    <a:pt x="459" y="444"/>
                    <a:pt x="459" y="444"/>
                    <a:pt x="459" y="444"/>
                  </a:cubicBezTo>
                  <a:cubicBezTo>
                    <a:pt x="448" y="454"/>
                    <a:pt x="448" y="454"/>
                    <a:pt x="448" y="454"/>
                  </a:cubicBezTo>
                  <a:cubicBezTo>
                    <a:pt x="442" y="461"/>
                    <a:pt x="442" y="461"/>
                    <a:pt x="442" y="461"/>
                  </a:cubicBezTo>
                  <a:cubicBezTo>
                    <a:pt x="440" y="463"/>
                    <a:pt x="440" y="463"/>
                    <a:pt x="440" y="463"/>
                  </a:cubicBezTo>
                  <a:cubicBezTo>
                    <a:pt x="436" y="467"/>
                    <a:pt x="436" y="467"/>
                    <a:pt x="436" y="467"/>
                  </a:cubicBezTo>
                  <a:cubicBezTo>
                    <a:pt x="434" y="468"/>
                    <a:pt x="434" y="468"/>
                    <a:pt x="434" y="468"/>
                  </a:cubicBezTo>
                  <a:cubicBezTo>
                    <a:pt x="433" y="465"/>
                    <a:pt x="433" y="465"/>
                    <a:pt x="433" y="465"/>
                  </a:cubicBezTo>
                  <a:cubicBezTo>
                    <a:pt x="436" y="459"/>
                    <a:pt x="436" y="459"/>
                    <a:pt x="436" y="459"/>
                  </a:cubicBezTo>
                  <a:cubicBezTo>
                    <a:pt x="451" y="441"/>
                    <a:pt x="451" y="441"/>
                    <a:pt x="451" y="441"/>
                  </a:cubicBezTo>
                  <a:cubicBezTo>
                    <a:pt x="452" y="441"/>
                    <a:pt x="452" y="441"/>
                    <a:pt x="452" y="441"/>
                  </a:cubicBezTo>
                  <a:cubicBezTo>
                    <a:pt x="478" y="428"/>
                    <a:pt x="478" y="428"/>
                    <a:pt x="478" y="428"/>
                  </a:cubicBezTo>
                  <a:cubicBezTo>
                    <a:pt x="487" y="426"/>
                    <a:pt x="487" y="426"/>
                    <a:pt x="487" y="426"/>
                  </a:cubicBezTo>
                  <a:cubicBezTo>
                    <a:pt x="488" y="426"/>
                    <a:pt x="488" y="426"/>
                    <a:pt x="488" y="426"/>
                  </a:cubicBezTo>
                  <a:cubicBezTo>
                    <a:pt x="489" y="426"/>
                    <a:pt x="489" y="426"/>
                    <a:pt x="489" y="426"/>
                  </a:cubicBezTo>
                  <a:cubicBezTo>
                    <a:pt x="490" y="427"/>
                    <a:pt x="490" y="427"/>
                    <a:pt x="490" y="427"/>
                  </a:cubicBezTo>
                  <a:cubicBezTo>
                    <a:pt x="490" y="428"/>
                    <a:pt x="490" y="428"/>
                    <a:pt x="490" y="428"/>
                  </a:cubicBezTo>
                  <a:cubicBezTo>
                    <a:pt x="489" y="429"/>
                    <a:pt x="489" y="429"/>
                    <a:pt x="489" y="429"/>
                  </a:cubicBezTo>
                  <a:cubicBezTo>
                    <a:pt x="489" y="430"/>
                    <a:pt x="489" y="430"/>
                    <a:pt x="489" y="430"/>
                  </a:cubicBezTo>
                  <a:cubicBezTo>
                    <a:pt x="487" y="432"/>
                    <a:pt x="487" y="432"/>
                    <a:pt x="487" y="432"/>
                  </a:cubicBezTo>
                  <a:cubicBezTo>
                    <a:pt x="487" y="433"/>
                    <a:pt x="487" y="433"/>
                    <a:pt x="487" y="433"/>
                  </a:cubicBezTo>
                  <a:cubicBezTo>
                    <a:pt x="489" y="437"/>
                    <a:pt x="489" y="437"/>
                    <a:pt x="489" y="437"/>
                  </a:cubicBezTo>
                  <a:cubicBezTo>
                    <a:pt x="489" y="438"/>
                    <a:pt x="489" y="438"/>
                    <a:pt x="489" y="438"/>
                  </a:cubicBezTo>
                  <a:cubicBezTo>
                    <a:pt x="489" y="439"/>
                    <a:pt x="489" y="439"/>
                    <a:pt x="489" y="439"/>
                  </a:cubicBezTo>
                  <a:cubicBezTo>
                    <a:pt x="490" y="439"/>
                    <a:pt x="490" y="439"/>
                    <a:pt x="490" y="439"/>
                  </a:cubicBezTo>
                  <a:cubicBezTo>
                    <a:pt x="491" y="439"/>
                    <a:pt x="491" y="439"/>
                    <a:pt x="491" y="439"/>
                  </a:cubicBezTo>
                  <a:cubicBezTo>
                    <a:pt x="492" y="439"/>
                    <a:pt x="492" y="439"/>
                    <a:pt x="492" y="439"/>
                  </a:cubicBezTo>
                  <a:cubicBezTo>
                    <a:pt x="493" y="438"/>
                    <a:pt x="493" y="438"/>
                    <a:pt x="493" y="438"/>
                  </a:cubicBezTo>
                  <a:cubicBezTo>
                    <a:pt x="510" y="416"/>
                    <a:pt x="510" y="416"/>
                    <a:pt x="510" y="416"/>
                  </a:cubicBezTo>
                  <a:cubicBezTo>
                    <a:pt x="516" y="406"/>
                    <a:pt x="516" y="406"/>
                    <a:pt x="516" y="406"/>
                  </a:cubicBezTo>
                  <a:cubicBezTo>
                    <a:pt x="521" y="397"/>
                    <a:pt x="521" y="397"/>
                    <a:pt x="521" y="397"/>
                  </a:cubicBezTo>
                  <a:cubicBezTo>
                    <a:pt x="522" y="394"/>
                    <a:pt x="522" y="394"/>
                    <a:pt x="522" y="394"/>
                  </a:cubicBezTo>
                  <a:cubicBezTo>
                    <a:pt x="522" y="394"/>
                    <a:pt x="522" y="394"/>
                    <a:pt x="522" y="394"/>
                  </a:cubicBezTo>
                  <a:cubicBezTo>
                    <a:pt x="521" y="393"/>
                    <a:pt x="521" y="393"/>
                    <a:pt x="521" y="393"/>
                  </a:cubicBezTo>
                  <a:cubicBezTo>
                    <a:pt x="521" y="392"/>
                    <a:pt x="521" y="392"/>
                    <a:pt x="521" y="392"/>
                  </a:cubicBezTo>
                  <a:cubicBezTo>
                    <a:pt x="518" y="392"/>
                    <a:pt x="518" y="392"/>
                    <a:pt x="518" y="392"/>
                  </a:cubicBezTo>
                  <a:cubicBezTo>
                    <a:pt x="517" y="393"/>
                    <a:pt x="517" y="393"/>
                    <a:pt x="517" y="393"/>
                  </a:cubicBezTo>
                  <a:cubicBezTo>
                    <a:pt x="516" y="394"/>
                    <a:pt x="516" y="394"/>
                    <a:pt x="516" y="394"/>
                  </a:cubicBezTo>
                  <a:cubicBezTo>
                    <a:pt x="516" y="395"/>
                    <a:pt x="516" y="395"/>
                    <a:pt x="516" y="395"/>
                  </a:cubicBezTo>
                  <a:cubicBezTo>
                    <a:pt x="515" y="396"/>
                    <a:pt x="515" y="396"/>
                    <a:pt x="515" y="396"/>
                  </a:cubicBezTo>
                  <a:cubicBezTo>
                    <a:pt x="514" y="400"/>
                    <a:pt x="514" y="400"/>
                    <a:pt x="514" y="400"/>
                  </a:cubicBezTo>
                  <a:cubicBezTo>
                    <a:pt x="514" y="402"/>
                    <a:pt x="514" y="402"/>
                    <a:pt x="514" y="402"/>
                  </a:cubicBezTo>
                  <a:cubicBezTo>
                    <a:pt x="512" y="403"/>
                    <a:pt x="512" y="403"/>
                    <a:pt x="512" y="403"/>
                  </a:cubicBezTo>
                  <a:cubicBezTo>
                    <a:pt x="510" y="403"/>
                    <a:pt x="510" y="403"/>
                    <a:pt x="510" y="403"/>
                  </a:cubicBezTo>
                  <a:cubicBezTo>
                    <a:pt x="503" y="405"/>
                    <a:pt x="503" y="405"/>
                    <a:pt x="503" y="405"/>
                  </a:cubicBezTo>
                  <a:cubicBezTo>
                    <a:pt x="485" y="405"/>
                    <a:pt x="485" y="405"/>
                    <a:pt x="485" y="405"/>
                  </a:cubicBezTo>
                  <a:cubicBezTo>
                    <a:pt x="468" y="401"/>
                    <a:pt x="468" y="401"/>
                    <a:pt x="468" y="401"/>
                  </a:cubicBezTo>
                  <a:cubicBezTo>
                    <a:pt x="467" y="400"/>
                    <a:pt x="467" y="400"/>
                    <a:pt x="467" y="400"/>
                  </a:cubicBezTo>
                  <a:cubicBezTo>
                    <a:pt x="464" y="394"/>
                    <a:pt x="464" y="394"/>
                    <a:pt x="464" y="394"/>
                  </a:cubicBezTo>
                  <a:cubicBezTo>
                    <a:pt x="467" y="394"/>
                    <a:pt x="467" y="394"/>
                    <a:pt x="467" y="394"/>
                  </a:cubicBezTo>
                  <a:cubicBezTo>
                    <a:pt x="478" y="395"/>
                    <a:pt x="478" y="395"/>
                    <a:pt x="478" y="395"/>
                  </a:cubicBezTo>
                  <a:cubicBezTo>
                    <a:pt x="485" y="394"/>
                    <a:pt x="485" y="394"/>
                    <a:pt x="485" y="394"/>
                  </a:cubicBezTo>
                  <a:cubicBezTo>
                    <a:pt x="489" y="390"/>
                    <a:pt x="489" y="390"/>
                    <a:pt x="489" y="390"/>
                  </a:cubicBezTo>
                  <a:cubicBezTo>
                    <a:pt x="491" y="385"/>
                    <a:pt x="491" y="385"/>
                    <a:pt x="491" y="385"/>
                  </a:cubicBezTo>
                  <a:cubicBezTo>
                    <a:pt x="492" y="385"/>
                    <a:pt x="492" y="385"/>
                    <a:pt x="492" y="385"/>
                  </a:cubicBezTo>
                  <a:cubicBezTo>
                    <a:pt x="492" y="384"/>
                    <a:pt x="492" y="384"/>
                    <a:pt x="492" y="384"/>
                  </a:cubicBezTo>
                  <a:cubicBezTo>
                    <a:pt x="492" y="382"/>
                    <a:pt x="492" y="382"/>
                    <a:pt x="492" y="382"/>
                  </a:cubicBezTo>
                  <a:cubicBezTo>
                    <a:pt x="492" y="380"/>
                    <a:pt x="492" y="380"/>
                    <a:pt x="492" y="380"/>
                  </a:cubicBezTo>
                  <a:cubicBezTo>
                    <a:pt x="503" y="363"/>
                    <a:pt x="503" y="363"/>
                    <a:pt x="503" y="363"/>
                  </a:cubicBezTo>
                  <a:cubicBezTo>
                    <a:pt x="524" y="343"/>
                    <a:pt x="524" y="343"/>
                    <a:pt x="524" y="343"/>
                  </a:cubicBezTo>
                  <a:cubicBezTo>
                    <a:pt x="532" y="335"/>
                    <a:pt x="532" y="335"/>
                    <a:pt x="532" y="335"/>
                  </a:cubicBezTo>
                  <a:cubicBezTo>
                    <a:pt x="548" y="323"/>
                    <a:pt x="548" y="323"/>
                    <a:pt x="548" y="323"/>
                  </a:cubicBezTo>
                  <a:cubicBezTo>
                    <a:pt x="555" y="316"/>
                    <a:pt x="555" y="316"/>
                    <a:pt x="555" y="316"/>
                  </a:cubicBezTo>
                  <a:cubicBezTo>
                    <a:pt x="559" y="311"/>
                    <a:pt x="559" y="311"/>
                    <a:pt x="559" y="311"/>
                  </a:cubicBezTo>
                  <a:cubicBezTo>
                    <a:pt x="561" y="307"/>
                    <a:pt x="561" y="307"/>
                    <a:pt x="561" y="307"/>
                  </a:cubicBezTo>
                  <a:cubicBezTo>
                    <a:pt x="562" y="305"/>
                    <a:pt x="562" y="305"/>
                    <a:pt x="562" y="305"/>
                  </a:cubicBezTo>
                  <a:cubicBezTo>
                    <a:pt x="564" y="299"/>
                    <a:pt x="564" y="299"/>
                    <a:pt x="564" y="299"/>
                  </a:cubicBezTo>
                  <a:cubicBezTo>
                    <a:pt x="567" y="295"/>
                    <a:pt x="567" y="295"/>
                    <a:pt x="567" y="295"/>
                  </a:cubicBezTo>
                  <a:cubicBezTo>
                    <a:pt x="572" y="290"/>
                    <a:pt x="572" y="290"/>
                    <a:pt x="572" y="290"/>
                  </a:cubicBezTo>
                  <a:cubicBezTo>
                    <a:pt x="575" y="287"/>
                    <a:pt x="575" y="287"/>
                    <a:pt x="575" y="287"/>
                  </a:cubicBezTo>
                  <a:cubicBezTo>
                    <a:pt x="579" y="286"/>
                    <a:pt x="579" y="286"/>
                    <a:pt x="579" y="286"/>
                  </a:cubicBezTo>
                  <a:cubicBezTo>
                    <a:pt x="583" y="285"/>
                    <a:pt x="583" y="285"/>
                    <a:pt x="583" y="285"/>
                  </a:cubicBezTo>
                  <a:cubicBezTo>
                    <a:pt x="595" y="279"/>
                    <a:pt x="595" y="279"/>
                    <a:pt x="595" y="279"/>
                  </a:cubicBezTo>
                  <a:cubicBezTo>
                    <a:pt x="595" y="278"/>
                    <a:pt x="595" y="278"/>
                    <a:pt x="595" y="278"/>
                  </a:cubicBezTo>
                  <a:cubicBezTo>
                    <a:pt x="607" y="266"/>
                    <a:pt x="607" y="266"/>
                    <a:pt x="607" y="266"/>
                  </a:cubicBezTo>
                  <a:cubicBezTo>
                    <a:pt x="608" y="264"/>
                    <a:pt x="608" y="264"/>
                    <a:pt x="608" y="264"/>
                  </a:cubicBezTo>
                  <a:cubicBezTo>
                    <a:pt x="618" y="240"/>
                    <a:pt x="618" y="240"/>
                    <a:pt x="618" y="240"/>
                  </a:cubicBezTo>
                  <a:cubicBezTo>
                    <a:pt x="618" y="238"/>
                    <a:pt x="618" y="238"/>
                    <a:pt x="618" y="238"/>
                  </a:cubicBezTo>
                  <a:cubicBezTo>
                    <a:pt x="618" y="237"/>
                    <a:pt x="618" y="237"/>
                    <a:pt x="618" y="237"/>
                  </a:cubicBezTo>
                  <a:cubicBezTo>
                    <a:pt x="618" y="236"/>
                    <a:pt x="618" y="236"/>
                    <a:pt x="618" y="236"/>
                  </a:cubicBezTo>
                  <a:cubicBezTo>
                    <a:pt x="617" y="235"/>
                    <a:pt x="617" y="235"/>
                    <a:pt x="617" y="235"/>
                  </a:cubicBezTo>
                  <a:cubicBezTo>
                    <a:pt x="617" y="235"/>
                    <a:pt x="617" y="235"/>
                    <a:pt x="617" y="235"/>
                  </a:cubicBezTo>
                  <a:cubicBezTo>
                    <a:pt x="616" y="235"/>
                    <a:pt x="616" y="235"/>
                    <a:pt x="616" y="235"/>
                  </a:cubicBezTo>
                  <a:cubicBezTo>
                    <a:pt x="614" y="235"/>
                    <a:pt x="614" y="235"/>
                    <a:pt x="614" y="235"/>
                  </a:cubicBezTo>
                  <a:cubicBezTo>
                    <a:pt x="611" y="237"/>
                    <a:pt x="611" y="237"/>
                    <a:pt x="611" y="237"/>
                  </a:cubicBezTo>
                  <a:cubicBezTo>
                    <a:pt x="608" y="238"/>
                    <a:pt x="608" y="238"/>
                    <a:pt x="608" y="238"/>
                  </a:cubicBezTo>
                  <a:cubicBezTo>
                    <a:pt x="607" y="237"/>
                    <a:pt x="607" y="237"/>
                    <a:pt x="607" y="237"/>
                  </a:cubicBezTo>
                  <a:cubicBezTo>
                    <a:pt x="607" y="237"/>
                    <a:pt x="607" y="237"/>
                    <a:pt x="607" y="237"/>
                  </a:cubicBezTo>
                  <a:cubicBezTo>
                    <a:pt x="605" y="235"/>
                    <a:pt x="605" y="235"/>
                    <a:pt x="605" y="235"/>
                  </a:cubicBezTo>
                  <a:cubicBezTo>
                    <a:pt x="602" y="231"/>
                    <a:pt x="602" y="231"/>
                    <a:pt x="602" y="231"/>
                  </a:cubicBezTo>
                  <a:cubicBezTo>
                    <a:pt x="602" y="230"/>
                    <a:pt x="602" y="230"/>
                    <a:pt x="602" y="230"/>
                  </a:cubicBezTo>
                  <a:cubicBezTo>
                    <a:pt x="604" y="224"/>
                    <a:pt x="604" y="224"/>
                    <a:pt x="604" y="224"/>
                  </a:cubicBezTo>
                  <a:cubicBezTo>
                    <a:pt x="605" y="222"/>
                    <a:pt x="605" y="222"/>
                    <a:pt x="605" y="222"/>
                  </a:cubicBezTo>
                  <a:cubicBezTo>
                    <a:pt x="606" y="220"/>
                    <a:pt x="606" y="220"/>
                    <a:pt x="606" y="220"/>
                  </a:cubicBezTo>
                  <a:cubicBezTo>
                    <a:pt x="607" y="219"/>
                    <a:pt x="607" y="219"/>
                    <a:pt x="607" y="219"/>
                  </a:cubicBezTo>
                  <a:cubicBezTo>
                    <a:pt x="608" y="219"/>
                    <a:pt x="608" y="219"/>
                    <a:pt x="608" y="219"/>
                  </a:cubicBezTo>
                  <a:cubicBezTo>
                    <a:pt x="609" y="217"/>
                    <a:pt x="609" y="217"/>
                    <a:pt x="609" y="217"/>
                  </a:cubicBezTo>
                  <a:cubicBezTo>
                    <a:pt x="616" y="204"/>
                    <a:pt x="616" y="204"/>
                    <a:pt x="616" y="204"/>
                  </a:cubicBezTo>
                  <a:cubicBezTo>
                    <a:pt x="618" y="195"/>
                    <a:pt x="618" y="195"/>
                    <a:pt x="618" y="195"/>
                  </a:cubicBezTo>
                  <a:cubicBezTo>
                    <a:pt x="618" y="193"/>
                    <a:pt x="618" y="193"/>
                    <a:pt x="618" y="193"/>
                  </a:cubicBezTo>
                  <a:cubicBezTo>
                    <a:pt x="617" y="192"/>
                    <a:pt x="617" y="192"/>
                    <a:pt x="617" y="192"/>
                  </a:cubicBezTo>
                  <a:cubicBezTo>
                    <a:pt x="617" y="192"/>
                    <a:pt x="617" y="192"/>
                    <a:pt x="617" y="192"/>
                  </a:cubicBezTo>
                  <a:cubicBezTo>
                    <a:pt x="583" y="192"/>
                    <a:pt x="583" y="192"/>
                    <a:pt x="583" y="192"/>
                  </a:cubicBezTo>
                  <a:cubicBezTo>
                    <a:pt x="574" y="201"/>
                    <a:pt x="574" y="201"/>
                    <a:pt x="574" y="201"/>
                  </a:cubicBezTo>
                  <a:cubicBezTo>
                    <a:pt x="574" y="202"/>
                    <a:pt x="574" y="202"/>
                    <a:pt x="574" y="202"/>
                  </a:cubicBezTo>
                  <a:cubicBezTo>
                    <a:pt x="573" y="205"/>
                    <a:pt x="573" y="205"/>
                    <a:pt x="573" y="205"/>
                  </a:cubicBezTo>
                  <a:cubicBezTo>
                    <a:pt x="572" y="206"/>
                    <a:pt x="572" y="206"/>
                    <a:pt x="572" y="206"/>
                  </a:cubicBezTo>
                  <a:cubicBezTo>
                    <a:pt x="563" y="205"/>
                    <a:pt x="563" y="205"/>
                    <a:pt x="563" y="205"/>
                  </a:cubicBezTo>
                  <a:cubicBezTo>
                    <a:pt x="562" y="203"/>
                    <a:pt x="562" y="203"/>
                    <a:pt x="562" y="203"/>
                  </a:cubicBezTo>
                  <a:cubicBezTo>
                    <a:pt x="547" y="200"/>
                    <a:pt x="547" y="200"/>
                    <a:pt x="547" y="200"/>
                  </a:cubicBezTo>
                  <a:cubicBezTo>
                    <a:pt x="545" y="200"/>
                    <a:pt x="545" y="200"/>
                    <a:pt x="545" y="200"/>
                  </a:cubicBezTo>
                  <a:cubicBezTo>
                    <a:pt x="532" y="201"/>
                    <a:pt x="532" y="201"/>
                    <a:pt x="532" y="201"/>
                  </a:cubicBezTo>
                  <a:cubicBezTo>
                    <a:pt x="524" y="208"/>
                    <a:pt x="524" y="208"/>
                    <a:pt x="524" y="208"/>
                  </a:cubicBezTo>
                  <a:cubicBezTo>
                    <a:pt x="522" y="210"/>
                    <a:pt x="522" y="210"/>
                    <a:pt x="522" y="210"/>
                  </a:cubicBezTo>
                  <a:cubicBezTo>
                    <a:pt x="503" y="216"/>
                    <a:pt x="503" y="216"/>
                    <a:pt x="503" y="216"/>
                  </a:cubicBezTo>
                  <a:cubicBezTo>
                    <a:pt x="441" y="224"/>
                    <a:pt x="441" y="224"/>
                    <a:pt x="441" y="224"/>
                  </a:cubicBezTo>
                  <a:cubicBezTo>
                    <a:pt x="432" y="224"/>
                    <a:pt x="432" y="224"/>
                    <a:pt x="432" y="224"/>
                  </a:cubicBezTo>
                  <a:cubicBezTo>
                    <a:pt x="432" y="222"/>
                    <a:pt x="432" y="222"/>
                    <a:pt x="432" y="222"/>
                  </a:cubicBezTo>
                  <a:cubicBezTo>
                    <a:pt x="432" y="220"/>
                    <a:pt x="432" y="220"/>
                    <a:pt x="432" y="220"/>
                  </a:cubicBezTo>
                  <a:cubicBezTo>
                    <a:pt x="431" y="220"/>
                    <a:pt x="431" y="220"/>
                    <a:pt x="431" y="220"/>
                  </a:cubicBezTo>
                  <a:cubicBezTo>
                    <a:pt x="421" y="214"/>
                    <a:pt x="421" y="214"/>
                    <a:pt x="421" y="214"/>
                  </a:cubicBezTo>
                  <a:cubicBezTo>
                    <a:pt x="416" y="213"/>
                    <a:pt x="416" y="213"/>
                    <a:pt x="416" y="213"/>
                  </a:cubicBezTo>
                  <a:cubicBezTo>
                    <a:pt x="410" y="213"/>
                    <a:pt x="410" y="213"/>
                    <a:pt x="410" y="213"/>
                  </a:cubicBezTo>
                  <a:cubicBezTo>
                    <a:pt x="409" y="213"/>
                    <a:pt x="409" y="213"/>
                    <a:pt x="409" y="213"/>
                  </a:cubicBezTo>
                  <a:cubicBezTo>
                    <a:pt x="408" y="213"/>
                    <a:pt x="408" y="213"/>
                    <a:pt x="408" y="213"/>
                  </a:cubicBezTo>
                  <a:cubicBezTo>
                    <a:pt x="407" y="216"/>
                    <a:pt x="407" y="216"/>
                    <a:pt x="407" y="216"/>
                  </a:cubicBezTo>
                  <a:cubicBezTo>
                    <a:pt x="408" y="218"/>
                    <a:pt x="408" y="218"/>
                    <a:pt x="408" y="218"/>
                  </a:cubicBezTo>
                  <a:cubicBezTo>
                    <a:pt x="408" y="219"/>
                    <a:pt x="408" y="219"/>
                    <a:pt x="408" y="219"/>
                  </a:cubicBezTo>
                  <a:cubicBezTo>
                    <a:pt x="410" y="222"/>
                    <a:pt x="410" y="222"/>
                    <a:pt x="410" y="222"/>
                  </a:cubicBezTo>
                  <a:cubicBezTo>
                    <a:pt x="409" y="223"/>
                    <a:pt x="409" y="223"/>
                    <a:pt x="409" y="223"/>
                  </a:cubicBezTo>
                  <a:cubicBezTo>
                    <a:pt x="407" y="226"/>
                    <a:pt x="407" y="226"/>
                    <a:pt x="407" y="226"/>
                  </a:cubicBezTo>
                  <a:cubicBezTo>
                    <a:pt x="391" y="246"/>
                    <a:pt x="391" y="246"/>
                    <a:pt x="391" y="246"/>
                  </a:cubicBezTo>
                  <a:cubicBezTo>
                    <a:pt x="390" y="247"/>
                    <a:pt x="390" y="247"/>
                    <a:pt x="390" y="247"/>
                  </a:cubicBezTo>
                  <a:cubicBezTo>
                    <a:pt x="388" y="247"/>
                    <a:pt x="388" y="247"/>
                    <a:pt x="388" y="247"/>
                  </a:cubicBezTo>
                  <a:cubicBezTo>
                    <a:pt x="388" y="247"/>
                    <a:pt x="388" y="247"/>
                    <a:pt x="388" y="247"/>
                  </a:cubicBezTo>
                  <a:cubicBezTo>
                    <a:pt x="388" y="246"/>
                    <a:pt x="388" y="246"/>
                    <a:pt x="388" y="246"/>
                  </a:cubicBezTo>
                  <a:cubicBezTo>
                    <a:pt x="388" y="244"/>
                    <a:pt x="388" y="244"/>
                    <a:pt x="388" y="244"/>
                  </a:cubicBezTo>
                  <a:cubicBezTo>
                    <a:pt x="393" y="236"/>
                    <a:pt x="393" y="236"/>
                    <a:pt x="393" y="236"/>
                  </a:cubicBezTo>
                  <a:cubicBezTo>
                    <a:pt x="394" y="235"/>
                    <a:pt x="394" y="235"/>
                    <a:pt x="394" y="235"/>
                  </a:cubicBezTo>
                  <a:cubicBezTo>
                    <a:pt x="397" y="229"/>
                    <a:pt x="397" y="229"/>
                    <a:pt x="397" y="229"/>
                  </a:cubicBezTo>
                  <a:cubicBezTo>
                    <a:pt x="398" y="219"/>
                    <a:pt x="398" y="219"/>
                    <a:pt x="398" y="219"/>
                  </a:cubicBezTo>
                  <a:cubicBezTo>
                    <a:pt x="390" y="215"/>
                    <a:pt x="390" y="215"/>
                    <a:pt x="390" y="215"/>
                  </a:cubicBezTo>
                  <a:cubicBezTo>
                    <a:pt x="372" y="204"/>
                    <a:pt x="372" y="204"/>
                    <a:pt x="372" y="204"/>
                  </a:cubicBezTo>
                  <a:cubicBezTo>
                    <a:pt x="370" y="204"/>
                    <a:pt x="370" y="204"/>
                    <a:pt x="370" y="204"/>
                  </a:cubicBezTo>
                  <a:cubicBezTo>
                    <a:pt x="359" y="203"/>
                    <a:pt x="359" y="203"/>
                    <a:pt x="359" y="203"/>
                  </a:cubicBezTo>
                  <a:cubicBezTo>
                    <a:pt x="356" y="204"/>
                    <a:pt x="356" y="204"/>
                    <a:pt x="356" y="204"/>
                  </a:cubicBezTo>
                  <a:cubicBezTo>
                    <a:pt x="343" y="238"/>
                    <a:pt x="343" y="238"/>
                    <a:pt x="343" y="238"/>
                  </a:cubicBezTo>
                  <a:cubicBezTo>
                    <a:pt x="334" y="272"/>
                    <a:pt x="334" y="272"/>
                    <a:pt x="334" y="272"/>
                  </a:cubicBezTo>
                  <a:cubicBezTo>
                    <a:pt x="334" y="273"/>
                    <a:pt x="334" y="273"/>
                    <a:pt x="334" y="273"/>
                  </a:cubicBezTo>
                  <a:cubicBezTo>
                    <a:pt x="336" y="279"/>
                    <a:pt x="336" y="279"/>
                    <a:pt x="336" y="279"/>
                  </a:cubicBezTo>
                  <a:cubicBezTo>
                    <a:pt x="339" y="287"/>
                    <a:pt x="339" y="287"/>
                    <a:pt x="339" y="287"/>
                  </a:cubicBezTo>
                  <a:cubicBezTo>
                    <a:pt x="343" y="290"/>
                    <a:pt x="343" y="290"/>
                    <a:pt x="343" y="290"/>
                  </a:cubicBezTo>
                  <a:cubicBezTo>
                    <a:pt x="349" y="293"/>
                    <a:pt x="349" y="293"/>
                    <a:pt x="349" y="293"/>
                  </a:cubicBezTo>
                  <a:cubicBezTo>
                    <a:pt x="351" y="294"/>
                    <a:pt x="351" y="294"/>
                    <a:pt x="351" y="294"/>
                  </a:cubicBezTo>
                  <a:cubicBezTo>
                    <a:pt x="349" y="298"/>
                    <a:pt x="349" y="298"/>
                    <a:pt x="349" y="298"/>
                  </a:cubicBezTo>
                  <a:cubicBezTo>
                    <a:pt x="320" y="300"/>
                    <a:pt x="320" y="300"/>
                    <a:pt x="320" y="300"/>
                  </a:cubicBezTo>
                  <a:cubicBezTo>
                    <a:pt x="315" y="299"/>
                    <a:pt x="315" y="299"/>
                    <a:pt x="315" y="299"/>
                  </a:cubicBezTo>
                  <a:cubicBezTo>
                    <a:pt x="310" y="297"/>
                    <a:pt x="310" y="297"/>
                    <a:pt x="310" y="297"/>
                  </a:cubicBezTo>
                  <a:cubicBezTo>
                    <a:pt x="307" y="295"/>
                    <a:pt x="307" y="295"/>
                    <a:pt x="307" y="295"/>
                  </a:cubicBezTo>
                  <a:cubicBezTo>
                    <a:pt x="306" y="295"/>
                    <a:pt x="306" y="295"/>
                    <a:pt x="306" y="295"/>
                  </a:cubicBezTo>
                  <a:cubicBezTo>
                    <a:pt x="306" y="295"/>
                    <a:pt x="306" y="295"/>
                    <a:pt x="306" y="295"/>
                  </a:cubicBezTo>
                  <a:cubicBezTo>
                    <a:pt x="305" y="296"/>
                    <a:pt x="305" y="296"/>
                    <a:pt x="305" y="296"/>
                  </a:cubicBezTo>
                  <a:cubicBezTo>
                    <a:pt x="303" y="300"/>
                    <a:pt x="303" y="300"/>
                    <a:pt x="303" y="300"/>
                  </a:cubicBezTo>
                  <a:cubicBezTo>
                    <a:pt x="303" y="300"/>
                    <a:pt x="303" y="300"/>
                    <a:pt x="303" y="300"/>
                  </a:cubicBezTo>
                  <a:cubicBezTo>
                    <a:pt x="304" y="301"/>
                    <a:pt x="304" y="301"/>
                    <a:pt x="304" y="301"/>
                  </a:cubicBezTo>
                  <a:cubicBezTo>
                    <a:pt x="319" y="321"/>
                    <a:pt x="319" y="321"/>
                    <a:pt x="319" y="321"/>
                  </a:cubicBezTo>
                  <a:cubicBezTo>
                    <a:pt x="325" y="323"/>
                    <a:pt x="325" y="323"/>
                    <a:pt x="325" y="323"/>
                  </a:cubicBezTo>
                  <a:cubicBezTo>
                    <a:pt x="326" y="323"/>
                    <a:pt x="326" y="323"/>
                    <a:pt x="326" y="323"/>
                  </a:cubicBezTo>
                  <a:cubicBezTo>
                    <a:pt x="326" y="324"/>
                    <a:pt x="326" y="324"/>
                    <a:pt x="326" y="324"/>
                  </a:cubicBezTo>
                  <a:cubicBezTo>
                    <a:pt x="326" y="325"/>
                    <a:pt x="326" y="325"/>
                    <a:pt x="326" y="325"/>
                  </a:cubicBezTo>
                  <a:cubicBezTo>
                    <a:pt x="324" y="336"/>
                    <a:pt x="324" y="336"/>
                    <a:pt x="324" y="336"/>
                  </a:cubicBezTo>
                  <a:cubicBezTo>
                    <a:pt x="322" y="341"/>
                    <a:pt x="322" y="341"/>
                    <a:pt x="322" y="341"/>
                  </a:cubicBezTo>
                  <a:cubicBezTo>
                    <a:pt x="321" y="343"/>
                    <a:pt x="321" y="343"/>
                    <a:pt x="321" y="343"/>
                  </a:cubicBezTo>
                  <a:cubicBezTo>
                    <a:pt x="319" y="343"/>
                    <a:pt x="319" y="343"/>
                    <a:pt x="319" y="343"/>
                  </a:cubicBezTo>
                  <a:cubicBezTo>
                    <a:pt x="317" y="343"/>
                    <a:pt x="317" y="343"/>
                    <a:pt x="317" y="343"/>
                  </a:cubicBezTo>
                  <a:cubicBezTo>
                    <a:pt x="310" y="340"/>
                    <a:pt x="310" y="340"/>
                    <a:pt x="310" y="340"/>
                  </a:cubicBezTo>
                  <a:cubicBezTo>
                    <a:pt x="308" y="342"/>
                    <a:pt x="308" y="342"/>
                    <a:pt x="308" y="342"/>
                  </a:cubicBezTo>
                  <a:cubicBezTo>
                    <a:pt x="301" y="334"/>
                    <a:pt x="301" y="334"/>
                    <a:pt x="301" y="334"/>
                  </a:cubicBezTo>
                  <a:cubicBezTo>
                    <a:pt x="299" y="333"/>
                    <a:pt x="299" y="333"/>
                    <a:pt x="299" y="333"/>
                  </a:cubicBezTo>
                  <a:cubicBezTo>
                    <a:pt x="297" y="334"/>
                    <a:pt x="297" y="334"/>
                    <a:pt x="297" y="334"/>
                  </a:cubicBezTo>
                  <a:cubicBezTo>
                    <a:pt x="297" y="334"/>
                    <a:pt x="297" y="334"/>
                    <a:pt x="297" y="334"/>
                  </a:cubicBezTo>
                  <a:cubicBezTo>
                    <a:pt x="296" y="336"/>
                    <a:pt x="296" y="336"/>
                    <a:pt x="296" y="336"/>
                  </a:cubicBezTo>
                  <a:cubicBezTo>
                    <a:pt x="294" y="342"/>
                    <a:pt x="294" y="342"/>
                    <a:pt x="294" y="342"/>
                  </a:cubicBezTo>
                  <a:cubicBezTo>
                    <a:pt x="299" y="350"/>
                    <a:pt x="299" y="350"/>
                    <a:pt x="299" y="350"/>
                  </a:cubicBezTo>
                  <a:cubicBezTo>
                    <a:pt x="299" y="351"/>
                    <a:pt x="299" y="351"/>
                    <a:pt x="299" y="351"/>
                  </a:cubicBezTo>
                  <a:cubicBezTo>
                    <a:pt x="303" y="352"/>
                    <a:pt x="303" y="352"/>
                    <a:pt x="303" y="352"/>
                  </a:cubicBezTo>
                  <a:cubicBezTo>
                    <a:pt x="304" y="352"/>
                    <a:pt x="304" y="352"/>
                    <a:pt x="304" y="352"/>
                  </a:cubicBezTo>
                  <a:cubicBezTo>
                    <a:pt x="304" y="352"/>
                    <a:pt x="304" y="352"/>
                    <a:pt x="304" y="352"/>
                  </a:cubicBezTo>
                  <a:cubicBezTo>
                    <a:pt x="307" y="353"/>
                    <a:pt x="307" y="353"/>
                    <a:pt x="307" y="353"/>
                  </a:cubicBezTo>
                  <a:cubicBezTo>
                    <a:pt x="326" y="370"/>
                    <a:pt x="326" y="370"/>
                    <a:pt x="326" y="370"/>
                  </a:cubicBezTo>
                  <a:cubicBezTo>
                    <a:pt x="338" y="388"/>
                    <a:pt x="338" y="388"/>
                    <a:pt x="338" y="388"/>
                  </a:cubicBezTo>
                  <a:cubicBezTo>
                    <a:pt x="342" y="395"/>
                    <a:pt x="342" y="395"/>
                    <a:pt x="342" y="395"/>
                  </a:cubicBezTo>
                  <a:cubicBezTo>
                    <a:pt x="339" y="392"/>
                    <a:pt x="339" y="392"/>
                    <a:pt x="339" y="392"/>
                  </a:cubicBezTo>
                  <a:cubicBezTo>
                    <a:pt x="309" y="375"/>
                    <a:pt x="309" y="375"/>
                    <a:pt x="309" y="375"/>
                  </a:cubicBezTo>
                  <a:cubicBezTo>
                    <a:pt x="308" y="375"/>
                    <a:pt x="308" y="375"/>
                    <a:pt x="308" y="375"/>
                  </a:cubicBezTo>
                  <a:cubicBezTo>
                    <a:pt x="303" y="377"/>
                    <a:pt x="303" y="377"/>
                    <a:pt x="303" y="377"/>
                  </a:cubicBezTo>
                  <a:cubicBezTo>
                    <a:pt x="303" y="378"/>
                    <a:pt x="303" y="378"/>
                    <a:pt x="303" y="378"/>
                  </a:cubicBezTo>
                  <a:cubicBezTo>
                    <a:pt x="304" y="381"/>
                    <a:pt x="304" y="381"/>
                    <a:pt x="304" y="381"/>
                  </a:cubicBezTo>
                  <a:cubicBezTo>
                    <a:pt x="305" y="382"/>
                    <a:pt x="305" y="382"/>
                    <a:pt x="305" y="382"/>
                  </a:cubicBezTo>
                  <a:cubicBezTo>
                    <a:pt x="314" y="387"/>
                    <a:pt x="314" y="387"/>
                    <a:pt x="314" y="387"/>
                  </a:cubicBezTo>
                  <a:cubicBezTo>
                    <a:pt x="324" y="393"/>
                    <a:pt x="324" y="393"/>
                    <a:pt x="324" y="393"/>
                  </a:cubicBezTo>
                  <a:cubicBezTo>
                    <a:pt x="324" y="394"/>
                    <a:pt x="324" y="394"/>
                    <a:pt x="324" y="394"/>
                  </a:cubicBezTo>
                  <a:cubicBezTo>
                    <a:pt x="326" y="398"/>
                    <a:pt x="326" y="398"/>
                    <a:pt x="326" y="398"/>
                  </a:cubicBezTo>
                  <a:cubicBezTo>
                    <a:pt x="327" y="399"/>
                    <a:pt x="327" y="399"/>
                    <a:pt x="327" y="399"/>
                  </a:cubicBezTo>
                  <a:cubicBezTo>
                    <a:pt x="326" y="399"/>
                    <a:pt x="326" y="399"/>
                    <a:pt x="326" y="399"/>
                  </a:cubicBezTo>
                  <a:cubicBezTo>
                    <a:pt x="320" y="397"/>
                    <a:pt x="320" y="397"/>
                    <a:pt x="320" y="397"/>
                  </a:cubicBezTo>
                  <a:cubicBezTo>
                    <a:pt x="319" y="396"/>
                    <a:pt x="319" y="396"/>
                    <a:pt x="319" y="396"/>
                  </a:cubicBezTo>
                  <a:cubicBezTo>
                    <a:pt x="317" y="395"/>
                    <a:pt x="317" y="395"/>
                    <a:pt x="317" y="395"/>
                  </a:cubicBezTo>
                  <a:cubicBezTo>
                    <a:pt x="314" y="393"/>
                    <a:pt x="314" y="393"/>
                    <a:pt x="314" y="393"/>
                  </a:cubicBezTo>
                  <a:cubicBezTo>
                    <a:pt x="311" y="390"/>
                    <a:pt x="311" y="390"/>
                    <a:pt x="311" y="390"/>
                  </a:cubicBezTo>
                  <a:cubicBezTo>
                    <a:pt x="297" y="393"/>
                    <a:pt x="297" y="393"/>
                    <a:pt x="297" y="393"/>
                  </a:cubicBezTo>
                  <a:cubicBezTo>
                    <a:pt x="295" y="397"/>
                    <a:pt x="295" y="397"/>
                    <a:pt x="295" y="397"/>
                  </a:cubicBezTo>
                  <a:cubicBezTo>
                    <a:pt x="295" y="397"/>
                    <a:pt x="295" y="397"/>
                    <a:pt x="295" y="397"/>
                  </a:cubicBezTo>
                  <a:cubicBezTo>
                    <a:pt x="294" y="398"/>
                    <a:pt x="294" y="398"/>
                    <a:pt x="294" y="398"/>
                  </a:cubicBezTo>
                  <a:cubicBezTo>
                    <a:pt x="285" y="393"/>
                    <a:pt x="285" y="393"/>
                    <a:pt x="285" y="393"/>
                  </a:cubicBezTo>
                  <a:cubicBezTo>
                    <a:pt x="285" y="393"/>
                    <a:pt x="285" y="393"/>
                    <a:pt x="285" y="393"/>
                  </a:cubicBezTo>
                  <a:cubicBezTo>
                    <a:pt x="282" y="386"/>
                    <a:pt x="282" y="386"/>
                    <a:pt x="282" y="386"/>
                  </a:cubicBezTo>
                  <a:cubicBezTo>
                    <a:pt x="279" y="382"/>
                    <a:pt x="279" y="382"/>
                    <a:pt x="279" y="382"/>
                  </a:cubicBezTo>
                  <a:cubicBezTo>
                    <a:pt x="275" y="378"/>
                    <a:pt x="275" y="378"/>
                    <a:pt x="275" y="378"/>
                  </a:cubicBezTo>
                  <a:cubicBezTo>
                    <a:pt x="272" y="381"/>
                    <a:pt x="272" y="381"/>
                    <a:pt x="272" y="381"/>
                  </a:cubicBezTo>
                  <a:cubicBezTo>
                    <a:pt x="271" y="382"/>
                    <a:pt x="271" y="382"/>
                    <a:pt x="271" y="382"/>
                  </a:cubicBezTo>
                  <a:cubicBezTo>
                    <a:pt x="270" y="384"/>
                    <a:pt x="270" y="384"/>
                    <a:pt x="270" y="384"/>
                  </a:cubicBezTo>
                  <a:cubicBezTo>
                    <a:pt x="269" y="386"/>
                    <a:pt x="269" y="386"/>
                    <a:pt x="269" y="386"/>
                  </a:cubicBezTo>
                  <a:cubicBezTo>
                    <a:pt x="269" y="387"/>
                    <a:pt x="269" y="387"/>
                    <a:pt x="269" y="387"/>
                  </a:cubicBezTo>
                  <a:cubicBezTo>
                    <a:pt x="276" y="398"/>
                    <a:pt x="276" y="398"/>
                    <a:pt x="276" y="398"/>
                  </a:cubicBezTo>
                  <a:cubicBezTo>
                    <a:pt x="277" y="409"/>
                    <a:pt x="277" y="409"/>
                    <a:pt x="277" y="409"/>
                  </a:cubicBezTo>
                  <a:cubicBezTo>
                    <a:pt x="277" y="410"/>
                    <a:pt x="277" y="410"/>
                    <a:pt x="277" y="410"/>
                  </a:cubicBezTo>
                  <a:cubicBezTo>
                    <a:pt x="277" y="410"/>
                    <a:pt x="277" y="410"/>
                    <a:pt x="277" y="410"/>
                  </a:cubicBezTo>
                  <a:cubicBezTo>
                    <a:pt x="278" y="412"/>
                    <a:pt x="278" y="412"/>
                    <a:pt x="278" y="412"/>
                  </a:cubicBezTo>
                  <a:cubicBezTo>
                    <a:pt x="278" y="413"/>
                    <a:pt x="278" y="413"/>
                    <a:pt x="278" y="413"/>
                  </a:cubicBezTo>
                  <a:cubicBezTo>
                    <a:pt x="278" y="414"/>
                    <a:pt x="278" y="414"/>
                    <a:pt x="278" y="414"/>
                  </a:cubicBezTo>
                  <a:cubicBezTo>
                    <a:pt x="276" y="414"/>
                    <a:pt x="276" y="414"/>
                    <a:pt x="276" y="414"/>
                  </a:cubicBezTo>
                  <a:cubicBezTo>
                    <a:pt x="276" y="413"/>
                    <a:pt x="276" y="413"/>
                    <a:pt x="276" y="413"/>
                  </a:cubicBezTo>
                  <a:cubicBezTo>
                    <a:pt x="275" y="413"/>
                    <a:pt x="275" y="413"/>
                    <a:pt x="275" y="413"/>
                  </a:cubicBezTo>
                  <a:cubicBezTo>
                    <a:pt x="274" y="412"/>
                    <a:pt x="274" y="412"/>
                    <a:pt x="274" y="412"/>
                  </a:cubicBezTo>
                  <a:cubicBezTo>
                    <a:pt x="273" y="412"/>
                    <a:pt x="273" y="412"/>
                    <a:pt x="273" y="412"/>
                  </a:cubicBezTo>
                  <a:cubicBezTo>
                    <a:pt x="272" y="413"/>
                    <a:pt x="272" y="413"/>
                    <a:pt x="272" y="413"/>
                  </a:cubicBezTo>
                  <a:cubicBezTo>
                    <a:pt x="272" y="414"/>
                    <a:pt x="272" y="414"/>
                    <a:pt x="272" y="414"/>
                  </a:cubicBezTo>
                  <a:cubicBezTo>
                    <a:pt x="272" y="415"/>
                    <a:pt x="272" y="415"/>
                    <a:pt x="272" y="415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275" y="417"/>
                    <a:pt x="275" y="417"/>
                    <a:pt x="275" y="417"/>
                  </a:cubicBezTo>
                  <a:cubicBezTo>
                    <a:pt x="275" y="417"/>
                    <a:pt x="275" y="417"/>
                    <a:pt x="275" y="417"/>
                  </a:cubicBezTo>
                  <a:cubicBezTo>
                    <a:pt x="275" y="418"/>
                    <a:pt x="275" y="418"/>
                    <a:pt x="275" y="418"/>
                  </a:cubicBezTo>
                  <a:cubicBezTo>
                    <a:pt x="274" y="418"/>
                    <a:pt x="274" y="418"/>
                    <a:pt x="274" y="418"/>
                  </a:cubicBezTo>
                  <a:cubicBezTo>
                    <a:pt x="273" y="418"/>
                    <a:pt x="273" y="418"/>
                    <a:pt x="273" y="418"/>
                  </a:cubicBezTo>
                  <a:cubicBezTo>
                    <a:pt x="273" y="418"/>
                    <a:pt x="273" y="418"/>
                    <a:pt x="273" y="418"/>
                  </a:cubicBezTo>
                  <a:cubicBezTo>
                    <a:pt x="272" y="417"/>
                    <a:pt x="272" y="417"/>
                    <a:pt x="272" y="417"/>
                  </a:cubicBezTo>
                  <a:cubicBezTo>
                    <a:pt x="269" y="415"/>
                    <a:pt x="269" y="415"/>
                    <a:pt x="269" y="415"/>
                  </a:cubicBezTo>
                  <a:cubicBezTo>
                    <a:pt x="267" y="412"/>
                    <a:pt x="267" y="412"/>
                    <a:pt x="267" y="412"/>
                  </a:cubicBezTo>
                  <a:cubicBezTo>
                    <a:pt x="267" y="410"/>
                    <a:pt x="267" y="410"/>
                    <a:pt x="267" y="410"/>
                  </a:cubicBezTo>
                  <a:cubicBezTo>
                    <a:pt x="267" y="408"/>
                    <a:pt x="267" y="408"/>
                    <a:pt x="267" y="408"/>
                  </a:cubicBezTo>
                  <a:cubicBezTo>
                    <a:pt x="267" y="405"/>
                    <a:pt x="267" y="405"/>
                    <a:pt x="267" y="405"/>
                  </a:cubicBezTo>
                  <a:cubicBezTo>
                    <a:pt x="265" y="395"/>
                    <a:pt x="265" y="395"/>
                    <a:pt x="265" y="395"/>
                  </a:cubicBezTo>
                  <a:cubicBezTo>
                    <a:pt x="264" y="393"/>
                    <a:pt x="264" y="393"/>
                    <a:pt x="264" y="393"/>
                  </a:cubicBezTo>
                  <a:cubicBezTo>
                    <a:pt x="261" y="393"/>
                    <a:pt x="261" y="393"/>
                    <a:pt x="261" y="393"/>
                  </a:cubicBezTo>
                  <a:cubicBezTo>
                    <a:pt x="260" y="393"/>
                    <a:pt x="260" y="393"/>
                    <a:pt x="260" y="393"/>
                  </a:cubicBezTo>
                  <a:cubicBezTo>
                    <a:pt x="256" y="393"/>
                    <a:pt x="256" y="393"/>
                    <a:pt x="256" y="393"/>
                  </a:cubicBezTo>
                  <a:cubicBezTo>
                    <a:pt x="247" y="394"/>
                    <a:pt x="247" y="394"/>
                    <a:pt x="247" y="394"/>
                  </a:cubicBezTo>
                  <a:cubicBezTo>
                    <a:pt x="245" y="395"/>
                    <a:pt x="245" y="395"/>
                    <a:pt x="245" y="395"/>
                  </a:cubicBezTo>
                  <a:cubicBezTo>
                    <a:pt x="245" y="396"/>
                    <a:pt x="245" y="396"/>
                    <a:pt x="245" y="396"/>
                  </a:cubicBezTo>
                  <a:cubicBezTo>
                    <a:pt x="247" y="422"/>
                    <a:pt x="247" y="422"/>
                    <a:pt x="247" y="422"/>
                  </a:cubicBezTo>
                  <a:cubicBezTo>
                    <a:pt x="248" y="424"/>
                    <a:pt x="248" y="424"/>
                    <a:pt x="248" y="424"/>
                  </a:cubicBezTo>
                  <a:cubicBezTo>
                    <a:pt x="254" y="428"/>
                    <a:pt x="254" y="428"/>
                    <a:pt x="254" y="428"/>
                  </a:cubicBezTo>
                  <a:cubicBezTo>
                    <a:pt x="265" y="435"/>
                    <a:pt x="265" y="435"/>
                    <a:pt x="265" y="435"/>
                  </a:cubicBezTo>
                  <a:cubicBezTo>
                    <a:pt x="257" y="434"/>
                    <a:pt x="257" y="434"/>
                    <a:pt x="257" y="434"/>
                  </a:cubicBezTo>
                  <a:cubicBezTo>
                    <a:pt x="256" y="434"/>
                    <a:pt x="256" y="434"/>
                    <a:pt x="256" y="434"/>
                  </a:cubicBezTo>
                  <a:cubicBezTo>
                    <a:pt x="254" y="435"/>
                    <a:pt x="254" y="435"/>
                    <a:pt x="254" y="435"/>
                  </a:cubicBezTo>
                  <a:cubicBezTo>
                    <a:pt x="251" y="436"/>
                    <a:pt x="251" y="436"/>
                    <a:pt x="251" y="436"/>
                  </a:cubicBezTo>
                  <a:cubicBezTo>
                    <a:pt x="251" y="437"/>
                    <a:pt x="251" y="437"/>
                    <a:pt x="251" y="437"/>
                  </a:cubicBezTo>
                  <a:cubicBezTo>
                    <a:pt x="246" y="448"/>
                    <a:pt x="246" y="448"/>
                    <a:pt x="246" y="448"/>
                  </a:cubicBezTo>
                  <a:cubicBezTo>
                    <a:pt x="246" y="450"/>
                    <a:pt x="246" y="450"/>
                    <a:pt x="246" y="450"/>
                  </a:cubicBezTo>
                  <a:cubicBezTo>
                    <a:pt x="246" y="451"/>
                    <a:pt x="246" y="451"/>
                    <a:pt x="246" y="451"/>
                  </a:cubicBezTo>
                  <a:cubicBezTo>
                    <a:pt x="261" y="470"/>
                    <a:pt x="261" y="470"/>
                    <a:pt x="261" y="470"/>
                  </a:cubicBezTo>
                  <a:cubicBezTo>
                    <a:pt x="266" y="474"/>
                    <a:pt x="266" y="474"/>
                    <a:pt x="266" y="474"/>
                  </a:cubicBezTo>
                  <a:cubicBezTo>
                    <a:pt x="267" y="474"/>
                    <a:pt x="267" y="474"/>
                    <a:pt x="267" y="474"/>
                  </a:cubicBezTo>
                  <a:cubicBezTo>
                    <a:pt x="270" y="473"/>
                    <a:pt x="270" y="473"/>
                    <a:pt x="270" y="473"/>
                  </a:cubicBezTo>
                  <a:cubicBezTo>
                    <a:pt x="277" y="472"/>
                    <a:pt x="277" y="472"/>
                    <a:pt x="277" y="472"/>
                  </a:cubicBezTo>
                  <a:cubicBezTo>
                    <a:pt x="284" y="474"/>
                    <a:pt x="284" y="474"/>
                    <a:pt x="284" y="474"/>
                  </a:cubicBezTo>
                  <a:cubicBezTo>
                    <a:pt x="285" y="475"/>
                    <a:pt x="285" y="475"/>
                    <a:pt x="285" y="475"/>
                  </a:cubicBezTo>
                  <a:cubicBezTo>
                    <a:pt x="285" y="475"/>
                    <a:pt x="285" y="475"/>
                    <a:pt x="285" y="475"/>
                  </a:cubicBezTo>
                  <a:cubicBezTo>
                    <a:pt x="286" y="476"/>
                    <a:pt x="286" y="476"/>
                    <a:pt x="286" y="476"/>
                  </a:cubicBezTo>
                  <a:cubicBezTo>
                    <a:pt x="285" y="477"/>
                    <a:pt x="285" y="477"/>
                    <a:pt x="285" y="477"/>
                  </a:cubicBezTo>
                  <a:cubicBezTo>
                    <a:pt x="285" y="478"/>
                    <a:pt x="285" y="478"/>
                    <a:pt x="285" y="478"/>
                  </a:cubicBezTo>
                  <a:cubicBezTo>
                    <a:pt x="268" y="484"/>
                    <a:pt x="268" y="484"/>
                    <a:pt x="268" y="484"/>
                  </a:cubicBezTo>
                  <a:cubicBezTo>
                    <a:pt x="267" y="483"/>
                    <a:pt x="267" y="483"/>
                    <a:pt x="267" y="483"/>
                  </a:cubicBezTo>
                  <a:cubicBezTo>
                    <a:pt x="262" y="479"/>
                    <a:pt x="262" y="479"/>
                    <a:pt x="262" y="479"/>
                  </a:cubicBezTo>
                  <a:cubicBezTo>
                    <a:pt x="262" y="478"/>
                    <a:pt x="262" y="478"/>
                    <a:pt x="262" y="478"/>
                  </a:cubicBezTo>
                  <a:cubicBezTo>
                    <a:pt x="251" y="467"/>
                    <a:pt x="251" y="467"/>
                    <a:pt x="251" y="467"/>
                  </a:cubicBezTo>
                  <a:cubicBezTo>
                    <a:pt x="247" y="465"/>
                    <a:pt x="247" y="465"/>
                    <a:pt x="247" y="465"/>
                  </a:cubicBezTo>
                  <a:cubicBezTo>
                    <a:pt x="243" y="466"/>
                    <a:pt x="243" y="466"/>
                    <a:pt x="243" y="466"/>
                  </a:cubicBezTo>
                  <a:cubicBezTo>
                    <a:pt x="241" y="471"/>
                    <a:pt x="241" y="471"/>
                    <a:pt x="241" y="471"/>
                  </a:cubicBezTo>
                  <a:cubicBezTo>
                    <a:pt x="238" y="485"/>
                    <a:pt x="238" y="485"/>
                    <a:pt x="238" y="485"/>
                  </a:cubicBezTo>
                  <a:cubicBezTo>
                    <a:pt x="238" y="488"/>
                    <a:pt x="238" y="488"/>
                    <a:pt x="238" y="488"/>
                  </a:cubicBezTo>
                  <a:cubicBezTo>
                    <a:pt x="238" y="493"/>
                    <a:pt x="238" y="493"/>
                    <a:pt x="238" y="493"/>
                  </a:cubicBezTo>
                  <a:cubicBezTo>
                    <a:pt x="239" y="498"/>
                    <a:pt x="239" y="498"/>
                    <a:pt x="239" y="498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44" y="516"/>
                    <a:pt x="244" y="516"/>
                    <a:pt x="244" y="516"/>
                  </a:cubicBezTo>
                  <a:cubicBezTo>
                    <a:pt x="246" y="520"/>
                    <a:pt x="246" y="520"/>
                    <a:pt x="246" y="520"/>
                  </a:cubicBezTo>
                  <a:cubicBezTo>
                    <a:pt x="246" y="521"/>
                    <a:pt x="246" y="521"/>
                    <a:pt x="246" y="521"/>
                  </a:cubicBezTo>
                  <a:cubicBezTo>
                    <a:pt x="249" y="524"/>
                    <a:pt x="249" y="524"/>
                    <a:pt x="249" y="524"/>
                  </a:cubicBezTo>
                  <a:cubicBezTo>
                    <a:pt x="251" y="525"/>
                    <a:pt x="251" y="525"/>
                    <a:pt x="251" y="525"/>
                  </a:cubicBezTo>
                  <a:cubicBezTo>
                    <a:pt x="251" y="525"/>
                    <a:pt x="251" y="525"/>
                    <a:pt x="251" y="525"/>
                  </a:cubicBezTo>
                  <a:cubicBezTo>
                    <a:pt x="274" y="522"/>
                    <a:pt x="274" y="522"/>
                    <a:pt x="274" y="522"/>
                  </a:cubicBezTo>
                  <a:cubicBezTo>
                    <a:pt x="276" y="522"/>
                    <a:pt x="276" y="522"/>
                    <a:pt x="276" y="522"/>
                  </a:cubicBezTo>
                  <a:cubicBezTo>
                    <a:pt x="281" y="521"/>
                    <a:pt x="281" y="521"/>
                    <a:pt x="281" y="521"/>
                  </a:cubicBezTo>
                  <a:cubicBezTo>
                    <a:pt x="281" y="520"/>
                    <a:pt x="281" y="520"/>
                    <a:pt x="281" y="520"/>
                  </a:cubicBezTo>
                  <a:cubicBezTo>
                    <a:pt x="289" y="513"/>
                    <a:pt x="289" y="513"/>
                    <a:pt x="289" y="513"/>
                  </a:cubicBezTo>
                  <a:cubicBezTo>
                    <a:pt x="291" y="511"/>
                    <a:pt x="291" y="511"/>
                    <a:pt x="291" y="511"/>
                  </a:cubicBezTo>
                  <a:cubicBezTo>
                    <a:pt x="292" y="511"/>
                    <a:pt x="292" y="511"/>
                    <a:pt x="292" y="511"/>
                  </a:cubicBezTo>
                  <a:cubicBezTo>
                    <a:pt x="292" y="510"/>
                    <a:pt x="292" y="510"/>
                    <a:pt x="292" y="510"/>
                  </a:cubicBezTo>
                  <a:cubicBezTo>
                    <a:pt x="294" y="507"/>
                    <a:pt x="294" y="507"/>
                    <a:pt x="294" y="507"/>
                  </a:cubicBezTo>
                  <a:cubicBezTo>
                    <a:pt x="296" y="507"/>
                    <a:pt x="296" y="507"/>
                    <a:pt x="296" y="507"/>
                  </a:cubicBezTo>
                  <a:cubicBezTo>
                    <a:pt x="296" y="506"/>
                    <a:pt x="296" y="506"/>
                    <a:pt x="296" y="506"/>
                  </a:cubicBezTo>
                  <a:cubicBezTo>
                    <a:pt x="297" y="507"/>
                    <a:pt x="297" y="507"/>
                    <a:pt x="297" y="507"/>
                  </a:cubicBezTo>
                  <a:cubicBezTo>
                    <a:pt x="297" y="508"/>
                    <a:pt x="297" y="508"/>
                    <a:pt x="297" y="508"/>
                  </a:cubicBezTo>
                  <a:cubicBezTo>
                    <a:pt x="296" y="510"/>
                    <a:pt x="296" y="510"/>
                    <a:pt x="296" y="510"/>
                  </a:cubicBezTo>
                  <a:cubicBezTo>
                    <a:pt x="296" y="511"/>
                    <a:pt x="296" y="511"/>
                    <a:pt x="296" y="511"/>
                  </a:cubicBezTo>
                  <a:cubicBezTo>
                    <a:pt x="294" y="512"/>
                    <a:pt x="294" y="512"/>
                    <a:pt x="294" y="512"/>
                  </a:cubicBezTo>
                  <a:cubicBezTo>
                    <a:pt x="290" y="516"/>
                    <a:pt x="290" y="516"/>
                    <a:pt x="290" y="516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84" y="521"/>
                    <a:pt x="284" y="521"/>
                    <a:pt x="284" y="521"/>
                  </a:cubicBezTo>
                  <a:cubicBezTo>
                    <a:pt x="275" y="525"/>
                    <a:pt x="275" y="525"/>
                    <a:pt x="275" y="525"/>
                  </a:cubicBezTo>
                  <a:cubicBezTo>
                    <a:pt x="271" y="526"/>
                    <a:pt x="271" y="526"/>
                    <a:pt x="271" y="526"/>
                  </a:cubicBezTo>
                  <a:cubicBezTo>
                    <a:pt x="268" y="526"/>
                    <a:pt x="268" y="526"/>
                    <a:pt x="268" y="526"/>
                  </a:cubicBezTo>
                  <a:cubicBezTo>
                    <a:pt x="265" y="527"/>
                    <a:pt x="265" y="527"/>
                    <a:pt x="265" y="527"/>
                  </a:cubicBezTo>
                  <a:cubicBezTo>
                    <a:pt x="260" y="530"/>
                    <a:pt x="260" y="530"/>
                    <a:pt x="260" y="530"/>
                  </a:cubicBezTo>
                  <a:cubicBezTo>
                    <a:pt x="259" y="531"/>
                    <a:pt x="259" y="531"/>
                    <a:pt x="259" y="531"/>
                  </a:cubicBezTo>
                  <a:cubicBezTo>
                    <a:pt x="257" y="537"/>
                    <a:pt x="257" y="537"/>
                    <a:pt x="257" y="537"/>
                  </a:cubicBezTo>
                  <a:cubicBezTo>
                    <a:pt x="257" y="538"/>
                    <a:pt x="257" y="538"/>
                    <a:pt x="257" y="538"/>
                  </a:cubicBezTo>
                  <a:cubicBezTo>
                    <a:pt x="257" y="539"/>
                    <a:pt x="257" y="539"/>
                    <a:pt x="257" y="539"/>
                  </a:cubicBezTo>
                  <a:cubicBezTo>
                    <a:pt x="257" y="541"/>
                    <a:pt x="257" y="541"/>
                    <a:pt x="257" y="541"/>
                  </a:cubicBezTo>
                  <a:cubicBezTo>
                    <a:pt x="260" y="542"/>
                    <a:pt x="260" y="542"/>
                    <a:pt x="260" y="542"/>
                  </a:cubicBezTo>
                  <a:cubicBezTo>
                    <a:pt x="271" y="542"/>
                    <a:pt x="271" y="542"/>
                    <a:pt x="271" y="542"/>
                  </a:cubicBezTo>
                  <a:cubicBezTo>
                    <a:pt x="280" y="542"/>
                    <a:pt x="280" y="542"/>
                    <a:pt x="280" y="542"/>
                  </a:cubicBezTo>
                  <a:cubicBezTo>
                    <a:pt x="281" y="542"/>
                    <a:pt x="281" y="542"/>
                    <a:pt x="281" y="542"/>
                  </a:cubicBezTo>
                  <a:cubicBezTo>
                    <a:pt x="284" y="542"/>
                    <a:pt x="284" y="542"/>
                    <a:pt x="284" y="542"/>
                  </a:cubicBezTo>
                  <a:cubicBezTo>
                    <a:pt x="285" y="543"/>
                    <a:pt x="285" y="543"/>
                    <a:pt x="285" y="543"/>
                  </a:cubicBezTo>
                  <a:cubicBezTo>
                    <a:pt x="303" y="553"/>
                    <a:pt x="303" y="553"/>
                    <a:pt x="303" y="553"/>
                  </a:cubicBezTo>
                  <a:cubicBezTo>
                    <a:pt x="303" y="555"/>
                    <a:pt x="303" y="555"/>
                    <a:pt x="303" y="555"/>
                  </a:cubicBezTo>
                  <a:cubicBezTo>
                    <a:pt x="303" y="555"/>
                    <a:pt x="303" y="555"/>
                    <a:pt x="303" y="555"/>
                  </a:cubicBezTo>
                  <a:cubicBezTo>
                    <a:pt x="302" y="556"/>
                    <a:pt x="302" y="556"/>
                    <a:pt x="302" y="556"/>
                  </a:cubicBezTo>
                  <a:cubicBezTo>
                    <a:pt x="301" y="557"/>
                    <a:pt x="301" y="557"/>
                    <a:pt x="301" y="557"/>
                  </a:cubicBezTo>
                  <a:cubicBezTo>
                    <a:pt x="299" y="557"/>
                    <a:pt x="299" y="557"/>
                    <a:pt x="299" y="557"/>
                  </a:cubicBezTo>
                  <a:cubicBezTo>
                    <a:pt x="294" y="556"/>
                    <a:pt x="294" y="556"/>
                    <a:pt x="294" y="556"/>
                  </a:cubicBezTo>
                  <a:cubicBezTo>
                    <a:pt x="292" y="555"/>
                    <a:pt x="292" y="555"/>
                    <a:pt x="292" y="555"/>
                  </a:cubicBezTo>
                  <a:cubicBezTo>
                    <a:pt x="290" y="552"/>
                    <a:pt x="290" y="552"/>
                    <a:pt x="290" y="552"/>
                  </a:cubicBezTo>
                  <a:cubicBezTo>
                    <a:pt x="289" y="551"/>
                    <a:pt x="289" y="551"/>
                    <a:pt x="289" y="551"/>
                  </a:cubicBezTo>
                  <a:cubicBezTo>
                    <a:pt x="284" y="546"/>
                    <a:pt x="284" y="546"/>
                    <a:pt x="284" y="546"/>
                  </a:cubicBezTo>
                  <a:cubicBezTo>
                    <a:pt x="283" y="544"/>
                    <a:pt x="283" y="544"/>
                    <a:pt x="283" y="544"/>
                  </a:cubicBezTo>
                  <a:cubicBezTo>
                    <a:pt x="282" y="544"/>
                    <a:pt x="282" y="544"/>
                    <a:pt x="282" y="544"/>
                  </a:cubicBezTo>
                  <a:cubicBezTo>
                    <a:pt x="271" y="548"/>
                    <a:pt x="271" y="548"/>
                    <a:pt x="271" y="548"/>
                  </a:cubicBezTo>
                  <a:cubicBezTo>
                    <a:pt x="270" y="549"/>
                    <a:pt x="270" y="549"/>
                    <a:pt x="270" y="549"/>
                  </a:cubicBezTo>
                  <a:cubicBezTo>
                    <a:pt x="269" y="551"/>
                    <a:pt x="269" y="551"/>
                    <a:pt x="269" y="551"/>
                  </a:cubicBezTo>
                  <a:cubicBezTo>
                    <a:pt x="267" y="553"/>
                    <a:pt x="267" y="553"/>
                    <a:pt x="267" y="553"/>
                  </a:cubicBezTo>
                  <a:cubicBezTo>
                    <a:pt x="271" y="556"/>
                    <a:pt x="271" y="556"/>
                    <a:pt x="271" y="556"/>
                  </a:cubicBezTo>
                  <a:cubicBezTo>
                    <a:pt x="271" y="557"/>
                    <a:pt x="271" y="557"/>
                    <a:pt x="271" y="557"/>
                  </a:cubicBezTo>
                  <a:cubicBezTo>
                    <a:pt x="270" y="561"/>
                    <a:pt x="270" y="561"/>
                    <a:pt x="270" y="561"/>
                  </a:cubicBezTo>
                  <a:cubicBezTo>
                    <a:pt x="270" y="562"/>
                    <a:pt x="270" y="562"/>
                    <a:pt x="270" y="562"/>
                  </a:cubicBezTo>
                  <a:cubicBezTo>
                    <a:pt x="269" y="562"/>
                    <a:pt x="269" y="562"/>
                    <a:pt x="269" y="562"/>
                  </a:cubicBezTo>
                  <a:cubicBezTo>
                    <a:pt x="266" y="564"/>
                    <a:pt x="266" y="564"/>
                    <a:pt x="266" y="564"/>
                  </a:cubicBezTo>
                  <a:cubicBezTo>
                    <a:pt x="263" y="566"/>
                    <a:pt x="263" y="566"/>
                    <a:pt x="263" y="566"/>
                  </a:cubicBezTo>
                  <a:cubicBezTo>
                    <a:pt x="262" y="571"/>
                    <a:pt x="262" y="571"/>
                    <a:pt x="262" y="571"/>
                  </a:cubicBezTo>
                  <a:cubicBezTo>
                    <a:pt x="262" y="572"/>
                    <a:pt x="262" y="572"/>
                    <a:pt x="262" y="572"/>
                  </a:cubicBezTo>
                  <a:cubicBezTo>
                    <a:pt x="262" y="573"/>
                    <a:pt x="262" y="573"/>
                    <a:pt x="262" y="573"/>
                  </a:cubicBezTo>
                  <a:cubicBezTo>
                    <a:pt x="263" y="574"/>
                    <a:pt x="263" y="574"/>
                    <a:pt x="263" y="574"/>
                  </a:cubicBezTo>
                  <a:cubicBezTo>
                    <a:pt x="266" y="575"/>
                    <a:pt x="266" y="575"/>
                    <a:pt x="266" y="575"/>
                  </a:cubicBezTo>
                  <a:cubicBezTo>
                    <a:pt x="267" y="576"/>
                    <a:pt x="267" y="576"/>
                    <a:pt x="267" y="576"/>
                  </a:cubicBezTo>
                  <a:cubicBezTo>
                    <a:pt x="269" y="576"/>
                    <a:pt x="269" y="576"/>
                    <a:pt x="269" y="576"/>
                  </a:cubicBezTo>
                  <a:cubicBezTo>
                    <a:pt x="280" y="580"/>
                    <a:pt x="280" y="580"/>
                    <a:pt x="280" y="580"/>
                  </a:cubicBezTo>
                  <a:cubicBezTo>
                    <a:pt x="294" y="586"/>
                    <a:pt x="294" y="586"/>
                    <a:pt x="294" y="586"/>
                  </a:cubicBezTo>
                  <a:cubicBezTo>
                    <a:pt x="291" y="587"/>
                    <a:pt x="291" y="587"/>
                    <a:pt x="291" y="587"/>
                  </a:cubicBezTo>
                  <a:cubicBezTo>
                    <a:pt x="284" y="589"/>
                    <a:pt x="284" y="589"/>
                    <a:pt x="284" y="589"/>
                  </a:cubicBezTo>
                  <a:cubicBezTo>
                    <a:pt x="281" y="589"/>
                    <a:pt x="281" y="589"/>
                    <a:pt x="281" y="589"/>
                  </a:cubicBezTo>
                  <a:cubicBezTo>
                    <a:pt x="277" y="586"/>
                    <a:pt x="277" y="586"/>
                    <a:pt x="277" y="586"/>
                  </a:cubicBezTo>
                  <a:cubicBezTo>
                    <a:pt x="276" y="586"/>
                    <a:pt x="276" y="586"/>
                    <a:pt x="276" y="586"/>
                  </a:cubicBezTo>
                  <a:cubicBezTo>
                    <a:pt x="276" y="585"/>
                    <a:pt x="276" y="585"/>
                    <a:pt x="276" y="585"/>
                  </a:cubicBezTo>
                  <a:cubicBezTo>
                    <a:pt x="275" y="583"/>
                    <a:pt x="275" y="583"/>
                    <a:pt x="275" y="583"/>
                  </a:cubicBezTo>
                  <a:cubicBezTo>
                    <a:pt x="274" y="582"/>
                    <a:pt x="274" y="582"/>
                    <a:pt x="274" y="582"/>
                  </a:cubicBezTo>
                  <a:cubicBezTo>
                    <a:pt x="268" y="580"/>
                    <a:pt x="268" y="580"/>
                    <a:pt x="268" y="580"/>
                  </a:cubicBezTo>
                  <a:cubicBezTo>
                    <a:pt x="260" y="581"/>
                    <a:pt x="260" y="581"/>
                    <a:pt x="260" y="581"/>
                  </a:cubicBezTo>
                  <a:cubicBezTo>
                    <a:pt x="258" y="582"/>
                    <a:pt x="258" y="582"/>
                    <a:pt x="258" y="582"/>
                  </a:cubicBezTo>
                  <a:cubicBezTo>
                    <a:pt x="257" y="582"/>
                    <a:pt x="257" y="582"/>
                    <a:pt x="257" y="582"/>
                  </a:cubicBezTo>
                  <a:cubicBezTo>
                    <a:pt x="251" y="591"/>
                    <a:pt x="251" y="591"/>
                    <a:pt x="251" y="591"/>
                  </a:cubicBezTo>
                  <a:cubicBezTo>
                    <a:pt x="249" y="593"/>
                    <a:pt x="249" y="593"/>
                    <a:pt x="249" y="593"/>
                  </a:cubicBezTo>
                  <a:cubicBezTo>
                    <a:pt x="248" y="596"/>
                    <a:pt x="248" y="596"/>
                    <a:pt x="248" y="596"/>
                  </a:cubicBezTo>
                  <a:cubicBezTo>
                    <a:pt x="248" y="597"/>
                    <a:pt x="248" y="597"/>
                    <a:pt x="248" y="597"/>
                  </a:cubicBezTo>
                  <a:cubicBezTo>
                    <a:pt x="248" y="598"/>
                    <a:pt x="248" y="598"/>
                    <a:pt x="248" y="598"/>
                  </a:cubicBezTo>
                  <a:cubicBezTo>
                    <a:pt x="249" y="599"/>
                    <a:pt x="249" y="599"/>
                    <a:pt x="249" y="599"/>
                  </a:cubicBezTo>
                  <a:cubicBezTo>
                    <a:pt x="266" y="613"/>
                    <a:pt x="266" y="613"/>
                    <a:pt x="266" y="613"/>
                  </a:cubicBezTo>
                  <a:cubicBezTo>
                    <a:pt x="267" y="613"/>
                    <a:pt x="267" y="613"/>
                    <a:pt x="267" y="613"/>
                  </a:cubicBezTo>
                  <a:cubicBezTo>
                    <a:pt x="270" y="615"/>
                    <a:pt x="270" y="615"/>
                    <a:pt x="270" y="615"/>
                  </a:cubicBezTo>
                  <a:cubicBezTo>
                    <a:pt x="271" y="615"/>
                    <a:pt x="271" y="615"/>
                    <a:pt x="271" y="615"/>
                  </a:cubicBezTo>
                  <a:cubicBezTo>
                    <a:pt x="279" y="614"/>
                    <a:pt x="279" y="614"/>
                    <a:pt x="279" y="614"/>
                  </a:cubicBezTo>
                  <a:cubicBezTo>
                    <a:pt x="283" y="611"/>
                    <a:pt x="283" y="611"/>
                    <a:pt x="283" y="611"/>
                  </a:cubicBezTo>
                  <a:cubicBezTo>
                    <a:pt x="284" y="611"/>
                    <a:pt x="284" y="611"/>
                    <a:pt x="284" y="611"/>
                  </a:cubicBezTo>
                  <a:cubicBezTo>
                    <a:pt x="284" y="611"/>
                    <a:pt x="284" y="611"/>
                    <a:pt x="284" y="611"/>
                  </a:cubicBezTo>
                  <a:cubicBezTo>
                    <a:pt x="284" y="613"/>
                    <a:pt x="284" y="613"/>
                    <a:pt x="284" y="613"/>
                  </a:cubicBezTo>
                  <a:cubicBezTo>
                    <a:pt x="284" y="613"/>
                    <a:pt x="284" y="613"/>
                    <a:pt x="284" y="613"/>
                  </a:cubicBezTo>
                  <a:cubicBezTo>
                    <a:pt x="281" y="614"/>
                    <a:pt x="281" y="614"/>
                    <a:pt x="281" y="614"/>
                  </a:cubicBezTo>
                  <a:cubicBezTo>
                    <a:pt x="275" y="616"/>
                    <a:pt x="275" y="616"/>
                    <a:pt x="275" y="616"/>
                  </a:cubicBezTo>
                  <a:cubicBezTo>
                    <a:pt x="269" y="618"/>
                    <a:pt x="269" y="618"/>
                    <a:pt x="269" y="618"/>
                  </a:cubicBezTo>
                  <a:cubicBezTo>
                    <a:pt x="256" y="608"/>
                    <a:pt x="256" y="608"/>
                    <a:pt x="256" y="608"/>
                  </a:cubicBezTo>
                  <a:cubicBezTo>
                    <a:pt x="254" y="608"/>
                    <a:pt x="254" y="608"/>
                    <a:pt x="254" y="608"/>
                  </a:cubicBezTo>
                  <a:cubicBezTo>
                    <a:pt x="245" y="609"/>
                    <a:pt x="245" y="609"/>
                    <a:pt x="245" y="609"/>
                  </a:cubicBezTo>
                  <a:cubicBezTo>
                    <a:pt x="243" y="610"/>
                    <a:pt x="243" y="610"/>
                    <a:pt x="243" y="610"/>
                  </a:cubicBezTo>
                  <a:cubicBezTo>
                    <a:pt x="242" y="611"/>
                    <a:pt x="242" y="611"/>
                    <a:pt x="242" y="611"/>
                  </a:cubicBezTo>
                  <a:cubicBezTo>
                    <a:pt x="242" y="612"/>
                    <a:pt x="242" y="612"/>
                    <a:pt x="242" y="612"/>
                  </a:cubicBezTo>
                  <a:cubicBezTo>
                    <a:pt x="228" y="638"/>
                    <a:pt x="228" y="638"/>
                    <a:pt x="228" y="638"/>
                  </a:cubicBezTo>
                  <a:cubicBezTo>
                    <a:pt x="228" y="640"/>
                    <a:pt x="228" y="640"/>
                    <a:pt x="228" y="640"/>
                  </a:cubicBezTo>
                  <a:cubicBezTo>
                    <a:pt x="228" y="641"/>
                    <a:pt x="228" y="641"/>
                    <a:pt x="228" y="641"/>
                  </a:cubicBezTo>
                  <a:cubicBezTo>
                    <a:pt x="228" y="641"/>
                    <a:pt x="228" y="641"/>
                    <a:pt x="228" y="641"/>
                  </a:cubicBezTo>
                  <a:cubicBezTo>
                    <a:pt x="233" y="643"/>
                    <a:pt x="233" y="643"/>
                    <a:pt x="233" y="643"/>
                  </a:cubicBezTo>
                  <a:cubicBezTo>
                    <a:pt x="240" y="642"/>
                    <a:pt x="240" y="642"/>
                    <a:pt x="240" y="642"/>
                  </a:cubicBezTo>
                  <a:cubicBezTo>
                    <a:pt x="243" y="641"/>
                    <a:pt x="243" y="641"/>
                    <a:pt x="243" y="641"/>
                  </a:cubicBezTo>
                  <a:cubicBezTo>
                    <a:pt x="250" y="640"/>
                    <a:pt x="250" y="640"/>
                    <a:pt x="250" y="640"/>
                  </a:cubicBezTo>
                  <a:cubicBezTo>
                    <a:pt x="252" y="640"/>
                    <a:pt x="252" y="640"/>
                    <a:pt x="252" y="640"/>
                  </a:cubicBezTo>
                  <a:cubicBezTo>
                    <a:pt x="255" y="640"/>
                    <a:pt x="255" y="640"/>
                    <a:pt x="255" y="640"/>
                  </a:cubicBezTo>
                  <a:cubicBezTo>
                    <a:pt x="264" y="643"/>
                    <a:pt x="264" y="643"/>
                    <a:pt x="264" y="643"/>
                  </a:cubicBezTo>
                  <a:cubicBezTo>
                    <a:pt x="265" y="643"/>
                    <a:pt x="265" y="643"/>
                    <a:pt x="265" y="643"/>
                  </a:cubicBezTo>
                  <a:cubicBezTo>
                    <a:pt x="265" y="644"/>
                    <a:pt x="265" y="644"/>
                    <a:pt x="265" y="644"/>
                  </a:cubicBezTo>
                  <a:cubicBezTo>
                    <a:pt x="263" y="646"/>
                    <a:pt x="263" y="646"/>
                    <a:pt x="263" y="646"/>
                  </a:cubicBezTo>
                  <a:cubicBezTo>
                    <a:pt x="257" y="651"/>
                    <a:pt x="257" y="651"/>
                    <a:pt x="257" y="651"/>
                  </a:cubicBezTo>
                  <a:cubicBezTo>
                    <a:pt x="256" y="652"/>
                    <a:pt x="256" y="652"/>
                    <a:pt x="256" y="652"/>
                  </a:cubicBezTo>
                  <a:cubicBezTo>
                    <a:pt x="252" y="650"/>
                    <a:pt x="252" y="650"/>
                    <a:pt x="252" y="650"/>
                  </a:cubicBezTo>
                  <a:cubicBezTo>
                    <a:pt x="249" y="650"/>
                    <a:pt x="249" y="650"/>
                    <a:pt x="249" y="650"/>
                  </a:cubicBezTo>
                  <a:cubicBezTo>
                    <a:pt x="244" y="653"/>
                    <a:pt x="244" y="653"/>
                    <a:pt x="244" y="653"/>
                  </a:cubicBezTo>
                  <a:cubicBezTo>
                    <a:pt x="243" y="654"/>
                    <a:pt x="243" y="654"/>
                    <a:pt x="243" y="654"/>
                  </a:cubicBezTo>
                  <a:cubicBezTo>
                    <a:pt x="240" y="653"/>
                    <a:pt x="240" y="653"/>
                    <a:pt x="240" y="653"/>
                  </a:cubicBezTo>
                  <a:cubicBezTo>
                    <a:pt x="239" y="654"/>
                    <a:pt x="239" y="654"/>
                    <a:pt x="239" y="654"/>
                  </a:cubicBezTo>
                  <a:cubicBezTo>
                    <a:pt x="238" y="654"/>
                    <a:pt x="238" y="654"/>
                    <a:pt x="238" y="654"/>
                  </a:cubicBezTo>
                  <a:cubicBezTo>
                    <a:pt x="238" y="655"/>
                    <a:pt x="238" y="655"/>
                    <a:pt x="238" y="655"/>
                  </a:cubicBezTo>
                  <a:cubicBezTo>
                    <a:pt x="237" y="657"/>
                    <a:pt x="237" y="657"/>
                    <a:pt x="237" y="657"/>
                  </a:cubicBezTo>
                  <a:cubicBezTo>
                    <a:pt x="238" y="659"/>
                    <a:pt x="238" y="659"/>
                    <a:pt x="238" y="659"/>
                  </a:cubicBezTo>
                  <a:cubicBezTo>
                    <a:pt x="242" y="661"/>
                    <a:pt x="242" y="661"/>
                    <a:pt x="242" y="661"/>
                  </a:cubicBezTo>
                  <a:cubicBezTo>
                    <a:pt x="249" y="664"/>
                    <a:pt x="249" y="664"/>
                    <a:pt x="249" y="664"/>
                  </a:cubicBezTo>
                  <a:cubicBezTo>
                    <a:pt x="249" y="665"/>
                    <a:pt x="249" y="665"/>
                    <a:pt x="249" y="665"/>
                  </a:cubicBezTo>
                  <a:cubicBezTo>
                    <a:pt x="249" y="666"/>
                    <a:pt x="249" y="666"/>
                    <a:pt x="249" y="666"/>
                  </a:cubicBezTo>
                  <a:cubicBezTo>
                    <a:pt x="248" y="667"/>
                    <a:pt x="248" y="667"/>
                    <a:pt x="248" y="667"/>
                  </a:cubicBezTo>
                  <a:cubicBezTo>
                    <a:pt x="236" y="673"/>
                    <a:pt x="236" y="673"/>
                    <a:pt x="236" y="673"/>
                  </a:cubicBezTo>
                  <a:cubicBezTo>
                    <a:pt x="235" y="673"/>
                    <a:pt x="235" y="673"/>
                    <a:pt x="235" y="673"/>
                  </a:cubicBezTo>
                  <a:cubicBezTo>
                    <a:pt x="231" y="674"/>
                    <a:pt x="231" y="674"/>
                    <a:pt x="231" y="674"/>
                  </a:cubicBezTo>
                  <a:cubicBezTo>
                    <a:pt x="229" y="674"/>
                    <a:pt x="229" y="674"/>
                    <a:pt x="229" y="674"/>
                  </a:cubicBezTo>
                  <a:cubicBezTo>
                    <a:pt x="225" y="670"/>
                    <a:pt x="225" y="670"/>
                    <a:pt x="225" y="670"/>
                  </a:cubicBezTo>
                  <a:cubicBezTo>
                    <a:pt x="218" y="670"/>
                    <a:pt x="218" y="670"/>
                    <a:pt x="218" y="670"/>
                  </a:cubicBezTo>
                  <a:cubicBezTo>
                    <a:pt x="203" y="671"/>
                    <a:pt x="203" y="671"/>
                    <a:pt x="203" y="671"/>
                  </a:cubicBezTo>
                  <a:cubicBezTo>
                    <a:pt x="198" y="672"/>
                    <a:pt x="198" y="672"/>
                    <a:pt x="198" y="672"/>
                  </a:cubicBezTo>
                  <a:cubicBezTo>
                    <a:pt x="197" y="672"/>
                    <a:pt x="197" y="672"/>
                    <a:pt x="197" y="672"/>
                  </a:cubicBezTo>
                  <a:cubicBezTo>
                    <a:pt x="191" y="673"/>
                    <a:pt x="191" y="673"/>
                    <a:pt x="191" y="673"/>
                  </a:cubicBezTo>
                  <a:cubicBezTo>
                    <a:pt x="190" y="674"/>
                    <a:pt x="190" y="674"/>
                    <a:pt x="190" y="674"/>
                  </a:cubicBezTo>
                  <a:cubicBezTo>
                    <a:pt x="185" y="679"/>
                    <a:pt x="185" y="679"/>
                    <a:pt x="185" y="679"/>
                  </a:cubicBezTo>
                  <a:cubicBezTo>
                    <a:pt x="185" y="681"/>
                    <a:pt x="185" y="681"/>
                    <a:pt x="185" y="681"/>
                  </a:cubicBezTo>
                  <a:cubicBezTo>
                    <a:pt x="185" y="683"/>
                    <a:pt x="185" y="683"/>
                    <a:pt x="185" y="683"/>
                  </a:cubicBezTo>
                  <a:cubicBezTo>
                    <a:pt x="185" y="684"/>
                    <a:pt x="185" y="684"/>
                    <a:pt x="185" y="684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7" y="688"/>
                    <a:pt x="187" y="688"/>
                    <a:pt x="187" y="688"/>
                  </a:cubicBezTo>
                  <a:cubicBezTo>
                    <a:pt x="189" y="690"/>
                    <a:pt x="189" y="690"/>
                    <a:pt x="189" y="690"/>
                  </a:cubicBezTo>
                  <a:cubicBezTo>
                    <a:pt x="190" y="691"/>
                    <a:pt x="190" y="691"/>
                    <a:pt x="190" y="691"/>
                  </a:cubicBezTo>
                  <a:cubicBezTo>
                    <a:pt x="196" y="692"/>
                    <a:pt x="196" y="692"/>
                    <a:pt x="196" y="692"/>
                  </a:cubicBezTo>
                  <a:cubicBezTo>
                    <a:pt x="200" y="690"/>
                    <a:pt x="200" y="690"/>
                    <a:pt x="200" y="690"/>
                  </a:cubicBezTo>
                  <a:cubicBezTo>
                    <a:pt x="204" y="690"/>
                    <a:pt x="204" y="690"/>
                    <a:pt x="204" y="690"/>
                  </a:cubicBezTo>
                  <a:cubicBezTo>
                    <a:pt x="225" y="691"/>
                    <a:pt x="225" y="691"/>
                    <a:pt x="225" y="691"/>
                  </a:cubicBezTo>
                  <a:cubicBezTo>
                    <a:pt x="226" y="692"/>
                    <a:pt x="226" y="692"/>
                    <a:pt x="226" y="692"/>
                  </a:cubicBezTo>
                  <a:cubicBezTo>
                    <a:pt x="227" y="693"/>
                    <a:pt x="227" y="693"/>
                    <a:pt x="227" y="693"/>
                  </a:cubicBezTo>
                  <a:cubicBezTo>
                    <a:pt x="229" y="694"/>
                    <a:pt x="229" y="694"/>
                    <a:pt x="229" y="694"/>
                  </a:cubicBezTo>
                  <a:cubicBezTo>
                    <a:pt x="234" y="694"/>
                    <a:pt x="234" y="694"/>
                    <a:pt x="234" y="694"/>
                  </a:cubicBezTo>
                  <a:cubicBezTo>
                    <a:pt x="239" y="694"/>
                    <a:pt x="239" y="694"/>
                    <a:pt x="239" y="694"/>
                  </a:cubicBezTo>
                  <a:cubicBezTo>
                    <a:pt x="241" y="693"/>
                    <a:pt x="241" y="693"/>
                    <a:pt x="241" y="693"/>
                  </a:cubicBezTo>
                  <a:cubicBezTo>
                    <a:pt x="241" y="693"/>
                    <a:pt x="241" y="693"/>
                    <a:pt x="241" y="693"/>
                  </a:cubicBezTo>
                  <a:cubicBezTo>
                    <a:pt x="246" y="688"/>
                    <a:pt x="246" y="688"/>
                    <a:pt x="246" y="688"/>
                  </a:cubicBezTo>
                  <a:cubicBezTo>
                    <a:pt x="248" y="687"/>
                    <a:pt x="248" y="687"/>
                    <a:pt x="248" y="687"/>
                  </a:cubicBezTo>
                  <a:cubicBezTo>
                    <a:pt x="249" y="685"/>
                    <a:pt x="249" y="685"/>
                    <a:pt x="249" y="685"/>
                  </a:cubicBezTo>
                  <a:cubicBezTo>
                    <a:pt x="250" y="685"/>
                    <a:pt x="250" y="685"/>
                    <a:pt x="250" y="685"/>
                  </a:cubicBezTo>
                  <a:cubicBezTo>
                    <a:pt x="278" y="690"/>
                    <a:pt x="278" y="690"/>
                    <a:pt x="278" y="690"/>
                  </a:cubicBezTo>
                  <a:cubicBezTo>
                    <a:pt x="279" y="690"/>
                    <a:pt x="279" y="690"/>
                    <a:pt x="279" y="690"/>
                  </a:cubicBezTo>
                  <a:cubicBezTo>
                    <a:pt x="279" y="692"/>
                    <a:pt x="279" y="692"/>
                    <a:pt x="279" y="692"/>
                  </a:cubicBezTo>
                  <a:cubicBezTo>
                    <a:pt x="278" y="692"/>
                    <a:pt x="278" y="692"/>
                    <a:pt x="278" y="692"/>
                  </a:cubicBezTo>
                  <a:cubicBezTo>
                    <a:pt x="270" y="694"/>
                    <a:pt x="270" y="694"/>
                    <a:pt x="270" y="694"/>
                  </a:cubicBezTo>
                  <a:cubicBezTo>
                    <a:pt x="268" y="694"/>
                    <a:pt x="268" y="694"/>
                    <a:pt x="268" y="694"/>
                  </a:cubicBezTo>
                  <a:cubicBezTo>
                    <a:pt x="264" y="694"/>
                    <a:pt x="264" y="694"/>
                    <a:pt x="264" y="694"/>
                  </a:cubicBezTo>
                  <a:cubicBezTo>
                    <a:pt x="262" y="694"/>
                    <a:pt x="262" y="694"/>
                    <a:pt x="262" y="694"/>
                  </a:cubicBezTo>
                  <a:cubicBezTo>
                    <a:pt x="258" y="692"/>
                    <a:pt x="258" y="692"/>
                    <a:pt x="258" y="692"/>
                  </a:cubicBezTo>
                  <a:cubicBezTo>
                    <a:pt x="258" y="692"/>
                    <a:pt x="258" y="692"/>
                    <a:pt x="258" y="692"/>
                  </a:cubicBezTo>
                  <a:cubicBezTo>
                    <a:pt x="256" y="690"/>
                    <a:pt x="256" y="690"/>
                    <a:pt x="256" y="690"/>
                  </a:cubicBezTo>
                  <a:cubicBezTo>
                    <a:pt x="256" y="689"/>
                    <a:pt x="256" y="689"/>
                    <a:pt x="256" y="689"/>
                  </a:cubicBezTo>
                  <a:cubicBezTo>
                    <a:pt x="252" y="689"/>
                    <a:pt x="252" y="689"/>
                    <a:pt x="252" y="689"/>
                  </a:cubicBezTo>
                  <a:cubicBezTo>
                    <a:pt x="249" y="690"/>
                    <a:pt x="249" y="690"/>
                    <a:pt x="249" y="690"/>
                  </a:cubicBezTo>
                  <a:cubicBezTo>
                    <a:pt x="247" y="692"/>
                    <a:pt x="247" y="692"/>
                    <a:pt x="247" y="692"/>
                  </a:cubicBezTo>
                  <a:cubicBezTo>
                    <a:pt x="242" y="696"/>
                    <a:pt x="242" y="696"/>
                    <a:pt x="242" y="696"/>
                  </a:cubicBezTo>
                  <a:cubicBezTo>
                    <a:pt x="234" y="701"/>
                    <a:pt x="234" y="701"/>
                    <a:pt x="234" y="701"/>
                  </a:cubicBezTo>
                  <a:cubicBezTo>
                    <a:pt x="234" y="701"/>
                    <a:pt x="234" y="701"/>
                    <a:pt x="234" y="701"/>
                  </a:cubicBezTo>
                  <a:cubicBezTo>
                    <a:pt x="233" y="701"/>
                    <a:pt x="233" y="701"/>
                    <a:pt x="233" y="701"/>
                  </a:cubicBezTo>
                  <a:cubicBezTo>
                    <a:pt x="224" y="699"/>
                    <a:pt x="224" y="699"/>
                    <a:pt x="224" y="699"/>
                  </a:cubicBezTo>
                  <a:cubicBezTo>
                    <a:pt x="216" y="701"/>
                    <a:pt x="216" y="701"/>
                    <a:pt x="216" y="701"/>
                  </a:cubicBezTo>
                  <a:cubicBezTo>
                    <a:pt x="216" y="702"/>
                    <a:pt x="216" y="702"/>
                    <a:pt x="216" y="702"/>
                  </a:cubicBezTo>
                  <a:cubicBezTo>
                    <a:pt x="216" y="703"/>
                    <a:pt x="216" y="703"/>
                    <a:pt x="216" y="703"/>
                  </a:cubicBezTo>
                  <a:cubicBezTo>
                    <a:pt x="216" y="706"/>
                    <a:pt x="216" y="706"/>
                    <a:pt x="216" y="706"/>
                  </a:cubicBezTo>
                  <a:cubicBezTo>
                    <a:pt x="221" y="716"/>
                    <a:pt x="221" y="716"/>
                    <a:pt x="221" y="716"/>
                  </a:cubicBezTo>
                  <a:cubicBezTo>
                    <a:pt x="224" y="719"/>
                    <a:pt x="224" y="719"/>
                    <a:pt x="224" y="719"/>
                  </a:cubicBezTo>
                  <a:cubicBezTo>
                    <a:pt x="225" y="721"/>
                    <a:pt x="225" y="721"/>
                    <a:pt x="225" y="721"/>
                  </a:cubicBezTo>
                  <a:cubicBezTo>
                    <a:pt x="231" y="726"/>
                    <a:pt x="231" y="726"/>
                    <a:pt x="231" y="726"/>
                  </a:cubicBezTo>
                  <a:cubicBezTo>
                    <a:pt x="232" y="726"/>
                    <a:pt x="232" y="726"/>
                    <a:pt x="232" y="726"/>
                  </a:cubicBezTo>
                  <a:cubicBezTo>
                    <a:pt x="259" y="740"/>
                    <a:pt x="259" y="740"/>
                    <a:pt x="259" y="740"/>
                  </a:cubicBezTo>
                  <a:cubicBezTo>
                    <a:pt x="261" y="740"/>
                    <a:pt x="261" y="740"/>
                    <a:pt x="261" y="740"/>
                  </a:cubicBezTo>
                  <a:cubicBezTo>
                    <a:pt x="272" y="732"/>
                    <a:pt x="272" y="732"/>
                    <a:pt x="272" y="732"/>
                  </a:cubicBezTo>
                  <a:cubicBezTo>
                    <a:pt x="274" y="731"/>
                    <a:pt x="274" y="731"/>
                    <a:pt x="274" y="731"/>
                  </a:cubicBezTo>
                  <a:cubicBezTo>
                    <a:pt x="278" y="727"/>
                    <a:pt x="278" y="727"/>
                    <a:pt x="278" y="727"/>
                  </a:cubicBezTo>
                  <a:cubicBezTo>
                    <a:pt x="306" y="697"/>
                    <a:pt x="306" y="697"/>
                    <a:pt x="306" y="697"/>
                  </a:cubicBezTo>
                  <a:cubicBezTo>
                    <a:pt x="324" y="677"/>
                    <a:pt x="324" y="677"/>
                    <a:pt x="324" y="677"/>
                  </a:cubicBezTo>
                  <a:cubicBezTo>
                    <a:pt x="328" y="672"/>
                    <a:pt x="328" y="672"/>
                    <a:pt x="328" y="672"/>
                  </a:cubicBezTo>
                  <a:cubicBezTo>
                    <a:pt x="330" y="669"/>
                    <a:pt x="330" y="669"/>
                    <a:pt x="330" y="669"/>
                  </a:cubicBezTo>
                  <a:cubicBezTo>
                    <a:pt x="333" y="665"/>
                    <a:pt x="333" y="665"/>
                    <a:pt x="333" y="665"/>
                  </a:cubicBezTo>
                  <a:cubicBezTo>
                    <a:pt x="335" y="662"/>
                    <a:pt x="335" y="662"/>
                    <a:pt x="335" y="662"/>
                  </a:cubicBezTo>
                  <a:cubicBezTo>
                    <a:pt x="340" y="658"/>
                    <a:pt x="340" y="658"/>
                    <a:pt x="340" y="658"/>
                  </a:cubicBezTo>
                  <a:cubicBezTo>
                    <a:pt x="339" y="661"/>
                    <a:pt x="339" y="661"/>
                    <a:pt x="339" y="661"/>
                  </a:cubicBezTo>
                  <a:cubicBezTo>
                    <a:pt x="339" y="662"/>
                    <a:pt x="339" y="662"/>
                    <a:pt x="339" y="662"/>
                  </a:cubicBezTo>
                  <a:cubicBezTo>
                    <a:pt x="323" y="687"/>
                    <a:pt x="323" y="687"/>
                    <a:pt x="323" y="687"/>
                  </a:cubicBezTo>
                  <a:cubicBezTo>
                    <a:pt x="312" y="700"/>
                    <a:pt x="312" y="700"/>
                    <a:pt x="312" y="700"/>
                  </a:cubicBezTo>
                  <a:cubicBezTo>
                    <a:pt x="303" y="717"/>
                    <a:pt x="303" y="717"/>
                    <a:pt x="303" y="717"/>
                  </a:cubicBezTo>
                  <a:cubicBezTo>
                    <a:pt x="299" y="723"/>
                    <a:pt x="299" y="723"/>
                    <a:pt x="299" y="723"/>
                  </a:cubicBezTo>
                  <a:cubicBezTo>
                    <a:pt x="294" y="735"/>
                    <a:pt x="294" y="735"/>
                    <a:pt x="294" y="735"/>
                  </a:cubicBezTo>
                  <a:cubicBezTo>
                    <a:pt x="291" y="743"/>
                    <a:pt x="291" y="743"/>
                    <a:pt x="291" y="743"/>
                  </a:cubicBezTo>
                  <a:cubicBezTo>
                    <a:pt x="291" y="744"/>
                    <a:pt x="291" y="744"/>
                    <a:pt x="291" y="744"/>
                  </a:cubicBezTo>
                  <a:cubicBezTo>
                    <a:pt x="292" y="752"/>
                    <a:pt x="292" y="752"/>
                    <a:pt x="292" y="752"/>
                  </a:cubicBezTo>
                  <a:cubicBezTo>
                    <a:pt x="289" y="756"/>
                    <a:pt x="289" y="756"/>
                    <a:pt x="289" y="756"/>
                  </a:cubicBezTo>
                  <a:cubicBezTo>
                    <a:pt x="276" y="779"/>
                    <a:pt x="276" y="779"/>
                    <a:pt x="276" y="779"/>
                  </a:cubicBezTo>
                  <a:cubicBezTo>
                    <a:pt x="275" y="783"/>
                    <a:pt x="275" y="783"/>
                    <a:pt x="275" y="783"/>
                  </a:cubicBezTo>
                  <a:cubicBezTo>
                    <a:pt x="274" y="791"/>
                    <a:pt x="274" y="791"/>
                    <a:pt x="274" y="791"/>
                  </a:cubicBezTo>
                  <a:cubicBezTo>
                    <a:pt x="272" y="803"/>
                    <a:pt x="272" y="803"/>
                    <a:pt x="272" y="803"/>
                  </a:cubicBezTo>
                  <a:cubicBezTo>
                    <a:pt x="272" y="805"/>
                    <a:pt x="272" y="805"/>
                    <a:pt x="272" y="805"/>
                  </a:cubicBezTo>
                  <a:cubicBezTo>
                    <a:pt x="273" y="806"/>
                    <a:pt x="273" y="806"/>
                    <a:pt x="273" y="806"/>
                  </a:cubicBezTo>
                  <a:cubicBezTo>
                    <a:pt x="274" y="806"/>
                    <a:pt x="274" y="806"/>
                    <a:pt x="274" y="806"/>
                  </a:cubicBezTo>
                  <a:cubicBezTo>
                    <a:pt x="277" y="807"/>
                    <a:pt x="277" y="807"/>
                    <a:pt x="277" y="807"/>
                  </a:cubicBezTo>
                  <a:cubicBezTo>
                    <a:pt x="278" y="807"/>
                    <a:pt x="278" y="807"/>
                    <a:pt x="278" y="807"/>
                  </a:cubicBezTo>
                  <a:cubicBezTo>
                    <a:pt x="279" y="807"/>
                    <a:pt x="279" y="807"/>
                    <a:pt x="279" y="807"/>
                  </a:cubicBezTo>
                  <a:cubicBezTo>
                    <a:pt x="279" y="808"/>
                    <a:pt x="279" y="808"/>
                    <a:pt x="279" y="808"/>
                  </a:cubicBezTo>
                  <a:cubicBezTo>
                    <a:pt x="279" y="809"/>
                    <a:pt x="279" y="809"/>
                    <a:pt x="279" y="809"/>
                  </a:cubicBezTo>
                  <a:cubicBezTo>
                    <a:pt x="279" y="810"/>
                    <a:pt x="279" y="810"/>
                    <a:pt x="279" y="810"/>
                  </a:cubicBezTo>
                  <a:cubicBezTo>
                    <a:pt x="271" y="826"/>
                    <a:pt x="271" y="826"/>
                    <a:pt x="271" y="826"/>
                  </a:cubicBezTo>
                  <a:cubicBezTo>
                    <a:pt x="269" y="829"/>
                    <a:pt x="269" y="829"/>
                    <a:pt x="269" y="829"/>
                  </a:cubicBezTo>
                  <a:cubicBezTo>
                    <a:pt x="276" y="827"/>
                    <a:pt x="276" y="827"/>
                    <a:pt x="276" y="827"/>
                  </a:cubicBezTo>
                  <a:cubicBezTo>
                    <a:pt x="274" y="843"/>
                    <a:pt x="274" y="843"/>
                    <a:pt x="274" y="843"/>
                  </a:cubicBezTo>
                  <a:cubicBezTo>
                    <a:pt x="272" y="844"/>
                    <a:pt x="272" y="844"/>
                    <a:pt x="272" y="844"/>
                  </a:cubicBezTo>
                  <a:cubicBezTo>
                    <a:pt x="267" y="851"/>
                    <a:pt x="267" y="851"/>
                    <a:pt x="267" y="851"/>
                  </a:cubicBezTo>
                  <a:cubicBezTo>
                    <a:pt x="266" y="853"/>
                    <a:pt x="266" y="853"/>
                    <a:pt x="266" y="853"/>
                  </a:cubicBezTo>
                  <a:cubicBezTo>
                    <a:pt x="257" y="870"/>
                    <a:pt x="257" y="870"/>
                    <a:pt x="257" y="870"/>
                  </a:cubicBezTo>
                  <a:cubicBezTo>
                    <a:pt x="256" y="872"/>
                    <a:pt x="256" y="872"/>
                    <a:pt x="256" y="872"/>
                  </a:cubicBezTo>
                  <a:cubicBezTo>
                    <a:pt x="256" y="874"/>
                    <a:pt x="256" y="874"/>
                    <a:pt x="256" y="874"/>
                  </a:cubicBezTo>
                  <a:cubicBezTo>
                    <a:pt x="256" y="879"/>
                    <a:pt x="256" y="879"/>
                    <a:pt x="256" y="879"/>
                  </a:cubicBezTo>
                  <a:cubicBezTo>
                    <a:pt x="256" y="880"/>
                    <a:pt x="256" y="880"/>
                    <a:pt x="256" y="880"/>
                  </a:cubicBezTo>
                  <a:cubicBezTo>
                    <a:pt x="257" y="880"/>
                    <a:pt x="257" y="880"/>
                    <a:pt x="257" y="880"/>
                  </a:cubicBezTo>
                  <a:cubicBezTo>
                    <a:pt x="258" y="880"/>
                    <a:pt x="258" y="880"/>
                    <a:pt x="258" y="880"/>
                  </a:cubicBezTo>
                  <a:cubicBezTo>
                    <a:pt x="259" y="880"/>
                    <a:pt x="259" y="880"/>
                    <a:pt x="259" y="880"/>
                  </a:cubicBezTo>
                  <a:cubicBezTo>
                    <a:pt x="269" y="861"/>
                    <a:pt x="269" y="861"/>
                    <a:pt x="269" y="861"/>
                  </a:cubicBezTo>
                  <a:cubicBezTo>
                    <a:pt x="269" y="860"/>
                    <a:pt x="269" y="860"/>
                    <a:pt x="269" y="860"/>
                  </a:cubicBezTo>
                  <a:cubicBezTo>
                    <a:pt x="269" y="860"/>
                    <a:pt x="269" y="860"/>
                    <a:pt x="269" y="860"/>
                  </a:cubicBezTo>
                  <a:cubicBezTo>
                    <a:pt x="268" y="858"/>
                    <a:pt x="268" y="858"/>
                    <a:pt x="268" y="858"/>
                  </a:cubicBezTo>
                  <a:cubicBezTo>
                    <a:pt x="273" y="855"/>
                    <a:pt x="273" y="855"/>
                    <a:pt x="273" y="855"/>
                  </a:cubicBezTo>
                  <a:cubicBezTo>
                    <a:pt x="274" y="854"/>
                    <a:pt x="274" y="854"/>
                    <a:pt x="274" y="854"/>
                  </a:cubicBezTo>
                  <a:cubicBezTo>
                    <a:pt x="276" y="854"/>
                    <a:pt x="276" y="854"/>
                    <a:pt x="276" y="854"/>
                  </a:cubicBezTo>
                  <a:cubicBezTo>
                    <a:pt x="275" y="860"/>
                    <a:pt x="275" y="860"/>
                    <a:pt x="275" y="860"/>
                  </a:cubicBezTo>
                  <a:cubicBezTo>
                    <a:pt x="274" y="861"/>
                    <a:pt x="274" y="861"/>
                    <a:pt x="274" y="861"/>
                  </a:cubicBezTo>
                  <a:cubicBezTo>
                    <a:pt x="266" y="873"/>
                    <a:pt x="266" y="873"/>
                    <a:pt x="266" y="873"/>
                  </a:cubicBezTo>
                  <a:cubicBezTo>
                    <a:pt x="264" y="876"/>
                    <a:pt x="264" y="876"/>
                    <a:pt x="264" y="876"/>
                  </a:cubicBezTo>
                  <a:cubicBezTo>
                    <a:pt x="259" y="881"/>
                    <a:pt x="259" y="881"/>
                    <a:pt x="259" y="881"/>
                  </a:cubicBezTo>
                  <a:cubicBezTo>
                    <a:pt x="259" y="882"/>
                    <a:pt x="259" y="882"/>
                    <a:pt x="259" y="882"/>
                  </a:cubicBezTo>
                  <a:cubicBezTo>
                    <a:pt x="258" y="883"/>
                    <a:pt x="258" y="883"/>
                    <a:pt x="258" y="883"/>
                  </a:cubicBezTo>
                  <a:cubicBezTo>
                    <a:pt x="258" y="891"/>
                    <a:pt x="258" y="891"/>
                    <a:pt x="258" y="891"/>
                  </a:cubicBezTo>
                  <a:cubicBezTo>
                    <a:pt x="261" y="912"/>
                    <a:pt x="261" y="912"/>
                    <a:pt x="261" y="912"/>
                  </a:cubicBezTo>
                  <a:cubicBezTo>
                    <a:pt x="261" y="914"/>
                    <a:pt x="261" y="914"/>
                    <a:pt x="261" y="914"/>
                  </a:cubicBezTo>
                  <a:cubicBezTo>
                    <a:pt x="270" y="924"/>
                    <a:pt x="270" y="924"/>
                    <a:pt x="270" y="924"/>
                  </a:cubicBezTo>
                  <a:cubicBezTo>
                    <a:pt x="261" y="949"/>
                    <a:pt x="261" y="949"/>
                    <a:pt x="261" y="949"/>
                  </a:cubicBezTo>
                  <a:cubicBezTo>
                    <a:pt x="253" y="973"/>
                    <a:pt x="253" y="973"/>
                    <a:pt x="253" y="973"/>
                  </a:cubicBezTo>
                  <a:cubicBezTo>
                    <a:pt x="253" y="997"/>
                    <a:pt x="253" y="997"/>
                    <a:pt x="253" y="997"/>
                  </a:cubicBezTo>
                  <a:cubicBezTo>
                    <a:pt x="254" y="1001"/>
                    <a:pt x="254" y="1001"/>
                    <a:pt x="254" y="1001"/>
                  </a:cubicBezTo>
                  <a:cubicBezTo>
                    <a:pt x="254" y="1003"/>
                    <a:pt x="254" y="1003"/>
                    <a:pt x="254" y="1003"/>
                  </a:cubicBezTo>
                  <a:cubicBezTo>
                    <a:pt x="253" y="1005"/>
                    <a:pt x="253" y="1005"/>
                    <a:pt x="253" y="1005"/>
                  </a:cubicBezTo>
                  <a:cubicBezTo>
                    <a:pt x="252" y="1007"/>
                    <a:pt x="252" y="1007"/>
                    <a:pt x="252" y="1007"/>
                  </a:cubicBezTo>
                  <a:cubicBezTo>
                    <a:pt x="252" y="1008"/>
                    <a:pt x="252" y="1008"/>
                    <a:pt x="252" y="1008"/>
                  </a:cubicBezTo>
                  <a:cubicBezTo>
                    <a:pt x="251" y="1009"/>
                    <a:pt x="251" y="1009"/>
                    <a:pt x="251" y="1009"/>
                  </a:cubicBezTo>
                  <a:cubicBezTo>
                    <a:pt x="248" y="1010"/>
                    <a:pt x="248" y="1010"/>
                    <a:pt x="248" y="1010"/>
                  </a:cubicBezTo>
                  <a:cubicBezTo>
                    <a:pt x="247" y="1011"/>
                    <a:pt x="247" y="1011"/>
                    <a:pt x="247" y="1011"/>
                  </a:cubicBezTo>
                  <a:cubicBezTo>
                    <a:pt x="242" y="1017"/>
                    <a:pt x="242" y="1017"/>
                    <a:pt x="242" y="1017"/>
                  </a:cubicBezTo>
                  <a:cubicBezTo>
                    <a:pt x="239" y="1025"/>
                    <a:pt x="239" y="1025"/>
                    <a:pt x="239" y="1025"/>
                  </a:cubicBezTo>
                  <a:cubicBezTo>
                    <a:pt x="239" y="1028"/>
                    <a:pt x="239" y="1028"/>
                    <a:pt x="239" y="1028"/>
                  </a:cubicBezTo>
                  <a:cubicBezTo>
                    <a:pt x="238" y="1037"/>
                    <a:pt x="238" y="1037"/>
                    <a:pt x="238" y="1037"/>
                  </a:cubicBezTo>
                  <a:cubicBezTo>
                    <a:pt x="238" y="1039"/>
                    <a:pt x="238" y="1039"/>
                    <a:pt x="238" y="1039"/>
                  </a:cubicBezTo>
                  <a:cubicBezTo>
                    <a:pt x="239" y="1041"/>
                    <a:pt x="239" y="1041"/>
                    <a:pt x="239" y="1041"/>
                  </a:cubicBezTo>
                  <a:cubicBezTo>
                    <a:pt x="240" y="1042"/>
                    <a:pt x="240" y="1042"/>
                    <a:pt x="240" y="1042"/>
                  </a:cubicBezTo>
                  <a:cubicBezTo>
                    <a:pt x="240" y="1042"/>
                    <a:pt x="240" y="1042"/>
                    <a:pt x="240" y="1042"/>
                  </a:cubicBezTo>
                  <a:cubicBezTo>
                    <a:pt x="242" y="1043"/>
                    <a:pt x="242" y="1043"/>
                    <a:pt x="242" y="1043"/>
                  </a:cubicBezTo>
                  <a:cubicBezTo>
                    <a:pt x="243" y="1044"/>
                    <a:pt x="243" y="1044"/>
                    <a:pt x="243" y="1044"/>
                  </a:cubicBezTo>
                  <a:cubicBezTo>
                    <a:pt x="245" y="1044"/>
                    <a:pt x="245" y="1044"/>
                    <a:pt x="245" y="1044"/>
                  </a:cubicBezTo>
                  <a:cubicBezTo>
                    <a:pt x="253" y="1045"/>
                    <a:pt x="253" y="1045"/>
                    <a:pt x="253" y="1045"/>
                  </a:cubicBezTo>
                  <a:cubicBezTo>
                    <a:pt x="271" y="1038"/>
                    <a:pt x="271" y="1038"/>
                    <a:pt x="271" y="1038"/>
                  </a:cubicBezTo>
                  <a:cubicBezTo>
                    <a:pt x="274" y="1037"/>
                    <a:pt x="274" y="1037"/>
                    <a:pt x="274" y="1037"/>
                  </a:cubicBezTo>
                  <a:cubicBezTo>
                    <a:pt x="275" y="1037"/>
                    <a:pt x="275" y="1037"/>
                    <a:pt x="275" y="1037"/>
                  </a:cubicBezTo>
                  <a:cubicBezTo>
                    <a:pt x="280" y="1031"/>
                    <a:pt x="280" y="1031"/>
                    <a:pt x="280" y="1031"/>
                  </a:cubicBezTo>
                  <a:cubicBezTo>
                    <a:pt x="283" y="1025"/>
                    <a:pt x="283" y="1025"/>
                    <a:pt x="283" y="1025"/>
                  </a:cubicBezTo>
                  <a:cubicBezTo>
                    <a:pt x="283" y="1024"/>
                    <a:pt x="283" y="1024"/>
                    <a:pt x="283" y="1024"/>
                  </a:cubicBezTo>
                  <a:cubicBezTo>
                    <a:pt x="281" y="1018"/>
                    <a:pt x="281" y="1018"/>
                    <a:pt x="281" y="1018"/>
                  </a:cubicBezTo>
                  <a:cubicBezTo>
                    <a:pt x="280" y="1016"/>
                    <a:pt x="280" y="1016"/>
                    <a:pt x="280" y="1016"/>
                  </a:cubicBezTo>
                  <a:cubicBezTo>
                    <a:pt x="277" y="1012"/>
                    <a:pt x="277" y="1012"/>
                    <a:pt x="277" y="1012"/>
                  </a:cubicBezTo>
                  <a:cubicBezTo>
                    <a:pt x="287" y="954"/>
                    <a:pt x="287" y="954"/>
                    <a:pt x="287" y="954"/>
                  </a:cubicBezTo>
                  <a:cubicBezTo>
                    <a:pt x="293" y="938"/>
                    <a:pt x="293" y="938"/>
                    <a:pt x="293" y="938"/>
                  </a:cubicBezTo>
                  <a:cubicBezTo>
                    <a:pt x="293" y="938"/>
                    <a:pt x="293" y="938"/>
                    <a:pt x="293" y="938"/>
                  </a:cubicBezTo>
                  <a:cubicBezTo>
                    <a:pt x="294" y="937"/>
                    <a:pt x="294" y="937"/>
                    <a:pt x="294" y="937"/>
                  </a:cubicBezTo>
                  <a:cubicBezTo>
                    <a:pt x="299" y="930"/>
                    <a:pt x="299" y="930"/>
                    <a:pt x="299" y="930"/>
                  </a:cubicBezTo>
                  <a:cubicBezTo>
                    <a:pt x="302" y="927"/>
                    <a:pt x="302" y="927"/>
                    <a:pt x="302" y="927"/>
                  </a:cubicBezTo>
                  <a:cubicBezTo>
                    <a:pt x="305" y="926"/>
                    <a:pt x="305" y="926"/>
                    <a:pt x="305" y="926"/>
                  </a:cubicBezTo>
                  <a:cubicBezTo>
                    <a:pt x="301" y="901"/>
                    <a:pt x="301" y="901"/>
                    <a:pt x="301" y="901"/>
                  </a:cubicBezTo>
                  <a:cubicBezTo>
                    <a:pt x="299" y="894"/>
                    <a:pt x="299" y="894"/>
                    <a:pt x="299" y="894"/>
                  </a:cubicBezTo>
                  <a:cubicBezTo>
                    <a:pt x="294" y="877"/>
                    <a:pt x="294" y="877"/>
                    <a:pt x="294" y="877"/>
                  </a:cubicBezTo>
                  <a:cubicBezTo>
                    <a:pt x="293" y="862"/>
                    <a:pt x="293" y="862"/>
                    <a:pt x="293" y="862"/>
                  </a:cubicBezTo>
                  <a:cubicBezTo>
                    <a:pt x="293" y="861"/>
                    <a:pt x="293" y="861"/>
                    <a:pt x="293" y="861"/>
                  </a:cubicBezTo>
                  <a:cubicBezTo>
                    <a:pt x="294" y="858"/>
                    <a:pt x="294" y="858"/>
                    <a:pt x="294" y="858"/>
                  </a:cubicBezTo>
                  <a:cubicBezTo>
                    <a:pt x="294" y="858"/>
                    <a:pt x="294" y="858"/>
                    <a:pt x="294" y="858"/>
                  </a:cubicBezTo>
                  <a:cubicBezTo>
                    <a:pt x="309" y="851"/>
                    <a:pt x="309" y="851"/>
                    <a:pt x="309" y="851"/>
                  </a:cubicBezTo>
                  <a:cubicBezTo>
                    <a:pt x="320" y="838"/>
                    <a:pt x="320" y="838"/>
                    <a:pt x="320" y="838"/>
                  </a:cubicBezTo>
                  <a:cubicBezTo>
                    <a:pt x="322" y="835"/>
                    <a:pt x="322" y="835"/>
                    <a:pt x="322" y="835"/>
                  </a:cubicBezTo>
                  <a:cubicBezTo>
                    <a:pt x="323" y="834"/>
                    <a:pt x="323" y="834"/>
                    <a:pt x="323" y="834"/>
                  </a:cubicBezTo>
                  <a:cubicBezTo>
                    <a:pt x="351" y="807"/>
                    <a:pt x="351" y="807"/>
                    <a:pt x="351" y="807"/>
                  </a:cubicBezTo>
                  <a:cubicBezTo>
                    <a:pt x="361" y="800"/>
                    <a:pt x="361" y="800"/>
                    <a:pt x="361" y="800"/>
                  </a:cubicBezTo>
                  <a:cubicBezTo>
                    <a:pt x="363" y="799"/>
                    <a:pt x="363" y="799"/>
                    <a:pt x="363" y="799"/>
                  </a:cubicBezTo>
                  <a:cubicBezTo>
                    <a:pt x="364" y="799"/>
                    <a:pt x="364" y="799"/>
                    <a:pt x="364" y="799"/>
                  </a:cubicBezTo>
                  <a:cubicBezTo>
                    <a:pt x="366" y="798"/>
                    <a:pt x="366" y="798"/>
                    <a:pt x="366" y="798"/>
                  </a:cubicBezTo>
                  <a:cubicBezTo>
                    <a:pt x="367" y="799"/>
                    <a:pt x="367" y="799"/>
                    <a:pt x="367" y="799"/>
                  </a:cubicBezTo>
                  <a:cubicBezTo>
                    <a:pt x="367" y="800"/>
                    <a:pt x="367" y="800"/>
                    <a:pt x="367" y="800"/>
                  </a:cubicBezTo>
                  <a:cubicBezTo>
                    <a:pt x="366" y="801"/>
                    <a:pt x="366" y="801"/>
                    <a:pt x="366" y="801"/>
                  </a:cubicBezTo>
                  <a:cubicBezTo>
                    <a:pt x="365" y="802"/>
                    <a:pt x="365" y="802"/>
                    <a:pt x="365" y="802"/>
                  </a:cubicBezTo>
                  <a:cubicBezTo>
                    <a:pt x="363" y="803"/>
                    <a:pt x="363" y="803"/>
                    <a:pt x="363" y="803"/>
                  </a:cubicBezTo>
                  <a:cubicBezTo>
                    <a:pt x="359" y="806"/>
                    <a:pt x="359" y="806"/>
                    <a:pt x="359" y="806"/>
                  </a:cubicBezTo>
                  <a:cubicBezTo>
                    <a:pt x="350" y="811"/>
                    <a:pt x="350" y="811"/>
                    <a:pt x="350" y="811"/>
                  </a:cubicBezTo>
                  <a:cubicBezTo>
                    <a:pt x="328" y="835"/>
                    <a:pt x="328" y="835"/>
                    <a:pt x="328" y="835"/>
                  </a:cubicBezTo>
                  <a:cubicBezTo>
                    <a:pt x="317" y="848"/>
                    <a:pt x="317" y="848"/>
                    <a:pt x="317" y="848"/>
                  </a:cubicBezTo>
                  <a:cubicBezTo>
                    <a:pt x="315" y="851"/>
                    <a:pt x="315" y="851"/>
                    <a:pt x="315" y="851"/>
                  </a:cubicBezTo>
                  <a:cubicBezTo>
                    <a:pt x="314" y="852"/>
                    <a:pt x="314" y="852"/>
                    <a:pt x="314" y="852"/>
                  </a:cubicBezTo>
                  <a:cubicBezTo>
                    <a:pt x="313" y="853"/>
                    <a:pt x="313" y="853"/>
                    <a:pt x="313" y="853"/>
                  </a:cubicBezTo>
                  <a:cubicBezTo>
                    <a:pt x="313" y="854"/>
                    <a:pt x="313" y="854"/>
                    <a:pt x="313" y="854"/>
                  </a:cubicBezTo>
                  <a:cubicBezTo>
                    <a:pt x="312" y="858"/>
                    <a:pt x="312" y="858"/>
                    <a:pt x="312" y="858"/>
                  </a:cubicBezTo>
                  <a:cubicBezTo>
                    <a:pt x="307" y="869"/>
                    <a:pt x="307" y="869"/>
                    <a:pt x="307" y="869"/>
                  </a:cubicBezTo>
                  <a:cubicBezTo>
                    <a:pt x="306" y="873"/>
                    <a:pt x="306" y="873"/>
                    <a:pt x="306" y="873"/>
                  </a:cubicBezTo>
                  <a:cubicBezTo>
                    <a:pt x="306" y="875"/>
                    <a:pt x="306" y="875"/>
                    <a:pt x="306" y="875"/>
                  </a:cubicBezTo>
                  <a:cubicBezTo>
                    <a:pt x="306" y="889"/>
                    <a:pt x="306" y="889"/>
                    <a:pt x="306" y="889"/>
                  </a:cubicBezTo>
                  <a:cubicBezTo>
                    <a:pt x="307" y="893"/>
                    <a:pt x="307" y="893"/>
                    <a:pt x="307" y="893"/>
                  </a:cubicBezTo>
                  <a:cubicBezTo>
                    <a:pt x="307" y="894"/>
                    <a:pt x="307" y="894"/>
                    <a:pt x="307" y="894"/>
                  </a:cubicBezTo>
                  <a:cubicBezTo>
                    <a:pt x="311" y="900"/>
                    <a:pt x="311" y="900"/>
                    <a:pt x="311" y="900"/>
                  </a:cubicBezTo>
                  <a:cubicBezTo>
                    <a:pt x="311" y="901"/>
                    <a:pt x="311" y="901"/>
                    <a:pt x="311" y="901"/>
                  </a:cubicBezTo>
                  <a:cubicBezTo>
                    <a:pt x="315" y="903"/>
                    <a:pt x="315" y="903"/>
                    <a:pt x="315" y="903"/>
                  </a:cubicBezTo>
                  <a:cubicBezTo>
                    <a:pt x="325" y="908"/>
                    <a:pt x="325" y="908"/>
                    <a:pt x="325" y="908"/>
                  </a:cubicBezTo>
                  <a:cubicBezTo>
                    <a:pt x="327" y="908"/>
                    <a:pt x="327" y="908"/>
                    <a:pt x="327" y="908"/>
                  </a:cubicBezTo>
                  <a:cubicBezTo>
                    <a:pt x="328" y="907"/>
                    <a:pt x="328" y="907"/>
                    <a:pt x="328" y="907"/>
                  </a:cubicBezTo>
                  <a:cubicBezTo>
                    <a:pt x="328" y="906"/>
                    <a:pt x="328" y="906"/>
                    <a:pt x="328" y="906"/>
                  </a:cubicBezTo>
                  <a:cubicBezTo>
                    <a:pt x="326" y="903"/>
                    <a:pt x="326" y="903"/>
                    <a:pt x="326" y="903"/>
                  </a:cubicBezTo>
                  <a:cubicBezTo>
                    <a:pt x="324" y="898"/>
                    <a:pt x="324" y="898"/>
                    <a:pt x="324" y="898"/>
                  </a:cubicBezTo>
                  <a:cubicBezTo>
                    <a:pt x="323" y="892"/>
                    <a:pt x="323" y="892"/>
                    <a:pt x="323" y="892"/>
                  </a:cubicBezTo>
                  <a:cubicBezTo>
                    <a:pt x="323" y="892"/>
                    <a:pt x="323" y="892"/>
                    <a:pt x="323" y="892"/>
                  </a:cubicBezTo>
                  <a:cubicBezTo>
                    <a:pt x="328" y="879"/>
                    <a:pt x="328" y="879"/>
                    <a:pt x="328" y="879"/>
                  </a:cubicBezTo>
                  <a:cubicBezTo>
                    <a:pt x="331" y="881"/>
                    <a:pt x="331" y="881"/>
                    <a:pt x="331" y="881"/>
                  </a:cubicBezTo>
                  <a:cubicBezTo>
                    <a:pt x="351" y="900"/>
                    <a:pt x="351" y="900"/>
                    <a:pt x="351" y="900"/>
                  </a:cubicBezTo>
                  <a:cubicBezTo>
                    <a:pt x="355" y="901"/>
                    <a:pt x="355" y="901"/>
                    <a:pt x="355" y="901"/>
                  </a:cubicBezTo>
                  <a:cubicBezTo>
                    <a:pt x="356" y="901"/>
                    <a:pt x="356" y="901"/>
                    <a:pt x="356" y="901"/>
                  </a:cubicBezTo>
                  <a:cubicBezTo>
                    <a:pt x="358" y="901"/>
                    <a:pt x="358" y="901"/>
                    <a:pt x="358" y="901"/>
                  </a:cubicBezTo>
                  <a:cubicBezTo>
                    <a:pt x="360" y="899"/>
                    <a:pt x="360" y="899"/>
                    <a:pt x="360" y="899"/>
                  </a:cubicBezTo>
                  <a:cubicBezTo>
                    <a:pt x="363" y="893"/>
                    <a:pt x="363" y="893"/>
                    <a:pt x="363" y="893"/>
                  </a:cubicBezTo>
                  <a:cubicBezTo>
                    <a:pt x="368" y="879"/>
                    <a:pt x="368" y="879"/>
                    <a:pt x="368" y="879"/>
                  </a:cubicBezTo>
                  <a:cubicBezTo>
                    <a:pt x="368" y="878"/>
                    <a:pt x="368" y="878"/>
                    <a:pt x="368" y="878"/>
                  </a:cubicBezTo>
                  <a:cubicBezTo>
                    <a:pt x="371" y="867"/>
                    <a:pt x="371" y="867"/>
                    <a:pt x="371" y="867"/>
                  </a:cubicBezTo>
                  <a:cubicBezTo>
                    <a:pt x="371" y="851"/>
                    <a:pt x="371" y="851"/>
                    <a:pt x="371" y="851"/>
                  </a:cubicBezTo>
                  <a:cubicBezTo>
                    <a:pt x="373" y="840"/>
                    <a:pt x="373" y="840"/>
                    <a:pt x="373" y="840"/>
                  </a:cubicBezTo>
                  <a:cubicBezTo>
                    <a:pt x="381" y="834"/>
                    <a:pt x="381" y="834"/>
                    <a:pt x="381" y="834"/>
                  </a:cubicBezTo>
                  <a:cubicBezTo>
                    <a:pt x="382" y="834"/>
                    <a:pt x="382" y="834"/>
                    <a:pt x="382" y="834"/>
                  </a:cubicBezTo>
                  <a:cubicBezTo>
                    <a:pt x="381" y="836"/>
                    <a:pt x="381" y="836"/>
                    <a:pt x="381" y="836"/>
                  </a:cubicBezTo>
                  <a:cubicBezTo>
                    <a:pt x="377" y="843"/>
                    <a:pt x="377" y="843"/>
                    <a:pt x="377" y="843"/>
                  </a:cubicBezTo>
                  <a:cubicBezTo>
                    <a:pt x="373" y="853"/>
                    <a:pt x="373" y="853"/>
                    <a:pt x="373" y="853"/>
                  </a:cubicBezTo>
                  <a:cubicBezTo>
                    <a:pt x="373" y="854"/>
                    <a:pt x="373" y="854"/>
                    <a:pt x="373" y="854"/>
                  </a:cubicBezTo>
                  <a:cubicBezTo>
                    <a:pt x="374" y="857"/>
                    <a:pt x="374" y="857"/>
                    <a:pt x="374" y="857"/>
                  </a:cubicBezTo>
                  <a:cubicBezTo>
                    <a:pt x="375" y="863"/>
                    <a:pt x="375" y="863"/>
                    <a:pt x="375" y="863"/>
                  </a:cubicBezTo>
                  <a:cubicBezTo>
                    <a:pt x="378" y="867"/>
                    <a:pt x="378" y="867"/>
                    <a:pt x="378" y="867"/>
                  </a:cubicBezTo>
                  <a:cubicBezTo>
                    <a:pt x="378" y="869"/>
                    <a:pt x="378" y="869"/>
                    <a:pt x="378" y="869"/>
                  </a:cubicBezTo>
                  <a:cubicBezTo>
                    <a:pt x="379" y="869"/>
                    <a:pt x="379" y="869"/>
                    <a:pt x="379" y="869"/>
                  </a:cubicBezTo>
                  <a:cubicBezTo>
                    <a:pt x="384" y="871"/>
                    <a:pt x="384" y="871"/>
                    <a:pt x="384" y="871"/>
                  </a:cubicBezTo>
                  <a:cubicBezTo>
                    <a:pt x="387" y="870"/>
                    <a:pt x="387" y="870"/>
                    <a:pt x="387" y="870"/>
                  </a:cubicBezTo>
                  <a:cubicBezTo>
                    <a:pt x="429" y="882"/>
                    <a:pt x="429" y="882"/>
                    <a:pt x="429" y="882"/>
                  </a:cubicBezTo>
                  <a:cubicBezTo>
                    <a:pt x="429" y="883"/>
                    <a:pt x="429" y="883"/>
                    <a:pt x="429" y="883"/>
                  </a:cubicBezTo>
                  <a:cubicBezTo>
                    <a:pt x="427" y="884"/>
                    <a:pt x="427" y="884"/>
                    <a:pt x="427" y="884"/>
                  </a:cubicBezTo>
                  <a:cubicBezTo>
                    <a:pt x="426" y="884"/>
                    <a:pt x="426" y="884"/>
                    <a:pt x="426" y="884"/>
                  </a:cubicBezTo>
                  <a:cubicBezTo>
                    <a:pt x="423" y="884"/>
                    <a:pt x="423" y="884"/>
                    <a:pt x="423" y="884"/>
                  </a:cubicBezTo>
                  <a:cubicBezTo>
                    <a:pt x="421" y="884"/>
                    <a:pt x="421" y="884"/>
                    <a:pt x="421" y="884"/>
                  </a:cubicBezTo>
                  <a:cubicBezTo>
                    <a:pt x="416" y="883"/>
                    <a:pt x="416" y="883"/>
                    <a:pt x="416" y="883"/>
                  </a:cubicBezTo>
                  <a:cubicBezTo>
                    <a:pt x="411" y="883"/>
                    <a:pt x="411" y="883"/>
                    <a:pt x="411" y="883"/>
                  </a:cubicBezTo>
                  <a:cubicBezTo>
                    <a:pt x="396" y="879"/>
                    <a:pt x="396" y="879"/>
                    <a:pt x="396" y="879"/>
                  </a:cubicBezTo>
                  <a:cubicBezTo>
                    <a:pt x="395" y="878"/>
                    <a:pt x="395" y="878"/>
                    <a:pt x="395" y="878"/>
                  </a:cubicBezTo>
                  <a:cubicBezTo>
                    <a:pt x="388" y="875"/>
                    <a:pt x="388" y="875"/>
                    <a:pt x="388" y="875"/>
                  </a:cubicBezTo>
                  <a:cubicBezTo>
                    <a:pt x="386" y="875"/>
                    <a:pt x="386" y="875"/>
                    <a:pt x="386" y="875"/>
                  </a:cubicBezTo>
                  <a:cubicBezTo>
                    <a:pt x="381" y="876"/>
                    <a:pt x="381" y="876"/>
                    <a:pt x="381" y="876"/>
                  </a:cubicBezTo>
                  <a:cubicBezTo>
                    <a:pt x="374" y="879"/>
                    <a:pt x="374" y="879"/>
                    <a:pt x="374" y="879"/>
                  </a:cubicBezTo>
                  <a:cubicBezTo>
                    <a:pt x="373" y="880"/>
                    <a:pt x="373" y="880"/>
                    <a:pt x="373" y="880"/>
                  </a:cubicBezTo>
                  <a:cubicBezTo>
                    <a:pt x="370" y="893"/>
                    <a:pt x="370" y="893"/>
                    <a:pt x="370" y="893"/>
                  </a:cubicBezTo>
                  <a:cubicBezTo>
                    <a:pt x="370" y="897"/>
                    <a:pt x="370" y="897"/>
                    <a:pt x="370" y="897"/>
                  </a:cubicBezTo>
                  <a:cubicBezTo>
                    <a:pt x="370" y="901"/>
                    <a:pt x="370" y="901"/>
                    <a:pt x="370" y="901"/>
                  </a:cubicBezTo>
                  <a:cubicBezTo>
                    <a:pt x="370" y="910"/>
                    <a:pt x="370" y="910"/>
                    <a:pt x="370" y="910"/>
                  </a:cubicBezTo>
                  <a:cubicBezTo>
                    <a:pt x="371" y="911"/>
                    <a:pt x="371" y="911"/>
                    <a:pt x="371" y="911"/>
                  </a:cubicBezTo>
                  <a:cubicBezTo>
                    <a:pt x="372" y="914"/>
                    <a:pt x="372" y="914"/>
                    <a:pt x="372" y="914"/>
                  </a:cubicBezTo>
                  <a:cubicBezTo>
                    <a:pt x="373" y="918"/>
                    <a:pt x="373" y="918"/>
                    <a:pt x="373" y="918"/>
                  </a:cubicBezTo>
                  <a:cubicBezTo>
                    <a:pt x="374" y="921"/>
                    <a:pt x="374" y="921"/>
                    <a:pt x="374" y="921"/>
                  </a:cubicBezTo>
                  <a:cubicBezTo>
                    <a:pt x="376" y="924"/>
                    <a:pt x="376" y="924"/>
                    <a:pt x="376" y="924"/>
                  </a:cubicBezTo>
                  <a:cubicBezTo>
                    <a:pt x="377" y="925"/>
                    <a:pt x="377" y="925"/>
                    <a:pt x="377" y="925"/>
                  </a:cubicBezTo>
                  <a:cubicBezTo>
                    <a:pt x="377" y="927"/>
                    <a:pt x="377" y="927"/>
                    <a:pt x="377" y="927"/>
                  </a:cubicBezTo>
                  <a:cubicBezTo>
                    <a:pt x="377" y="928"/>
                    <a:pt x="377" y="928"/>
                    <a:pt x="377" y="928"/>
                  </a:cubicBezTo>
                  <a:cubicBezTo>
                    <a:pt x="376" y="931"/>
                    <a:pt x="376" y="931"/>
                    <a:pt x="376" y="931"/>
                  </a:cubicBezTo>
                  <a:cubicBezTo>
                    <a:pt x="374" y="932"/>
                    <a:pt x="374" y="932"/>
                    <a:pt x="374" y="932"/>
                  </a:cubicBezTo>
                  <a:cubicBezTo>
                    <a:pt x="368" y="939"/>
                    <a:pt x="368" y="939"/>
                    <a:pt x="368" y="939"/>
                  </a:cubicBezTo>
                  <a:cubicBezTo>
                    <a:pt x="369" y="941"/>
                    <a:pt x="369" y="941"/>
                    <a:pt x="369" y="941"/>
                  </a:cubicBezTo>
                  <a:cubicBezTo>
                    <a:pt x="370" y="942"/>
                    <a:pt x="370" y="942"/>
                    <a:pt x="370" y="942"/>
                  </a:cubicBezTo>
                  <a:cubicBezTo>
                    <a:pt x="383" y="952"/>
                    <a:pt x="383" y="952"/>
                    <a:pt x="383" y="952"/>
                  </a:cubicBezTo>
                  <a:cubicBezTo>
                    <a:pt x="399" y="962"/>
                    <a:pt x="399" y="962"/>
                    <a:pt x="399" y="962"/>
                  </a:cubicBezTo>
                  <a:cubicBezTo>
                    <a:pt x="400" y="964"/>
                    <a:pt x="400" y="964"/>
                    <a:pt x="400" y="964"/>
                  </a:cubicBezTo>
                  <a:cubicBezTo>
                    <a:pt x="402" y="966"/>
                    <a:pt x="402" y="966"/>
                    <a:pt x="402" y="966"/>
                  </a:cubicBezTo>
                  <a:cubicBezTo>
                    <a:pt x="405" y="975"/>
                    <a:pt x="405" y="975"/>
                    <a:pt x="405" y="975"/>
                  </a:cubicBezTo>
                  <a:cubicBezTo>
                    <a:pt x="412" y="991"/>
                    <a:pt x="412" y="991"/>
                    <a:pt x="412" y="991"/>
                  </a:cubicBezTo>
                  <a:cubicBezTo>
                    <a:pt x="412" y="994"/>
                    <a:pt x="412" y="994"/>
                    <a:pt x="412" y="994"/>
                  </a:cubicBezTo>
                  <a:cubicBezTo>
                    <a:pt x="411" y="997"/>
                    <a:pt x="411" y="997"/>
                    <a:pt x="411" y="997"/>
                  </a:cubicBezTo>
                  <a:cubicBezTo>
                    <a:pt x="409" y="1004"/>
                    <a:pt x="409" y="1004"/>
                    <a:pt x="409" y="1004"/>
                  </a:cubicBezTo>
                  <a:cubicBezTo>
                    <a:pt x="408" y="1005"/>
                    <a:pt x="408" y="1005"/>
                    <a:pt x="408" y="1005"/>
                  </a:cubicBezTo>
                  <a:cubicBezTo>
                    <a:pt x="408" y="1005"/>
                    <a:pt x="408" y="1005"/>
                    <a:pt x="408" y="1005"/>
                  </a:cubicBezTo>
                  <a:cubicBezTo>
                    <a:pt x="406" y="1006"/>
                    <a:pt x="406" y="1006"/>
                    <a:pt x="406" y="1006"/>
                  </a:cubicBezTo>
                  <a:cubicBezTo>
                    <a:pt x="402" y="1007"/>
                    <a:pt x="402" y="1007"/>
                    <a:pt x="402" y="1007"/>
                  </a:cubicBezTo>
                  <a:cubicBezTo>
                    <a:pt x="397" y="1010"/>
                    <a:pt x="397" y="1010"/>
                    <a:pt x="397" y="1010"/>
                  </a:cubicBezTo>
                  <a:cubicBezTo>
                    <a:pt x="395" y="1011"/>
                    <a:pt x="395" y="1011"/>
                    <a:pt x="395" y="1011"/>
                  </a:cubicBezTo>
                  <a:cubicBezTo>
                    <a:pt x="393" y="1013"/>
                    <a:pt x="393" y="1013"/>
                    <a:pt x="393" y="1013"/>
                  </a:cubicBezTo>
                  <a:cubicBezTo>
                    <a:pt x="392" y="1014"/>
                    <a:pt x="392" y="1014"/>
                    <a:pt x="392" y="1014"/>
                  </a:cubicBezTo>
                  <a:cubicBezTo>
                    <a:pt x="391" y="1015"/>
                    <a:pt x="391" y="1015"/>
                    <a:pt x="391" y="1015"/>
                  </a:cubicBezTo>
                  <a:cubicBezTo>
                    <a:pt x="380" y="1036"/>
                    <a:pt x="380" y="1036"/>
                    <a:pt x="380" y="1036"/>
                  </a:cubicBezTo>
                  <a:cubicBezTo>
                    <a:pt x="380" y="1038"/>
                    <a:pt x="380" y="1038"/>
                    <a:pt x="380" y="1038"/>
                  </a:cubicBezTo>
                  <a:cubicBezTo>
                    <a:pt x="380" y="1040"/>
                    <a:pt x="380" y="1040"/>
                    <a:pt x="380" y="1040"/>
                  </a:cubicBezTo>
                  <a:cubicBezTo>
                    <a:pt x="381" y="1043"/>
                    <a:pt x="381" y="1043"/>
                    <a:pt x="381" y="1043"/>
                  </a:cubicBezTo>
                  <a:cubicBezTo>
                    <a:pt x="380" y="1045"/>
                    <a:pt x="380" y="1045"/>
                    <a:pt x="380" y="1045"/>
                  </a:cubicBezTo>
                  <a:cubicBezTo>
                    <a:pt x="379" y="1047"/>
                    <a:pt x="379" y="1047"/>
                    <a:pt x="379" y="1047"/>
                  </a:cubicBezTo>
                  <a:cubicBezTo>
                    <a:pt x="376" y="1060"/>
                    <a:pt x="376" y="1060"/>
                    <a:pt x="376" y="1060"/>
                  </a:cubicBezTo>
                  <a:cubicBezTo>
                    <a:pt x="376" y="1060"/>
                    <a:pt x="376" y="1060"/>
                    <a:pt x="376" y="1060"/>
                  </a:cubicBezTo>
                  <a:cubicBezTo>
                    <a:pt x="376" y="1061"/>
                    <a:pt x="376" y="1061"/>
                    <a:pt x="376" y="1061"/>
                  </a:cubicBezTo>
                  <a:cubicBezTo>
                    <a:pt x="366" y="1071"/>
                    <a:pt x="366" y="1071"/>
                    <a:pt x="366" y="1071"/>
                  </a:cubicBezTo>
                  <a:cubicBezTo>
                    <a:pt x="357" y="1081"/>
                    <a:pt x="357" y="1081"/>
                    <a:pt x="357" y="1081"/>
                  </a:cubicBezTo>
                  <a:cubicBezTo>
                    <a:pt x="355" y="1082"/>
                    <a:pt x="355" y="1082"/>
                    <a:pt x="355" y="1082"/>
                  </a:cubicBezTo>
                  <a:cubicBezTo>
                    <a:pt x="355" y="1083"/>
                    <a:pt x="355" y="1083"/>
                    <a:pt x="355" y="1083"/>
                  </a:cubicBezTo>
                  <a:cubicBezTo>
                    <a:pt x="347" y="1108"/>
                    <a:pt x="347" y="1108"/>
                    <a:pt x="347" y="1108"/>
                  </a:cubicBezTo>
                  <a:cubicBezTo>
                    <a:pt x="347" y="1110"/>
                    <a:pt x="347" y="1110"/>
                    <a:pt x="347" y="1110"/>
                  </a:cubicBezTo>
                  <a:cubicBezTo>
                    <a:pt x="347" y="1113"/>
                    <a:pt x="347" y="1113"/>
                    <a:pt x="347" y="1113"/>
                  </a:cubicBezTo>
                  <a:cubicBezTo>
                    <a:pt x="347" y="1113"/>
                    <a:pt x="347" y="1113"/>
                    <a:pt x="347" y="1113"/>
                  </a:cubicBezTo>
                  <a:cubicBezTo>
                    <a:pt x="347" y="1113"/>
                    <a:pt x="347" y="1113"/>
                    <a:pt x="347" y="1113"/>
                  </a:cubicBezTo>
                  <a:cubicBezTo>
                    <a:pt x="350" y="1122"/>
                    <a:pt x="350" y="1122"/>
                    <a:pt x="350" y="1122"/>
                  </a:cubicBezTo>
                  <a:cubicBezTo>
                    <a:pt x="351" y="1123"/>
                    <a:pt x="351" y="1123"/>
                    <a:pt x="351" y="1123"/>
                  </a:cubicBezTo>
                  <a:cubicBezTo>
                    <a:pt x="354" y="1127"/>
                    <a:pt x="354" y="1127"/>
                    <a:pt x="354" y="1127"/>
                  </a:cubicBezTo>
                  <a:cubicBezTo>
                    <a:pt x="359" y="1135"/>
                    <a:pt x="359" y="1135"/>
                    <a:pt x="359" y="1135"/>
                  </a:cubicBezTo>
                  <a:cubicBezTo>
                    <a:pt x="359" y="1136"/>
                    <a:pt x="359" y="1136"/>
                    <a:pt x="359" y="1136"/>
                  </a:cubicBezTo>
                  <a:cubicBezTo>
                    <a:pt x="359" y="1139"/>
                    <a:pt x="359" y="1139"/>
                    <a:pt x="359" y="1139"/>
                  </a:cubicBezTo>
                  <a:cubicBezTo>
                    <a:pt x="359" y="1139"/>
                    <a:pt x="359" y="1139"/>
                    <a:pt x="359" y="1139"/>
                  </a:cubicBezTo>
                  <a:cubicBezTo>
                    <a:pt x="358" y="1142"/>
                    <a:pt x="358" y="1142"/>
                    <a:pt x="358" y="1142"/>
                  </a:cubicBezTo>
                  <a:cubicBezTo>
                    <a:pt x="357" y="1142"/>
                    <a:pt x="357" y="1142"/>
                    <a:pt x="357" y="1142"/>
                  </a:cubicBezTo>
                  <a:cubicBezTo>
                    <a:pt x="356" y="1142"/>
                    <a:pt x="356" y="1142"/>
                    <a:pt x="356" y="1142"/>
                  </a:cubicBezTo>
                  <a:cubicBezTo>
                    <a:pt x="355" y="1142"/>
                    <a:pt x="355" y="1142"/>
                    <a:pt x="355" y="1142"/>
                  </a:cubicBezTo>
                  <a:cubicBezTo>
                    <a:pt x="349" y="1138"/>
                    <a:pt x="349" y="1138"/>
                    <a:pt x="349" y="1138"/>
                  </a:cubicBezTo>
                  <a:cubicBezTo>
                    <a:pt x="348" y="1137"/>
                    <a:pt x="348" y="1137"/>
                    <a:pt x="348" y="1137"/>
                  </a:cubicBezTo>
                  <a:cubicBezTo>
                    <a:pt x="347" y="1135"/>
                    <a:pt x="347" y="1135"/>
                    <a:pt x="347" y="1135"/>
                  </a:cubicBezTo>
                  <a:cubicBezTo>
                    <a:pt x="346" y="1128"/>
                    <a:pt x="346" y="1128"/>
                    <a:pt x="346" y="1128"/>
                  </a:cubicBezTo>
                  <a:cubicBezTo>
                    <a:pt x="347" y="1127"/>
                    <a:pt x="347" y="1127"/>
                    <a:pt x="347" y="1127"/>
                  </a:cubicBezTo>
                  <a:cubicBezTo>
                    <a:pt x="347" y="1125"/>
                    <a:pt x="347" y="1125"/>
                    <a:pt x="347" y="1125"/>
                  </a:cubicBezTo>
                  <a:cubicBezTo>
                    <a:pt x="347" y="1124"/>
                    <a:pt x="347" y="1124"/>
                    <a:pt x="347" y="1124"/>
                  </a:cubicBezTo>
                  <a:cubicBezTo>
                    <a:pt x="347" y="1123"/>
                    <a:pt x="347" y="1123"/>
                    <a:pt x="347" y="1123"/>
                  </a:cubicBezTo>
                  <a:cubicBezTo>
                    <a:pt x="346" y="1118"/>
                    <a:pt x="346" y="1118"/>
                    <a:pt x="346" y="1118"/>
                  </a:cubicBezTo>
                  <a:cubicBezTo>
                    <a:pt x="345" y="1117"/>
                    <a:pt x="345" y="1117"/>
                    <a:pt x="345" y="1117"/>
                  </a:cubicBezTo>
                  <a:cubicBezTo>
                    <a:pt x="343" y="1115"/>
                    <a:pt x="343" y="1115"/>
                    <a:pt x="343" y="1115"/>
                  </a:cubicBezTo>
                  <a:cubicBezTo>
                    <a:pt x="340" y="1114"/>
                    <a:pt x="340" y="1114"/>
                    <a:pt x="340" y="1114"/>
                  </a:cubicBezTo>
                  <a:cubicBezTo>
                    <a:pt x="339" y="1114"/>
                    <a:pt x="339" y="1114"/>
                    <a:pt x="339" y="1114"/>
                  </a:cubicBezTo>
                  <a:cubicBezTo>
                    <a:pt x="334" y="1115"/>
                    <a:pt x="334" y="1115"/>
                    <a:pt x="334" y="1115"/>
                  </a:cubicBezTo>
                  <a:cubicBezTo>
                    <a:pt x="333" y="1116"/>
                    <a:pt x="333" y="1116"/>
                    <a:pt x="333" y="1116"/>
                  </a:cubicBezTo>
                  <a:cubicBezTo>
                    <a:pt x="333" y="1117"/>
                    <a:pt x="333" y="1117"/>
                    <a:pt x="333" y="1117"/>
                  </a:cubicBezTo>
                  <a:cubicBezTo>
                    <a:pt x="332" y="1117"/>
                    <a:pt x="332" y="1117"/>
                    <a:pt x="332" y="1117"/>
                  </a:cubicBezTo>
                  <a:cubicBezTo>
                    <a:pt x="330" y="1130"/>
                    <a:pt x="330" y="1130"/>
                    <a:pt x="330" y="1130"/>
                  </a:cubicBezTo>
                  <a:cubicBezTo>
                    <a:pt x="329" y="1135"/>
                    <a:pt x="329" y="1135"/>
                    <a:pt x="329" y="1135"/>
                  </a:cubicBezTo>
                  <a:cubicBezTo>
                    <a:pt x="330" y="1138"/>
                    <a:pt x="330" y="1138"/>
                    <a:pt x="330" y="1138"/>
                  </a:cubicBezTo>
                  <a:cubicBezTo>
                    <a:pt x="330" y="1139"/>
                    <a:pt x="330" y="1139"/>
                    <a:pt x="330" y="1139"/>
                  </a:cubicBezTo>
                  <a:cubicBezTo>
                    <a:pt x="331" y="1142"/>
                    <a:pt x="331" y="1142"/>
                    <a:pt x="331" y="1142"/>
                  </a:cubicBezTo>
                  <a:cubicBezTo>
                    <a:pt x="335" y="1150"/>
                    <a:pt x="335" y="1150"/>
                    <a:pt x="335" y="1150"/>
                  </a:cubicBezTo>
                  <a:cubicBezTo>
                    <a:pt x="335" y="1152"/>
                    <a:pt x="335" y="1152"/>
                    <a:pt x="335" y="1152"/>
                  </a:cubicBezTo>
                  <a:cubicBezTo>
                    <a:pt x="336" y="1153"/>
                    <a:pt x="336" y="1153"/>
                    <a:pt x="336" y="1153"/>
                  </a:cubicBezTo>
                  <a:cubicBezTo>
                    <a:pt x="338" y="1157"/>
                    <a:pt x="338" y="1157"/>
                    <a:pt x="338" y="1157"/>
                  </a:cubicBezTo>
                  <a:cubicBezTo>
                    <a:pt x="341" y="1162"/>
                    <a:pt x="341" y="1162"/>
                    <a:pt x="341" y="1162"/>
                  </a:cubicBezTo>
                  <a:cubicBezTo>
                    <a:pt x="349" y="1168"/>
                    <a:pt x="349" y="1168"/>
                    <a:pt x="349" y="1168"/>
                  </a:cubicBezTo>
                  <a:cubicBezTo>
                    <a:pt x="362" y="1186"/>
                    <a:pt x="362" y="1186"/>
                    <a:pt x="362" y="1186"/>
                  </a:cubicBezTo>
                  <a:cubicBezTo>
                    <a:pt x="362" y="1195"/>
                    <a:pt x="362" y="1195"/>
                    <a:pt x="362" y="1195"/>
                  </a:cubicBezTo>
                  <a:cubicBezTo>
                    <a:pt x="362" y="1197"/>
                    <a:pt x="362" y="1197"/>
                    <a:pt x="362" y="1197"/>
                  </a:cubicBezTo>
                  <a:cubicBezTo>
                    <a:pt x="362" y="1198"/>
                    <a:pt x="362" y="1198"/>
                    <a:pt x="362" y="1198"/>
                  </a:cubicBezTo>
                  <a:cubicBezTo>
                    <a:pt x="364" y="1203"/>
                    <a:pt x="364" y="1203"/>
                    <a:pt x="364" y="1203"/>
                  </a:cubicBezTo>
                  <a:cubicBezTo>
                    <a:pt x="365" y="1205"/>
                    <a:pt x="365" y="1205"/>
                    <a:pt x="365" y="1205"/>
                  </a:cubicBezTo>
                  <a:cubicBezTo>
                    <a:pt x="368" y="1207"/>
                    <a:pt x="368" y="1207"/>
                    <a:pt x="368" y="1207"/>
                  </a:cubicBezTo>
                  <a:cubicBezTo>
                    <a:pt x="376" y="1211"/>
                    <a:pt x="376" y="1211"/>
                    <a:pt x="376" y="1211"/>
                  </a:cubicBezTo>
                  <a:cubicBezTo>
                    <a:pt x="377" y="1211"/>
                    <a:pt x="377" y="1211"/>
                    <a:pt x="377" y="1211"/>
                  </a:cubicBezTo>
                  <a:cubicBezTo>
                    <a:pt x="377" y="1211"/>
                    <a:pt x="377" y="1211"/>
                    <a:pt x="377" y="1211"/>
                  </a:cubicBezTo>
                  <a:cubicBezTo>
                    <a:pt x="378" y="1210"/>
                    <a:pt x="378" y="1210"/>
                    <a:pt x="378" y="1210"/>
                  </a:cubicBezTo>
                  <a:cubicBezTo>
                    <a:pt x="378" y="1209"/>
                    <a:pt x="378" y="1209"/>
                    <a:pt x="378" y="1209"/>
                  </a:cubicBezTo>
                  <a:cubicBezTo>
                    <a:pt x="377" y="1198"/>
                    <a:pt x="377" y="1198"/>
                    <a:pt x="377" y="1198"/>
                  </a:cubicBezTo>
                  <a:cubicBezTo>
                    <a:pt x="376" y="1197"/>
                    <a:pt x="376" y="1197"/>
                    <a:pt x="376" y="1197"/>
                  </a:cubicBezTo>
                  <a:cubicBezTo>
                    <a:pt x="376" y="1195"/>
                    <a:pt x="376" y="1195"/>
                    <a:pt x="376" y="1195"/>
                  </a:cubicBezTo>
                  <a:cubicBezTo>
                    <a:pt x="375" y="1195"/>
                    <a:pt x="375" y="1195"/>
                    <a:pt x="375" y="1195"/>
                  </a:cubicBezTo>
                  <a:cubicBezTo>
                    <a:pt x="373" y="1194"/>
                    <a:pt x="373" y="1194"/>
                    <a:pt x="373" y="1194"/>
                  </a:cubicBezTo>
                  <a:cubicBezTo>
                    <a:pt x="371" y="1193"/>
                    <a:pt x="371" y="1193"/>
                    <a:pt x="371" y="1193"/>
                  </a:cubicBezTo>
                  <a:cubicBezTo>
                    <a:pt x="361" y="1168"/>
                    <a:pt x="361" y="1168"/>
                    <a:pt x="361" y="1168"/>
                  </a:cubicBezTo>
                  <a:cubicBezTo>
                    <a:pt x="361" y="1167"/>
                    <a:pt x="361" y="1167"/>
                    <a:pt x="361" y="1167"/>
                  </a:cubicBezTo>
                  <a:cubicBezTo>
                    <a:pt x="363" y="1164"/>
                    <a:pt x="363" y="1164"/>
                    <a:pt x="363" y="1164"/>
                  </a:cubicBezTo>
                  <a:cubicBezTo>
                    <a:pt x="368" y="1159"/>
                    <a:pt x="368" y="1159"/>
                    <a:pt x="368" y="1159"/>
                  </a:cubicBezTo>
                  <a:cubicBezTo>
                    <a:pt x="370" y="1158"/>
                    <a:pt x="370" y="1158"/>
                    <a:pt x="370" y="1158"/>
                  </a:cubicBezTo>
                  <a:cubicBezTo>
                    <a:pt x="381" y="1152"/>
                    <a:pt x="381" y="1152"/>
                    <a:pt x="381" y="1152"/>
                  </a:cubicBezTo>
                  <a:cubicBezTo>
                    <a:pt x="383" y="1151"/>
                    <a:pt x="383" y="1151"/>
                    <a:pt x="383" y="1151"/>
                  </a:cubicBezTo>
                  <a:cubicBezTo>
                    <a:pt x="384" y="1151"/>
                    <a:pt x="384" y="1151"/>
                    <a:pt x="384" y="1151"/>
                  </a:cubicBezTo>
                  <a:cubicBezTo>
                    <a:pt x="385" y="1152"/>
                    <a:pt x="385" y="1152"/>
                    <a:pt x="385" y="1152"/>
                  </a:cubicBezTo>
                  <a:cubicBezTo>
                    <a:pt x="401" y="1164"/>
                    <a:pt x="401" y="1164"/>
                    <a:pt x="401" y="1164"/>
                  </a:cubicBezTo>
                  <a:cubicBezTo>
                    <a:pt x="421" y="1182"/>
                    <a:pt x="421" y="1182"/>
                    <a:pt x="421" y="1182"/>
                  </a:cubicBezTo>
                  <a:cubicBezTo>
                    <a:pt x="422" y="1183"/>
                    <a:pt x="422" y="1183"/>
                    <a:pt x="422" y="1183"/>
                  </a:cubicBezTo>
                  <a:cubicBezTo>
                    <a:pt x="425" y="1187"/>
                    <a:pt x="425" y="1187"/>
                    <a:pt x="425" y="1187"/>
                  </a:cubicBezTo>
                  <a:cubicBezTo>
                    <a:pt x="429" y="1192"/>
                    <a:pt x="429" y="1192"/>
                    <a:pt x="429" y="1192"/>
                  </a:cubicBezTo>
                  <a:cubicBezTo>
                    <a:pt x="446" y="1198"/>
                    <a:pt x="446" y="1198"/>
                    <a:pt x="446" y="1198"/>
                  </a:cubicBezTo>
                  <a:cubicBezTo>
                    <a:pt x="447" y="1198"/>
                    <a:pt x="447" y="1198"/>
                    <a:pt x="447" y="1198"/>
                  </a:cubicBezTo>
                  <a:cubicBezTo>
                    <a:pt x="448" y="1198"/>
                    <a:pt x="448" y="1198"/>
                    <a:pt x="448" y="1198"/>
                  </a:cubicBezTo>
                  <a:cubicBezTo>
                    <a:pt x="449" y="1197"/>
                    <a:pt x="449" y="1197"/>
                    <a:pt x="449" y="1197"/>
                  </a:cubicBezTo>
                  <a:cubicBezTo>
                    <a:pt x="451" y="1194"/>
                    <a:pt x="451" y="1194"/>
                    <a:pt x="451" y="1194"/>
                  </a:cubicBezTo>
                  <a:cubicBezTo>
                    <a:pt x="452" y="1193"/>
                    <a:pt x="452" y="1193"/>
                    <a:pt x="452" y="1193"/>
                  </a:cubicBezTo>
                  <a:cubicBezTo>
                    <a:pt x="453" y="1190"/>
                    <a:pt x="453" y="1190"/>
                    <a:pt x="453" y="1190"/>
                  </a:cubicBezTo>
                  <a:cubicBezTo>
                    <a:pt x="453" y="1169"/>
                    <a:pt x="453" y="1169"/>
                    <a:pt x="453" y="1169"/>
                  </a:cubicBezTo>
                  <a:cubicBezTo>
                    <a:pt x="453" y="1168"/>
                    <a:pt x="453" y="1168"/>
                    <a:pt x="453" y="1168"/>
                  </a:cubicBezTo>
                  <a:cubicBezTo>
                    <a:pt x="453" y="1167"/>
                    <a:pt x="453" y="1167"/>
                    <a:pt x="453" y="1167"/>
                  </a:cubicBezTo>
                  <a:cubicBezTo>
                    <a:pt x="452" y="1166"/>
                    <a:pt x="452" y="1166"/>
                    <a:pt x="452" y="1166"/>
                  </a:cubicBezTo>
                  <a:cubicBezTo>
                    <a:pt x="445" y="1161"/>
                    <a:pt x="445" y="1161"/>
                    <a:pt x="445" y="1161"/>
                  </a:cubicBezTo>
                  <a:cubicBezTo>
                    <a:pt x="443" y="1160"/>
                    <a:pt x="443" y="1160"/>
                    <a:pt x="443" y="1160"/>
                  </a:cubicBezTo>
                  <a:cubicBezTo>
                    <a:pt x="442" y="1159"/>
                    <a:pt x="442" y="1159"/>
                    <a:pt x="442" y="1159"/>
                  </a:cubicBezTo>
                  <a:cubicBezTo>
                    <a:pt x="442" y="1159"/>
                    <a:pt x="442" y="1159"/>
                    <a:pt x="442" y="1159"/>
                  </a:cubicBezTo>
                  <a:cubicBezTo>
                    <a:pt x="440" y="1151"/>
                    <a:pt x="440" y="1151"/>
                    <a:pt x="440" y="1151"/>
                  </a:cubicBezTo>
                  <a:cubicBezTo>
                    <a:pt x="440" y="1150"/>
                    <a:pt x="440" y="1150"/>
                    <a:pt x="440" y="1150"/>
                  </a:cubicBezTo>
                  <a:cubicBezTo>
                    <a:pt x="440" y="1148"/>
                    <a:pt x="440" y="1148"/>
                    <a:pt x="440" y="1148"/>
                  </a:cubicBezTo>
                  <a:cubicBezTo>
                    <a:pt x="441" y="1148"/>
                    <a:pt x="441" y="1148"/>
                    <a:pt x="441" y="1148"/>
                  </a:cubicBezTo>
                  <a:cubicBezTo>
                    <a:pt x="444" y="1144"/>
                    <a:pt x="444" y="1144"/>
                    <a:pt x="444" y="1144"/>
                  </a:cubicBezTo>
                  <a:cubicBezTo>
                    <a:pt x="445" y="1143"/>
                    <a:pt x="445" y="1143"/>
                    <a:pt x="445" y="1143"/>
                  </a:cubicBezTo>
                  <a:cubicBezTo>
                    <a:pt x="464" y="1158"/>
                    <a:pt x="464" y="1158"/>
                    <a:pt x="464" y="1158"/>
                  </a:cubicBezTo>
                  <a:cubicBezTo>
                    <a:pt x="477" y="1169"/>
                    <a:pt x="477" y="1169"/>
                    <a:pt x="477" y="1169"/>
                  </a:cubicBezTo>
                  <a:cubicBezTo>
                    <a:pt x="482" y="1173"/>
                    <a:pt x="482" y="1173"/>
                    <a:pt x="482" y="1173"/>
                  </a:cubicBezTo>
                  <a:cubicBezTo>
                    <a:pt x="496" y="1175"/>
                    <a:pt x="496" y="1175"/>
                    <a:pt x="496" y="1175"/>
                  </a:cubicBezTo>
                  <a:cubicBezTo>
                    <a:pt x="505" y="1175"/>
                    <a:pt x="505" y="1175"/>
                    <a:pt x="505" y="1175"/>
                  </a:cubicBezTo>
                  <a:cubicBezTo>
                    <a:pt x="508" y="1175"/>
                    <a:pt x="508" y="1175"/>
                    <a:pt x="508" y="1175"/>
                  </a:cubicBezTo>
                  <a:cubicBezTo>
                    <a:pt x="509" y="1174"/>
                    <a:pt x="509" y="1174"/>
                    <a:pt x="509" y="1174"/>
                  </a:cubicBezTo>
                  <a:cubicBezTo>
                    <a:pt x="522" y="1164"/>
                    <a:pt x="522" y="1164"/>
                    <a:pt x="522" y="1164"/>
                  </a:cubicBezTo>
                  <a:cubicBezTo>
                    <a:pt x="539" y="1151"/>
                    <a:pt x="539" y="1151"/>
                    <a:pt x="539" y="1151"/>
                  </a:cubicBezTo>
                  <a:cubicBezTo>
                    <a:pt x="558" y="1146"/>
                    <a:pt x="558" y="1146"/>
                    <a:pt x="558" y="1146"/>
                  </a:cubicBezTo>
                  <a:cubicBezTo>
                    <a:pt x="563" y="1131"/>
                    <a:pt x="563" y="1131"/>
                    <a:pt x="563" y="1131"/>
                  </a:cubicBezTo>
                  <a:cubicBezTo>
                    <a:pt x="567" y="1118"/>
                    <a:pt x="567" y="1118"/>
                    <a:pt x="567" y="1118"/>
                  </a:cubicBezTo>
                  <a:cubicBezTo>
                    <a:pt x="583" y="1117"/>
                    <a:pt x="583" y="1117"/>
                    <a:pt x="583" y="1117"/>
                  </a:cubicBezTo>
                  <a:cubicBezTo>
                    <a:pt x="584" y="1117"/>
                    <a:pt x="584" y="1117"/>
                    <a:pt x="584" y="1117"/>
                  </a:cubicBezTo>
                  <a:cubicBezTo>
                    <a:pt x="586" y="1118"/>
                    <a:pt x="586" y="1118"/>
                    <a:pt x="586" y="1118"/>
                  </a:cubicBezTo>
                  <a:cubicBezTo>
                    <a:pt x="588" y="1119"/>
                    <a:pt x="588" y="1119"/>
                    <a:pt x="588" y="1119"/>
                  </a:cubicBezTo>
                  <a:cubicBezTo>
                    <a:pt x="598" y="1121"/>
                    <a:pt x="598" y="1121"/>
                    <a:pt x="598" y="1121"/>
                  </a:cubicBezTo>
                  <a:cubicBezTo>
                    <a:pt x="612" y="1123"/>
                    <a:pt x="612" y="1123"/>
                    <a:pt x="612" y="1123"/>
                  </a:cubicBezTo>
                  <a:cubicBezTo>
                    <a:pt x="627" y="1123"/>
                    <a:pt x="627" y="1123"/>
                    <a:pt x="627" y="1123"/>
                  </a:cubicBezTo>
                  <a:cubicBezTo>
                    <a:pt x="629" y="1122"/>
                    <a:pt x="629" y="1122"/>
                    <a:pt x="629" y="1122"/>
                  </a:cubicBezTo>
                  <a:cubicBezTo>
                    <a:pt x="633" y="1120"/>
                    <a:pt x="633" y="1120"/>
                    <a:pt x="633" y="1120"/>
                  </a:cubicBezTo>
                  <a:cubicBezTo>
                    <a:pt x="642" y="1116"/>
                    <a:pt x="642" y="1116"/>
                    <a:pt x="642" y="1116"/>
                  </a:cubicBezTo>
                  <a:cubicBezTo>
                    <a:pt x="645" y="1116"/>
                    <a:pt x="645" y="1116"/>
                    <a:pt x="645" y="1116"/>
                  </a:cubicBezTo>
                  <a:cubicBezTo>
                    <a:pt x="645" y="1117"/>
                    <a:pt x="645" y="1117"/>
                    <a:pt x="645" y="1117"/>
                  </a:cubicBezTo>
                  <a:cubicBezTo>
                    <a:pt x="646" y="1118"/>
                    <a:pt x="646" y="1118"/>
                    <a:pt x="646" y="1118"/>
                  </a:cubicBezTo>
                  <a:cubicBezTo>
                    <a:pt x="646" y="1119"/>
                    <a:pt x="646" y="1119"/>
                    <a:pt x="646" y="1119"/>
                  </a:cubicBezTo>
                  <a:cubicBezTo>
                    <a:pt x="648" y="1118"/>
                    <a:pt x="648" y="1118"/>
                    <a:pt x="648" y="1118"/>
                  </a:cubicBezTo>
                  <a:cubicBezTo>
                    <a:pt x="649" y="1118"/>
                    <a:pt x="649" y="1117"/>
                    <a:pt x="650" y="1117"/>
                  </a:cubicBezTo>
                  <a:cubicBezTo>
                    <a:pt x="650" y="1116"/>
                    <a:pt x="650" y="1116"/>
                    <a:pt x="650" y="1115"/>
                  </a:cubicBezTo>
                  <a:cubicBezTo>
                    <a:pt x="649" y="1115"/>
                    <a:pt x="649" y="1114"/>
                    <a:pt x="650" y="1112"/>
                  </a:cubicBezTo>
                  <a:cubicBezTo>
                    <a:pt x="648" y="1110"/>
                    <a:pt x="649" y="1109"/>
                    <a:pt x="651" y="1108"/>
                  </a:cubicBezTo>
                  <a:cubicBezTo>
                    <a:pt x="652" y="1107"/>
                    <a:pt x="656" y="1105"/>
                    <a:pt x="656" y="1105"/>
                  </a:cubicBezTo>
                  <a:cubicBezTo>
                    <a:pt x="656" y="1105"/>
                    <a:pt x="656" y="1105"/>
                    <a:pt x="657" y="1105"/>
                  </a:cubicBezTo>
                  <a:cubicBezTo>
                    <a:pt x="665" y="1105"/>
                    <a:pt x="665" y="1105"/>
                    <a:pt x="665" y="1105"/>
                  </a:cubicBezTo>
                  <a:cubicBezTo>
                    <a:pt x="665" y="1105"/>
                    <a:pt x="666" y="1105"/>
                    <a:pt x="666" y="1106"/>
                  </a:cubicBezTo>
                  <a:cubicBezTo>
                    <a:pt x="667" y="1105"/>
                    <a:pt x="667" y="1104"/>
                    <a:pt x="668" y="1103"/>
                  </a:cubicBezTo>
                  <a:cubicBezTo>
                    <a:pt x="668" y="1103"/>
                    <a:pt x="668" y="1103"/>
                    <a:pt x="668" y="1103"/>
                  </a:cubicBezTo>
                  <a:cubicBezTo>
                    <a:pt x="668" y="1103"/>
                    <a:pt x="668" y="1102"/>
                    <a:pt x="669" y="1102"/>
                  </a:cubicBezTo>
                  <a:cubicBezTo>
                    <a:pt x="672" y="1100"/>
                    <a:pt x="672" y="1100"/>
                    <a:pt x="672" y="1100"/>
                  </a:cubicBezTo>
                  <a:cubicBezTo>
                    <a:pt x="675" y="1098"/>
                    <a:pt x="675" y="1098"/>
                    <a:pt x="675" y="1098"/>
                  </a:cubicBezTo>
                  <a:cubicBezTo>
                    <a:pt x="675" y="1098"/>
                    <a:pt x="676" y="1098"/>
                    <a:pt x="676" y="1097"/>
                  </a:cubicBezTo>
                  <a:cubicBezTo>
                    <a:pt x="677" y="1096"/>
                    <a:pt x="677" y="1095"/>
                    <a:pt x="677" y="1095"/>
                  </a:cubicBezTo>
                  <a:cubicBezTo>
                    <a:pt x="678" y="1094"/>
                    <a:pt x="679" y="1092"/>
                    <a:pt x="681" y="1092"/>
                  </a:cubicBezTo>
                  <a:cubicBezTo>
                    <a:pt x="681" y="1091"/>
                    <a:pt x="682" y="1091"/>
                    <a:pt x="682" y="1091"/>
                  </a:cubicBezTo>
                  <a:cubicBezTo>
                    <a:pt x="681" y="1090"/>
                    <a:pt x="681" y="1090"/>
                    <a:pt x="681" y="1090"/>
                  </a:cubicBezTo>
                  <a:cubicBezTo>
                    <a:pt x="685" y="1088"/>
                    <a:pt x="685" y="1088"/>
                    <a:pt x="685" y="1088"/>
                  </a:cubicBezTo>
                  <a:cubicBezTo>
                    <a:pt x="685" y="1088"/>
                    <a:pt x="685" y="1088"/>
                    <a:pt x="686" y="1089"/>
                  </a:cubicBezTo>
                  <a:cubicBezTo>
                    <a:pt x="686" y="1089"/>
                    <a:pt x="686" y="1089"/>
                    <a:pt x="686" y="1088"/>
                  </a:cubicBezTo>
                  <a:cubicBezTo>
                    <a:pt x="687" y="1088"/>
                    <a:pt x="687" y="1088"/>
                    <a:pt x="688" y="1088"/>
                  </a:cubicBezTo>
                  <a:cubicBezTo>
                    <a:pt x="689" y="1087"/>
                    <a:pt x="689" y="1087"/>
                    <a:pt x="689" y="1087"/>
                  </a:cubicBezTo>
                  <a:cubicBezTo>
                    <a:pt x="689" y="1086"/>
                    <a:pt x="690" y="1086"/>
                    <a:pt x="691" y="1086"/>
                  </a:cubicBezTo>
                  <a:cubicBezTo>
                    <a:pt x="691" y="1085"/>
                    <a:pt x="691" y="1085"/>
                    <a:pt x="691" y="1085"/>
                  </a:cubicBezTo>
                  <a:cubicBezTo>
                    <a:pt x="691" y="1083"/>
                    <a:pt x="691" y="1083"/>
                    <a:pt x="691" y="1083"/>
                  </a:cubicBezTo>
                  <a:cubicBezTo>
                    <a:pt x="692" y="1082"/>
                    <a:pt x="693" y="1081"/>
                    <a:pt x="695" y="1081"/>
                  </a:cubicBezTo>
                  <a:cubicBezTo>
                    <a:pt x="701" y="1078"/>
                    <a:pt x="702" y="1078"/>
                    <a:pt x="702" y="1078"/>
                  </a:cubicBezTo>
                  <a:cubicBezTo>
                    <a:pt x="702" y="1077"/>
                    <a:pt x="703" y="1077"/>
                    <a:pt x="703" y="1077"/>
                  </a:cubicBezTo>
                  <a:cubicBezTo>
                    <a:pt x="703" y="1077"/>
                    <a:pt x="703" y="1077"/>
                    <a:pt x="703" y="1077"/>
                  </a:cubicBezTo>
                  <a:cubicBezTo>
                    <a:pt x="703" y="1073"/>
                    <a:pt x="703" y="1073"/>
                    <a:pt x="703" y="1073"/>
                  </a:cubicBezTo>
                  <a:cubicBezTo>
                    <a:pt x="703" y="1072"/>
                    <a:pt x="703" y="1072"/>
                    <a:pt x="703" y="1072"/>
                  </a:cubicBezTo>
                  <a:cubicBezTo>
                    <a:pt x="702" y="1071"/>
                    <a:pt x="702" y="1070"/>
                    <a:pt x="703" y="1068"/>
                  </a:cubicBezTo>
                  <a:cubicBezTo>
                    <a:pt x="703" y="1066"/>
                    <a:pt x="703" y="1065"/>
                    <a:pt x="703" y="1065"/>
                  </a:cubicBezTo>
                  <a:cubicBezTo>
                    <a:pt x="703" y="1065"/>
                    <a:pt x="703" y="1065"/>
                    <a:pt x="703" y="1064"/>
                  </a:cubicBezTo>
                  <a:cubicBezTo>
                    <a:pt x="703" y="1063"/>
                    <a:pt x="703" y="1063"/>
                    <a:pt x="703" y="1063"/>
                  </a:cubicBezTo>
                  <a:cubicBezTo>
                    <a:pt x="703" y="1062"/>
                    <a:pt x="703" y="1062"/>
                    <a:pt x="703" y="1062"/>
                  </a:cubicBezTo>
                  <a:cubicBezTo>
                    <a:pt x="703" y="1061"/>
                    <a:pt x="705" y="1059"/>
                    <a:pt x="708" y="1059"/>
                  </a:cubicBezTo>
                  <a:cubicBezTo>
                    <a:pt x="708" y="1059"/>
                    <a:pt x="708" y="1059"/>
                    <a:pt x="709" y="1059"/>
                  </a:cubicBezTo>
                  <a:cubicBezTo>
                    <a:pt x="709" y="1059"/>
                    <a:pt x="709" y="1058"/>
                    <a:pt x="710" y="1058"/>
                  </a:cubicBezTo>
                  <a:cubicBezTo>
                    <a:pt x="710" y="1058"/>
                    <a:pt x="710" y="1058"/>
                    <a:pt x="710" y="1057"/>
                  </a:cubicBezTo>
                  <a:cubicBezTo>
                    <a:pt x="710" y="1055"/>
                    <a:pt x="710" y="1054"/>
                    <a:pt x="709" y="1054"/>
                  </a:cubicBezTo>
                  <a:cubicBezTo>
                    <a:pt x="709" y="1053"/>
                    <a:pt x="708" y="1051"/>
                    <a:pt x="711" y="1049"/>
                  </a:cubicBezTo>
                  <a:cubicBezTo>
                    <a:pt x="712" y="1048"/>
                    <a:pt x="714" y="1047"/>
                    <a:pt x="716" y="1046"/>
                  </a:cubicBezTo>
                  <a:cubicBezTo>
                    <a:pt x="717" y="1045"/>
                    <a:pt x="718" y="1045"/>
                    <a:pt x="718" y="1045"/>
                  </a:cubicBezTo>
                  <a:cubicBezTo>
                    <a:pt x="719" y="1044"/>
                    <a:pt x="719" y="1044"/>
                    <a:pt x="720" y="1043"/>
                  </a:cubicBezTo>
                  <a:cubicBezTo>
                    <a:pt x="720" y="1043"/>
                    <a:pt x="721" y="1043"/>
                    <a:pt x="721" y="1042"/>
                  </a:cubicBezTo>
                  <a:cubicBezTo>
                    <a:pt x="722" y="1038"/>
                    <a:pt x="722" y="1038"/>
                    <a:pt x="722" y="1038"/>
                  </a:cubicBezTo>
                  <a:cubicBezTo>
                    <a:pt x="722" y="1038"/>
                    <a:pt x="722" y="1038"/>
                    <a:pt x="722" y="1038"/>
                  </a:cubicBezTo>
                  <a:cubicBezTo>
                    <a:pt x="723" y="1035"/>
                    <a:pt x="723" y="1035"/>
                    <a:pt x="723" y="1035"/>
                  </a:cubicBezTo>
                  <a:cubicBezTo>
                    <a:pt x="726" y="1028"/>
                    <a:pt x="726" y="1028"/>
                    <a:pt x="726" y="1028"/>
                  </a:cubicBezTo>
                  <a:cubicBezTo>
                    <a:pt x="727" y="1027"/>
                    <a:pt x="727" y="1027"/>
                    <a:pt x="728" y="1027"/>
                  </a:cubicBezTo>
                  <a:cubicBezTo>
                    <a:pt x="729" y="1027"/>
                    <a:pt x="729" y="1027"/>
                    <a:pt x="729" y="1027"/>
                  </a:cubicBezTo>
                  <a:cubicBezTo>
                    <a:pt x="731" y="1025"/>
                    <a:pt x="732" y="1024"/>
                    <a:pt x="733" y="1023"/>
                  </a:cubicBezTo>
                  <a:cubicBezTo>
                    <a:pt x="734" y="1023"/>
                    <a:pt x="734" y="1023"/>
                    <a:pt x="735" y="1022"/>
                  </a:cubicBezTo>
                  <a:cubicBezTo>
                    <a:pt x="736" y="1021"/>
                    <a:pt x="739" y="1020"/>
                    <a:pt x="739" y="1020"/>
                  </a:cubicBezTo>
                  <a:cubicBezTo>
                    <a:pt x="740" y="1020"/>
                    <a:pt x="740" y="1020"/>
                    <a:pt x="740" y="1020"/>
                  </a:cubicBezTo>
                  <a:cubicBezTo>
                    <a:pt x="746" y="1020"/>
                    <a:pt x="746" y="1020"/>
                    <a:pt x="746" y="1020"/>
                  </a:cubicBezTo>
                  <a:cubicBezTo>
                    <a:pt x="747" y="1020"/>
                    <a:pt x="747" y="1020"/>
                    <a:pt x="749" y="1020"/>
                  </a:cubicBezTo>
                  <a:cubicBezTo>
                    <a:pt x="750" y="1020"/>
                    <a:pt x="750" y="1020"/>
                    <a:pt x="750" y="1020"/>
                  </a:cubicBezTo>
                  <a:cubicBezTo>
                    <a:pt x="751" y="1020"/>
                    <a:pt x="751" y="1020"/>
                    <a:pt x="752" y="1020"/>
                  </a:cubicBezTo>
                  <a:cubicBezTo>
                    <a:pt x="753" y="1020"/>
                    <a:pt x="753" y="1020"/>
                    <a:pt x="753" y="1020"/>
                  </a:cubicBezTo>
                  <a:cubicBezTo>
                    <a:pt x="753" y="1020"/>
                    <a:pt x="753" y="1020"/>
                    <a:pt x="753" y="1020"/>
                  </a:cubicBezTo>
                  <a:cubicBezTo>
                    <a:pt x="753" y="1019"/>
                    <a:pt x="753" y="1018"/>
                    <a:pt x="754" y="1017"/>
                  </a:cubicBezTo>
                  <a:cubicBezTo>
                    <a:pt x="754" y="1016"/>
                    <a:pt x="754" y="1016"/>
                    <a:pt x="754" y="1016"/>
                  </a:cubicBezTo>
                  <a:cubicBezTo>
                    <a:pt x="754" y="1015"/>
                    <a:pt x="754" y="1015"/>
                    <a:pt x="754" y="1015"/>
                  </a:cubicBezTo>
                  <a:cubicBezTo>
                    <a:pt x="754" y="1015"/>
                    <a:pt x="754" y="1015"/>
                    <a:pt x="755" y="1015"/>
                  </a:cubicBezTo>
                  <a:cubicBezTo>
                    <a:pt x="755" y="1014"/>
                    <a:pt x="754" y="1014"/>
                    <a:pt x="754" y="1014"/>
                  </a:cubicBezTo>
                  <a:cubicBezTo>
                    <a:pt x="754" y="1013"/>
                    <a:pt x="755" y="1013"/>
                    <a:pt x="756" y="1012"/>
                  </a:cubicBezTo>
                  <a:cubicBezTo>
                    <a:pt x="756" y="1012"/>
                    <a:pt x="756" y="1012"/>
                    <a:pt x="757" y="1011"/>
                  </a:cubicBezTo>
                  <a:cubicBezTo>
                    <a:pt x="758" y="1010"/>
                    <a:pt x="759" y="1009"/>
                    <a:pt x="759" y="1009"/>
                  </a:cubicBezTo>
                  <a:cubicBezTo>
                    <a:pt x="761" y="1007"/>
                    <a:pt x="762" y="1006"/>
                    <a:pt x="765" y="1006"/>
                  </a:cubicBezTo>
                  <a:cubicBezTo>
                    <a:pt x="766" y="1006"/>
                    <a:pt x="767" y="1006"/>
                    <a:pt x="768" y="1007"/>
                  </a:cubicBezTo>
                  <a:cubicBezTo>
                    <a:pt x="768" y="1007"/>
                    <a:pt x="768" y="1007"/>
                    <a:pt x="768" y="1007"/>
                  </a:cubicBezTo>
                  <a:cubicBezTo>
                    <a:pt x="768" y="1006"/>
                    <a:pt x="768" y="1006"/>
                    <a:pt x="768" y="1006"/>
                  </a:cubicBezTo>
                  <a:cubicBezTo>
                    <a:pt x="768" y="1006"/>
                    <a:pt x="768" y="1006"/>
                    <a:pt x="768" y="1006"/>
                  </a:cubicBezTo>
                  <a:cubicBezTo>
                    <a:pt x="768" y="1006"/>
                    <a:pt x="769" y="1005"/>
                    <a:pt x="771" y="1004"/>
                  </a:cubicBezTo>
                  <a:cubicBezTo>
                    <a:pt x="772" y="1003"/>
                    <a:pt x="773" y="1002"/>
                    <a:pt x="773" y="1002"/>
                  </a:cubicBezTo>
                  <a:cubicBezTo>
                    <a:pt x="773" y="1002"/>
                    <a:pt x="773" y="1002"/>
                    <a:pt x="774" y="1002"/>
                  </a:cubicBezTo>
                  <a:cubicBezTo>
                    <a:pt x="775" y="1000"/>
                    <a:pt x="775" y="1000"/>
                    <a:pt x="775" y="1000"/>
                  </a:cubicBezTo>
                  <a:cubicBezTo>
                    <a:pt x="775" y="999"/>
                    <a:pt x="776" y="999"/>
                    <a:pt x="776" y="999"/>
                  </a:cubicBezTo>
                  <a:cubicBezTo>
                    <a:pt x="776" y="999"/>
                    <a:pt x="776" y="999"/>
                    <a:pt x="776" y="999"/>
                  </a:cubicBezTo>
                  <a:cubicBezTo>
                    <a:pt x="776" y="999"/>
                    <a:pt x="776" y="999"/>
                    <a:pt x="777" y="998"/>
                  </a:cubicBezTo>
                  <a:cubicBezTo>
                    <a:pt x="776" y="998"/>
                    <a:pt x="776" y="996"/>
                    <a:pt x="777" y="994"/>
                  </a:cubicBezTo>
                  <a:cubicBezTo>
                    <a:pt x="778" y="993"/>
                    <a:pt x="779" y="993"/>
                    <a:pt x="780" y="993"/>
                  </a:cubicBezTo>
                  <a:cubicBezTo>
                    <a:pt x="780" y="992"/>
                    <a:pt x="779" y="992"/>
                    <a:pt x="779" y="992"/>
                  </a:cubicBezTo>
                  <a:cubicBezTo>
                    <a:pt x="778" y="991"/>
                    <a:pt x="778" y="991"/>
                    <a:pt x="777" y="990"/>
                  </a:cubicBezTo>
                  <a:cubicBezTo>
                    <a:pt x="776" y="990"/>
                    <a:pt x="775" y="989"/>
                    <a:pt x="775" y="987"/>
                  </a:cubicBezTo>
                  <a:cubicBezTo>
                    <a:pt x="775" y="985"/>
                    <a:pt x="776" y="984"/>
                    <a:pt x="776" y="984"/>
                  </a:cubicBezTo>
                  <a:cubicBezTo>
                    <a:pt x="776" y="984"/>
                    <a:pt x="776" y="984"/>
                    <a:pt x="776" y="983"/>
                  </a:cubicBezTo>
                  <a:cubicBezTo>
                    <a:pt x="776" y="983"/>
                    <a:pt x="776" y="983"/>
                    <a:pt x="776" y="983"/>
                  </a:cubicBezTo>
                  <a:cubicBezTo>
                    <a:pt x="776" y="983"/>
                    <a:pt x="776" y="983"/>
                    <a:pt x="776" y="983"/>
                  </a:cubicBezTo>
                  <a:cubicBezTo>
                    <a:pt x="775" y="983"/>
                    <a:pt x="774" y="982"/>
                    <a:pt x="774" y="981"/>
                  </a:cubicBezTo>
                  <a:cubicBezTo>
                    <a:pt x="774" y="980"/>
                    <a:pt x="774" y="980"/>
                    <a:pt x="774" y="980"/>
                  </a:cubicBezTo>
                  <a:cubicBezTo>
                    <a:pt x="774" y="980"/>
                    <a:pt x="774" y="980"/>
                    <a:pt x="774" y="980"/>
                  </a:cubicBezTo>
                  <a:cubicBezTo>
                    <a:pt x="774" y="980"/>
                    <a:pt x="774" y="980"/>
                    <a:pt x="774" y="980"/>
                  </a:cubicBezTo>
                  <a:cubicBezTo>
                    <a:pt x="772" y="973"/>
                    <a:pt x="772" y="973"/>
                    <a:pt x="772" y="973"/>
                  </a:cubicBezTo>
                  <a:cubicBezTo>
                    <a:pt x="770" y="971"/>
                    <a:pt x="770" y="971"/>
                    <a:pt x="770" y="971"/>
                  </a:cubicBezTo>
                  <a:cubicBezTo>
                    <a:pt x="768" y="969"/>
                    <a:pt x="768" y="969"/>
                    <a:pt x="768" y="969"/>
                  </a:cubicBezTo>
                  <a:cubicBezTo>
                    <a:pt x="766" y="967"/>
                    <a:pt x="765" y="964"/>
                    <a:pt x="765" y="963"/>
                  </a:cubicBezTo>
                  <a:cubicBezTo>
                    <a:pt x="765" y="962"/>
                    <a:pt x="765" y="962"/>
                    <a:pt x="765" y="962"/>
                  </a:cubicBezTo>
                  <a:cubicBezTo>
                    <a:pt x="765" y="962"/>
                    <a:pt x="765" y="962"/>
                    <a:pt x="765" y="961"/>
                  </a:cubicBezTo>
                  <a:cubicBezTo>
                    <a:pt x="764" y="959"/>
                    <a:pt x="764" y="959"/>
                    <a:pt x="764" y="959"/>
                  </a:cubicBezTo>
                  <a:cubicBezTo>
                    <a:pt x="762" y="958"/>
                    <a:pt x="761" y="957"/>
                    <a:pt x="760" y="957"/>
                  </a:cubicBezTo>
                  <a:cubicBezTo>
                    <a:pt x="759" y="957"/>
                    <a:pt x="759" y="956"/>
                    <a:pt x="758" y="956"/>
                  </a:cubicBezTo>
                  <a:cubicBezTo>
                    <a:pt x="758" y="948"/>
                    <a:pt x="758" y="948"/>
                    <a:pt x="758" y="948"/>
                  </a:cubicBezTo>
                  <a:cubicBezTo>
                    <a:pt x="759" y="948"/>
                    <a:pt x="759" y="947"/>
                    <a:pt x="760" y="946"/>
                  </a:cubicBezTo>
                  <a:cubicBezTo>
                    <a:pt x="758" y="944"/>
                    <a:pt x="759" y="943"/>
                    <a:pt x="760" y="942"/>
                  </a:cubicBezTo>
                  <a:cubicBezTo>
                    <a:pt x="762" y="941"/>
                    <a:pt x="762" y="941"/>
                    <a:pt x="762" y="941"/>
                  </a:cubicBezTo>
                  <a:cubicBezTo>
                    <a:pt x="762" y="940"/>
                    <a:pt x="764" y="938"/>
                    <a:pt x="766" y="937"/>
                  </a:cubicBezTo>
                  <a:cubicBezTo>
                    <a:pt x="766" y="937"/>
                    <a:pt x="766" y="937"/>
                    <a:pt x="767" y="936"/>
                  </a:cubicBezTo>
                  <a:cubicBezTo>
                    <a:pt x="767" y="936"/>
                    <a:pt x="767" y="936"/>
                    <a:pt x="768" y="936"/>
                  </a:cubicBezTo>
                  <a:cubicBezTo>
                    <a:pt x="768" y="935"/>
                    <a:pt x="769" y="935"/>
                    <a:pt x="769" y="935"/>
                  </a:cubicBezTo>
                  <a:cubicBezTo>
                    <a:pt x="770" y="935"/>
                    <a:pt x="770" y="934"/>
                    <a:pt x="770" y="934"/>
                  </a:cubicBezTo>
                  <a:cubicBezTo>
                    <a:pt x="772" y="933"/>
                    <a:pt x="772" y="932"/>
                    <a:pt x="773" y="932"/>
                  </a:cubicBezTo>
                  <a:cubicBezTo>
                    <a:pt x="773" y="931"/>
                    <a:pt x="773" y="931"/>
                    <a:pt x="773" y="931"/>
                  </a:cubicBezTo>
                  <a:cubicBezTo>
                    <a:pt x="774" y="929"/>
                    <a:pt x="778" y="927"/>
                    <a:pt x="778" y="927"/>
                  </a:cubicBezTo>
                  <a:cubicBezTo>
                    <a:pt x="779" y="926"/>
                    <a:pt x="781" y="925"/>
                    <a:pt x="782" y="924"/>
                  </a:cubicBezTo>
                  <a:cubicBezTo>
                    <a:pt x="782" y="922"/>
                    <a:pt x="782" y="922"/>
                    <a:pt x="782" y="922"/>
                  </a:cubicBezTo>
                  <a:cubicBezTo>
                    <a:pt x="783" y="921"/>
                    <a:pt x="783" y="920"/>
                    <a:pt x="783" y="920"/>
                  </a:cubicBezTo>
                  <a:cubicBezTo>
                    <a:pt x="783" y="920"/>
                    <a:pt x="783" y="920"/>
                    <a:pt x="783" y="919"/>
                  </a:cubicBezTo>
                  <a:cubicBezTo>
                    <a:pt x="783" y="918"/>
                    <a:pt x="782" y="917"/>
                    <a:pt x="783" y="915"/>
                  </a:cubicBezTo>
                  <a:cubicBezTo>
                    <a:pt x="783" y="915"/>
                    <a:pt x="783" y="914"/>
                    <a:pt x="784" y="914"/>
                  </a:cubicBezTo>
                  <a:cubicBezTo>
                    <a:pt x="785" y="912"/>
                    <a:pt x="785" y="912"/>
                    <a:pt x="785" y="912"/>
                  </a:cubicBezTo>
                  <a:cubicBezTo>
                    <a:pt x="785" y="912"/>
                    <a:pt x="785" y="912"/>
                    <a:pt x="785" y="912"/>
                  </a:cubicBezTo>
                  <a:cubicBezTo>
                    <a:pt x="785" y="912"/>
                    <a:pt x="785" y="912"/>
                    <a:pt x="785" y="912"/>
                  </a:cubicBezTo>
                  <a:cubicBezTo>
                    <a:pt x="785" y="912"/>
                    <a:pt x="785" y="912"/>
                    <a:pt x="785" y="912"/>
                  </a:cubicBezTo>
                  <a:cubicBezTo>
                    <a:pt x="764" y="879"/>
                    <a:pt x="764" y="879"/>
                    <a:pt x="764" y="879"/>
                  </a:cubicBezTo>
                  <a:cubicBezTo>
                    <a:pt x="763" y="879"/>
                    <a:pt x="763" y="879"/>
                    <a:pt x="763" y="879"/>
                  </a:cubicBezTo>
                  <a:cubicBezTo>
                    <a:pt x="753" y="875"/>
                    <a:pt x="753" y="875"/>
                    <a:pt x="753" y="875"/>
                  </a:cubicBezTo>
                  <a:cubicBezTo>
                    <a:pt x="749" y="875"/>
                    <a:pt x="749" y="875"/>
                    <a:pt x="749" y="875"/>
                  </a:cubicBezTo>
                  <a:cubicBezTo>
                    <a:pt x="748" y="876"/>
                    <a:pt x="748" y="876"/>
                    <a:pt x="748" y="876"/>
                  </a:cubicBezTo>
                  <a:cubicBezTo>
                    <a:pt x="747" y="877"/>
                    <a:pt x="747" y="877"/>
                    <a:pt x="747" y="877"/>
                  </a:cubicBezTo>
                  <a:cubicBezTo>
                    <a:pt x="746" y="877"/>
                    <a:pt x="746" y="877"/>
                    <a:pt x="746" y="877"/>
                  </a:cubicBezTo>
                  <a:cubicBezTo>
                    <a:pt x="737" y="874"/>
                    <a:pt x="737" y="874"/>
                    <a:pt x="737" y="874"/>
                  </a:cubicBezTo>
                  <a:cubicBezTo>
                    <a:pt x="732" y="871"/>
                    <a:pt x="732" y="871"/>
                    <a:pt x="732" y="871"/>
                  </a:cubicBezTo>
                  <a:cubicBezTo>
                    <a:pt x="730" y="870"/>
                    <a:pt x="730" y="870"/>
                    <a:pt x="730" y="870"/>
                  </a:cubicBezTo>
                  <a:cubicBezTo>
                    <a:pt x="720" y="862"/>
                    <a:pt x="720" y="862"/>
                    <a:pt x="720" y="862"/>
                  </a:cubicBezTo>
                  <a:cubicBezTo>
                    <a:pt x="694" y="846"/>
                    <a:pt x="694" y="846"/>
                    <a:pt x="694" y="846"/>
                  </a:cubicBezTo>
                  <a:cubicBezTo>
                    <a:pt x="693" y="845"/>
                    <a:pt x="693" y="845"/>
                    <a:pt x="693" y="845"/>
                  </a:cubicBezTo>
                  <a:cubicBezTo>
                    <a:pt x="690" y="844"/>
                    <a:pt x="690" y="844"/>
                    <a:pt x="690" y="844"/>
                  </a:cubicBezTo>
                  <a:cubicBezTo>
                    <a:pt x="688" y="843"/>
                    <a:pt x="688" y="843"/>
                    <a:pt x="688" y="843"/>
                  </a:cubicBezTo>
                  <a:cubicBezTo>
                    <a:pt x="679" y="843"/>
                    <a:pt x="679" y="843"/>
                    <a:pt x="679" y="843"/>
                  </a:cubicBezTo>
                  <a:cubicBezTo>
                    <a:pt x="678" y="843"/>
                    <a:pt x="678" y="843"/>
                    <a:pt x="678" y="843"/>
                  </a:cubicBezTo>
                  <a:cubicBezTo>
                    <a:pt x="670" y="844"/>
                    <a:pt x="670" y="844"/>
                    <a:pt x="670" y="844"/>
                  </a:cubicBezTo>
                  <a:cubicBezTo>
                    <a:pt x="667" y="844"/>
                    <a:pt x="667" y="844"/>
                    <a:pt x="667" y="844"/>
                  </a:cubicBezTo>
                  <a:cubicBezTo>
                    <a:pt x="667" y="844"/>
                    <a:pt x="667" y="844"/>
                    <a:pt x="667" y="844"/>
                  </a:cubicBezTo>
                  <a:cubicBezTo>
                    <a:pt x="664" y="847"/>
                    <a:pt x="664" y="847"/>
                    <a:pt x="664" y="847"/>
                  </a:cubicBezTo>
                  <a:cubicBezTo>
                    <a:pt x="660" y="852"/>
                    <a:pt x="660" y="852"/>
                    <a:pt x="660" y="852"/>
                  </a:cubicBezTo>
                  <a:cubicBezTo>
                    <a:pt x="658" y="858"/>
                    <a:pt x="658" y="858"/>
                    <a:pt x="658" y="858"/>
                  </a:cubicBezTo>
                  <a:cubicBezTo>
                    <a:pt x="657" y="864"/>
                    <a:pt x="657" y="864"/>
                    <a:pt x="657" y="864"/>
                  </a:cubicBezTo>
                  <a:cubicBezTo>
                    <a:pt x="654" y="866"/>
                    <a:pt x="654" y="866"/>
                    <a:pt x="654" y="866"/>
                  </a:cubicBezTo>
                  <a:cubicBezTo>
                    <a:pt x="654" y="867"/>
                    <a:pt x="654" y="867"/>
                    <a:pt x="654" y="867"/>
                  </a:cubicBezTo>
                  <a:cubicBezTo>
                    <a:pt x="640" y="875"/>
                    <a:pt x="640" y="875"/>
                    <a:pt x="640" y="875"/>
                  </a:cubicBezTo>
                  <a:cubicBezTo>
                    <a:pt x="639" y="875"/>
                    <a:pt x="639" y="875"/>
                    <a:pt x="639" y="875"/>
                  </a:cubicBezTo>
                  <a:cubicBezTo>
                    <a:pt x="631" y="874"/>
                    <a:pt x="631" y="874"/>
                    <a:pt x="631" y="874"/>
                  </a:cubicBezTo>
                  <a:cubicBezTo>
                    <a:pt x="629" y="874"/>
                    <a:pt x="629" y="874"/>
                    <a:pt x="629" y="874"/>
                  </a:cubicBezTo>
                  <a:cubicBezTo>
                    <a:pt x="627" y="873"/>
                    <a:pt x="627" y="873"/>
                    <a:pt x="627" y="873"/>
                  </a:cubicBezTo>
                  <a:cubicBezTo>
                    <a:pt x="616" y="867"/>
                    <a:pt x="616" y="867"/>
                    <a:pt x="616" y="867"/>
                  </a:cubicBezTo>
                  <a:cubicBezTo>
                    <a:pt x="590" y="863"/>
                    <a:pt x="590" y="863"/>
                    <a:pt x="590" y="863"/>
                  </a:cubicBezTo>
                  <a:cubicBezTo>
                    <a:pt x="566" y="860"/>
                    <a:pt x="566" y="860"/>
                    <a:pt x="566" y="860"/>
                  </a:cubicBezTo>
                  <a:cubicBezTo>
                    <a:pt x="548" y="861"/>
                    <a:pt x="548" y="861"/>
                    <a:pt x="548" y="861"/>
                  </a:cubicBezTo>
                  <a:cubicBezTo>
                    <a:pt x="546" y="861"/>
                    <a:pt x="546" y="861"/>
                    <a:pt x="546" y="861"/>
                  </a:cubicBezTo>
                  <a:cubicBezTo>
                    <a:pt x="543" y="857"/>
                    <a:pt x="543" y="857"/>
                    <a:pt x="543" y="857"/>
                  </a:cubicBezTo>
                  <a:cubicBezTo>
                    <a:pt x="541" y="853"/>
                    <a:pt x="541" y="853"/>
                    <a:pt x="541" y="853"/>
                  </a:cubicBezTo>
                  <a:cubicBezTo>
                    <a:pt x="541" y="851"/>
                    <a:pt x="541" y="851"/>
                    <a:pt x="541" y="851"/>
                  </a:cubicBezTo>
                  <a:cubicBezTo>
                    <a:pt x="542" y="851"/>
                    <a:pt x="542" y="851"/>
                    <a:pt x="542" y="851"/>
                  </a:cubicBezTo>
                  <a:cubicBezTo>
                    <a:pt x="543" y="850"/>
                    <a:pt x="543" y="850"/>
                    <a:pt x="543" y="850"/>
                  </a:cubicBezTo>
                  <a:cubicBezTo>
                    <a:pt x="546" y="849"/>
                    <a:pt x="546" y="849"/>
                    <a:pt x="546" y="849"/>
                  </a:cubicBezTo>
                  <a:cubicBezTo>
                    <a:pt x="557" y="848"/>
                    <a:pt x="557" y="848"/>
                    <a:pt x="557" y="848"/>
                  </a:cubicBezTo>
                  <a:cubicBezTo>
                    <a:pt x="559" y="849"/>
                    <a:pt x="559" y="849"/>
                    <a:pt x="559" y="849"/>
                  </a:cubicBezTo>
                  <a:cubicBezTo>
                    <a:pt x="561" y="850"/>
                    <a:pt x="561" y="850"/>
                    <a:pt x="561" y="850"/>
                  </a:cubicBezTo>
                  <a:cubicBezTo>
                    <a:pt x="562" y="852"/>
                    <a:pt x="562" y="852"/>
                    <a:pt x="562" y="852"/>
                  </a:cubicBezTo>
                  <a:cubicBezTo>
                    <a:pt x="564" y="853"/>
                    <a:pt x="564" y="853"/>
                    <a:pt x="564" y="853"/>
                  </a:cubicBezTo>
                  <a:cubicBezTo>
                    <a:pt x="566" y="853"/>
                    <a:pt x="566" y="853"/>
                    <a:pt x="566" y="853"/>
                  </a:cubicBezTo>
                  <a:cubicBezTo>
                    <a:pt x="572" y="856"/>
                    <a:pt x="572" y="856"/>
                    <a:pt x="572" y="856"/>
                  </a:cubicBezTo>
                  <a:cubicBezTo>
                    <a:pt x="582" y="858"/>
                    <a:pt x="582" y="858"/>
                    <a:pt x="582" y="858"/>
                  </a:cubicBezTo>
                  <a:cubicBezTo>
                    <a:pt x="583" y="859"/>
                    <a:pt x="583" y="859"/>
                    <a:pt x="583" y="859"/>
                  </a:cubicBezTo>
                  <a:cubicBezTo>
                    <a:pt x="584" y="859"/>
                    <a:pt x="584" y="859"/>
                    <a:pt x="584" y="859"/>
                  </a:cubicBezTo>
                  <a:cubicBezTo>
                    <a:pt x="585" y="858"/>
                    <a:pt x="585" y="858"/>
                    <a:pt x="585" y="858"/>
                  </a:cubicBezTo>
                  <a:cubicBezTo>
                    <a:pt x="588" y="855"/>
                    <a:pt x="588" y="855"/>
                    <a:pt x="588" y="855"/>
                  </a:cubicBezTo>
                  <a:cubicBezTo>
                    <a:pt x="603" y="847"/>
                    <a:pt x="603" y="847"/>
                    <a:pt x="603" y="847"/>
                  </a:cubicBezTo>
                  <a:cubicBezTo>
                    <a:pt x="603" y="847"/>
                    <a:pt x="603" y="847"/>
                    <a:pt x="603" y="847"/>
                  </a:cubicBezTo>
                  <a:cubicBezTo>
                    <a:pt x="604" y="847"/>
                    <a:pt x="604" y="847"/>
                    <a:pt x="604" y="847"/>
                  </a:cubicBezTo>
                  <a:cubicBezTo>
                    <a:pt x="607" y="847"/>
                    <a:pt x="607" y="847"/>
                    <a:pt x="607" y="847"/>
                  </a:cubicBezTo>
                  <a:cubicBezTo>
                    <a:pt x="607" y="847"/>
                    <a:pt x="607" y="847"/>
                    <a:pt x="607" y="847"/>
                  </a:cubicBezTo>
                  <a:cubicBezTo>
                    <a:pt x="614" y="847"/>
                    <a:pt x="614" y="847"/>
                    <a:pt x="614" y="847"/>
                  </a:cubicBezTo>
                  <a:cubicBezTo>
                    <a:pt x="616" y="847"/>
                    <a:pt x="616" y="847"/>
                    <a:pt x="616" y="847"/>
                  </a:cubicBezTo>
                  <a:cubicBezTo>
                    <a:pt x="617" y="845"/>
                    <a:pt x="617" y="845"/>
                    <a:pt x="617" y="845"/>
                  </a:cubicBezTo>
                  <a:cubicBezTo>
                    <a:pt x="618" y="844"/>
                    <a:pt x="618" y="844"/>
                    <a:pt x="618" y="844"/>
                  </a:cubicBezTo>
                  <a:cubicBezTo>
                    <a:pt x="618" y="843"/>
                    <a:pt x="618" y="843"/>
                    <a:pt x="618" y="843"/>
                  </a:cubicBezTo>
                  <a:cubicBezTo>
                    <a:pt x="618" y="841"/>
                    <a:pt x="618" y="841"/>
                    <a:pt x="618" y="841"/>
                  </a:cubicBezTo>
                  <a:cubicBezTo>
                    <a:pt x="617" y="839"/>
                    <a:pt x="617" y="839"/>
                    <a:pt x="617" y="839"/>
                  </a:cubicBezTo>
                  <a:cubicBezTo>
                    <a:pt x="617" y="838"/>
                    <a:pt x="617" y="838"/>
                    <a:pt x="617" y="838"/>
                  </a:cubicBezTo>
                  <a:cubicBezTo>
                    <a:pt x="619" y="834"/>
                    <a:pt x="619" y="834"/>
                    <a:pt x="619" y="834"/>
                  </a:cubicBezTo>
                  <a:cubicBezTo>
                    <a:pt x="620" y="832"/>
                    <a:pt x="620" y="832"/>
                    <a:pt x="620" y="832"/>
                  </a:cubicBezTo>
                  <a:cubicBezTo>
                    <a:pt x="642" y="811"/>
                    <a:pt x="642" y="811"/>
                    <a:pt x="642" y="811"/>
                  </a:cubicBezTo>
                  <a:cubicBezTo>
                    <a:pt x="644" y="809"/>
                    <a:pt x="644" y="809"/>
                    <a:pt x="644" y="809"/>
                  </a:cubicBezTo>
                  <a:cubicBezTo>
                    <a:pt x="646" y="808"/>
                    <a:pt x="646" y="808"/>
                    <a:pt x="646" y="808"/>
                  </a:cubicBezTo>
                  <a:cubicBezTo>
                    <a:pt x="650" y="808"/>
                    <a:pt x="650" y="808"/>
                    <a:pt x="650" y="808"/>
                  </a:cubicBezTo>
                  <a:cubicBezTo>
                    <a:pt x="652" y="808"/>
                    <a:pt x="652" y="808"/>
                    <a:pt x="652" y="808"/>
                  </a:cubicBezTo>
                  <a:cubicBezTo>
                    <a:pt x="655" y="809"/>
                    <a:pt x="655" y="809"/>
                    <a:pt x="655" y="809"/>
                  </a:cubicBezTo>
                  <a:cubicBezTo>
                    <a:pt x="656" y="809"/>
                    <a:pt x="656" y="809"/>
                    <a:pt x="656" y="809"/>
                  </a:cubicBezTo>
                  <a:cubicBezTo>
                    <a:pt x="658" y="811"/>
                    <a:pt x="658" y="811"/>
                    <a:pt x="658" y="811"/>
                  </a:cubicBezTo>
                  <a:cubicBezTo>
                    <a:pt x="661" y="813"/>
                    <a:pt x="661" y="813"/>
                    <a:pt x="661" y="813"/>
                  </a:cubicBezTo>
                  <a:cubicBezTo>
                    <a:pt x="663" y="813"/>
                    <a:pt x="663" y="813"/>
                    <a:pt x="663" y="813"/>
                  </a:cubicBezTo>
                  <a:cubicBezTo>
                    <a:pt x="668" y="812"/>
                    <a:pt x="668" y="812"/>
                    <a:pt x="668" y="812"/>
                  </a:cubicBezTo>
                  <a:cubicBezTo>
                    <a:pt x="686" y="801"/>
                    <a:pt x="686" y="801"/>
                    <a:pt x="686" y="801"/>
                  </a:cubicBezTo>
                  <a:cubicBezTo>
                    <a:pt x="696" y="791"/>
                    <a:pt x="696" y="791"/>
                    <a:pt x="696" y="791"/>
                  </a:cubicBezTo>
                  <a:cubicBezTo>
                    <a:pt x="697" y="790"/>
                    <a:pt x="697" y="790"/>
                    <a:pt x="697" y="790"/>
                  </a:cubicBezTo>
                  <a:cubicBezTo>
                    <a:pt x="697" y="789"/>
                    <a:pt x="697" y="789"/>
                    <a:pt x="697" y="789"/>
                  </a:cubicBezTo>
                  <a:cubicBezTo>
                    <a:pt x="696" y="788"/>
                    <a:pt x="696" y="788"/>
                    <a:pt x="696" y="788"/>
                  </a:cubicBezTo>
                  <a:cubicBezTo>
                    <a:pt x="688" y="779"/>
                    <a:pt x="688" y="779"/>
                    <a:pt x="688" y="779"/>
                  </a:cubicBezTo>
                  <a:cubicBezTo>
                    <a:pt x="687" y="779"/>
                    <a:pt x="687" y="779"/>
                    <a:pt x="687" y="779"/>
                  </a:cubicBezTo>
                  <a:cubicBezTo>
                    <a:pt x="683" y="777"/>
                    <a:pt x="683" y="777"/>
                    <a:pt x="683" y="777"/>
                  </a:cubicBezTo>
                  <a:cubicBezTo>
                    <a:pt x="679" y="777"/>
                    <a:pt x="679" y="777"/>
                    <a:pt x="679" y="777"/>
                  </a:cubicBezTo>
                  <a:cubicBezTo>
                    <a:pt x="663" y="764"/>
                    <a:pt x="663" y="764"/>
                    <a:pt x="663" y="764"/>
                  </a:cubicBezTo>
                  <a:cubicBezTo>
                    <a:pt x="663" y="763"/>
                    <a:pt x="663" y="763"/>
                    <a:pt x="663" y="763"/>
                  </a:cubicBezTo>
                  <a:cubicBezTo>
                    <a:pt x="665" y="754"/>
                    <a:pt x="665" y="754"/>
                    <a:pt x="665" y="754"/>
                  </a:cubicBezTo>
                  <a:cubicBezTo>
                    <a:pt x="665" y="754"/>
                    <a:pt x="665" y="754"/>
                    <a:pt x="665" y="754"/>
                  </a:cubicBezTo>
                  <a:cubicBezTo>
                    <a:pt x="664" y="750"/>
                    <a:pt x="664" y="750"/>
                    <a:pt x="664" y="750"/>
                  </a:cubicBezTo>
                  <a:cubicBezTo>
                    <a:pt x="663" y="749"/>
                    <a:pt x="663" y="749"/>
                    <a:pt x="663" y="749"/>
                  </a:cubicBezTo>
                  <a:cubicBezTo>
                    <a:pt x="663" y="748"/>
                    <a:pt x="663" y="748"/>
                    <a:pt x="663" y="748"/>
                  </a:cubicBezTo>
                  <a:cubicBezTo>
                    <a:pt x="662" y="748"/>
                    <a:pt x="662" y="748"/>
                    <a:pt x="662" y="748"/>
                  </a:cubicBezTo>
                  <a:cubicBezTo>
                    <a:pt x="653" y="746"/>
                    <a:pt x="653" y="746"/>
                    <a:pt x="653" y="746"/>
                  </a:cubicBezTo>
                  <a:cubicBezTo>
                    <a:pt x="650" y="746"/>
                    <a:pt x="650" y="746"/>
                    <a:pt x="650" y="746"/>
                  </a:cubicBezTo>
                  <a:cubicBezTo>
                    <a:pt x="648" y="746"/>
                    <a:pt x="648" y="746"/>
                    <a:pt x="648" y="746"/>
                  </a:cubicBezTo>
                  <a:cubicBezTo>
                    <a:pt x="646" y="747"/>
                    <a:pt x="646" y="747"/>
                    <a:pt x="646" y="747"/>
                  </a:cubicBezTo>
                  <a:cubicBezTo>
                    <a:pt x="644" y="750"/>
                    <a:pt x="644" y="750"/>
                    <a:pt x="644" y="750"/>
                  </a:cubicBezTo>
                  <a:cubicBezTo>
                    <a:pt x="644" y="751"/>
                    <a:pt x="644" y="751"/>
                    <a:pt x="644" y="751"/>
                  </a:cubicBezTo>
                  <a:cubicBezTo>
                    <a:pt x="643" y="752"/>
                    <a:pt x="643" y="752"/>
                    <a:pt x="643" y="752"/>
                  </a:cubicBezTo>
                  <a:cubicBezTo>
                    <a:pt x="639" y="755"/>
                    <a:pt x="639" y="755"/>
                    <a:pt x="639" y="755"/>
                  </a:cubicBezTo>
                  <a:cubicBezTo>
                    <a:pt x="637" y="755"/>
                    <a:pt x="637" y="755"/>
                    <a:pt x="637" y="755"/>
                  </a:cubicBezTo>
                  <a:cubicBezTo>
                    <a:pt x="610" y="770"/>
                    <a:pt x="610" y="770"/>
                    <a:pt x="610" y="770"/>
                  </a:cubicBezTo>
                  <a:cubicBezTo>
                    <a:pt x="601" y="773"/>
                    <a:pt x="601" y="773"/>
                    <a:pt x="601" y="773"/>
                  </a:cubicBezTo>
                  <a:cubicBezTo>
                    <a:pt x="599" y="774"/>
                    <a:pt x="599" y="774"/>
                    <a:pt x="599" y="774"/>
                  </a:cubicBezTo>
                  <a:cubicBezTo>
                    <a:pt x="598" y="774"/>
                    <a:pt x="598" y="774"/>
                    <a:pt x="598" y="774"/>
                  </a:cubicBezTo>
                  <a:cubicBezTo>
                    <a:pt x="595" y="773"/>
                    <a:pt x="595" y="773"/>
                    <a:pt x="595" y="773"/>
                  </a:cubicBezTo>
                  <a:cubicBezTo>
                    <a:pt x="593" y="772"/>
                    <a:pt x="593" y="772"/>
                    <a:pt x="593" y="772"/>
                  </a:cubicBezTo>
                  <a:cubicBezTo>
                    <a:pt x="592" y="771"/>
                    <a:pt x="592" y="771"/>
                    <a:pt x="592" y="771"/>
                  </a:cubicBezTo>
                  <a:cubicBezTo>
                    <a:pt x="591" y="771"/>
                    <a:pt x="591" y="771"/>
                    <a:pt x="591" y="771"/>
                  </a:cubicBezTo>
                  <a:cubicBezTo>
                    <a:pt x="591" y="770"/>
                    <a:pt x="591" y="770"/>
                    <a:pt x="591" y="770"/>
                  </a:cubicBezTo>
                  <a:cubicBezTo>
                    <a:pt x="592" y="769"/>
                    <a:pt x="592" y="769"/>
                    <a:pt x="592" y="769"/>
                  </a:cubicBezTo>
                  <a:cubicBezTo>
                    <a:pt x="595" y="771"/>
                    <a:pt x="595" y="771"/>
                    <a:pt x="595" y="771"/>
                  </a:cubicBezTo>
                  <a:cubicBezTo>
                    <a:pt x="598" y="771"/>
                    <a:pt x="598" y="771"/>
                    <a:pt x="598" y="771"/>
                  </a:cubicBezTo>
                  <a:cubicBezTo>
                    <a:pt x="604" y="769"/>
                    <a:pt x="604" y="769"/>
                    <a:pt x="604" y="769"/>
                  </a:cubicBezTo>
                  <a:cubicBezTo>
                    <a:pt x="605" y="768"/>
                    <a:pt x="605" y="768"/>
                    <a:pt x="605" y="768"/>
                  </a:cubicBezTo>
                  <a:cubicBezTo>
                    <a:pt x="607" y="765"/>
                    <a:pt x="607" y="765"/>
                    <a:pt x="607" y="765"/>
                  </a:cubicBezTo>
                  <a:cubicBezTo>
                    <a:pt x="618" y="754"/>
                    <a:pt x="618" y="754"/>
                    <a:pt x="618" y="754"/>
                  </a:cubicBezTo>
                  <a:cubicBezTo>
                    <a:pt x="627" y="748"/>
                    <a:pt x="627" y="748"/>
                    <a:pt x="627" y="748"/>
                  </a:cubicBezTo>
                  <a:cubicBezTo>
                    <a:pt x="630" y="746"/>
                    <a:pt x="630" y="746"/>
                    <a:pt x="630" y="746"/>
                  </a:cubicBezTo>
                  <a:cubicBezTo>
                    <a:pt x="645" y="743"/>
                    <a:pt x="645" y="743"/>
                    <a:pt x="645" y="743"/>
                  </a:cubicBezTo>
                  <a:cubicBezTo>
                    <a:pt x="651" y="743"/>
                    <a:pt x="651" y="743"/>
                    <a:pt x="651" y="743"/>
                  </a:cubicBezTo>
                  <a:cubicBezTo>
                    <a:pt x="666" y="740"/>
                    <a:pt x="666" y="740"/>
                    <a:pt x="666" y="740"/>
                  </a:cubicBezTo>
                  <a:cubicBezTo>
                    <a:pt x="675" y="738"/>
                    <a:pt x="675" y="738"/>
                    <a:pt x="675" y="738"/>
                  </a:cubicBezTo>
                  <a:cubicBezTo>
                    <a:pt x="684" y="730"/>
                    <a:pt x="684" y="730"/>
                    <a:pt x="684" y="730"/>
                  </a:cubicBezTo>
                  <a:cubicBezTo>
                    <a:pt x="699" y="717"/>
                    <a:pt x="699" y="717"/>
                    <a:pt x="699" y="717"/>
                  </a:cubicBezTo>
                  <a:cubicBezTo>
                    <a:pt x="701" y="715"/>
                    <a:pt x="701" y="715"/>
                    <a:pt x="701" y="715"/>
                  </a:cubicBezTo>
                  <a:cubicBezTo>
                    <a:pt x="708" y="702"/>
                    <a:pt x="708" y="702"/>
                    <a:pt x="708" y="702"/>
                  </a:cubicBezTo>
                  <a:cubicBezTo>
                    <a:pt x="708" y="701"/>
                    <a:pt x="708" y="701"/>
                    <a:pt x="708" y="701"/>
                  </a:cubicBezTo>
                  <a:cubicBezTo>
                    <a:pt x="708" y="700"/>
                    <a:pt x="708" y="700"/>
                    <a:pt x="708" y="700"/>
                  </a:cubicBezTo>
                  <a:cubicBezTo>
                    <a:pt x="707" y="700"/>
                    <a:pt x="707" y="700"/>
                    <a:pt x="707" y="700"/>
                  </a:cubicBezTo>
                  <a:cubicBezTo>
                    <a:pt x="708" y="690"/>
                    <a:pt x="708" y="690"/>
                    <a:pt x="708" y="690"/>
                  </a:cubicBezTo>
                  <a:cubicBezTo>
                    <a:pt x="716" y="666"/>
                    <a:pt x="716" y="666"/>
                    <a:pt x="716" y="666"/>
                  </a:cubicBezTo>
                  <a:cubicBezTo>
                    <a:pt x="716" y="665"/>
                    <a:pt x="716" y="665"/>
                    <a:pt x="716" y="665"/>
                  </a:cubicBezTo>
                  <a:cubicBezTo>
                    <a:pt x="717" y="664"/>
                    <a:pt x="717" y="664"/>
                    <a:pt x="717" y="664"/>
                  </a:cubicBezTo>
                  <a:cubicBezTo>
                    <a:pt x="719" y="663"/>
                    <a:pt x="719" y="663"/>
                    <a:pt x="719" y="663"/>
                  </a:cubicBezTo>
                  <a:cubicBezTo>
                    <a:pt x="719" y="662"/>
                    <a:pt x="719" y="662"/>
                    <a:pt x="719" y="662"/>
                  </a:cubicBezTo>
                  <a:cubicBezTo>
                    <a:pt x="723" y="663"/>
                    <a:pt x="723" y="663"/>
                    <a:pt x="723" y="663"/>
                  </a:cubicBezTo>
                  <a:cubicBezTo>
                    <a:pt x="723" y="662"/>
                    <a:pt x="723" y="662"/>
                    <a:pt x="723" y="662"/>
                  </a:cubicBezTo>
                  <a:cubicBezTo>
                    <a:pt x="729" y="656"/>
                    <a:pt x="729" y="656"/>
                    <a:pt x="729" y="656"/>
                  </a:cubicBezTo>
                  <a:cubicBezTo>
                    <a:pt x="731" y="655"/>
                    <a:pt x="731" y="655"/>
                    <a:pt x="731" y="655"/>
                  </a:cubicBezTo>
                  <a:cubicBezTo>
                    <a:pt x="735" y="649"/>
                    <a:pt x="735" y="649"/>
                    <a:pt x="735" y="649"/>
                  </a:cubicBezTo>
                  <a:cubicBezTo>
                    <a:pt x="742" y="639"/>
                    <a:pt x="742" y="639"/>
                    <a:pt x="742" y="639"/>
                  </a:cubicBezTo>
                  <a:cubicBezTo>
                    <a:pt x="746" y="626"/>
                    <a:pt x="746" y="626"/>
                    <a:pt x="746" y="626"/>
                  </a:cubicBezTo>
                  <a:cubicBezTo>
                    <a:pt x="747" y="625"/>
                    <a:pt x="747" y="625"/>
                    <a:pt x="747" y="625"/>
                  </a:cubicBezTo>
                  <a:cubicBezTo>
                    <a:pt x="747" y="619"/>
                    <a:pt x="747" y="619"/>
                    <a:pt x="747" y="619"/>
                  </a:cubicBezTo>
                  <a:cubicBezTo>
                    <a:pt x="747" y="617"/>
                    <a:pt x="747" y="617"/>
                    <a:pt x="747" y="617"/>
                  </a:cubicBezTo>
                  <a:cubicBezTo>
                    <a:pt x="754" y="595"/>
                    <a:pt x="754" y="595"/>
                    <a:pt x="754" y="595"/>
                  </a:cubicBezTo>
                  <a:cubicBezTo>
                    <a:pt x="757" y="589"/>
                    <a:pt x="757" y="589"/>
                    <a:pt x="757" y="589"/>
                  </a:cubicBezTo>
                  <a:cubicBezTo>
                    <a:pt x="762" y="575"/>
                    <a:pt x="762" y="575"/>
                    <a:pt x="762" y="575"/>
                  </a:cubicBezTo>
                  <a:cubicBezTo>
                    <a:pt x="763" y="573"/>
                    <a:pt x="763" y="573"/>
                    <a:pt x="763" y="573"/>
                  </a:cubicBezTo>
                  <a:cubicBezTo>
                    <a:pt x="763" y="572"/>
                    <a:pt x="763" y="572"/>
                    <a:pt x="763" y="572"/>
                  </a:cubicBezTo>
                  <a:cubicBezTo>
                    <a:pt x="760" y="570"/>
                    <a:pt x="760" y="570"/>
                    <a:pt x="760" y="570"/>
                  </a:cubicBezTo>
                  <a:cubicBezTo>
                    <a:pt x="758" y="566"/>
                    <a:pt x="758" y="566"/>
                    <a:pt x="758" y="566"/>
                  </a:cubicBezTo>
                  <a:cubicBezTo>
                    <a:pt x="758" y="565"/>
                    <a:pt x="758" y="565"/>
                    <a:pt x="758" y="565"/>
                  </a:cubicBezTo>
                  <a:cubicBezTo>
                    <a:pt x="758" y="564"/>
                    <a:pt x="758" y="564"/>
                    <a:pt x="758" y="564"/>
                  </a:cubicBezTo>
                  <a:cubicBezTo>
                    <a:pt x="758" y="561"/>
                    <a:pt x="758" y="561"/>
                    <a:pt x="758" y="561"/>
                  </a:cubicBezTo>
                  <a:cubicBezTo>
                    <a:pt x="759" y="553"/>
                    <a:pt x="759" y="553"/>
                    <a:pt x="759" y="553"/>
                  </a:cubicBezTo>
                  <a:cubicBezTo>
                    <a:pt x="759" y="551"/>
                    <a:pt x="759" y="551"/>
                    <a:pt x="759" y="551"/>
                  </a:cubicBezTo>
                  <a:cubicBezTo>
                    <a:pt x="765" y="535"/>
                    <a:pt x="765" y="535"/>
                    <a:pt x="765" y="535"/>
                  </a:cubicBezTo>
                  <a:cubicBezTo>
                    <a:pt x="767" y="531"/>
                    <a:pt x="767" y="531"/>
                    <a:pt x="767" y="531"/>
                  </a:cubicBezTo>
                  <a:cubicBezTo>
                    <a:pt x="778" y="514"/>
                    <a:pt x="778" y="514"/>
                    <a:pt x="778" y="514"/>
                  </a:cubicBezTo>
                  <a:cubicBezTo>
                    <a:pt x="780" y="511"/>
                    <a:pt x="780" y="511"/>
                    <a:pt x="780" y="511"/>
                  </a:cubicBezTo>
                  <a:cubicBezTo>
                    <a:pt x="786" y="504"/>
                    <a:pt x="786" y="504"/>
                    <a:pt x="786" y="504"/>
                  </a:cubicBezTo>
                  <a:cubicBezTo>
                    <a:pt x="792" y="495"/>
                    <a:pt x="792" y="495"/>
                    <a:pt x="792" y="495"/>
                  </a:cubicBezTo>
                  <a:cubicBezTo>
                    <a:pt x="793" y="494"/>
                    <a:pt x="793" y="494"/>
                    <a:pt x="793" y="494"/>
                  </a:cubicBezTo>
                  <a:cubicBezTo>
                    <a:pt x="798" y="483"/>
                    <a:pt x="798" y="483"/>
                    <a:pt x="798" y="483"/>
                  </a:cubicBezTo>
                  <a:lnTo>
                    <a:pt x="787" y="455"/>
                  </a:lnTo>
                  <a:close/>
                  <a:moveTo>
                    <a:pt x="369" y="929"/>
                  </a:moveTo>
                  <a:cubicBezTo>
                    <a:pt x="370" y="928"/>
                    <a:pt x="370" y="928"/>
                    <a:pt x="370" y="928"/>
                  </a:cubicBezTo>
                  <a:cubicBezTo>
                    <a:pt x="370" y="928"/>
                    <a:pt x="370" y="928"/>
                    <a:pt x="370" y="928"/>
                  </a:cubicBezTo>
                  <a:cubicBezTo>
                    <a:pt x="372" y="925"/>
                    <a:pt x="372" y="925"/>
                    <a:pt x="372" y="925"/>
                  </a:cubicBezTo>
                  <a:cubicBezTo>
                    <a:pt x="372" y="925"/>
                    <a:pt x="372" y="925"/>
                    <a:pt x="372" y="925"/>
                  </a:cubicBezTo>
                  <a:cubicBezTo>
                    <a:pt x="371" y="918"/>
                    <a:pt x="371" y="918"/>
                    <a:pt x="371" y="918"/>
                  </a:cubicBezTo>
                  <a:cubicBezTo>
                    <a:pt x="370" y="917"/>
                    <a:pt x="370" y="917"/>
                    <a:pt x="370" y="917"/>
                  </a:cubicBezTo>
                  <a:cubicBezTo>
                    <a:pt x="370" y="917"/>
                    <a:pt x="370" y="917"/>
                    <a:pt x="370" y="917"/>
                  </a:cubicBezTo>
                  <a:cubicBezTo>
                    <a:pt x="370" y="916"/>
                    <a:pt x="370" y="916"/>
                    <a:pt x="370" y="916"/>
                  </a:cubicBezTo>
                  <a:cubicBezTo>
                    <a:pt x="369" y="917"/>
                    <a:pt x="369" y="917"/>
                    <a:pt x="369" y="917"/>
                  </a:cubicBezTo>
                  <a:cubicBezTo>
                    <a:pt x="366" y="919"/>
                    <a:pt x="366" y="919"/>
                    <a:pt x="366" y="919"/>
                  </a:cubicBezTo>
                  <a:cubicBezTo>
                    <a:pt x="366" y="920"/>
                    <a:pt x="366" y="920"/>
                    <a:pt x="366" y="920"/>
                  </a:cubicBezTo>
                  <a:cubicBezTo>
                    <a:pt x="363" y="926"/>
                    <a:pt x="363" y="926"/>
                    <a:pt x="363" y="926"/>
                  </a:cubicBezTo>
                  <a:cubicBezTo>
                    <a:pt x="363" y="928"/>
                    <a:pt x="363" y="928"/>
                    <a:pt x="363" y="928"/>
                  </a:cubicBezTo>
                  <a:cubicBezTo>
                    <a:pt x="363" y="929"/>
                    <a:pt x="363" y="929"/>
                    <a:pt x="363" y="929"/>
                  </a:cubicBezTo>
                  <a:cubicBezTo>
                    <a:pt x="364" y="929"/>
                    <a:pt x="364" y="929"/>
                    <a:pt x="364" y="929"/>
                  </a:cubicBezTo>
                  <a:lnTo>
                    <a:pt x="369" y="929"/>
                  </a:lnTo>
                  <a:close/>
                  <a:moveTo>
                    <a:pt x="186" y="747"/>
                  </a:moveTo>
                  <a:cubicBezTo>
                    <a:pt x="191" y="749"/>
                    <a:pt x="191" y="749"/>
                    <a:pt x="191" y="749"/>
                  </a:cubicBezTo>
                  <a:cubicBezTo>
                    <a:pt x="193" y="749"/>
                    <a:pt x="193" y="749"/>
                    <a:pt x="193" y="749"/>
                  </a:cubicBezTo>
                  <a:cubicBezTo>
                    <a:pt x="194" y="748"/>
                    <a:pt x="194" y="748"/>
                    <a:pt x="194" y="748"/>
                  </a:cubicBezTo>
                  <a:cubicBezTo>
                    <a:pt x="195" y="748"/>
                    <a:pt x="195" y="748"/>
                    <a:pt x="195" y="748"/>
                  </a:cubicBezTo>
                  <a:cubicBezTo>
                    <a:pt x="195" y="747"/>
                    <a:pt x="195" y="747"/>
                    <a:pt x="195" y="747"/>
                  </a:cubicBezTo>
                  <a:cubicBezTo>
                    <a:pt x="195" y="746"/>
                    <a:pt x="195" y="746"/>
                    <a:pt x="195" y="746"/>
                  </a:cubicBezTo>
                  <a:cubicBezTo>
                    <a:pt x="195" y="745"/>
                    <a:pt x="195" y="745"/>
                    <a:pt x="195" y="745"/>
                  </a:cubicBezTo>
                  <a:cubicBezTo>
                    <a:pt x="191" y="743"/>
                    <a:pt x="191" y="743"/>
                    <a:pt x="191" y="743"/>
                  </a:cubicBezTo>
                  <a:cubicBezTo>
                    <a:pt x="185" y="739"/>
                    <a:pt x="185" y="739"/>
                    <a:pt x="185" y="739"/>
                  </a:cubicBezTo>
                  <a:cubicBezTo>
                    <a:pt x="182" y="740"/>
                    <a:pt x="182" y="740"/>
                    <a:pt x="182" y="740"/>
                  </a:cubicBezTo>
                  <a:cubicBezTo>
                    <a:pt x="181" y="741"/>
                    <a:pt x="181" y="741"/>
                    <a:pt x="181" y="741"/>
                  </a:cubicBezTo>
                  <a:cubicBezTo>
                    <a:pt x="180" y="743"/>
                    <a:pt x="180" y="743"/>
                    <a:pt x="180" y="743"/>
                  </a:cubicBezTo>
                  <a:cubicBezTo>
                    <a:pt x="180" y="744"/>
                    <a:pt x="180" y="744"/>
                    <a:pt x="180" y="744"/>
                  </a:cubicBezTo>
                  <a:cubicBezTo>
                    <a:pt x="180" y="745"/>
                    <a:pt x="180" y="745"/>
                    <a:pt x="180" y="745"/>
                  </a:cubicBezTo>
                  <a:cubicBezTo>
                    <a:pt x="182" y="746"/>
                    <a:pt x="182" y="746"/>
                    <a:pt x="182" y="746"/>
                  </a:cubicBezTo>
                  <a:lnTo>
                    <a:pt x="186" y="747"/>
                  </a:lnTo>
                  <a:close/>
                  <a:moveTo>
                    <a:pt x="235" y="874"/>
                  </a:moveTo>
                  <a:cubicBezTo>
                    <a:pt x="235" y="874"/>
                    <a:pt x="235" y="874"/>
                    <a:pt x="235" y="874"/>
                  </a:cubicBezTo>
                  <a:cubicBezTo>
                    <a:pt x="235" y="873"/>
                    <a:pt x="235" y="873"/>
                    <a:pt x="235" y="873"/>
                  </a:cubicBezTo>
                  <a:cubicBezTo>
                    <a:pt x="227" y="876"/>
                    <a:pt x="227" y="876"/>
                    <a:pt x="227" y="876"/>
                  </a:cubicBezTo>
                  <a:cubicBezTo>
                    <a:pt x="224" y="877"/>
                    <a:pt x="224" y="877"/>
                    <a:pt x="224" y="877"/>
                  </a:cubicBezTo>
                  <a:cubicBezTo>
                    <a:pt x="218" y="877"/>
                    <a:pt x="218" y="877"/>
                    <a:pt x="218" y="877"/>
                  </a:cubicBezTo>
                  <a:cubicBezTo>
                    <a:pt x="214" y="876"/>
                    <a:pt x="214" y="876"/>
                    <a:pt x="214" y="876"/>
                  </a:cubicBezTo>
                  <a:cubicBezTo>
                    <a:pt x="208" y="878"/>
                    <a:pt x="208" y="878"/>
                    <a:pt x="208" y="878"/>
                  </a:cubicBezTo>
                  <a:cubicBezTo>
                    <a:pt x="206" y="879"/>
                    <a:pt x="206" y="879"/>
                    <a:pt x="206" y="879"/>
                  </a:cubicBezTo>
                  <a:cubicBezTo>
                    <a:pt x="201" y="889"/>
                    <a:pt x="201" y="889"/>
                    <a:pt x="201" y="889"/>
                  </a:cubicBezTo>
                  <a:cubicBezTo>
                    <a:pt x="199" y="891"/>
                    <a:pt x="199" y="891"/>
                    <a:pt x="199" y="891"/>
                  </a:cubicBezTo>
                  <a:cubicBezTo>
                    <a:pt x="199" y="893"/>
                    <a:pt x="199" y="893"/>
                    <a:pt x="199" y="893"/>
                  </a:cubicBezTo>
                  <a:cubicBezTo>
                    <a:pt x="199" y="901"/>
                    <a:pt x="199" y="901"/>
                    <a:pt x="199" y="901"/>
                  </a:cubicBezTo>
                  <a:cubicBezTo>
                    <a:pt x="200" y="903"/>
                    <a:pt x="200" y="903"/>
                    <a:pt x="200" y="903"/>
                  </a:cubicBezTo>
                  <a:cubicBezTo>
                    <a:pt x="202" y="909"/>
                    <a:pt x="202" y="909"/>
                    <a:pt x="202" y="909"/>
                  </a:cubicBezTo>
                  <a:cubicBezTo>
                    <a:pt x="203" y="911"/>
                    <a:pt x="203" y="911"/>
                    <a:pt x="203" y="911"/>
                  </a:cubicBezTo>
                  <a:cubicBezTo>
                    <a:pt x="204" y="912"/>
                    <a:pt x="204" y="912"/>
                    <a:pt x="204" y="912"/>
                  </a:cubicBezTo>
                  <a:cubicBezTo>
                    <a:pt x="210" y="916"/>
                    <a:pt x="210" y="916"/>
                    <a:pt x="210" y="916"/>
                  </a:cubicBezTo>
                  <a:cubicBezTo>
                    <a:pt x="218" y="917"/>
                    <a:pt x="218" y="917"/>
                    <a:pt x="218" y="917"/>
                  </a:cubicBezTo>
                  <a:cubicBezTo>
                    <a:pt x="219" y="916"/>
                    <a:pt x="219" y="916"/>
                    <a:pt x="219" y="916"/>
                  </a:cubicBezTo>
                  <a:cubicBezTo>
                    <a:pt x="236" y="879"/>
                    <a:pt x="236" y="879"/>
                    <a:pt x="236" y="879"/>
                  </a:cubicBezTo>
                  <a:cubicBezTo>
                    <a:pt x="236" y="877"/>
                    <a:pt x="236" y="877"/>
                    <a:pt x="236" y="877"/>
                  </a:cubicBezTo>
                  <a:lnTo>
                    <a:pt x="235" y="874"/>
                  </a:lnTo>
                  <a:close/>
                  <a:moveTo>
                    <a:pt x="154" y="780"/>
                  </a:moveTo>
                  <a:cubicBezTo>
                    <a:pt x="152" y="784"/>
                    <a:pt x="152" y="784"/>
                    <a:pt x="152" y="784"/>
                  </a:cubicBezTo>
                  <a:cubicBezTo>
                    <a:pt x="153" y="785"/>
                    <a:pt x="153" y="785"/>
                    <a:pt x="153" y="785"/>
                  </a:cubicBezTo>
                  <a:cubicBezTo>
                    <a:pt x="154" y="786"/>
                    <a:pt x="154" y="786"/>
                    <a:pt x="154" y="786"/>
                  </a:cubicBezTo>
                  <a:cubicBezTo>
                    <a:pt x="155" y="787"/>
                    <a:pt x="155" y="787"/>
                    <a:pt x="155" y="787"/>
                  </a:cubicBezTo>
                  <a:cubicBezTo>
                    <a:pt x="157" y="785"/>
                    <a:pt x="157" y="785"/>
                    <a:pt x="157" y="785"/>
                  </a:cubicBezTo>
                  <a:cubicBezTo>
                    <a:pt x="158" y="783"/>
                    <a:pt x="158" y="783"/>
                    <a:pt x="158" y="783"/>
                  </a:cubicBezTo>
                  <a:cubicBezTo>
                    <a:pt x="160" y="782"/>
                    <a:pt x="160" y="782"/>
                    <a:pt x="160" y="782"/>
                  </a:cubicBezTo>
                  <a:cubicBezTo>
                    <a:pt x="161" y="781"/>
                    <a:pt x="161" y="781"/>
                    <a:pt x="161" y="781"/>
                  </a:cubicBezTo>
                  <a:cubicBezTo>
                    <a:pt x="161" y="779"/>
                    <a:pt x="161" y="779"/>
                    <a:pt x="161" y="779"/>
                  </a:cubicBezTo>
                  <a:cubicBezTo>
                    <a:pt x="161" y="778"/>
                    <a:pt x="161" y="778"/>
                    <a:pt x="161" y="778"/>
                  </a:cubicBezTo>
                  <a:cubicBezTo>
                    <a:pt x="161" y="777"/>
                    <a:pt x="161" y="777"/>
                    <a:pt x="161" y="777"/>
                  </a:cubicBezTo>
                  <a:cubicBezTo>
                    <a:pt x="161" y="777"/>
                    <a:pt x="161" y="777"/>
                    <a:pt x="161" y="777"/>
                  </a:cubicBezTo>
                  <a:cubicBezTo>
                    <a:pt x="157" y="777"/>
                    <a:pt x="157" y="777"/>
                    <a:pt x="157" y="777"/>
                  </a:cubicBezTo>
                  <a:lnTo>
                    <a:pt x="154" y="780"/>
                  </a:lnTo>
                  <a:close/>
                  <a:moveTo>
                    <a:pt x="186" y="607"/>
                  </a:moveTo>
                  <a:cubicBezTo>
                    <a:pt x="185" y="606"/>
                    <a:pt x="185" y="606"/>
                    <a:pt x="185" y="606"/>
                  </a:cubicBezTo>
                  <a:cubicBezTo>
                    <a:pt x="185" y="605"/>
                    <a:pt x="185" y="605"/>
                    <a:pt x="185" y="605"/>
                  </a:cubicBezTo>
                  <a:cubicBezTo>
                    <a:pt x="182" y="602"/>
                    <a:pt x="182" y="602"/>
                    <a:pt x="182" y="602"/>
                  </a:cubicBezTo>
                  <a:cubicBezTo>
                    <a:pt x="176" y="597"/>
                    <a:pt x="176" y="597"/>
                    <a:pt x="176" y="597"/>
                  </a:cubicBezTo>
                  <a:cubicBezTo>
                    <a:pt x="174" y="596"/>
                    <a:pt x="174" y="596"/>
                    <a:pt x="174" y="596"/>
                  </a:cubicBezTo>
                  <a:cubicBezTo>
                    <a:pt x="171" y="596"/>
                    <a:pt x="171" y="596"/>
                    <a:pt x="171" y="596"/>
                  </a:cubicBezTo>
                  <a:cubicBezTo>
                    <a:pt x="167" y="597"/>
                    <a:pt x="167" y="597"/>
                    <a:pt x="167" y="597"/>
                  </a:cubicBezTo>
                  <a:cubicBezTo>
                    <a:pt x="166" y="597"/>
                    <a:pt x="166" y="597"/>
                    <a:pt x="166" y="597"/>
                  </a:cubicBezTo>
                  <a:cubicBezTo>
                    <a:pt x="162" y="601"/>
                    <a:pt x="162" y="601"/>
                    <a:pt x="162" y="601"/>
                  </a:cubicBezTo>
                  <a:cubicBezTo>
                    <a:pt x="157" y="607"/>
                    <a:pt x="157" y="607"/>
                    <a:pt x="157" y="607"/>
                  </a:cubicBezTo>
                  <a:cubicBezTo>
                    <a:pt x="160" y="612"/>
                    <a:pt x="160" y="612"/>
                    <a:pt x="160" y="612"/>
                  </a:cubicBezTo>
                  <a:cubicBezTo>
                    <a:pt x="165" y="618"/>
                    <a:pt x="165" y="618"/>
                    <a:pt x="165" y="618"/>
                  </a:cubicBezTo>
                  <a:cubicBezTo>
                    <a:pt x="173" y="626"/>
                    <a:pt x="173" y="626"/>
                    <a:pt x="173" y="626"/>
                  </a:cubicBezTo>
                  <a:cubicBezTo>
                    <a:pt x="174" y="627"/>
                    <a:pt x="174" y="627"/>
                    <a:pt x="174" y="627"/>
                  </a:cubicBezTo>
                  <a:cubicBezTo>
                    <a:pt x="176" y="626"/>
                    <a:pt x="176" y="626"/>
                    <a:pt x="176" y="626"/>
                  </a:cubicBezTo>
                  <a:cubicBezTo>
                    <a:pt x="178" y="625"/>
                    <a:pt x="178" y="625"/>
                    <a:pt x="178" y="625"/>
                  </a:cubicBezTo>
                  <a:cubicBezTo>
                    <a:pt x="180" y="623"/>
                    <a:pt x="180" y="623"/>
                    <a:pt x="180" y="623"/>
                  </a:cubicBezTo>
                  <a:cubicBezTo>
                    <a:pt x="182" y="621"/>
                    <a:pt x="182" y="621"/>
                    <a:pt x="182" y="621"/>
                  </a:cubicBezTo>
                  <a:cubicBezTo>
                    <a:pt x="183" y="619"/>
                    <a:pt x="183" y="619"/>
                    <a:pt x="183" y="619"/>
                  </a:cubicBezTo>
                  <a:cubicBezTo>
                    <a:pt x="184" y="618"/>
                    <a:pt x="184" y="618"/>
                    <a:pt x="184" y="618"/>
                  </a:cubicBezTo>
                  <a:cubicBezTo>
                    <a:pt x="184" y="612"/>
                    <a:pt x="184" y="612"/>
                    <a:pt x="184" y="612"/>
                  </a:cubicBezTo>
                  <a:cubicBezTo>
                    <a:pt x="185" y="612"/>
                    <a:pt x="185" y="612"/>
                    <a:pt x="185" y="612"/>
                  </a:cubicBezTo>
                  <a:cubicBezTo>
                    <a:pt x="185" y="611"/>
                    <a:pt x="185" y="611"/>
                    <a:pt x="185" y="611"/>
                  </a:cubicBezTo>
                  <a:lnTo>
                    <a:pt x="186" y="607"/>
                  </a:lnTo>
                  <a:close/>
                  <a:moveTo>
                    <a:pt x="147" y="593"/>
                  </a:moveTo>
                  <a:cubicBezTo>
                    <a:pt x="145" y="593"/>
                    <a:pt x="145" y="593"/>
                    <a:pt x="145" y="593"/>
                  </a:cubicBezTo>
                  <a:cubicBezTo>
                    <a:pt x="143" y="593"/>
                    <a:pt x="143" y="593"/>
                    <a:pt x="143" y="593"/>
                  </a:cubicBezTo>
                  <a:cubicBezTo>
                    <a:pt x="141" y="593"/>
                    <a:pt x="141" y="593"/>
                    <a:pt x="141" y="593"/>
                  </a:cubicBezTo>
                  <a:cubicBezTo>
                    <a:pt x="135" y="596"/>
                    <a:pt x="135" y="596"/>
                    <a:pt x="135" y="596"/>
                  </a:cubicBezTo>
                  <a:cubicBezTo>
                    <a:pt x="135" y="596"/>
                    <a:pt x="135" y="596"/>
                    <a:pt x="135" y="596"/>
                  </a:cubicBezTo>
                  <a:cubicBezTo>
                    <a:pt x="134" y="597"/>
                    <a:pt x="134" y="597"/>
                    <a:pt x="134" y="597"/>
                  </a:cubicBezTo>
                  <a:cubicBezTo>
                    <a:pt x="135" y="599"/>
                    <a:pt x="135" y="599"/>
                    <a:pt x="135" y="599"/>
                  </a:cubicBezTo>
                  <a:cubicBezTo>
                    <a:pt x="135" y="600"/>
                    <a:pt x="135" y="600"/>
                    <a:pt x="135" y="600"/>
                  </a:cubicBezTo>
                  <a:cubicBezTo>
                    <a:pt x="136" y="600"/>
                    <a:pt x="136" y="600"/>
                    <a:pt x="136" y="600"/>
                  </a:cubicBezTo>
                  <a:cubicBezTo>
                    <a:pt x="148" y="597"/>
                    <a:pt x="148" y="597"/>
                    <a:pt x="148" y="597"/>
                  </a:cubicBezTo>
                  <a:cubicBezTo>
                    <a:pt x="150" y="596"/>
                    <a:pt x="150" y="596"/>
                    <a:pt x="150" y="596"/>
                  </a:cubicBezTo>
                  <a:cubicBezTo>
                    <a:pt x="151" y="596"/>
                    <a:pt x="151" y="596"/>
                    <a:pt x="151" y="596"/>
                  </a:cubicBezTo>
                  <a:cubicBezTo>
                    <a:pt x="151" y="595"/>
                    <a:pt x="151" y="595"/>
                    <a:pt x="151" y="595"/>
                  </a:cubicBezTo>
                  <a:cubicBezTo>
                    <a:pt x="151" y="595"/>
                    <a:pt x="151" y="595"/>
                    <a:pt x="151" y="595"/>
                  </a:cubicBezTo>
                  <a:cubicBezTo>
                    <a:pt x="151" y="593"/>
                    <a:pt x="151" y="593"/>
                    <a:pt x="151" y="593"/>
                  </a:cubicBezTo>
                  <a:cubicBezTo>
                    <a:pt x="150" y="593"/>
                    <a:pt x="150" y="593"/>
                    <a:pt x="150" y="593"/>
                  </a:cubicBezTo>
                  <a:lnTo>
                    <a:pt x="147" y="593"/>
                  </a:lnTo>
                  <a:close/>
                  <a:moveTo>
                    <a:pt x="207" y="926"/>
                  </a:moveTo>
                  <a:cubicBezTo>
                    <a:pt x="206" y="924"/>
                    <a:pt x="206" y="924"/>
                    <a:pt x="206" y="924"/>
                  </a:cubicBezTo>
                  <a:cubicBezTo>
                    <a:pt x="204" y="921"/>
                    <a:pt x="204" y="921"/>
                    <a:pt x="204" y="921"/>
                  </a:cubicBezTo>
                  <a:cubicBezTo>
                    <a:pt x="201" y="919"/>
                    <a:pt x="201" y="919"/>
                    <a:pt x="201" y="919"/>
                  </a:cubicBezTo>
                  <a:cubicBezTo>
                    <a:pt x="199" y="916"/>
                    <a:pt x="199" y="916"/>
                    <a:pt x="199" y="916"/>
                  </a:cubicBezTo>
                  <a:cubicBezTo>
                    <a:pt x="198" y="911"/>
                    <a:pt x="198" y="911"/>
                    <a:pt x="198" y="911"/>
                  </a:cubicBezTo>
                  <a:cubicBezTo>
                    <a:pt x="196" y="896"/>
                    <a:pt x="196" y="896"/>
                    <a:pt x="196" y="896"/>
                  </a:cubicBezTo>
                  <a:cubicBezTo>
                    <a:pt x="195" y="886"/>
                    <a:pt x="195" y="886"/>
                    <a:pt x="195" y="886"/>
                  </a:cubicBezTo>
                  <a:cubicBezTo>
                    <a:pt x="195" y="884"/>
                    <a:pt x="195" y="884"/>
                    <a:pt x="195" y="884"/>
                  </a:cubicBezTo>
                  <a:cubicBezTo>
                    <a:pt x="196" y="883"/>
                    <a:pt x="196" y="883"/>
                    <a:pt x="196" y="883"/>
                  </a:cubicBezTo>
                  <a:cubicBezTo>
                    <a:pt x="197" y="881"/>
                    <a:pt x="197" y="881"/>
                    <a:pt x="197" y="881"/>
                  </a:cubicBezTo>
                  <a:cubicBezTo>
                    <a:pt x="197" y="880"/>
                    <a:pt x="197" y="880"/>
                    <a:pt x="197" y="880"/>
                  </a:cubicBezTo>
                  <a:cubicBezTo>
                    <a:pt x="197" y="880"/>
                    <a:pt x="197" y="880"/>
                    <a:pt x="197" y="880"/>
                  </a:cubicBezTo>
                  <a:cubicBezTo>
                    <a:pt x="193" y="880"/>
                    <a:pt x="193" y="880"/>
                    <a:pt x="193" y="880"/>
                  </a:cubicBezTo>
                  <a:cubicBezTo>
                    <a:pt x="166" y="892"/>
                    <a:pt x="166" y="892"/>
                    <a:pt x="166" y="892"/>
                  </a:cubicBezTo>
                  <a:cubicBezTo>
                    <a:pt x="151" y="899"/>
                    <a:pt x="151" y="899"/>
                    <a:pt x="151" y="899"/>
                  </a:cubicBezTo>
                  <a:cubicBezTo>
                    <a:pt x="150" y="900"/>
                    <a:pt x="150" y="900"/>
                    <a:pt x="150" y="900"/>
                  </a:cubicBezTo>
                  <a:cubicBezTo>
                    <a:pt x="149" y="902"/>
                    <a:pt x="149" y="902"/>
                    <a:pt x="149" y="902"/>
                  </a:cubicBezTo>
                  <a:cubicBezTo>
                    <a:pt x="148" y="903"/>
                    <a:pt x="148" y="903"/>
                    <a:pt x="148" y="903"/>
                  </a:cubicBezTo>
                  <a:cubicBezTo>
                    <a:pt x="145" y="915"/>
                    <a:pt x="145" y="915"/>
                    <a:pt x="145" y="915"/>
                  </a:cubicBezTo>
                  <a:cubicBezTo>
                    <a:pt x="138" y="940"/>
                    <a:pt x="138" y="940"/>
                    <a:pt x="138" y="940"/>
                  </a:cubicBezTo>
                  <a:cubicBezTo>
                    <a:pt x="138" y="941"/>
                    <a:pt x="138" y="941"/>
                    <a:pt x="138" y="941"/>
                  </a:cubicBezTo>
                  <a:cubicBezTo>
                    <a:pt x="139" y="946"/>
                    <a:pt x="139" y="946"/>
                    <a:pt x="139" y="946"/>
                  </a:cubicBezTo>
                  <a:cubicBezTo>
                    <a:pt x="139" y="946"/>
                    <a:pt x="139" y="946"/>
                    <a:pt x="139" y="946"/>
                  </a:cubicBezTo>
                  <a:cubicBezTo>
                    <a:pt x="140" y="947"/>
                    <a:pt x="140" y="947"/>
                    <a:pt x="140" y="947"/>
                  </a:cubicBezTo>
                  <a:cubicBezTo>
                    <a:pt x="145" y="946"/>
                    <a:pt x="145" y="946"/>
                    <a:pt x="145" y="946"/>
                  </a:cubicBezTo>
                  <a:cubicBezTo>
                    <a:pt x="149" y="943"/>
                    <a:pt x="149" y="943"/>
                    <a:pt x="149" y="943"/>
                  </a:cubicBezTo>
                  <a:cubicBezTo>
                    <a:pt x="152" y="941"/>
                    <a:pt x="152" y="941"/>
                    <a:pt x="152" y="941"/>
                  </a:cubicBezTo>
                  <a:cubicBezTo>
                    <a:pt x="153" y="939"/>
                    <a:pt x="153" y="939"/>
                    <a:pt x="153" y="939"/>
                  </a:cubicBezTo>
                  <a:cubicBezTo>
                    <a:pt x="156" y="936"/>
                    <a:pt x="156" y="936"/>
                    <a:pt x="156" y="936"/>
                  </a:cubicBezTo>
                  <a:cubicBezTo>
                    <a:pt x="157" y="935"/>
                    <a:pt x="157" y="935"/>
                    <a:pt x="157" y="935"/>
                  </a:cubicBezTo>
                  <a:cubicBezTo>
                    <a:pt x="160" y="927"/>
                    <a:pt x="160" y="927"/>
                    <a:pt x="160" y="927"/>
                  </a:cubicBezTo>
                  <a:cubicBezTo>
                    <a:pt x="162" y="923"/>
                    <a:pt x="162" y="923"/>
                    <a:pt x="162" y="923"/>
                  </a:cubicBezTo>
                  <a:cubicBezTo>
                    <a:pt x="163" y="920"/>
                    <a:pt x="163" y="920"/>
                    <a:pt x="163" y="920"/>
                  </a:cubicBezTo>
                  <a:cubicBezTo>
                    <a:pt x="164" y="920"/>
                    <a:pt x="164" y="920"/>
                    <a:pt x="164" y="920"/>
                  </a:cubicBezTo>
                  <a:cubicBezTo>
                    <a:pt x="174" y="920"/>
                    <a:pt x="174" y="920"/>
                    <a:pt x="174" y="920"/>
                  </a:cubicBezTo>
                  <a:cubicBezTo>
                    <a:pt x="175" y="920"/>
                    <a:pt x="175" y="920"/>
                    <a:pt x="175" y="920"/>
                  </a:cubicBezTo>
                  <a:cubicBezTo>
                    <a:pt x="176" y="920"/>
                    <a:pt x="176" y="920"/>
                    <a:pt x="176" y="920"/>
                  </a:cubicBezTo>
                  <a:cubicBezTo>
                    <a:pt x="176" y="921"/>
                    <a:pt x="176" y="921"/>
                    <a:pt x="176" y="921"/>
                  </a:cubicBezTo>
                  <a:cubicBezTo>
                    <a:pt x="176" y="922"/>
                    <a:pt x="176" y="922"/>
                    <a:pt x="176" y="922"/>
                  </a:cubicBezTo>
                  <a:cubicBezTo>
                    <a:pt x="176" y="923"/>
                    <a:pt x="176" y="923"/>
                    <a:pt x="176" y="923"/>
                  </a:cubicBezTo>
                  <a:cubicBezTo>
                    <a:pt x="175" y="924"/>
                    <a:pt x="175" y="924"/>
                    <a:pt x="175" y="924"/>
                  </a:cubicBezTo>
                  <a:cubicBezTo>
                    <a:pt x="173" y="925"/>
                    <a:pt x="173" y="925"/>
                    <a:pt x="173" y="925"/>
                  </a:cubicBezTo>
                  <a:cubicBezTo>
                    <a:pt x="170" y="937"/>
                    <a:pt x="170" y="937"/>
                    <a:pt x="170" y="937"/>
                  </a:cubicBezTo>
                  <a:cubicBezTo>
                    <a:pt x="165" y="959"/>
                    <a:pt x="165" y="959"/>
                    <a:pt x="165" y="959"/>
                  </a:cubicBezTo>
                  <a:cubicBezTo>
                    <a:pt x="164" y="965"/>
                    <a:pt x="164" y="965"/>
                    <a:pt x="164" y="965"/>
                  </a:cubicBezTo>
                  <a:cubicBezTo>
                    <a:pt x="164" y="966"/>
                    <a:pt x="164" y="966"/>
                    <a:pt x="164" y="966"/>
                  </a:cubicBezTo>
                  <a:cubicBezTo>
                    <a:pt x="171" y="970"/>
                    <a:pt x="171" y="970"/>
                    <a:pt x="171" y="970"/>
                  </a:cubicBezTo>
                  <a:cubicBezTo>
                    <a:pt x="174" y="969"/>
                    <a:pt x="174" y="969"/>
                    <a:pt x="174" y="969"/>
                  </a:cubicBezTo>
                  <a:cubicBezTo>
                    <a:pt x="175" y="969"/>
                    <a:pt x="175" y="969"/>
                    <a:pt x="175" y="969"/>
                  </a:cubicBezTo>
                  <a:cubicBezTo>
                    <a:pt x="195" y="957"/>
                    <a:pt x="195" y="957"/>
                    <a:pt x="195" y="957"/>
                  </a:cubicBezTo>
                  <a:cubicBezTo>
                    <a:pt x="200" y="953"/>
                    <a:pt x="200" y="953"/>
                    <a:pt x="200" y="953"/>
                  </a:cubicBezTo>
                  <a:cubicBezTo>
                    <a:pt x="209" y="946"/>
                    <a:pt x="209" y="946"/>
                    <a:pt x="209" y="946"/>
                  </a:cubicBezTo>
                  <a:cubicBezTo>
                    <a:pt x="210" y="944"/>
                    <a:pt x="210" y="944"/>
                    <a:pt x="210" y="944"/>
                  </a:cubicBezTo>
                  <a:cubicBezTo>
                    <a:pt x="210" y="943"/>
                    <a:pt x="210" y="943"/>
                    <a:pt x="210" y="943"/>
                  </a:cubicBezTo>
                  <a:cubicBezTo>
                    <a:pt x="209" y="935"/>
                    <a:pt x="209" y="935"/>
                    <a:pt x="209" y="935"/>
                  </a:cubicBezTo>
                  <a:lnTo>
                    <a:pt x="207" y="926"/>
                  </a:lnTo>
                  <a:close/>
                  <a:moveTo>
                    <a:pt x="141" y="712"/>
                  </a:moveTo>
                  <a:cubicBezTo>
                    <a:pt x="146" y="706"/>
                    <a:pt x="146" y="706"/>
                    <a:pt x="146" y="706"/>
                  </a:cubicBezTo>
                  <a:cubicBezTo>
                    <a:pt x="149" y="703"/>
                    <a:pt x="149" y="703"/>
                    <a:pt x="149" y="703"/>
                  </a:cubicBezTo>
                  <a:cubicBezTo>
                    <a:pt x="154" y="692"/>
                    <a:pt x="154" y="692"/>
                    <a:pt x="154" y="692"/>
                  </a:cubicBezTo>
                  <a:cubicBezTo>
                    <a:pt x="154" y="691"/>
                    <a:pt x="154" y="691"/>
                    <a:pt x="154" y="691"/>
                  </a:cubicBezTo>
                  <a:cubicBezTo>
                    <a:pt x="155" y="690"/>
                    <a:pt x="155" y="690"/>
                    <a:pt x="155" y="690"/>
                  </a:cubicBezTo>
                  <a:cubicBezTo>
                    <a:pt x="155" y="690"/>
                    <a:pt x="155" y="690"/>
                    <a:pt x="155" y="690"/>
                  </a:cubicBezTo>
                  <a:cubicBezTo>
                    <a:pt x="154" y="689"/>
                    <a:pt x="154" y="689"/>
                    <a:pt x="154" y="689"/>
                  </a:cubicBezTo>
                  <a:cubicBezTo>
                    <a:pt x="147" y="691"/>
                    <a:pt x="147" y="691"/>
                    <a:pt x="147" y="691"/>
                  </a:cubicBezTo>
                  <a:cubicBezTo>
                    <a:pt x="141" y="695"/>
                    <a:pt x="141" y="695"/>
                    <a:pt x="141" y="695"/>
                  </a:cubicBezTo>
                  <a:cubicBezTo>
                    <a:pt x="130" y="704"/>
                    <a:pt x="130" y="704"/>
                    <a:pt x="130" y="704"/>
                  </a:cubicBezTo>
                  <a:cubicBezTo>
                    <a:pt x="122" y="714"/>
                    <a:pt x="122" y="714"/>
                    <a:pt x="122" y="714"/>
                  </a:cubicBezTo>
                  <a:cubicBezTo>
                    <a:pt x="120" y="720"/>
                    <a:pt x="120" y="720"/>
                    <a:pt x="120" y="720"/>
                  </a:cubicBezTo>
                  <a:cubicBezTo>
                    <a:pt x="130" y="717"/>
                    <a:pt x="130" y="717"/>
                    <a:pt x="130" y="717"/>
                  </a:cubicBezTo>
                  <a:cubicBezTo>
                    <a:pt x="136" y="715"/>
                    <a:pt x="136" y="715"/>
                    <a:pt x="136" y="715"/>
                  </a:cubicBezTo>
                  <a:cubicBezTo>
                    <a:pt x="140" y="713"/>
                    <a:pt x="140" y="713"/>
                    <a:pt x="140" y="713"/>
                  </a:cubicBezTo>
                  <a:lnTo>
                    <a:pt x="141" y="712"/>
                  </a:lnTo>
                  <a:close/>
                  <a:moveTo>
                    <a:pt x="112" y="303"/>
                  </a:moveTo>
                  <a:cubicBezTo>
                    <a:pt x="118" y="307"/>
                    <a:pt x="118" y="307"/>
                    <a:pt x="118" y="307"/>
                  </a:cubicBezTo>
                  <a:cubicBezTo>
                    <a:pt x="119" y="308"/>
                    <a:pt x="119" y="308"/>
                    <a:pt x="119" y="308"/>
                  </a:cubicBezTo>
                  <a:cubicBezTo>
                    <a:pt x="119" y="307"/>
                    <a:pt x="119" y="307"/>
                    <a:pt x="119" y="307"/>
                  </a:cubicBezTo>
                  <a:cubicBezTo>
                    <a:pt x="119" y="306"/>
                    <a:pt x="119" y="306"/>
                    <a:pt x="119" y="306"/>
                  </a:cubicBezTo>
                  <a:cubicBezTo>
                    <a:pt x="119" y="303"/>
                    <a:pt x="119" y="303"/>
                    <a:pt x="119" y="303"/>
                  </a:cubicBezTo>
                  <a:cubicBezTo>
                    <a:pt x="118" y="302"/>
                    <a:pt x="118" y="302"/>
                    <a:pt x="118" y="302"/>
                  </a:cubicBezTo>
                  <a:cubicBezTo>
                    <a:pt x="116" y="300"/>
                    <a:pt x="116" y="300"/>
                    <a:pt x="116" y="300"/>
                  </a:cubicBezTo>
                  <a:cubicBezTo>
                    <a:pt x="111" y="294"/>
                    <a:pt x="111" y="294"/>
                    <a:pt x="111" y="294"/>
                  </a:cubicBezTo>
                  <a:cubicBezTo>
                    <a:pt x="111" y="294"/>
                    <a:pt x="111" y="294"/>
                    <a:pt x="111" y="294"/>
                  </a:cubicBezTo>
                  <a:cubicBezTo>
                    <a:pt x="107" y="293"/>
                    <a:pt x="107" y="293"/>
                    <a:pt x="107" y="293"/>
                  </a:cubicBezTo>
                  <a:cubicBezTo>
                    <a:pt x="106" y="293"/>
                    <a:pt x="106" y="293"/>
                    <a:pt x="106" y="293"/>
                  </a:cubicBezTo>
                  <a:cubicBezTo>
                    <a:pt x="105" y="294"/>
                    <a:pt x="105" y="294"/>
                    <a:pt x="105" y="294"/>
                  </a:cubicBezTo>
                  <a:cubicBezTo>
                    <a:pt x="105" y="295"/>
                    <a:pt x="105" y="295"/>
                    <a:pt x="105" y="295"/>
                  </a:cubicBezTo>
                  <a:cubicBezTo>
                    <a:pt x="106" y="296"/>
                    <a:pt x="106" y="296"/>
                    <a:pt x="106" y="296"/>
                  </a:cubicBezTo>
                  <a:lnTo>
                    <a:pt x="112" y="303"/>
                  </a:lnTo>
                  <a:close/>
                  <a:moveTo>
                    <a:pt x="630" y="154"/>
                  </a:moveTo>
                  <a:cubicBezTo>
                    <a:pt x="631" y="150"/>
                    <a:pt x="631" y="150"/>
                    <a:pt x="631" y="150"/>
                  </a:cubicBezTo>
                  <a:cubicBezTo>
                    <a:pt x="631" y="149"/>
                    <a:pt x="631" y="149"/>
                    <a:pt x="631" y="149"/>
                  </a:cubicBezTo>
                  <a:cubicBezTo>
                    <a:pt x="633" y="149"/>
                    <a:pt x="633" y="149"/>
                    <a:pt x="633" y="149"/>
                  </a:cubicBezTo>
                  <a:cubicBezTo>
                    <a:pt x="634" y="148"/>
                    <a:pt x="634" y="148"/>
                    <a:pt x="634" y="148"/>
                  </a:cubicBezTo>
                  <a:cubicBezTo>
                    <a:pt x="634" y="148"/>
                    <a:pt x="634" y="148"/>
                    <a:pt x="634" y="148"/>
                  </a:cubicBezTo>
                  <a:cubicBezTo>
                    <a:pt x="635" y="147"/>
                    <a:pt x="635" y="147"/>
                    <a:pt x="635" y="147"/>
                  </a:cubicBezTo>
                  <a:cubicBezTo>
                    <a:pt x="635" y="147"/>
                    <a:pt x="635" y="147"/>
                    <a:pt x="635" y="147"/>
                  </a:cubicBezTo>
                  <a:cubicBezTo>
                    <a:pt x="633" y="145"/>
                    <a:pt x="633" y="145"/>
                    <a:pt x="633" y="145"/>
                  </a:cubicBezTo>
                  <a:cubicBezTo>
                    <a:pt x="632" y="143"/>
                    <a:pt x="632" y="143"/>
                    <a:pt x="632" y="143"/>
                  </a:cubicBezTo>
                  <a:cubicBezTo>
                    <a:pt x="632" y="143"/>
                    <a:pt x="632" y="143"/>
                    <a:pt x="632" y="143"/>
                  </a:cubicBezTo>
                  <a:cubicBezTo>
                    <a:pt x="630" y="143"/>
                    <a:pt x="630" y="143"/>
                    <a:pt x="630" y="143"/>
                  </a:cubicBezTo>
                  <a:cubicBezTo>
                    <a:pt x="618" y="145"/>
                    <a:pt x="618" y="145"/>
                    <a:pt x="618" y="145"/>
                  </a:cubicBezTo>
                  <a:cubicBezTo>
                    <a:pt x="617" y="145"/>
                    <a:pt x="617" y="145"/>
                    <a:pt x="617" y="145"/>
                  </a:cubicBezTo>
                  <a:cubicBezTo>
                    <a:pt x="614" y="148"/>
                    <a:pt x="614" y="148"/>
                    <a:pt x="614" y="148"/>
                  </a:cubicBezTo>
                  <a:cubicBezTo>
                    <a:pt x="614" y="149"/>
                    <a:pt x="614" y="149"/>
                    <a:pt x="614" y="149"/>
                  </a:cubicBezTo>
                  <a:cubicBezTo>
                    <a:pt x="622" y="165"/>
                    <a:pt x="622" y="165"/>
                    <a:pt x="622" y="165"/>
                  </a:cubicBezTo>
                  <a:cubicBezTo>
                    <a:pt x="623" y="168"/>
                    <a:pt x="623" y="168"/>
                    <a:pt x="623" y="168"/>
                  </a:cubicBezTo>
                  <a:cubicBezTo>
                    <a:pt x="625" y="169"/>
                    <a:pt x="625" y="169"/>
                    <a:pt x="625" y="169"/>
                  </a:cubicBezTo>
                  <a:cubicBezTo>
                    <a:pt x="626" y="170"/>
                    <a:pt x="626" y="170"/>
                    <a:pt x="626" y="170"/>
                  </a:cubicBezTo>
                  <a:cubicBezTo>
                    <a:pt x="627" y="170"/>
                    <a:pt x="627" y="170"/>
                    <a:pt x="627" y="170"/>
                  </a:cubicBezTo>
                  <a:cubicBezTo>
                    <a:pt x="630" y="170"/>
                    <a:pt x="630" y="170"/>
                    <a:pt x="630" y="170"/>
                  </a:cubicBezTo>
                  <a:cubicBezTo>
                    <a:pt x="631" y="170"/>
                    <a:pt x="631" y="170"/>
                    <a:pt x="631" y="170"/>
                  </a:cubicBezTo>
                  <a:cubicBezTo>
                    <a:pt x="631" y="166"/>
                    <a:pt x="631" y="166"/>
                    <a:pt x="631" y="166"/>
                  </a:cubicBezTo>
                  <a:cubicBezTo>
                    <a:pt x="631" y="164"/>
                    <a:pt x="631" y="164"/>
                    <a:pt x="631" y="164"/>
                  </a:cubicBezTo>
                  <a:cubicBezTo>
                    <a:pt x="631" y="164"/>
                    <a:pt x="631" y="164"/>
                    <a:pt x="631" y="164"/>
                  </a:cubicBezTo>
                  <a:cubicBezTo>
                    <a:pt x="629" y="162"/>
                    <a:pt x="629" y="162"/>
                    <a:pt x="629" y="162"/>
                  </a:cubicBezTo>
                  <a:cubicBezTo>
                    <a:pt x="629" y="161"/>
                    <a:pt x="629" y="161"/>
                    <a:pt x="629" y="161"/>
                  </a:cubicBezTo>
                  <a:cubicBezTo>
                    <a:pt x="629" y="160"/>
                    <a:pt x="629" y="160"/>
                    <a:pt x="629" y="160"/>
                  </a:cubicBezTo>
                  <a:lnTo>
                    <a:pt x="630" y="154"/>
                  </a:lnTo>
                  <a:close/>
                  <a:moveTo>
                    <a:pt x="666" y="61"/>
                  </a:moveTo>
                  <a:cubicBezTo>
                    <a:pt x="665" y="61"/>
                    <a:pt x="665" y="61"/>
                    <a:pt x="665" y="61"/>
                  </a:cubicBezTo>
                  <a:cubicBezTo>
                    <a:pt x="661" y="62"/>
                    <a:pt x="661" y="62"/>
                    <a:pt x="661" y="62"/>
                  </a:cubicBezTo>
                  <a:cubicBezTo>
                    <a:pt x="660" y="63"/>
                    <a:pt x="660" y="63"/>
                    <a:pt x="660" y="63"/>
                  </a:cubicBezTo>
                  <a:cubicBezTo>
                    <a:pt x="660" y="63"/>
                    <a:pt x="660" y="63"/>
                    <a:pt x="660" y="63"/>
                  </a:cubicBezTo>
                  <a:cubicBezTo>
                    <a:pt x="657" y="80"/>
                    <a:pt x="657" y="80"/>
                    <a:pt x="657" y="80"/>
                  </a:cubicBezTo>
                  <a:cubicBezTo>
                    <a:pt x="658" y="81"/>
                    <a:pt x="658" y="81"/>
                    <a:pt x="658" y="81"/>
                  </a:cubicBezTo>
                  <a:cubicBezTo>
                    <a:pt x="658" y="82"/>
                    <a:pt x="658" y="82"/>
                    <a:pt x="658" y="82"/>
                  </a:cubicBezTo>
                  <a:cubicBezTo>
                    <a:pt x="659" y="83"/>
                    <a:pt x="659" y="83"/>
                    <a:pt x="659" y="83"/>
                  </a:cubicBezTo>
                  <a:cubicBezTo>
                    <a:pt x="661" y="83"/>
                    <a:pt x="661" y="83"/>
                    <a:pt x="661" y="83"/>
                  </a:cubicBezTo>
                  <a:cubicBezTo>
                    <a:pt x="662" y="82"/>
                    <a:pt x="662" y="82"/>
                    <a:pt x="662" y="82"/>
                  </a:cubicBezTo>
                  <a:cubicBezTo>
                    <a:pt x="675" y="75"/>
                    <a:pt x="675" y="75"/>
                    <a:pt x="675" y="75"/>
                  </a:cubicBezTo>
                  <a:cubicBezTo>
                    <a:pt x="676" y="71"/>
                    <a:pt x="676" y="71"/>
                    <a:pt x="676" y="71"/>
                  </a:cubicBezTo>
                  <a:cubicBezTo>
                    <a:pt x="672" y="66"/>
                    <a:pt x="672" y="66"/>
                    <a:pt x="672" y="66"/>
                  </a:cubicBezTo>
                  <a:cubicBezTo>
                    <a:pt x="671" y="65"/>
                    <a:pt x="671" y="65"/>
                    <a:pt x="671" y="65"/>
                  </a:cubicBezTo>
                  <a:lnTo>
                    <a:pt x="666" y="61"/>
                  </a:lnTo>
                  <a:close/>
                  <a:moveTo>
                    <a:pt x="690" y="12"/>
                  </a:moveTo>
                  <a:cubicBezTo>
                    <a:pt x="694" y="11"/>
                    <a:pt x="694" y="11"/>
                    <a:pt x="694" y="11"/>
                  </a:cubicBezTo>
                  <a:cubicBezTo>
                    <a:pt x="694" y="10"/>
                    <a:pt x="694" y="10"/>
                    <a:pt x="694" y="10"/>
                  </a:cubicBezTo>
                  <a:cubicBezTo>
                    <a:pt x="693" y="9"/>
                    <a:pt x="693" y="9"/>
                    <a:pt x="693" y="9"/>
                  </a:cubicBezTo>
                  <a:cubicBezTo>
                    <a:pt x="692" y="8"/>
                    <a:pt x="692" y="8"/>
                    <a:pt x="692" y="8"/>
                  </a:cubicBezTo>
                  <a:cubicBezTo>
                    <a:pt x="692" y="7"/>
                    <a:pt x="692" y="7"/>
                    <a:pt x="692" y="7"/>
                  </a:cubicBezTo>
                  <a:cubicBezTo>
                    <a:pt x="693" y="4"/>
                    <a:pt x="693" y="4"/>
                    <a:pt x="693" y="4"/>
                  </a:cubicBezTo>
                  <a:cubicBezTo>
                    <a:pt x="694" y="4"/>
                    <a:pt x="694" y="4"/>
                    <a:pt x="694" y="4"/>
                  </a:cubicBezTo>
                  <a:cubicBezTo>
                    <a:pt x="695" y="3"/>
                    <a:pt x="695" y="3"/>
                    <a:pt x="695" y="3"/>
                  </a:cubicBezTo>
                  <a:cubicBezTo>
                    <a:pt x="696" y="3"/>
                    <a:pt x="696" y="3"/>
                    <a:pt x="696" y="3"/>
                  </a:cubicBezTo>
                  <a:cubicBezTo>
                    <a:pt x="696" y="2"/>
                    <a:pt x="696" y="2"/>
                    <a:pt x="696" y="2"/>
                  </a:cubicBezTo>
                  <a:cubicBezTo>
                    <a:pt x="696" y="1"/>
                    <a:pt x="696" y="1"/>
                    <a:pt x="696" y="1"/>
                  </a:cubicBezTo>
                  <a:cubicBezTo>
                    <a:pt x="695" y="0"/>
                    <a:pt x="695" y="0"/>
                    <a:pt x="695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89" y="3"/>
                    <a:pt x="689" y="3"/>
                    <a:pt x="689" y="3"/>
                  </a:cubicBezTo>
                  <a:cubicBezTo>
                    <a:pt x="688" y="4"/>
                    <a:pt x="688" y="4"/>
                    <a:pt x="688" y="4"/>
                  </a:cubicBezTo>
                  <a:cubicBezTo>
                    <a:pt x="687" y="9"/>
                    <a:pt x="687" y="9"/>
                    <a:pt x="687" y="9"/>
                  </a:cubicBezTo>
                  <a:cubicBezTo>
                    <a:pt x="687" y="11"/>
                    <a:pt x="687" y="11"/>
                    <a:pt x="687" y="11"/>
                  </a:cubicBezTo>
                  <a:cubicBezTo>
                    <a:pt x="687" y="11"/>
                    <a:pt x="687" y="11"/>
                    <a:pt x="687" y="11"/>
                  </a:cubicBezTo>
                  <a:lnTo>
                    <a:pt x="690" y="12"/>
                  </a:lnTo>
                  <a:close/>
                  <a:moveTo>
                    <a:pt x="221" y="529"/>
                  </a:moveTo>
                  <a:cubicBezTo>
                    <a:pt x="219" y="529"/>
                    <a:pt x="219" y="529"/>
                    <a:pt x="219" y="529"/>
                  </a:cubicBezTo>
                  <a:cubicBezTo>
                    <a:pt x="218" y="530"/>
                    <a:pt x="218" y="530"/>
                    <a:pt x="218" y="530"/>
                  </a:cubicBezTo>
                  <a:cubicBezTo>
                    <a:pt x="218" y="531"/>
                    <a:pt x="218" y="531"/>
                    <a:pt x="218" y="531"/>
                  </a:cubicBezTo>
                  <a:cubicBezTo>
                    <a:pt x="217" y="532"/>
                    <a:pt x="217" y="532"/>
                    <a:pt x="217" y="532"/>
                  </a:cubicBezTo>
                  <a:cubicBezTo>
                    <a:pt x="217" y="535"/>
                    <a:pt x="217" y="535"/>
                    <a:pt x="217" y="535"/>
                  </a:cubicBezTo>
                  <a:cubicBezTo>
                    <a:pt x="218" y="537"/>
                    <a:pt x="218" y="537"/>
                    <a:pt x="218" y="537"/>
                  </a:cubicBezTo>
                  <a:cubicBezTo>
                    <a:pt x="220" y="539"/>
                    <a:pt x="220" y="539"/>
                    <a:pt x="220" y="539"/>
                  </a:cubicBezTo>
                  <a:cubicBezTo>
                    <a:pt x="222" y="542"/>
                    <a:pt x="222" y="542"/>
                    <a:pt x="222" y="542"/>
                  </a:cubicBezTo>
                  <a:cubicBezTo>
                    <a:pt x="226" y="542"/>
                    <a:pt x="226" y="542"/>
                    <a:pt x="226" y="542"/>
                  </a:cubicBezTo>
                  <a:cubicBezTo>
                    <a:pt x="230" y="539"/>
                    <a:pt x="230" y="539"/>
                    <a:pt x="230" y="539"/>
                  </a:cubicBezTo>
                  <a:cubicBezTo>
                    <a:pt x="231" y="538"/>
                    <a:pt x="231" y="538"/>
                    <a:pt x="231" y="538"/>
                  </a:cubicBezTo>
                  <a:cubicBezTo>
                    <a:pt x="231" y="536"/>
                    <a:pt x="231" y="536"/>
                    <a:pt x="231" y="536"/>
                  </a:cubicBezTo>
                  <a:cubicBezTo>
                    <a:pt x="231" y="535"/>
                    <a:pt x="231" y="535"/>
                    <a:pt x="231" y="535"/>
                  </a:cubicBezTo>
                  <a:cubicBezTo>
                    <a:pt x="231" y="535"/>
                    <a:pt x="231" y="535"/>
                    <a:pt x="231" y="535"/>
                  </a:cubicBezTo>
                  <a:cubicBezTo>
                    <a:pt x="230" y="533"/>
                    <a:pt x="230" y="533"/>
                    <a:pt x="230" y="533"/>
                  </a:cubicBezTo>
                  <a:cubicBezTo>
                    <a:pt x="230" y="533"/>
                    <a:pt x="230" y="533"/>
                    <a:pt x="230" y="533"/>
                  </a:cubicBezTo>
                  <a:cubicBezTo>
                    <a:pt x="228" y="532"/>
                    <a:pt x="228" y="532"/>
                    <a:pt x="228" y="532"/>
                  </a:cubicBezTo>
                  <a:cubicBezTo>
                    <a:pt x="224" y="530"/>
                    <a:pt x="224" y="530"/>
                    <a:pt x="224" y="530"/>
                  </a:cubicBezTo>
                  <a:lnTo>
                    <a:pt x="221" y="529"/>
                  </a:lnTo>
                  <a:close/>
                  <a:moveTo>
                    <a:pt x="580" y="160"/>
                  </a:moveTo>
                  <a:cubicBezTo>
                    <a:pt x="580" y="160"/>
                    <a:pt x="580" y="160"/>
                    <a:pt x="580" y="160"/>
                  </a:cubicBezTo>
                  <a:cubicBezTo>
                    <a:pt x="581" y="161"/>
                    <a:pt x="581" y="161"/>
                    <a:pt x="581" y="161"/>
                  </a:cubicBezTo>
                  <a:cubicBezTo>
                    <a:pt x="589" y="160"/>
                    <a:pt x="589" y="160"/>
                    <a:pt x="589" y="160"/>
                  </a:cubicBezTo>
                  <a:cubicBezTo>
                    <a:pt x="598" y="159"/>
                    <a:pt x="598" y="159"/>
                    <a:pt x="598" y="159"/>
                  </a:cubicBezTo>
                  <a:cubicBezTo>
                    <a:pt x="600" y="158"/>
                    <a:pt x="600" y="158"/>
                    <a:pt x="600" y="158"/>
                  </a:cubicBezTo>
                  <a:cubicBezTo>
                    <a:pt x="601" y="157"/>
                    <a:pt x="601" y="157"/>
                    <a:pt x="601" y="157"/>
                  </a:cubicBezTo>
                  <a:cubicBezTo>
                    <a:pt x="601" y="154"/>
                    <a:pt x="601" y="154"/>
                    <a:pt x="601" y="154"/>
                  </a:cubicBezTo>
                  <a:cubicBezTo>
                    <a:pt x="601" y="152"/>
                    <a:pt x="601" y="152"/>
                    <a:pt x="601" y="152"/>
                  </a:cubicBezTo>
                  <a:cubicBezTo>
                    <a:pt x="600" y="152"/>
                    <a:pt x="600" y="152"/>
                    <a:pt x="600" y="152"/>
                  </a:cubicBezTo>
                  <a:cubicBezTo>
                    <a:pt x="597" y="153"/>
                    <a:pt x="597" y="153"/>
                    <a:pt x="597" y="153"/>
                  </a:cubicBezTo>
                  <a:cubicBezTo>
                    <a:pt x="595" y="153"/>
                    <a:pt x="595" y="153"/>
                    <a:pt x="595" y="153"/>
                  </a:cubicBezTo>
                  <a:cubicBezTo>
                    <a:pt x="593" y="152"/>
                    <a:pt x="593" y="152"/>
                    <a:pt x="593" y="152"/>
                  </a:cubicBezTo>
                  <a:cubicBezTo>
                    <a:pt x="591" y="145"/>
                    <a:pt x="591" y="145"/>
                    <a:pt x="591" y="145"/>
                  </a:cubicBezTo>
                  <a:cubicBezTo>
                    <a:pt x="591" y="144"/>
                    <a:pt x="591" y="144"/>
                    <a:pt x="591" y="144"/>
                  </a:cubicBezTo>
                  <a:cubicBezTo>
                    <a:pt x="592" y="143"/>
                    <a:pt x="592" y="143"/>
                    <a:pt x="592" y="143"/>
                  </a:cubicBezTo>
                  <a:cubicBezTo>
                    <a:pt x="593" y="142"/>
                    <a:pt x="593" y="142"/>
                    <a:pt x="593" y="142"/>
                  </a:cubicBezTo>
                  <a:cubicBezTo>
                    <a:pt x="593" y="141"/>
                    <a:pt x="593" y="141"/>
                    <a:pt x="593" y="141"/>
                  </a:cubicBezTo>
                  <a:cubicBezTo>
                    <a:pt x="593" y="141"/>
                    <a:pt x="593" y="141"/>
                    <a:pt x="593" y="141"/>
                  </a:cubicBezTo>
                  <a:cubicBezTo>
                    <a:pt x="590" y="135"/>
                    <a:pt x="590" y="135"/>
                    <a:pt x="590" y="135"/>
                  </a:cubicBezTo>
                  <a:cubicBezTo>
                    <a:pt x="589" y="134"/>
                    <a:pt x="589" y="134"/>
                    <a:pt x="589" y="134"/>
                  </a:cubicBezTo>
                  <a:cubicBezTo>
                    <a:pt x="588" y="133"/>
                    <a:pt x="588" y="133"/>
                    <a:pt x="588" y="133"/>
                  </a:cubicBezTo>
                  <a:cubicBezTo>
                    <a:pt x="588" y="132"/>
                    <a:pt x="588" y="132"/>
                    <a:pt x="588" y="132"/>
                  </a:cubicBezTo>
                  <a:cubicBezTo>
                    <a:pt x="575" y="123"/>
                    <a:pt x="575" y="123"/>
                    <a:pt x="575" y="123"/>
                  </a:cubicBezTo>
                  <a:cubicBezTo>
                    <a:pt x="574" y="122"/>
                    <a:pt x="574" y="122"/>
                    <a:pt x="574" y="122"/>
                  </a:cubicBezTo>
                  <a:cubicBezTo>
                    <a:pt x="573" y="122"/>
                    <a:pt x="573" y="122"/>
                    <a:pt x="573" y="122"/>
                  </a:cubicBezTo>
                  <a:cubicBezTo>
                    <a:pt x="571" y="123"/>
                    <a:pt x="571" y="123"/>
                    <a:pt x="571" y="123"/>
                  </a:cubicBezTo>
                  <a:cubicBezTo>
                    <a:pt x="565" y="125"/>
                    <a:pt x="565" y="125"/>
                    <a:pt x="565" y="125"/>
                  </a:cubicBezTo>
                  <a:cubicBezTo>
                    <a:pt x="564" y="126"/>
                    <a:pt x="564" y="126"/>
                    <a:pt x="564" y="126"/>
                  </a:cubicBezTo>
                  <a:cubicBezTo>
                    <a:pt x="563" y="128"/>
                    <a:pt x="563" y="128"/>
                    <a:pt x="563" y="128"/>
                  </a:cubicBezTo>
                  <a:cubicBezTo>
                    <a:pt x="562" y="135"/>
                    <a:pt x="562" y="135"/>
                    <a:pt x="562" y="135"/>
                  </a:cubicBezTo>
                  <a:cubicBezTo>
                    <a:pt x="562" y="136"/>
                    <a:pt x="562" y="136"/>
                    <a:pt x="562" y="136"/>
                  </a:cubicBezTo>
                  <a:cubicBezTo>
                    <a:pt x="562" y="137"/>
                    <a:pt x="562" y="137"/>
                    <a:pt x="562" y="137"/>
                  </a:cubicBezTo>
                  <a:lnTo>
                    <a:pt x="580" y="160"/>
                  </a:lnTo>
                  <a:close/>
                  <a:moveTo>
                    <a:pt x="602" y="143"/>
                  </a:moveTo>
                  <a:cubicBezTo>
                    <a:pt x="600" y="146"/>
                    <a:pt x="600" y="146"/>
                    <a:pt x="600" y="146"/>
                  </a:cubicBezTo>
                  <a:cubicBezTo>
                    <a:pt x="599" y="147"/>
                    <a:pt x="599" y="147"/>
                    <a:pt x="599" y="147"/>
                  </a:cubicBezTo>
                  <a:cubicBezTo>
                    <a:pt x="600" y="149"/>
                    <a:pt x="600" y="149"/>
                    <a:pt x="600" y="149"/>
                  </a:cubicBezTo>
                  <a:cubicBezTo>
                    <a:pt x="600" y="150"/>
                    <a:pt x="600" y="150"/>
                    <a:pt x="600" y="150"/>
                  </a:cubicBezTo>
                  <a:cubicBezTo>
                    <a:pt x="602" y="151"/>
                    <a:pt x="602" y="151"/>
                    <a:pt x="602" y="151"/>
                  </a:cubicBezTo>
                  <a:cubicBezTo>
                    <a:pt x="604" y="151"/>
                    <a:pt x="604" y="151"/>
                    <a:pt x="604" y="151"/>
                  </a:cubicBezTo>
                  <a:cubicBezTo>
                    <a:pt x="608" y="151"/>
                    <a:pt x="608" y="151"/>
                    <a:pt x="608" y="151"/>
                  </a:cubicBezTo>
                  <a:cubicBezTo>
                    <a:pt x="608" y="150"/>
                    <a:pt x="608" y="150"/>
                    <a:pt x="608" y="150"/>
                  </a:cubicBezTo>
                  <a:cubicBezTo>
                    <a:pt x="608" y="147"/>
                    <a:pt x="608" y="147"/>
                    <a:pt x="608" y="147"/>
                  </a:cubicBezTo>
                  <a:cubicBezTo>
                    <a:pt x="609" y="144"/>
                    <a:pt x="609" y="144"/>
                    <a:pt x="609" y="144"/>
                  </a:cubicBezTo>
                  <a:cubicBezTo>
                    <a:pt x="609" y="142"/>
                    <a:pt x="609" y="142"/>
                    <a:pt x="609" y="142"/>
                  </a:cubicBezTo>
                  <a:cubicBezTo>
                    <a:pt x="609" y="141"/>
                    <a:pt x="609" y="141"/>
                    <a:pt x="609" y="141"/>
                  </a:cubicBezTo>
                  <a:cubicBezTo>
                    <a:pt x="608" y="141"/>
                    <a:pt x="608" y="141"/>
                    <a:pt x="608" y="141"/>
                  </a:cubicBezTo>
                  <a:lnTo>
                    <a:pt x="602" y="143"/>
                  </a:lnTo>
                  <a:close/>
                  <a:moveTo>
                    <a:pt x="656" y="54"/>
                  </a:moveTo>
                  <a:cubicBezTo>
                    <a:pt x="657" y="55"/>
                    <a:pt x="657" y="55"/>
                    <a:pt x="657" y="55"/>
                  </a:cubicBezTo>
                  <a:cubicBezTo>
                    <a:pt x="657" y="55"/>
                    <a:pt x="657" y="55"/>
                    <a:pt x="657" y="55"/>
                  </a:cubicBezTo>
                  <a:cubicBezTo>
                    <a:pt x="682" y="35"/>
                    <a:pt x="682" y="35"/>
                    <a:pt x="682" y="35"/>
                  </a:cubicBezTo>
                  <a:cubicBezTo>
                    <a:pt x="684" y="31"/>
                    <a:pt x="684" y="31"/>
                    <a:pt x="684" y="31"/>
                  </a:cubicBezTo>
                  <a:cubicBezTo>
                    <a:pt x="689" y="29"/>
                    <a:pt x="689" y="29"/>
                    <a:pt x="689" y="29"/>
                  </a:cubicBezTo>
                  <a:cubicBezTo>
                    <a:pt x="693" y="30"/>
                    <a:pt x="693" y="30"/>
                    <a:pt x="693" y="30"/>
                  </a:cubicBezTo>
                  <a:cubicBezTo>
                    <a:pt x="693" y="30"/>
                    <a:pt x="693" y="30"/>
                    <a:pt x="693" y="30"/>
                  </a:cubicBezTo>
                  <a:cubicBezTo>
                    <a:pt x="694" y="29"/>
                    <a:pt x="694" y="29"/>
                    <a:pt x="694" y="29"/>
                  </a:cubicBezTo>
                  <a:cubicBezTo>
                    <a:pt x="694" y="29"/>
                    <a:pt x="694" y="29"/>
                    <a:pt x="694" y="29"/>
                  </a:cubicBezTo>
                  <a:cubicBezTo>
                    <a:pt x="693" y="24"/>
                    <a:pt x="693" y="24"/>
                    <a:pt x="693" y="24"/>
                  </a:cubicBezTo>
                  <a:cubicBezTo>
                    <a:pt x="692" y="21"/>
                    <a:pt x="692" y="21"/>
                    <a:pt x="692" y="21"/>
                  </a:cubicBezTo>
                  <a:cubicBezTo>
                    <a:pt x="692" y="21"/>
                    <a:pt x="692" y="21"/>
                    <a:pt x="692" y="21"/>
                  </a:cubicBezTo>
                  <a:cubicBezTo>
                    <a:pt x="691" y="21"/>
                    <a:pt x="691" y="21"/>
                    <a:pt x="691" y="21"/>
                  </a:cubicBezTo>
                  <a:cubicBezTo>
                    <a:pt x="690" y="21"/>
                    <a:pt x="690" y="21"/>
                    <a:pt x="690" y="21"/>
                  </a:cubicBezTo>
                  <a:cubicBezTo>
                    <a:pt x="675" y="27"/>
                    <a:pt x="675" y="27"/>
                    <a:pt x="675" y="27"/>
                  </a:cubicBezTo>
                  <a:cubicBezTo>
                    <a:pt x="667" y="31"/>
                    <a:pt x="667" y="31"/>
                    <a:pt x="667" y="31"/>
                  </a:cubicBezTo>
                  <a:cubicBezTo>
                    <a:pt x="657" y="45"/>
                    <a:pt x="657" y="45"/>
                    <a:pt x="657" y="45"/>
                  </a:cubicBezTo>
                  <a:cubicBezTo>
                    <a:pt x="656" y="47"/>
                    <a:pt x="656" y="47"/>
                    <a:pt x="656" y="47"/>
                  </a:cubicBezTo>
                  <a:cubicBezTo>
                    <a:pt x="656" y="48"/>
                    <a:pt x="656" y="48"/>
                    <a:pt x="656" y="48"/>
                  </a:cubicBezTo>
                  <a:cubicBezTo>
                    <a:pt x="656" y="52"/>
                    <a:pt x="656" y="52"/>
                    <a:pt x="656" y="52"/>
                  </a:cubicBezTo>
                  <a:cubicBezTo>
                    <a:pt x="656" y="53"/>
                    <a:pt x="656" y="53"/>
                    <a:pt x="656" y="53"/>
                  </a:cubicBezTo>
                  <a:lnTo>
                    <a:pt x="656" y="54"/>
                  </a:lnTo>
                  <a:close/>
                  <a:moveTo>
                    <a:pt x="630" y="85"/>
                  </a:moveTo>
                  <a:cubicBezTo>
                    <a:pt x="628" y="87"/>
                    <a:pt x="628" y="87"/>
                    <a:pt x="628" y="87"/>
                  </a:cubicBezTo>
                  <a:cubicBezTo>
                    <a:pt x="626" y="93"/>
                    <a:pt x="626" y="93"/>
                    <a:pt x="626" y="93"/>
                  </a:cubicBezTo>
                  <a:cubicBezTo>
                    <a:pt x="626" y="94"/>
                    <a:pt x="626" y="94"/>
                    <a:pt x="626" y="94"/>
                  </a:cubicBezTo>
                  <a:cubicBezTo>
                    <a:pt x="627" y="95"/>
                    <a:pt x="627" y="95"/>
                    <a:pt x="627" y="95"/>
                  </a:cubicBezTo>
                  <a:cubicBezTo>
                    <a:pt x="628" y="95"/>
                    <a:pt x="628" y="95"/>
                    <a:pt x="628" y="95"/>
                  </a:cubicBezTo>
                  <a:cubicBezTo>
                    <a:pt x="638" y="96"/>
                    <a:pt x="638" y="96"/>
                    <a:pt x="638" y="96"/>
                  </a:cubicBezTo>
                  <a:cubicBezTo>
                    <a:pt x="642" y="91"/>
                    <a:pt x="642" y="91"/>
                    <a:pt x="642" y="91"/>
                  </a:cubicBezTo>
                  <a:cubicBezTo>
                    <a:pt x="642" y="82"/>
                    <a:pt x="642" y="82"/>
                    <a:pt x="642" y="82"/>
                  </a:cubicBezTo>
                  <a:cubicBezTo>
                    <a:pt x="642" y="81"/>
                    <a:pt x="642" y="81"/>
                    <a:pt x="642" y="81"/>
                  </a:cubicBezTo>
                  <a:cubicBezTo>
                    <a:pt x="642" y="81"/>
                    <a:pt x="642" y="81"/>
                    <a:pt x="642" y="81"/>
                  </a:cubicBezTo>
                  <a:cubicBezTo>
                    <a:pt x="640" y="81"/>
                    <a:pt x="640" y="81"/>
                    <a:pt x="640" y="81"/>
                  </a:cubicBezTo>
                  <a:cubicBezTo>
                    <a:pt x="630" y="84"/>
                    <a:pt x="630" y="84"/>
                    <a:pt x="630" y="84"/>
                  </a:cubicBezTo>
                  <a:lnTo>
                    <a:pt x="630" y="85"/>
                  </a:lnTo>
                  <a:close/>
                  <a:moveTo>
                    <a:pt x="648" y="66"/>
                  </a:moveTo>
                  <a:cubicBezTo>
                    <a:pt x="650" y="65"/>
                    <a:pt x="650" y="65"/>
                    <a:pt x="650" y="65"/>
                  </a:cubicBezTo>
                  <a:cubicBezTo>
                    <a:pt x="650" y="64"/>
                    <a:pt x="650" y="64"/>
                    <a:pt x="650" y="64"/>
                  </a:cubicBezTo>
                  <a:cubicBezTo>
                    <a:pt x="651" y="63"/>
                    <a:pt x="651" y="63"/>
                    <a:pt x="651" y="63"/>
                  </a:cubicBezTo>
                  <a:cubicBezTo>
                    <a:pt x="650" y="63"/>
                    <a:pt x="650" y="63"/>
                    <a:pt x="650" y="63"/>
                  </a:cubicBezTo>
                  <a:cubicBezTo>
                    <a:pt x="648" y="62"/>
                    <a:pt x="648" y="62"/>
                    <a:pt x="648" y="62"/>
                  </a:cubicBezTo>
                  <a:cubicBezTo>
                    <a:pt x="647" y="61"/>
                    <a:pt x="647" y="61"/>
                    <a:pt x="647" y="61"/>
                  </a:cubicBezTo>
                  <a:cubicBezTo>
                    <a:pt x="647" y="61"/>
                    <a:pt x="647" y="61"/>
                    <a:pt x="647" y="61"/>
                  </a:cubicBezTo>
                  <a:cubicBezTo>
                    <a:pt x="647" y="54"/>
                    <a:pt x="647" y="54"/>
                    <a:pt x="647" y="54"/>
                  </a:cubicBezTo>
                  <a:cubicBezTo>
                    <a:pt x="647" y="54"/>
                    <a:pt x="647" y="54"/>
                    <a:pt x="647" y="54"/>
                  </a:cubicBezTo>
                  <a:cubicBezTo>
                    <a:pt x="649" y="49"/>
                    <a:pt x="649" y="49"/>
                    <a:pt x="649" y="49"/>
                  </a:cubicBezTo>
                  <a:cubicBezTo>
                    <a:pt x="651" y="47"/>
                    <a:pt x="651" y="47"/>
                    <a:pt x="651" y="47"/>
                  </a:cubicBezTo>
                  <a:cubicBezTo>
                    <a:pt x="651" y="45"/>
                    <a:pt x="651" y="45"/>
                    <a:pt x="651" y="45"/>
                  </a:cubicBezTo>
                  <a:cubicBezTo>
                    <a:pt x="650" y="44"/>
                    <a:pt x="650" y="44"/>
                    <a:pt x="650" y="44"/>
                  </a:cubicBezTo>
                  <a:cubicBezTo>
                    <a:pt x="650" y="43"/>
                    <a:pt x="650" y="43"/>
                    <a:pt x="650" y="43"/>
                  </a:cubicBezTo>
                  <a:cubicBezTo>
                    <a:pt x="647" y="39"/>
                    <a:pt x="647" y="39"/>
                    <a:pt x="647" y="39"/>
                  </a:cubicBezTo>
                  <a:cubicBezTo>
                    <a:pt x="646" y="38"/>
                    <a:pt x="646" y="38"/>
                    <a:pt x="646" y="38"/>
                  </a:cubicBezTo>
                  <a:cubicBezTo>
                    <a:pt x="645" y="39"/>
                    <a:pt x="645" y="39"/>
                    <a:pt x="645" y="39"/>
                  </a:cubicBezTo>
                  <a:cubicBezTo>
                    <a:pt x="643" y="40"/>
                    <a:pt x="643" y="40"/>
                    <a:pt x="643" y="40"/>
                  </a:cubicBezTo>
                  <a:cubicBezTo>
                    <a:pt x="642" y="40"/>
                    <a:pt x="642" y="40"/>
                    <a:pt x="642" y="40"/>
                  </a:cubicBezTo>
                  <a:cubicBezTo>
                    <a:pt x="642" y="44"/>
                    <a:pt x="642" y="44"/>
                    <a:pt x="642" y="44"/>
                  </a:cubicBezTo>
                  <a:cubicBezTo>
                    <a:pt x="642" y="61"/>
                    <a:pt x="642" y="61"/>
                    <a:pt x="642" y="61"/>
                  </a:cubicBezTo>
                  <a:cubicBezTo>
                    <a:pt x="644" y="67"/>
                    <a:pt x="644" y="67"/>
                    <a:pt x="644" y="67"/>
                  </a:cubicBezTo>
                  <a:lnTo>
                    <a:pt x="648" y="66"/>
                  </a:lnTo>
                  <a:close/>
                  <a:moveTo>
                    <a:pt x="627" y="21"/>
                  </a:moveTo>
                  <a:cubicBezTo>
                    <a:pt x="629" y="21"/>
                    <a:pt x="629" y="21"/>
                    <a:pt x="629" y="21"/>
                  </a:cubicBezTo>
                  <a:cubicBezTo>
                    <a:pt x="630" y="20"/>
                    <a:pt x="630" y="20"/>
                    <a:pt x="630" y="20"/>
                  </a:cubicBezTo>
                  <a:cubicBezTo>
                    <a:pt x="631" y="19"/>
                    <a:pt x="631" y="19"/>
                    <a:pt x="631" y="19"/>
                  </a:cubicBezTo>
                  <a:cubicBezTo>
                    <a:pt x="630" y="16"/>
                    <a:pt x="630" y="16"/>
                    <a:pt x="630" y="16"/>
                  </a:cubicBezTo>
                  <a:cubicBezTo>
                    <a:pt x="630" y="12"/>
                    <a:pt x="630" y="12"/>
                    <a:pt x="630" y="12"/>
                  </a:cubicBezTo>
                  <a:cubicBezTo>
                    <a:pt x="630" y="11"/>
                    <a:pt x="630" y="11"/>
                    <a:pt x="630" y="11"/>
                  </a:cubicBezTo>
                  <a:cubicBezTo>
                    <a:pt x="631" y="9"/>
                    <a:pt x="631" y="9"/>
                    <a:pt x="631" y="9"/>
                  </a:cubicBezTo>
                  <a:cubicBezTo>
                    <a:pt x="631" y="8"/>
                    <a:pt x="631" y="8"/>
                    <a:pt x="631" y="8"/>
                  </a:cubicBezTo>
                  <a:cubicBezTo>
                    <a:pt x="631" y="8"/>
                    <a:pt x="631" y="8"/>
                    <a:pt x="631" y="8"/>
                  </a:cubicBezTo>
                  <a:cubicBezTo>
                    <a:pt x="630" y="6"/>
                    <a:pt x="630" y="6"/>
                    <a:pt x="630" y="6"/>
                  </a:cubicBezTo>
                  <a:cubicBezTo>
                    <a:pt x="629" y="6"/>
                    <a:pt x="629" y="6"/>
                    <a:pt x="629" y="6"/>
                  </a:cubicBezTo>
                  <a:cubicBezTo>
                    <a:pt x="628" y="6"/>
                    <a:pt x="628" y="6"/>
                    <a:pt x="628" y="6"/>
                  </a:cubicBezTo>
                  <a:cubicBezTo>
                    <a:pt x="628" y="7"/>
                    <a:pt x="628" y="7"/>
                    <a:pt x="628" y="7"/>
                  </a:cubicBezTo>
                  <a:cubicBezTo>
                    <a:pt x="626" y="14"/>
                    <a:pt x="626" y="14"/>
                    <a:pt x="626" y="14"/>
                  </a:cubicBezTo>
                  <a:cubicBezTo>
                    <a:pt x="626" y="15"/>
                    <a:pt x="626" y="15"/>
                    <a:pt x="626" y="15"/>
                  </a:cubicBezTo>
                  <a:cubicBezTo>
                    <a:pt x="626" y="17"/>
                    <a:pt x="626" y="17"/>
                    <a:pt x="626" y="17"/>
                  </a:cubicBezTo>
                  <a:cubicBezTo>
                    <a:pt x="626" y="18"/>
                    <a:pt x="626" y="18"/>
                    <a:pt x="626" y="18"/>
                  </a:cubicBezTo>
                  <a:lnTo>
                    <a:pt x="627" y="21"/>
                  </a:lnTo>
                  <a:close/>
                  <a:moveTo>
                    <a:pt x="628" y="63"/>
                  </a:moveTo>
                  <a:cubicBezTo>
                    <a:pt x="628" y="63"/>
                    <a:pt x="628" y="63"/>
                    <a:pt x="628" y="63"/>
                  </a:cubicBezTo>
                  <a:cubicBezTo>
                    <a:pt x="627" y="61"/>
                    <a:pt x="627" y="61"/>
                    <a:pt x="627" y="61"/>
                  </a:cubicBezTo>
                  <a:cubicBezTo>
                    <a:pt x="627" y="61"/>
                    <a:pt x="627" y="61"/>
                    <a:pt x="627" y="61"/>
                  </a:cubicBezTo>
                  <a:cubicBezTo>
                    <a:pt x="624" y="61"/>
                    <a:pt x="624" y="61"/>
                    <a:pt x="624" y="61"/>
                  </a:cubicBezTo>
                  <a:cubicBezTo>
                    <a:pt x="623" y="62"/>
                    <a:pt x="623" y="62"/>
                    <a:pt x="623" y="62"/>
                  </a:cubicBezTo>
                  <a:cubicBezTo>
                    <a:pt x="623" y="64"/>
                    <a:pt x="623" y="64"/>
                    <a:pt x="623" y="64"/>
                  </a:cubicBezTo>
                  <a:cubicBezTo>
                    <a:pt x="623" y="66"/>
                    <a:pt x="623" y="66"/>
                    <a:pt x="623" y="66"/>
                  </a:cubicBezTo>
                  <a:cubicBezTo>
                    <a:pt x="624" y="69"/>
                    <a:pt x="624" y="69"/>
                    <a:pt x="624" y="69"/>
                  </a:cubicBezTo>
                  <a:cubicBezTo>
                    <a:pt x="625" y="71"/>
                    <a:pt x="625" y="71"/>
                    <a:pt x="625" y="71"/>
                  </a:cubicBezTo>
                  <a:cubicBezTo>
                    <a:pt x="626" y="71"/>
                    <a:pt x="626" y="71"/>
                    <a:pt x="626" y="71"/>
                  </a:cubicBezTo>
                  <a:cubicBezTo>
                    <a:pt x="626" y="70"/>
                    <a:pt x="626" y="70"/>
                    <a:pt x="626" y="70"/>
                  </a:cubicBezTo>
                  <a:cubicBezTo>
                    <a:pt x="628" y="64"/>
                    <a:pt x="628" y="64"/>
                    <a:pt x="628" y="64"/>
                  </a:cubicBezTo>
                  <a:lnTo>
                    <a:pt x="628" y="63"/>
                  </a:lnTo>
                  <a:close/>
                  <a:moveTo>
                    <a:pt x="572" y="110"/>
                  </a:moveTo>
                  <a:cubicBezTo>
                    <a:pt x="572" y="112"/>
                    <a:pt x="572" y="112"/>
                    <a:pt x="572" y="112"/>
                  </a:cubicBezTo>
                  <a:cubicBezTo>
                    <a:pt x="577" y="117"/>
                    <a:pt x="577" y="117"/>
                    <a:pt x="577" y="117"/>
                  </a:cubicBezTo>
                  <a:cubicBezTo>
                    <a:pt x="578" y="117"/>
                    <a:pt x="578" y="117"/>
                    <a:pt x="578" y="117"/>
                  </a:cubicBezTo>
                  <a:cubicBezTo>
                    <a:pt x="593" y="126"/>
                    <a:pt x="593" y="126"/>
                    <a:pt x="593" y="126"/>
                  </a:cubicBezTo>
                  <a:cubicBezTo>
                    <a:pt x="595" y="126"/>
                    <a:pt x="595" y="126"/>
                    <a:pt x="595" y="126"/>
                  </a:cubicBezTo>
                  <a:cubicBezTo>
                    <a:pt x="602" y="124"/>
                    <a:pt x="602" y="124"/>
                    <a:pt x="602" y="124"/>
                  </a:cubicBezTo>
                  <a:cubicBezTo>
                    <a:pt x="617" y="117"/>
                    <a:pt x="617" y="117"/>
                    <a:pt x="617" y="117"/>
                  </a:cubicBezTo>
                  <a:cubicBezTo>
                    <a:pt x="624" y="120"/>
                    <a:pt x="624" y="120"/>
                    <a:pt x="624" y="120"/>
                  </a:cubicBezTo>
                  <a:cubicBezTo>
                    <a:pt x="624" y="122"/>
                    <a:pt x="624" y="122"/>
                    <a:pt x="624" y="122"/>
                  </a:cubicBezTo>
                  <a:cubicBezTo>
                    <a:pt x="629" y="130"/>
                    <a:pt x="629" y="130"/>
                    <a:pt x="629" y="130"/>
                  </a:cubicBezTo>
                  <a:cubicBezTo>
                    <a:pt x="630" y="130"/>
                    <a:pt x="630" y="130"/>
                    <a:pt x="630" y="130"/>
                  </a:cubicBezTo>
                  <a:cubicBezTo>
                    <a:pt x="641" y="133"/>
                    <a:pt x="641" y="133"/>
                    <a:pt x="641" y="133"/>
                  </a:cubicBezTo>
                  <a:cubicBezTo>
                    <a:pt x="642" y="133"/>
                    <a:pt x="642" y="133"/>
                    <a:pt x="642" y="133"/>
                  </a:cubicBezTo>
                  <a:cubicBezTo>
                    <a:pt x="642" y="133"/>
                    <a:pt x="642" y="133"/>
                    <a:pt x="642" y="133"/>
                  </a:cubicBezTo>
                  <a:cubicBezTo>
                    <a:pt x="656" y="117"/>
                    <a:pt x="656" y="117"/>
                    <a:pt x="656" y="117"/>
                  </a:cubicBezTo>
                  <a:cubicBezTo>
                    <a:pt x="658" y="112"/>
                    <a:pt x="658" y="112"/>
                    <a:pt x="658" y="112"/>
                  </a:cubicBezTo>
                  <a:cubicBezTo>
                    <a:pt x="654" y="112"/>
                    <a:pt x="654" y="112"/>
                    <a:pt x="654" y="112"/>
                  </a:cubicBezTo>
                  <a:cubicBezTo>
                    <a:pt x="651" y="111"/>
                    <a:pt x="651" y="111"/>
                    <a:pt x="651" y="111"/>
                  </a:cubicBezTo>
                  <a:cubicBezTo>
                    <a:pt x="629" y="106"/>
                    <a:pt x="629" y="106"/>
                    <a:pt x="629" y="106"/>
                  </a:cubicBezTo>
                  <a:cubicBezTo>
                    <a:pt x="617" y="100"/>
                    <a:pt x="617" y="100"/>
                    <a:pt x="617" y="100"/>
                  </a:cubicBezTo>
                  <a:cubicBezTo>
                    <a:pt x="616" y="99"/>
                    <a:pt x="616" y="99"/>
                    <a:pt x="616" y="99"/>
                  </a:cubicBezTo>
                  <a:cubicBezTo>
                    <a:pt x="614" y="100"/>
                    <a:pt x="614" y="100"/>
                    <a:pt x="614" y="100"/>
                  </a:cubicBezTo>
                  <a:cubicBezTo>
                    <a:pt x="612" y="101"/>
                    <a:pt x="612" y="101"/>
                    <a:pt x="612" y="101"/>
                  </a:cubicBezTo>
                  <a:cubicBezTo>
                    <a:pt x="612" y="102"/>
                    <a:pt x="612" y="102"/>
                    <a:pt x="612" y="102"/>
                  </a:cubicBezTo>
                  <a:cubicBezTo>
                    <a:pt x="612" y="105"/>
                    <a:pt x="612" y="105"/>
                    <a:pt x="612" y="105"/>
                  </a:cubicBezTo>
                  <a:cubicBezTo>
                    <a:pt x="611" y="106"/>
                    <a:pt x="611" y="106"/>
                    <a:pt x="611" y="106"/>
                  </a:cubicBezTo>
                  <a:cubicBezTo>
                    <a:pt x="610" y="107"/>
                    <a:pt x="610" y="107"/>
                    <a:pt x="610" y="107"/>
                  </a:cubicBezTo>
                  <a:cubicBezTo>
                    <a:pt x="608" y="107"/>
                    <a:pt x="608" y="107"/>
                    <a:pt x="608" y="107"/>
                  </a:cubicBezTo>
                  <a:cubicBezTo>
                    <a:pt x="601" y="104"/>
                    <a:pt x="601" y="104"/>
                    <a:pt x="601" y="104"/>
                  </a:cubicBezTo>
                  <a:cubicBezTo>
                    <a:pt x="600" y="103"/>
                    <a:pt x="600" y="103"/>
                    <a:pt x="600" y="103"/>
                  </a:cubicBezTo>
                  <a:cubicBezTo>
                    <a:pt x="609" y="94"/>
                    <a:pt x="609" y="94"/>
                    <a:pt x="609" y="94"/>
                  </a:cubicBezTo>
                  <a:cubicBezTo>
                    <a:pt x="612" y="92"/>
                    <a:pt x="612" y="92"/>
                    <a:pt x="612" y="92"/>
                  </a:cubicBezTo>
                  <a:cubicBezTo>
                    <a:pt x="614" y="91"/>
                    <a:pt x="614" y="91"/>
                    <a:pt x="614" y="91"/>
                  </a:cubicBezTo>
                  <a:cubicBezTo>
                    <a:pt x="617" y="89"/>
                    <a:pt x="617" y="89"/>
                    <a:pt x="617" y="89"/>
                  </a:cubicBezTo>
                  <a:cubicBezTo>
                    <a:pt x="617" y="86"/>
                    <a:pt x="617" y="86"/>
                    <a:pt x="617" y="86"/>
                  </a:cubicBezTo>
                  <a:cubicBezTo>
                    <a:pt x="607" y="73"/>
                    <a:pt x="607" y="73"/>
                    <a:pt x="607" y="73"/>
                  </a:cubicBezTo>
                  <a:cubicBezTo>
                    <a:pt x="606" y="72"/>
                    <a:pt x="606" y="72"/>
                    <a:pt x="606" y="72"/>
                  </a:cubicBezTo>
                  <a:cubicBezTo>
                    <a:pt x="590" y="66"/>
                    <a:pt x="590" y="66"/>
                    <a:pt x="590" y="66"/>
                  </a:cubicBezTo>
                  <a:cubicBezTo>
                    <a:pt x="587" y="66"/>
                    <a:pt x="587" y="66"/>
                    <a:pt x="587" y="66"/>
                  </a:cubicBezTo>
                  <a:cubicBezTo>
                    <a:pt x="583" y="67"/>
                    <a:pt x="583" y="67"/>
                    <a:pt x="583" y="67"/>
                  </a:cubicBezTo>
                  <a:cubicBezTo>
                    <a:pt x="575" y="71"/>
                    <a:pt x="575" y="71"/>
                    <a:pt x="575" y="71"/>
                  </a:cubicBezTo>
                  <a:cubicBezTo>
                    <a:pt x="571" y="76"/>
                    <a:pt x="571" y="76"/>
                    <a:pt x="571" y="76"/>
                  </a:cubicBezTo>
                  <a:cubicBezTo>
                    <a:pt x="569" y="101"/>
                    <a:pt x="569" y="101"/>
                    <a:pt x="569" y="101"/>
                  </a:cubicBezTo>
                  <a:cubicBezTo>
                    <a:pt x="569" y="101"/>
                    <a:pt x="569" y="101"/>
                    <a:pt x="569" y="101"/>
                  </a:cubicBezTo>
                  <a:cubicBezTo>
                    <a:pt x="570" y="106"/>
                    <a:pt x="570" y="106"/>
                    <a:pt x="570" y="106"/>
                  </a:cubicBezTo>
                  <a:lnTo>
                    <a:pt x="572" y="110"/>
                  </a:lnTo>
                  <a:close/>
                  <a:moveTo>
                    <a:pt x="35" y="471"/>
                  </a:moveTo>
                  <a:cubicBezTo>
                    <a:pt x="33" y="470"/>
                    <a:pt x="33" y="470"/>
                    <a:pt x="33" y="470"/>
                  </a:cubicBezTo>
                  <a:cubicBezTo>
                    <a:pt x="33" y="470"/>
                    <a:pt x="33" y="470"/>
                    <a:pt x="33" y="470"/>
                  </a:cubicBezTo>
                  <a:cubicBezTo>
                    <a:pt x="29" y="471"/>
                    <a:pt x="29" y="471"/>
                    <a:pt x="29" y="471"/>
                  </a:cubicBezTo>
                  <a:cubicBezTo>
                    <a:pt x="29" y="471"/>
                    <a:pt x="29" y="471"/>
                    <a:pt x="29" y="471"/>
                  </a:cubicBezTo>
                  <a:cubicBezTo>
                    <a:pt x="29" y="472"/>
                    <a:pt x="29" y="472"/>
                    <a:pt x="29" y="472"/>
                  </a:cubicBezTo>
                  <a:cubicBezTo>
                    <a:pt x="32" y="480"/>
                    <a:pt x="32" y="480"/>
                    <a:pt x="32" y="480"/>
                  </a:cubicBezTo>
                  <a:cubicBezTo>
                    <a:pt x="32" y="481"/>
                    <a:pt x="32" y="481"/>
                    <a:pt x="32" y="481"/>
                  </a:cubicBezTo>
                  <a:cubicBezTo>
                    <a:pt x="34" y="481"/>
                    <a:pt x="34" y="481"/>
                    <a:pt x="34" y="481"/>
                  </a:cubicBezTo>
                  <a:cubicBezTo>
                    <a:pt x="35" y="481"/>
                    <a:pt x="35" y="481"/>
                    <a:pt x="35" y="481"/>
                  </a:cubicBezTo>
                  <a:cubicBezTo>
                    <a:pt x="36" y="479"/>
                    <a:pt x="36" y="479"/>
                    <a:pt x="36" y="479"/>
                  </a:cubicBezTo>
                  <a:cubicBezTo>
                    <a:pt x="36" y="475"/>
                    <a:pt x="36" y="475"/>
                    <a:pt x="36" y="475"/>
                  </a:cubicBezTo>
                  <a:cubicBezTo>
                    <a:pt x="36" y="474"/>
                    <a:pt x="36" y="474"/>
                    <a:pt x="36" y="474"/>
                  </a:cubicBezTo>
                  <a:cubicBezTo>
                    <a:pt x="36" y="473"/>
                    <a:pt x="36" y="473"/>
                    <a:pt x="36" y="473"/>
                  </a:cubicBezTo>
                  <a:lnTo>
                    <a:pt x="35" y="471"/>
                  </a:lnTo>
                  <a:close/>
                  <a:moveTo>
                    <a:pt x="602" y="65"/>
                  </a:moveTo>
                  <a:cubicBezTo>
                    <a:pt x="605" y="68"/>
                    <a:pt x="605" y="68"/>
                    <a:pt x="605" y="68"/>
                  </a:cubicBezTo>
                  <a:cubicBezTo>
                    <a:pt x="607" y="69"/>
                    <a:pt x="607" y="69"/>
                    <a:pt x="607" y="69"/>
                  </a:cubicBezTo>
                  <a:cubicBezTo>
                    <a:pt x="608" y="70"/>
                    <a:pt x="608" y="70"/>
                    <a:pt x="608" y="70"/>
                  </a:cubicBezTo>
                  <a:cubicBezTo>
                    <a:pt x="609" y="71"/>
                    <a:pt x="609" y="71"/>
                    <a:pt x="609" y="71"/>
                  </a:cubicBezTo>
                  <a:cubicBezTo>
                    <a:pt x="610" y="72"/>
                    <a:pt x="610" y="72"/>
                    <a:pt x="610" y="72"/>
                  </a:cubicBezTo>
                  <a:cubicBezTo>
                    <a:pt x="615" y="72"/>
                    <a:pt x="615" y="72"/>
                    <a:pt x="615" y="72"/>
                  </a:cubicBezTo>
                  <a:cubicBezTo>
                    <a:pt x="616" y="71"/>
                    <a:pt x="616" y="71"/>
                    <a:pt x="616" y="71"/>
                  </a:cubicBezTo>
                  <a:cubicBezTo>
                    <a:pt x="618" y="71"/>
                    <a:pt x="618" y="71"/>
                    <a:pt x="618" y="71"/>
                  </a:cubicBezTo>
                  <a:cubicBezTo>
                    <a:pt x="620" y="69"/>
                    <a:pt x="620" y="69"/>
                    <a:pt x="620" y="69"/>
                  </a:cubicBezTo>
                  <a:cubicBezTo>
                    <a:pt x="620" y="69"/>
                    <a:pt x="620" y="69"/>
                    <a:pt x="620" y="69"/>
                  </a:cubicBezTo>
                  <a:cubicBezTo>
                    <a:pt x="621" y="60"/>
                    <a:pt x="621" y="60"/>
                    <a:pt x="621" y="60"/>
                  </a:cubicBezTo>
                  <a:cubicBezTo>
                    <a:pt x="622" y="59"/>
                    <a:pt x="622" y="59"/>
                    <a:pt x="622" y="59"/>
                  </a:cubicBezTo>
                  <a:cubicBezTo>
                    <a:pt x="622" y="59"/>
                    <a:pt x="622" y="59"/>
                    <a:pt x="622" y="59"/>
                  </a:cubicBezTo>
                  <a:cubicBezTo>
                    <a:pt x="622" y="58"/>
                    <a:pt x="622" y="58"/>
                    <a:pt x="622" y="58"/>
                  </a:cubicBezTo>
                  <a:cubicBezTo>
                    <a:pt x="619" y="55"/>
                    <a:pt x="619" y="55"/>
                    <a:pt x="619" y="55"/>
                  </a:cubicBezTo>
                  <a:cubicBezTo>
                    <a:pt x="608" y="52"/>
                    <a:pt x="608" y="52"/>
                    <a:pt x="608" y="52"/>
                  </a:cubicBezTo>
                  <a:cubicBezTo>
                    <a:pt x="606" y="52"/>
                    <a:pt x="606" y="52"/>
                    <a:pt x="606" y="52"/>
                  </a:cubicBezTo>
                  <a:cubicBezTo>
                    <a:pt x="606" y="53"/>
                    <a:pt x="606" y="53"/>
                    <a:pt x="606" y="53"/>
                  </a:cubicBezTo>
                  <a:cubicBezTo>
                    <a:pt x="600" y="59"/>
                    <a:pt x="600" y="59"/>
                    <a:pt x="600" y="59"/>
                  </a:cubicBezTo>
                  <a:cubicBezTo>
                    <a:pt x="600" y="60"/>
                    <a:pt x="600" y="60"/>
                    <a:pt x="600" y="60"/>
                  </a:cubicBezTo>
                  <a:cubicBezTo>
                    <a:pt x="600" y="62"/>
                    <a:pt x="600" y="62"/>
                    <a:pt x="600" y="62"/>
                  </a:cubicBezTo>
                  <a:cubicBezTo>
                    <a:pt x="601" y="64"/>
                    <a:pt x="601" y="64"/>
                    <a:pt x="601" y="64"/>
                  </a:cubicBezTo>
                  <a:lnTo>
                    <a:pt x="602" y="65"/>
                  </a:lnTo>
                  <a:close/>
                  <a:moveTo>
                    <a:pt x="57" y="415"/>
                  </a:moveTo>
                  <a:cubicBezTo>
                    <a:pt x="58" y="413"/>
                    <a:pt x="58" y="413"/>
                    <a:pt x="58" y="413"/>
                  </a:cubicBezTo>
                  <a:cubicBezTo>
                    <a:pt x="57" y="412"/>
                    <a:pt x="57" y="412"/>
                    <a:pt x="57" y="412"/>
                  </a:cubicBezTo>
                  <a:cubicBezTo>
                    <a:pt x="56" y="411"/>
                    <a:pt x="56" y="411"/>
                    <a:pt x="56" y="411"/>
                  </a:cubicBezTo>
                  <a:cubicBezTo>
                    <a:pt x="56" y="411"/>
                    <a:pt x="56" y="411"/>
                    <a:pt x="56" y="411"/>
                  </a:cubicBezTo>
                  <a:cubicBezTo>
                    <a:pt x="55" y="410"/>
                    <a:pt x="55" y="410"/>
                    <a:pt x="55" y="410"/>
                  </a:cubicBezTo>
                  <a:cubicBezTo>
                    <a:pt x="54" y="410"/>
                    <a:pt x="54" y="410"/>
                    <a:pt x="54" y="410"/>
                  </a:cubicBezTo>
                  <a:cubicBezTo>
                    <a:pt x="53" y="411"/>
                    <a:pt x="53" y="411"/>
                    <a:pt x="53" y="411"/>
                  </a:cubicBezTo>
                  <a:cubicBezTo>
                    <a:pt x="50" y="412"/>
                    <a:pt x="50" y="412"/>
                    <a:pt x="50" y="412"/>
                  </a:cubicBezTo>
                  <a:cubicBezTo>
                    <a:pt x="49" y="413"/>
                    <a:pt x="49" y="413"/>
                    <a:pt x="49" y="413"/>
                  </a:cubicBezTo>
                  <a:cubicBezTo>
                    <a:pt x="49" y="415"/>
                    <a:pt x="49" y="415"/>
                    <a:pt x="49" y="415"/>
                  </a:cubicBezTo>
                  <a:cubicBezTo>
                    <a:pt x="49" y="415"/>
                    <a:pt x="49" y="415"/>
                    <a:pt x="49" y="415"/>
                  </a:cubicBezTo>
                  <a:cubicBezTo>
                    <a:pt x="53" y="416"/>
                    <a:pt x="53" y="416"/>
                    <a:pt x="53" y="416"/>
                  </a:cubicBezTo>
                  <a:lnTo>
                    <a:pt x="57" y="415"/>
                  </a:lnTo>
                  <a:close/>
                  <a:moveTo>
                    <a:pt x="54" y="429"/>
                  </a:moveTo>
                  <a:cubicBezTo>
                    <a:pt x="54" y="430"/>
                    <a:pt x="54" y="430"/>
                    <a:pt x="54" y="430"/>
                  </a:cubicBezTo>
                  <a:cubicBezTo>
                    <a:pt x="55" y="430"/>
                    <a:pt x="55" y="430"/>
                    <a:pt x="55" y="430"/>
                  </a:cubicBezTo>
                  <a:cubicBezTo>
                    <a:pt x="57" y="430"/>
                    <a:pt x="57" y="430"/>
                    <a:pt x="57" y="430"/>
                  </a:cubicBezTo>
                  <a:cubicBezTo>
                    <a:pt x="60" y="430"/>
                    <a:pt x="60" y="430"/>
                    <a:pt x="60" y="430"/>
                  </a:cubicBezTo>
                  <a:cubicBezTo>
                    <a:pt x="63" y="427"/>
                    <a:pt x="63" y="427"/>
                    <a:pt x="63" y="427"/>
                  </a:cubicBezTo>
                  <a:cubicBezTo>
                    <a:pt x="64" y="426"/>
                    <a:pt x="64" y="426"/>
                    <a:pt x="64" y="426"/>
                  </a:cubicBezTo>
                  <a:cubicBezTo>
                    <a:pt x="64" y="424"/>
                    <a:pt x="64" y="424"/>
                    <a:pt x="64" y="424"/>
                  </a:cubicBezTo>
                  <a:cubicBezTo>
                    <a:pt x="65" y="424"/>
                    <a:pt x="65" y="424"/>
                    <a:pt x="65" y="424"/>
                  </a:cubicBezTo>
                  <a:cubicBezTo>
                    <a:pt x="65" y="424"/>
                    <a:pt x="65" y="424"/>
                    <a:pt x="65" y="424"/>
                  </a:cubicBezTo>
                  <a:cubicBezTo>
                    <a:pt x="65" y="423"/>
                    <a:pt x="65" y="423"/>
                    <a:pt x="65" y="423"/>
                  </a:cubicBezTo>
                  <a:cubicBezTo>
                    <a:pt x="64" y="422"/>
                    <a:pt x="64" y="422"/>
                    <a:pt x="64" y="422"/>
                  </a:cubicBezTo>
                  <a:cubicBezTo>
                    <a:pt x="64" y="422"/>
                    <a:pt x="64" y="422"/>
                    <a:pt x="64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7" y="423"/>
                    <a:pt x="57" y="423"/>
                    <a:pt x="57" y="423"/>
                  </a:cubicBezTo>
                  <a:lnTo>
                    <a:pt x="54" y="429"/>
                  </a:lnTo>
                  <a:close/>
                  <a:moveTo>
                    <a:pt x="64" y="352"/>
                  </a:moveTo>
                  <a:cubicBezTo>
                    <a:pt x="64" y="353"/>
                    <a:pt x="64" y="353"/>
                    <a:pt x="64" y="353"/>
                  </a:cubicBezTo>
                  <a:cubicBezTo>
                    <a:pt x="69" y="354"/>
                    <a:pt x="69" y="354"/>
                    <a:pt x="69" y="354"/>
                  </a:cubicBezTo>
                  <a:cubicBezTo>
                    <a:pt x="71" y="354"/>
                    <a:pt x="71" y="354"/>
                    <a:pt x="71" y="354"/>
                  </a:cubicBezTo>
                  <a:cubicBezTo>
                    <a:pt x="72" y="353"/>
                    <a:pt x="72" y="353"/>
                    <a:pt x="72" y="353"/>
                  </a:cubicBezTo>
                  <a:cubicBezTo>
                    <a:pt x="73" y="353"/>
                    <a:pt x="73" y="353"/>
                    <a:pt x="73" y="353"/>
                  </a:cubicBezTo>
                  <a:cubicBezTo>
                    <a:pt x="73" y="352"/>
                    <a:pt x="73" y="352"/>
                    <a:pt x="73" y="352"/>
                  </a:cubicBezTo>
                  <a:cubicBezTo>
                    <a:pt x="72" y="348"/>
                    <a:pt x="72" y="348"/>
                    <a:pt x="72" y="348"/>
                  </a:cubicBezTo>
                  <a:cubicBezTo>
                    <a:pt x="71" y="347"/>
                    <a:pt x="71" y="347"/>
                    <a:pt x="71" y="347"/>
                  </a:cubicBezTo>
                  <a:cubicBezTo>
                    <a:pt x="71" y="346"/>
                    <a:pt x="71" y="346"/>
                    <a:pt x="71" y="346"/>
                  </a:cubicBezTo>
                  <a:cubicBezTo>
                    <a:pt x="69" y="346"/>
                    <a:pt x="69" y="346"/>
                    <a:pt x="69" y="346"/>
                  </a:cubicBezTo>
                  <a:cubicBezTo>
                    <a:pt x="67" y="346"/>
                    <a:pt x="67" y="346"/>
                    <a:pt x="67" y="346"/>
                  </a:cubicBezTo>
                  <a:cubicBezTo>
                    <a:pt x="64" y="348"/>
                    <a:pt x="64" y="348"/>
                    <a:pt x="64" y="348"/>
                  </a:cubicBezTo>
                  <a:cubicBezTo>
                    <a:pt x="63" y="349"/>
                    <a:pt x="63" y="349"/>
                    <a:pt x="63" y="349"/>
                  </a:cubicBezTo>
                  <a:cubicBezTo>
                    <a:pt x="64" y="352"/>
                    <a:pt x="64" y="352"/>
                    <a:pt x="64" y="352"/>
                  </a:cubicBezTo>
                  <a:close/>
                  <a:moveTo>
                    <a:pt x="4" y="620"/>
                  </a:moveTo>
                  <a:cubicBezTo>
                    <a:pt x="1" y="620"/>
                    <a:pt x="1" y="620"/>
                    <a:pt x="1" y="620"/>
                  </a:cubicBezTo>
                  <a:cubicBezTo>
                    <a:pt x="0" y="620"/>
                    <a:pt x="0" y="620"/>
                    <a:pt x="0" y="620"/>
                  </a:cubicBezTo>
                  <a:cubicBezTo>
                    <a:pt x="0" y="623"/>
                    <a:pt x="0" y="623"/>
                    <a:pt x="0" y="623"/>
                  </a:cubicBezTo>
                  <a:cubicBezTo>
                    <a:pt x="2" y="628"/>
                    <a:pt x="2" y="628"/>
                    <a:pt x="2" y="628"/>
                  </a:cubicBezTo>
                  <a:cubicBezTo>
                    <a:pt x="2" y="629"/>
                    <a:pt x="2" y="629"/>
                    <a:pt x="2" y="629"/>
                  </a:cubicBezTo>
                  <a:cubicBezTo>
                    <a:pt x="5" y="628"/>
                    <a:pt x="5" y="628"/>
                    <a:pt x="5" y="628"/>
                  </a:cubicBezTo>
                  <a:cubicBezTo>
                    <a:pt x="8" y="627"/>
                    <a:pt x="8" y="627"/>
                    <a:pt x="8" y="627"/>
                  </a:cubicBezTo>
                  <a:cubicBezTo>
                    <a:pt x="8" y="627"/>
                    <a:pt x="8" y="627"/>
                    <a:pt x="8" y="627"/>
                  </a:cubicBezTo>
                  <a:cubicBezTo>
                    <a:pt x="9" y="626"/>
                    <a:pt x="9" y="626"/>
                    <a:pt x="9" y="626"/>
                  </a:cubicBezTo>
                  <a:cubicBezTo>
                    <a:pt x="10" y="623"/>
                    <a:pt x="10" y="623"/>
                    <a:pt x="10" y="623"/>
                  </a:cubicBezTo>
                  <a:cubicBezTo>
                    <a:pt x="11" y="623"/>
                    <a:pt x="11" y="623"/>
                    <a:pt x="11" y="623"/>
                  </a:cubicBezTo>
                  <a:cubicBezTo>
                    <a:pt x="12" y="623"/>
                    <a:pt x="12" y="623"/>
                    <a:pt x="12" y="623"/>
                  </a:cubicBezTo>
                  <a:cubicBezTo>
                    <a:pt x="11" y="622"/>
                    <a:pt x="11" y="622"/>
                    <a:pt x="11" y="622"/>
                  </a:cubicBezTo>
                  <a:lnTo>
                    <a:pt x="4" y="620"/>
                  </a:lnTo>
                  <a:close/>
                  <a:moveTo>
                    <a:pt x="221" y="480"/>
                  </a:moveTo>
                  <a:cubicBezTo>
                    <a:pt x="222" y="483"/>
                    <a:pt x="222" y="483"/>
                    <a:pt x="222" y="483"/>
                  </a:cubicBezTo>
                  <a:cubicBezTo>
                    <a:pt x="223" y="482"/>
                    <a:pt x="223" y="482"/>
                    <a:pt x="223" y="482"/>
                  </a:cubicBezTo>
                  <a:cubicBezTo>
                    <a:pt x="224" y="481"/>
                    <a:pt x="224" y="481"/>
                    <a:pt x="224" y="481"/>
                  </a:cubicBezTo>
                  <a:cubicBezTo>
                    <a:pt x="225" y="480"/>
                    <a:pt x="225" y="480"/>
                    <a:pt x="225" y="480"/>
                  </a:cubicBezTo>
                  <a:cubicBezTo>
                    <a:pt x="224" y="479"/>
                    <a:pt x="224" y="479"/>
                    <a:pt x="224" y="479"/>
                  </a:cubicBezTo>
                  <a:cubicBezTo>
                    <a:pt x="225" y="477"/>
                    <a:pt x="225" y="477"/>
                    <a:pt x="225" y="477"/>
                  </a:cubicBezTo>
                  <a:cubicBezTo>
                    <a:pt x="225" y="473"/>
                    <a:pt x="225" y="473"/>
                    <a:pt x="225" y="473"/>
                  </a:cubicBezTo>
                  <a:cubicBezTo>
                    <a:pt x="226" y="469"/>
                    <a:pt x="226" y="469"/>
                    <a:pt x="226" y="469"/>
                  </a:cubicBezTo>
                  <a:cubicBezTo>
                    <a:pt x="227" y="466"/>
                    <a:pt x="227" y="466"/>
                    <a:pt x="227" y="466"/>
                  </a:cubicBezTo>
                  <a:cubicBezTo>
                    <a:pt x="227" y="465"/>
                    <a:pt x="227" y="465"/>
                    <a:pt x="227" y="465"/>
                  </a:cubicBezTo>
                  <a:cubicBezTo>
                    <a:pt x="227" y="464"/>
                    <a:pt x="227" y="464"/>
                    <a:pt x="227" y="464"/>
                  </a:cubicBezTo>
                  <a:cubicBezTo>
                    <a:pt x="226" y="463"/>
                    <a:pt x="226" y="463"/>
                    <a:pt x="226" y="463"/>
                  </a:cubicBezTo>
                  <a:cubicBezTo>
                    <a:pt x="222" y="468"/>
                    <a:pt x="222" y="468"/>
                    <a:pt x="222" y="468"/>
                  </a:cubicBezTo>
                  <a:cubicBezTo>
                    <a:pt x="221" y="469"/>
                    <a:pt x="221" y="469"/>
                    <a:pt x="221" y="469"/>
                  </a:cubicBezTo>
                  <a:cubicBezTo>
                    <a:pt x="220" y="474"/>
                    <a:pt x="220" y="474"/>
                    <a:pt x="220" y="474"/>
                  </a:cubicBezTo>
                  <a:cubicBezTo>
                    <a:pt x="220" y="476"/>
                    <a:pt x="220" y="476"/>
                    <a:pt x="220" y="476"/>
                  </a:cubicBezTo>
                  <a:cubicBezTo>
                    <a:pt x="221" y="479"/>
                    <a:pt x="221" y="479"/>
                    <a:pt x="221" y="479"/>
                  </a:cubicBezTo>
                  <a:lnTo>
                    <a:pt x="221" y="480"/>
                  </a:lnTo>
                  <a:close/>
                  <a:moveTo>
                    <a:pt x="20" y="596"/>
                  </a:moveTo>
                  <a:cubicBezTo>
                    <a:pt x="18" y="598"/>
                    <a:pt x="18" y="598"/>
                    <a:pt x="18" y="598"/>
                  </a:cubicBezTo>
                  <a:cubicBezTo>
                    <a:pt x="16" y="600"/>
                    <a:pt x="16" y="600"/>
                    <a:pt x="16" y="600"/>
                  </a:cubicBezTo>
                  <a:cubicBezTo>
                    <a:pt x="2" y="614"/>
                    <a:pt x="2" y="614"/>
                    <a:pt x="2" y="614"/>
                  </a:cubicBezTo>
                  <a:cubicBezTo>
                    <a:pt x="2" y="615"/>
                    <a:pt x="2" y="615"/>
                    <a:pt x="2" y="615"/>
                  </a:cubicBezTo>
                  <a:cubicBezTo>
                    <a:pt x="1" y="616"/>
                    <a:pt x="1" y="616"/>
                    <a:pt x="1" y="616"/>
                  </a:cubicBezTo>
                  <a:cubicBezTo>
                    <a:pt x="2" y="617"/>
                    <a:pt x="2" y="617"/>
                    <a:pt x="2" y="617"/>
                  </a:cubicBezTo>
                  <a:cubicBezTo>
                    <a:pt x="2" y="618"/>
                    <a:pt x="2" y="618"/>
                    <a:pt x="2" y="618"/>
                  </a:cubicBezTo>
                  <a:cubicBezTo>
                    <a:pt x="3" y="618"/>
                    <a:pt x="3" y="618"/>
                    <a:pt x="3" y="618"/>
                  </a:cubicBezTo>
                  <a:cubicBezTo>
                    <a:pt x="6" y="619"/>
                    <a:pt x="6" y="619"/>
                    <a:pt x="6" y="619"/>
                  </a:cubicBezTo>
                  <a:cubicBezTo>
                    <a:pt x="15" y="620"/>
                    <a:pt x="15" y="620"/>
                    <a:pt x="15" y="620"/>
                  </a:cubicBezTo>
                  <a:cubicBezTo>
                    <a:pt x="19" y="619"/>
                    <a:pt x="19" y="619"/>
                    <a:pt x="19" y="619"/>
                  </a:cubicBezTo>
                  <a:cubicBezTo>
                    <a:pt x="24" y="613"/>
                    <a:pt x="24" y="613"/>
                    <a:pt x="24" y="613"/>
                  </a:cubicBezTo>
                  <a:cubicBezTo>
                    <a:pt x="24" y="606"/>
                    <a:pt x="24" y="606"/>
                    <a:pt x="24" y="606"/>
                  </a:cubicBezTo>
                  <a:lnTo>
                    <a:pt x="20" y="596"/>
                  </a:lnTo>
                  <a:close/>
                  <a:moveTo>
                    <a:pt x="54" y="533"/>
                  </a:moveTo>
                  <a:cubicBezTo>
                    <a:pt x="53" y="532"/>
                    <a:pt x="53" y="532"/>
                    <a:pt x="53" y="532"/>
                  </a:cubicBezTo>
                  <a:cubicBezTo>
                    <a:pt x="53" y="532"/>
                    <a:pt x="53" y="532"/>
                    <a:pt x="53" y="532"/>
                  </a:cubicBezTo>
                  <a:cubicBezTo>
                    <a:pt x="51" y="528"/>
                    <a:pt x="51" y="528"/>
                    <a:pt x="51" y="528"/>
                  </a:cubicBezTo>
                  <a:cubicBezTo>
                    <a:pt x="38" y="521"/>
                    <a:pt x="38" y="521"/>
                    <a:pt x="38" y="521"/>
                  </a:cubicBezTo>
                  <a:cubicBezTo>
                    <a:pt x="30" y="518"/>
                    <a:pt x="30" y="518"/>
                    <a:pt x="30" y="518"/>
                  </a:cubicBezTo>
                  <a:cubicBezTo>
                    <a:pt x="27" y="521"/>
                    <a:pt x="27" y="521"/>
                    <a:pt x="27" y="521"/>
                  </a:cubicBezTo>
                  <a:cubicBezTo>
                    <a:pt x="23" y="537"/>
                    <a:pt x="23" y="537"/>
                    <a:pt x="23" y="537"/>
                  </a:cubicBezTo>
                  <a:cubicBezTo>
                    <a:pt x="21" y="545"/>
                    <a:pt x="21" y="545"/>
                    <a:pt x="21" y="545"/>
                  </a:cubicBezTo>
                  <a:cubicBezTo>
                    <a:pt x="22" y="558"/>
                    <a:pt x="22" y="558"/>
                    <a:pt x="22" y="558"/>
                  </a:cubicBezTo>
                  <a:cubicBezTo>
                    <a:pt x="22" y="561"/>
                    <a:pt x="22" y="561"/>
                    <a:pt x="22" y="561"/>
                  </a:cubicBezTo>
                  <a:cubicBezTo>
                    <a:pt x="23" y="570"/>
                    <a:pt x="23" y="570"/>
                    <a:pt x="23" y="570"/>
                  </a:cubicBezTo>
                  <a:cubicBezTo>
                    <a:pt x="26" y="578"/>
                    <a:pt x="26" y="578"/>
                    <a:pt x="26" y="578"/>
                  </a:cubicBezTo>
                  <a:cubicBezTo>
                    <a:pt x="26" y="578"/>
                    <a:pt x="26" y="578"/>
                    <a:pt x="26" y="578"/>
                  </a:cubicBezTo>
                  <a:cubicBezTo>
                    <a:pt x="28" y="580"/>
                    <a:pt x="28" y="580"/>
                    <a:pt x="28" y="580"/>
                  </a:cubicBezTo>
                  <a:cubicBezTo>
                    <a:pt x="29" y="580"/>
                    <a:pt x="29" y="580"/>
                    <a:pt x="29" y="580"/>
                  </a:cubicBezTo>
                  <a:cubicBezTo>
                    <a:pt x="30" y="581"/>
                    <a:pt x="30" y="581"/>
                    <a:pt x="30" y="581"/>
                  </a:cubicBezTo>
                  <a:cubicBezTo>
                    <a:pt x="47" y="583"/>
                    <a:pt x="47" y="583"/>
                    <a:pt x="47" y="583"/>
                  </a:cubicBezTo>
                  <a:cubicBezTo>
                    <a:pt x="48" y="583"/>
                    <a:pt x="48" y="583"/>
                    <a:pt x="48" y="583"/>
                  </a:cubicBezTo>
                  <a:cubicBezTo>
                    <a:pt x="49" y="583"/>
                    <a:pt x="49" y="583"/>
                    <a:pt x="49" y="583"/>
                  </a:cubicBezTo>
                  <a:cubicBezTo>
                    <a:pt x="49" y="582"/>
                    <a:pt x="49" y="582"/>
                    <a:pt x="49" y="582"/>
                  </a:cubicBezTo>
                  <a:cubicBezTo>
                    <a:pt x="49" y="581"/>
                    <a:pt x="49" y="581"/>
                    <a:pt x="49" y="581"/>
                  </a:cubicBezTo>
                  <a:cubicBezTo>
                    <a:pt x="49" y="579"/>
                    <a:pt x="49" y="579"/>
                    <a:pt x="49" y="579"/>
                  </a:cubicBezTo>
                  <a:cubicBezTo>
                    <a:pt x="48" y="578"/>
                    <a:pt x="48" y="578"/>
                    <a:pt x="48" y="578"/>
                  </a:cubicBezTo>
                  <a:cubicBezTo>
                    <a:pt x="46" y="574"/>
                    <a:pt x="46" y="574"/>
                    <a:pt x="46" y="574"/>
                  </a:cubicBezTo>
                  <a:cubicBezTo>
                    <a:pt x="46" y="573"/>
                    <a:pt x="46" y="573"/>
                    <a:pt x="46" y="573"/>
                  </a:cubicBezTo>
                  <a:cubicBezTo>
                    <a:pt x="45" y="568"/>
                    <a:pt x="45" y="568"/>
                    <a:pt x="45" y="568"/>
                  </a:cubicBezTo>
                  <a:cubicBezTo>
                    <a:pt x="44" y="557"/>
                    <a:pt x="44" y="557"/>
                    <a:pt x="44" y="557"/>
                  </a:cubicBezTo>
                  <a:cubicBezTo>
                    <a:pt x="44" y="550"/>
                    <a:pt x="44" y="550"/>
                    <a:pt x="44" y="550"/>
                  </a:cubicBezTo>
                  <a:lnTo>
                    <a:pt x="54" y="533"/>
                  </a:lnTo>
                  <a:close/>
                  <a:moveTo>
                    <a:pt x="87" y="385"/>
                  </a:moveTo>
                  <a:cubicBezTo>
                    <a:pt x="88" y="385"/>
                    <a:pt x="88" y="385"/>
                    <a:pt x="88" y="385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90" y="382"/>
                    <a:pt x="90" y="382"/>
                    <a:pt x="90" y="382"/>
                  </a:cubicBezTo>
                  <a:cubicBezTo>
                    <a:pt x="90" y="382"/>
                    <a:pt x="90" y="382"/>
                    <a:pt x="90" y="382"/>
                  </a:cubicBezTo>
                  <a:cubicBezTo>
                    <a:pt x="90" y="381"/>
                    <a:pt x="90" y="381"/>
                    <a:pt x="90" y="381"/>
                  </a:cubicBezTo>
                  <a:cubicBezTo>
                    <a:pt x="89" y="379"/>
                    <a:pt x="89" y="379"/>
                    <a:pt x="89" y="379"/>
                  </a:cubicBezTo>
                  <a:cubicBezTo>
                    <a:pt x="89" y="377"/>
                    <a:pt x="89" y="377"/>
                    <a:pt x="89" y="377"/>
                  </a:cubicBezTo>
                  <a:cubicBezTo>
                    <a:pt x="89" y="377"/>
                    <a:pt x="89" y="377"/>
                    <a:pt x="89" y="377"/>
                  </a:cubicBezTo>
                  <a:cubicBezTo>
                    <a:pt x="88" y="376"/>
                    <a:pt x="88" y="376"/>
                    <a:pt x="88" y="376"/>
                  </a:cubicBezTo>
                  <a:cubicBezTo>
                    <a:pt x="85" y="377"/>
                    <a:pt x="85" y="377"/>
                    <a:pt x="85" y="377"/>
                  </a:cubicBezTo>
                  <a:cubicBezTo>
                    <a:pt x="77" y="384"/>
                    <a:pt x="77" y="384"/>
                    <a:pt x="77" y="384"/>
                  </a:cubicBezTo>
                  <a:cubicBezTo>
                    <a:pt x="77" y="385"/>
                    <a:pt x="77" y="385"/>
                    <a:pt x="77" y="385"/>
                  </a:cubicBezTo>
                  <a:cubicBezTo>
                    <a:pt x="77" y="387"/>
                    <a:pt x="77" y="387"/>
                    <a:pt x="77" y="387"/>
                  </a:cubicBezTo>
                  <a:cubicBezTo>
                    <a:pt x="77" y="387"/>
                    <a:pt x="77" y="387"/>
                    <a:pt x="77" y="387"/>
                  </a:cubicBezTo>
                  <a:lnTo>
                    <a:pt x="87" y="385"/>
                  </a:lnTo>
                  <a:close/>
                  <a:moveTo>
                    <a:pt x="615" y="36"/>
                  </a:moveTo>
                  <a:cubicBezTo>
                    <a:pt x="633" y="41"/>
                    <a:pt x="633" y="41"/>
                    <a:pt x="633" y="41"/>
                  </a:cubicBezTo>
                  <a:cubicBezTo>
                    <a:pt x="636" y="39"/>
                    <a:pt x="636" y="39"/>
                    <a:pt x="636" y="39"/>
                  </a:cubicBezTo>
                  <a:cubicBezTo>
                    <a:pt x="637" y="39"/>
                    <a:pt x="637" y="39"/>
                    <a:pt x="637" y="39"/>
                  </a:cubicBezTo>
                  <a:cubicBezTo>
                    <a:pt x="637" y="37"/>
                    <a:pt x="637" y="37"/>
                    <a:pt x="637" y="37"/>
                  </a:cubicBezTo>
                  <a:cubicBezTo>
                    <a:pt x="636" y="35"/>
                    <a:pt x="636" y="35"/>
                    <a:pt x="636" y="35"/>
                  </a:cubicBezTo>
                  <a:cubicBezTo>
                    <a:pt x="629" y="26"/>
                    <a:pt x="629" y="26"/>
                    <a:pt x="629" y="26"/>
                  </a:cubicBezTo>
                  <a:cubicBezTo>
                    <a:pt x="627" y="26"/>
                    <a:pt x="627" y="26"/>
                    <a:pt x="627" y="26"/>
                  </a:cubicBezTo>
                  <a:cubicBezTo>
                    <a:pt x="626" y="27"/>
                    <a:pt x="626" y="27"/>
                    <a:pt x="626" y="27"/>
                  </a:cubicBezTo>
                  <a:cubicBezTo>
                    <a:pt x="625" y="27"/>
                    <a:pt x="625" y="27"/>
                    <a:pt x="625" y="27"/>
                  </a:cubicBezTo>
                  <a:cubicBezTo>
                    <a:pt x="616" y="23"/>
                    <a:pt x="616" y="23"/>
                    <a:pt x="616" y="23"/>
                  </a:cubicBezTo>
                  <a:cubicBezTo>
                    <a:pt x="616" y="22"/>
                    <a:pt x="616" y="22"/>
                    <a:pt x="616" y="22"/>
                  </a:cubicBezTo>
                  <a:cubicBezTo>
                    <a:pt x="619" y="17"/>
                    <a:pt x="619" y="17"/>
                    <a:pt x="619" y="17"/>
                  </a:cubicBezTo>
                  <a:cubicBezTo>
                    <a:pt x="620" y="16"/>
                    <a:pt x="620" y="16"/>
                    <a:pt x="620" y="16"/>
                  </a:cubicBezTo>
                  <a:cubicBezTo>
                    <a:pt x="621" y="15"/>
                    <a:pt x="621" y="15"/>
                    <a:pt x="621" y="15"/>
                  </a:cubicBezTo>
                  <a:cubicBezTo>
                    <a:pt x="621" y="15"/>
                    <a:pt x="621" y="15"/>
                    <a:pt x="621" y="15"/>
                  </a:cubicBezTo>
                  <a:cubicBezTo>
                    <a:pt x="622" y="14"/>
                    <a:pt x="622" y="14"/>
                    <a:pt x="622" y="14"/>
                  </a:cubicBezTo>
                  <a:cubicBezTo>
                    <a:pt x="621" y="13"/>
                    <a:pt x="621" y="13"/>
                    <a:pt x="621" y="13"/>
                  </a:cubicBezTo>
                  <a:cubicBezTo>
                    <a:pt x="620" y="13"/>
                    <a:pt x="620" y="13"/>
                    <a:pt x="620" y="13"/>
                  </a:cubicBezTo>
                  <a:cubicBezTo>
                    <a:pt x="618" y="13"/>
                    <a:pt x="618" y="13"/>
                    <a:pt x="618" y="13"/>
                  </a:cubicBezTo>
                  <a:cubicBezTo>
                    <a:pt x="605" y="19"/>
                    <a:pt x="605" y="19"/>
                    <a:pt x="605" y="19"/>
                  </a:cubicBezTo>
                  <a:cubicBezTo>
                    <a:pt x="605" y="20"/>
                    <a:pt x="605" y="20"/>
                    <a:pt x="605" y="20"/>
                  </a:cubicBezTo>
                  <a:cubicBezTo>
                    <a:pt x="605" y="21"/>
                    <a:pt x="605" y="21"/>
                    <a:pt x="605" y="21"/>
                  </a:cubicBezTo>
                  <a:cubicBezTo>
                    <a:pt x="615" y="36"/>
                    <a:pt x="615" y="36"/>
                    <a:pt x="615" y="36"/>
                  </a:cubicBezTo>
                  <a:close/>
                  <a:moveTo>
                    <a:pt x="212" y="529"/>
                  </a:moveTo>
                  <a:cubicBezTo>
                    <a:pt x="214" y="529"/>
                    <a:pt x="214" y="529"/>
                    <a:pt x="214" y="529"/>
                  </a:cubicBezTo>
                  <a:cubicBezTo>
                    <a:pt x="217" y="527"/>
                    <a:pt x="217" y="527"/>
                    <a:pt x="217" y="527"/>
                  </a:cubicBezTo>
                  <a:cubicBezTo>
                    <a:pt x="218" y="526"/>
                    <a:pt x="218" y="526"/>
                    <a:pt x="218" y="526"/>
                  </a:cubicBezTo>
                  <a:cubicBezTo>
                    <a:pt x="221" y="524"/>
                    <a:pt x="221" y="524"/>
                    <a:pt x="221" y="524"/>
                  </a:cubicBezTo>
                  <a:cubicBezTo>
                    <a:pt x="221" y="523"/>
                    <a:pt x="221" y="523"/>
                    <a:pt x="221" y="523"/>
                  </a:cubicBezTo>
                  <a:cubicBezTo>
                    <a:pt x="222" y="521"/>
                    <a:pt x="222" y="521"/>
                    <a:pt x="222" y="521"/>
                  </a:cubicBezTo>
                  <a:cubicBezTo>
                    <a:pt x="222" y="520"/>
                    <a:pt x="222" y="520"/>
                    <a:pt x="222" y="520"/>
                  </a:cubicBezTo>
                  <a:cubicBezTo>
                    <a:pt x="220" y="497"/>
                    <a:pt x="220" y="497"/>
                    <a:pt x="220" y="497"/>
                  </a:cubicBezTo>
                  <a:cubicBezTo>
                    <a:pt x="223" y="488"/>
                    <a:pt x="223" y="488"/>
                    <a:pt x="223" y="488"/>
                  </a:cubicBezTo>
                  <a:cubicBezTo>
                    <a:pt x="223" y="488"/>
                    <a:pt x="223" y="488"/>
                    <a:pt x="223" y="488"/>
                  </a:cubicBezTo>
                  <a:cubicBezTo>
                    <a:pt x="223" y="487"/>
                    <a:pt x="223" y="487"/>
                    <a:pt x="223" y="487"/>
                  </a:cubicBezTo>
                  <a:cubicBezTo>
                    <a:pt x="223" y="486"/>
                    <a:pt x="223" y="486"/>
                    <a:pt x="223" y="486"/>
                  </a:cubicBezTo>
                  <a:cubicBezTo>
                    <a:pt x="222" y="485"/>
                    <a:pt x="222" y="485"/>
                    <a:pt x="222" y="485"/>
                  </a:cubicBezTo>
                  <a:cubicBezTo>
                    <a:pt x="221" y="486"/>
                    <a:pt x="221" y="486"/>
                    <a:pt x="221" y="486"/>
                  </a:cubicBezTo>
                  <a:cubicBezTo>
                    <a:pt x="212" y="497"/>
                    <a:pt x="212" y="497"/>
                    <a:pt x="212" y="497"/>
                  </a:cubicBezTo>
                  <a:cubicBezTo>
                    <a:pt x="211" y="499"/>
                    <a:pt x="211" y="499"/>
                    <a:pt x="211" y="499"/>
                  </a:cubicBezTo>
                  <a:cubicBezTo>
                    <a:pt x="210" y="504"/>
                    <a:pt x="210" y="504"/>
                    <a:pt x="210" y="504"/>
                  </a:cubicBezTo>
                  <a:cubicBezTo>
                    <a:pt x="209" y="521"/>
                    <a:pt x="209" y="521"/>
                    <a:pt x="209" y="521"/>
                  </a:cubicBezTo>
                  <a:cubicBezTo>
                    <a:pt x="211" y="528"/>
                    <a:pt x="211" y="528"/>
                    <a:pt x="211" y="528"/>
                  </a:cubicBezTo>
                  <a:lnTo>
                    <a:pt x="212" y="529"/>
                  </a:lnTo>
                  <a:close/>
                  <a:moveTo>
                    <a:pt x="109" y="303"/>
                  </a:moveTo>
                  <a:cubicBezTo>
                    <a:pt x="108" y="303"/>
                    <a:pt x="108" y="303"/>
                    <a:pt x="108" y="303"/>
                  </a:cubicBezTo>
                  <a:cubicBezTo>
                    <a:pt x="108" y="304"/>
                    <a:pt x="108" y="304"/>
                    <a:pt x="108" y="304"/>
                  </a:cubicBezTo>
                  <a:cubicBezTo>
                    <a:pt x="108" y="305"/>
                    <a:pt x="108" y="305"/>
                    <a:pt x="108" y="305"/>
                  </a:cubicBezTo>
                  <a:cubicBezTo>
                    <a:pt x="110" y="306"/>
                    <a:pt x="110" y="306"/>
                    <a:pt x="110" y="306"/>
                  </a:cubicBezTo>
                  <a:cubicBezTo>
                    <a:pt x="110" y="306"/>
                    <a:pt x="110" y="306"/>
                    <a:pt x="110" y="306"/>
                  </a:cubicBezTo>
                  <a:cubicBezTo>
                    <a:pt x="110" y="305"/>
                    <a:pt x="110" y="305"/>
                    <a:pt x="110" y="305"/>
                  </a:cubicBezTo>
                  <a:cubicBezTo>
                    <a:pt x="110" y="305"/>
                    <a:pt x="110" y="305"/>
                    <a:pt x="110" y="305"/>
                  </a:cubicBezTo>
                  <a:cubicBezTo>
                    <a:pt x="110" y="304"/>
                    <a:pt x="110" y="304"/>
                    <a:pt x="110" y="304"/>
                  </a:cubicBezTo>
                  <a:cubicBezTo>
                    <a:pt x="109" y="304"/>
                    <a:pt x="109" y="304"/>
                    <a:pt x="109" y="304"/>
                  </a:cubicBezTo>
                  <a:lnTo>
                    <a:pt x="109" y="303"/>
                  </a:lnTo>
                  <a:close/>
                  <a:moveTo>
                    <a:pt x="80" y="345"/>
                  </a:moveTo>
                  <a:cubicBezTo>
                    <a:pt x="74" y="351"/>
                    <a:pt x="74" y="351"/>
                    <a:pt x="74" y="351"/>
                  </a:cubicBezTo>
                  <a:cubicBezTo>
                    <a:pt x="71" y="357"/>
                    <a:pt x="71" y="357"/>
                    <a:pt x="71" y="357"/>
                  </a:cubicBezTo>
                  <a:cubicBezTo>
                    <a:pt x="71" y="358"/>
                    <a:pt x="71" y="358"/>
                    <a:pt x="71" y="358"/>
                  </a:cubicBezTo>
                  <a:cubicBezTo>
                    <a:pt x="71" y="359"/>
                    <a:pt x="71" y="359"/>
                    <a:pt x="71" y="359"/>
                  </a:cubicBezTo>
                  <a:cubicBezTo>
                    <a:pt x="77" y="364"/>
                    <a:pt x="77" y="364"/>
                    <a:pt x="77" y="364"/>
                  </a:cubicBezTo>
                  <a:cubicBezTo>
                    <a:pt x="81" y="367"/>
                    <a:pt x="81" y="367"/>
                    <a:pt x="81" y="367"/>
                  </a:cubicBezTo>
                  <a:cubicBezTo>
                    <a:pt x="82" y="368"/>
                    <a:pt x="82" y="368"/>
                    <a:pt x="82" y="368"/>
                  </a:cubicBezTo>
                  <a:cubicBezTo>
                    <a:pt x="86" y="370"/>
                    <a:pt x="86" y="370"/>
                    <a:pt x="86" y="370"/>
                  </a:cubicBezTo>
                  <a:cubicBezTo>
                    <a:pt x="87" y="369"/>
                    <a:pt x="87" y="369"/>
                    <a:pt x="87" y="369"/>
                  </a:cubicBezTo>
                  <a:cubicBezTo>
                    <a:pt x="87" y="368"/>
                    <a:pt x="87" y="368"/>
                    <a:pt x="87" y="368"/>
                  </a:cubicBezTo>
                  <a:cubicBezTo>
                    <a:pt x="89" y="367"/>
                    <a:pt x="89" y="367"/>
                    <a:pt x="89" y="367"/>
                  </a:cubicBezTo>
                  <a:cubicBezTo>
                    <a:pt x="99" y="371"/>
                    <a:pt x="99" y="371"/>
                    <a:pt x="99" y="371"/>
                  </a:cubicBezTo>
                  <a:cubicBezTo>
                    <a:pt x="107" y="376"/>
                    <a:pt x="107" y="376"/>
                    <a:pt x="107" y="376"/>
                  </a:cubicBezTo>
                  <a:cubicBezTo>
                    <a:pt x="110" y="381"/>
                    <a:pt x="110" y="381"/>
                    <a:pt x="110" y="381"/>
                  </a:cubicBezTo>
                  <a:cubicBezTo>
                    <a:pt x="110" y="382"/>
                    <a:pt x="110" y="382"/>
                    <a:pt x="110" y="382"/>
                  </a:cubicBezTo>
                  <a:cubicBezTo>
                    <a:pt x="109" y="382"/>
                    <a:pt x="109" y="382"/>
                    <a:pt x="109" y="382"/>
                  </a:cubicBezTo>
                  <a:cubicBezTo>
                    <a:pt x="106" y="382"/>
                    <a:pt x="106" y="382"/>
                    <a:pt x="106" y="382"/>
                  </a:cubicBezTo>
                  <a:cubicBezTo>
                    <a:pt x="100" y="382"/>
                    <a:pt x="100" y="382"/>
                    <a:pt x="100" y="382"/>
                  </a:cubicBezTo>
                  <a:cubicBezTo>
                    <a:pt x="99" y="381"/>
                    <a:pt x="99" y="381"/>
                    <a:pt x="99" y="381"/>
                  </a:cubicBezTo>
                  <a:cubicBezTo>
                    <a:pt x="99" y="380"/>
                    <a:pt x="99" y="380"/>
                    <a:pt x="99" y="380"/>
                  </a:cubicBezTo>
                  <a:cubicBezTo>
                    <a:pt x="98" y="380"/>
                    <a:pt x="98" y="380"/>
                    <a:pt x="98" y="380"/>
                  </a:cubicBezTo>
                  <a:cubicBezTo>
                    <a:pt x="96" y="379"/>
                    <a:pt x="96" y="379"/>
                    <a:pt x="96" y="379"/>
                  </a:cubicBezTo>
                  <a:cubicBezTo>
                    <a:pt x="95" y="379"/>
                    <a:pt x="95" y="379"/>
                    <a:pt x="95" y="379"/>
                  </a:cubicBezTo>
                  <a:cubicBezTo>
                    <a:pt x="92" y="382"/>
                    <a:pt x="92" y="382"/>
                    <a:pt x="92" y="382"/>
                  </a:cubicBezTo>
                  <a:cubicBezTo>
                    <a:pt x="73" y="398"/>
                    <a:pt x="73" y="398"/>
                    <a:pt x="73" y="398"/>
                  </a:cubicBezTo>
                  <a:cubicBezTo>
                    <a:pt x="72" y="398"/>
                    <a:pt x="72" y="398"/>
                    <a:pt x="72" y="398"/>
                  </a:cubicBezTo>
                  <a:cubicBezTo>
                    <a:pt x="68" y="396"/>
                    <a:pt x="68" y="396"/>
                    <a:pt x="68" y="396"/>
                  </a:cubicBezTo>
                  <a:cubicBezTo>
                    <a:pt x="67" y="397"/>
                    <a:pt x="67" y="397"/>
                    <a:pt x="67" y="397"/>
                  </a:cubicBezTo>
                  <a:cubicBezTo>
                    <a:pt x="65" y="397"/>
                    <a:pt x="65" y="397"/>
                    <a:pt x="65" y="397"/>
                  </a:cubicBezTo>
                  <a:cubicBezTo>
                    <a:pt x="68" y="402"/>
                    <a:pt x="68" y="402"/>
                    <a:pt x="68" y="402"/>
                  </a:cubicBezTo>
                  <a:cubicBezTo>
                    <a:pt x="78" y="413"/>
                    <a:pt x="78" y="413"/>
                    <a:pt x="78" y="413"/>
                  </a:cubicBezTo>
                  <a:cubicBezTo>
                    <a:pt x="82" y="417"/>
                    <a:pt x="82" y="417"/>
                    <a:pt x="82" y="417"/>
                  </a:cubicBezTo>
                  <a:cubicBezTo>
                    <a:pt x="91" y="425"/>
                    <a:pt x="91" y="425"/>
                    <a:pt x="91" y="425"/>
                  </a:cubicBezTo>
                  <a:cubicBezTo>
                    <a:pt x="113" y="406"/>
                    <a:pt x="113" y="406"/>
                    <a:pt x="113" y="406"/>
                  </a:cubicBezTo>
                  <a:cubicBezTo>
                    <a:pt x="114" y="406"/>
                    <a:pt x="114" y="406"/>
                    <a:pt x="114" y="406"/>
                  </a:cubicBezTo>
                  <a:cubicBezTo>
                    <a:pt x="119" y="400"/>
                    <a:pt x="119" y="400"/>
                    <a:pt x="119" y="400"/>
                  </a:cubicBezTo>
                  <a:cubicBezTo>
                    <a:pt x="130" y="387"/>
                    <a:pt x="130" y="387"/>
                    <a:pt x="130" y="387"/>
                  </a:cubicBezTo>
                  <a:cubicBezTo>
                    <a:pt x="130" y="386"/>
                    <a:pt x="130" y="386"/>
                    <a:pt x="130" y="386"/>
                  </a:cubicBezTo>
                  <a:cubicBezTo>
                    <a:pt x="130" y="385"/>
                    <a:pt x="130" y="385"/>
                    <a:pt x="130" y="385"/>
                  </a:cubicBezTo>
                  <a:cubicBezTo>
                    <a:pt x="127" y="375"/>
                    <a:pt x="127" y="375"/>
                    <a:pt x="127" y="375"/>
                  </a:cubicBezTo>
                  <a:cubicBezTo>
                    <a:pt x="125" y="371"/>
                    <a:pt x="125" y="371"/>
                    <a:pt x="125" y="371"/>
                  </a:cubicBezTo>
                  <a:cubicBezTo>
                    <a:pt x="124" y="370"/>
                    <a:pt x="124" y="370"/>
                    <a:pt x="124" y="370"/>
                  </a:cubicBezTo>
                  <a:cubicBezTo>
                    <a:pt x="123" y="368"/>
                    <a:pt x="123" y="368"/>
                    <a:pt x="123" y="368"/>
                  </a:cubicBezTo>
                  <a:cubicBezTo>
                    <a:pt x="122" y="355"/>
                    <a:pt x="122" y="355"/>
                    <a:pt x="122" y="355"/>
                  </a:cubicBezTo>
                  <a:cubicBezTo>
                    <a:pt x="122" y="353"/>
                    <a:pt x="122" y="353"/>
                    <a:pt x="122" y="353"/>
                  </a:cubicBezTo>
                  <a:cubicBezTo>
                    <a:pt x="123" y="352"/>
                    <a:pt x="123" y="352"/>
                    <a:pt x="123" y="352"/>
                  </a:cubicBezTo>
                  <a:cubicBezTo>
                    <a:pt x="125" y="349"/>
                    <a:pt x="125" y="349"/>
                    <a:pt x="125" y="349"/>
                  </a:cubicBezTo>
                  <a:cubicBezTo>
                    <a:pt x="128" y="348"/>
                    <a:pt x="128" y="348"/>
                    <a:pt x="128" y="348"/>
                  </a:cubicBezTo>
                  <a:cubicBezTo>
                    <a:pt x="128" y="348"/>
                    <a:pt x="128" y="348"/>
                    <a:pt x="128" y="348"/>
                  </a:cubicBezTo>
                  <a:cubicBezTo>
                    <a:pt x="129" y="349"/>
                    <a:pt x="129" y="349"/>
                    <a:pt x="129" y="349"/>
                  </a:cubicBezTo>
                  <a:cubicBezTo>
                    <a:pt x="129" y="349"/>
                    <a:pt x="129" y="349"/>
                    <a:pt x="129" y="349"/>
                  </a:cubicBezTo>
                  <a:cubicBezTo>
                    <a:pt x="126" y="355"/>
                    <a:pt x="126" y="355"/>
                    <a:pt x="126" y="355"/>
                  </a:cubicBezTo>
                  <a:cubicBezTo>
                    <a:pt x="125" y="362"/>
                    <a:pt x="125" y="362"/>
                    <a:pt x="125" y="362"/>
                  </a:cubicBezTo>
                  <a:cubicBezTo>
                    <a:pt x="126" y="363"/>
                    <a:pt x="126" y="363"/>
                    <a:pt x="126" y="363"/>
                  </a:cubicBezTo>
                  <a:cubicBezTo>
                    <a:pt x="126" y="365"/>
                    <a:pt x="126" y="365"/>
                    <a:pt x="126" y="365"/>
                  </a:cubicBezTo>
                  <a:cubicBezTo>
                    <a:pt x="127" y="367"/>
                    <a:pt x="127" y="367"/>
                    <a:pt x="127" y="367"/>
                  </a:cubicBezTo>
                  <a:cubicBezTo>
                    <a:pt x="127" y="367"/>
                    <a:pt x="127" y="367"/>
                    <a:pt x="127" y="367"/>
                  </a:cubicBezTo>
                  <a:cubicBezTo>
                    <a:pt x="134" y="377"/>
                    <a:pt x="134" y="377"/>
                    <a:pt x="134" y="377"/>
                  </a:cubicBezTo>
                  <a:cubicBezTo>
                    <a:pt x="144" y="380"/>
                    <a:pt x="144" y="380"/>
                    <a:pt x="144" y="380"/>
                  </a:cubicBezTo>
                  <a:cubicBezTo>
                    <a:pt x="148" y="379"/>
                    <a:pt x="148" y="379"/>
                    <a:pt x="148" y="379"/>
                  </a:cubicBezTo>
                  <a:cubicBezTo>
                    <a:pt x="157" y="373"/>
                    <a:pt x="157" y="373"/>
                    <a:pt x="157" y="373"/>
                  </a:cubicBezTo>
                  <a:cubicBezTo>
                    <a:pt x="158" y="372"/>
                    <a:pt x="158" y="372"/>
                    <a:pt x="158" y="372"/>
                  </a:cubicBezTo>
                  <a:cubicBezTo>
                    <a:pt x="158" y="372"/>
                    <a:pt x="158" y="372"/>
                    <a:pt x="158" y="372"/>
                  </a:cubicBezTo>
                  <a:cubicBezTo>
                    <a:pt x="170" y="356"/>
                    <a:pt x="170" y="356"/>
                    <a:pt x="170" y="356"/>
                  </a:cubicBezTo>
                  <a:cubicBezTo>
                    <a:pt x="172" y="353"/>
                    <a:pt x="172" y="353"/>
                    <a:pt x="172" y="353"/>
                  </a:cubicBezTo>
                  <a:cubicBezTo>
                    <a:pt x="173" y="349"/>
                    <a:pt x="173" y="349"/>
                    <a:pt x="173" y="349"/>
                  </a:cubicBezTo>
                  <a:cubicBezTo>
                    <a:pt x="173" y="348"/>
                    <a:pt x="173" y="348"/>
                    <a:pt x="173" y="348"/>
                  </a:cubicBezTo>
                  <a:cubicBezTo>
                    <a:pt x="174" y="344"/>
                    <a:pt x="174" y="344"/>
                    <a:pt x="174" y="344"/>
                  </a:cubicBezTo>
                  <a:cubicBezTo>
                    <a:pt x="172" y="332"/>
                    <a:pt x="172" y="332"/>
                    <a:pt x="172" y="332"/>
                  </a:cubicBezTo>
                  <a:cubicBezTo>
                    <a:pt x="170" y="332"/>
                    <a:pt x="170" y="332"/>
                    <a:pt x="170" y="332"/>
                  </a:cubicBezTo>
                  <a:cubicBezTo>
                    <a:pt x="153" y="336"/>
                    <a:pt x="153" y="336"/>
                    <a:pt x="153" y="336"/>
                  </a:cubicBezTo>
                  <a:cubicBezTo>
                    <a:pt x="170" y="327"/>
                    <a:pt x="170" y="327"/>
                    <a:pt x="170" y="327"/>
                  </a:cubicBezTo>
                  <a:cubicBezTo>
                    <a:pt x="172" y="310"/>
                    <a:pt x="172" y="310"/>
                    <a:pt x="172" y="310"/>
                  </a:cubicBezTo>
                  <a:cubicBezTo>
                    <a:pt x="190" y="314"/>
                    <a:pt x="190" y="314"/>
                    <a:pt x="190" y="314"/>
                  </a:cubicBezTo>
                  <a:cubicBezTo>
                    <a:pt x="191" y="314"/>
                    <a:pt x="191" y="314"/>
                    <a:pt x="191" y="314"/>
                  </a:cubicBezTo>
                  <a:cubicBezTo>
                    <a:pt x="191" y="314"/>
                    <a:pt x="191" y="314"/>
                    <a:pt x="191" y="314"/>
                  </a:cubicBezTo>
                  <a:cubicBezTo>
                    <a:pt x="193" y="314"/>
                    <a:pt x="193" y="314"/>
                    <a:pt x="193" y="314"/>
                  </a:cubicBezTo>
                  <a:cubicBezTo>
                    <a:pt x="197" y="313"/>
                    <a:pt x="197" y="313"/>
                    <a:pt x="197" y="313"/>
                  </a:cubicBezTo>
                  <a:cubicBezTo>
                    <a:pt x="203" y="307"/>
                    <a:pt x="203" y="307"/>
                    <a:pt x="203" y="307"/>
                  </a:cubicBezTo>
                  <a:cubicBezTo>
                    <a:pt x="205" y="306"/>
                    <a:pt x="205" y="306"/>
                    <a:pt x="205" y="306"/>
                  </a:cubicBezTo>
                  <a:cubicBezTo>
                    <a:pt x="206" y="305"/>
                    <a:pt x="206" y="305"/>
                    <a:pt x="206" y="305"/>
                  </a:cubicBezTo>
                  <a:cubicBezTo>
                    <a:pt x="206" y="304"/>
                    <a:pt x="206" y="304"/>
                    <a:pt x="206" y="304"/>
                  </a:cubicBezTo>
                  <a:cubicBezTo>
                    <a:pt x="206" y="296"/>
                    <a:pt x="206" y="296"/>
                    <a:pt x="206" y="296"/>
                  </a:cubicBezTo>
                  <a:cubicBezTo>
                    <a:pt x="206" y="295"/>
                    <a:pt x="206" y="295"/>
                    <a:pt x="206" y="295"/>
                  </a:cubicBezTo>
                  <a:cubicBezTo>
                    <a:pt x="205" y="294"/>
                    <a:pt x="205" y="294"/>
                    <a:pt x="205" y="294"/>
                  </a:cubicBezTo>
                  <a:cubicBezTo>
                    <a:pt x="203" y="294"/>
                    <a:pt x="203" y="294"/>
                    <a:pt x="203" y="294"/>
                  </a:cubicBezTo>
                  <a:cubicBezTo>
                    <a:pt x="198" y="298"/>
                    <a:pt x="198" y="298"/>
                    <a:pt x="198" y="298"/>
                  </a:cubicBezTo>
                  <a:cubicBezTo>
                    <a:pt x="196" y="300"/>
                    <a:pt x="196" y="300"/>
                    <a:pt x="196" y="300"/>
                  </a:cubicBezTo>
                  <a:cubicBezTo>
                    <a:pt x="193" y="304"/>
                    <a:pt x="193" y="304"/>
                    <a:pt x="193" y="304"/>
                  </a:cubicBezTo>
                  <a:cubicBezTo>
                    <a:pt x="186" y="307"/>
                    <a:pt x="186" y="307"/>
                    <a:pt x="186" y="307"/>
                  </a:cubicBezTo>
                  <a:cubicBezTo>
                    <a:pt x="185" y="307"/>
                    <a:pt x="185" y="307"/>
                    <a:pt x="185" y="307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2"/>
                    <a:pt x="176" y="302"/>
                    <a:pt x="176" y="302"/>
                  </a:cubicBezTo>
                  <a:cubicBezTo>
                    <a:pt x="181" y="294"/>
                    <a:pt x="181" y="294"/>
                    <a:pt x="181" y="294"/>
                  </a:cubicBezTo>
                  <a:cubicBezTo>
                    <a:pt x="197" y="268"/>
                    <a:pt x="197" y="268"/>
                    <a:pt x="197" y="268"/>
                  </a:cubicBezTo>
                  <a:cubicBezTo>
                    <a:pt x="203" y="255"/>
                    <a:pt x="203" y="255"/>
                    <a:pt x="203" y="255"/>
                  </a:cubicBezTo>
                  <a:cubicBezTo>
                    <a:pt x="203" y="253"/>
                    <a:pt x="203" y="253"/>
                    <a:pt x="203" y="253"/>
                  </a:cubicBezTo>
                  <a:cubicBezTo>
                    <a:pt x="202" y="241"/>
                    <a:pt x="202" y="241"/>
                    <a:pt x="202" y="241"/>
                  </a:cubicBezTo>
                  <a:cubicBezTo>
                    <a:pt x="194" y="233"/>
                    <a:pt x="194" y="233"/>
                    <a:pt x="194" y="233"/>
                  </a:cubicBezTo>
                  <a:cubicBezTo>
                    <a:pt x="190" y="230"/>
                    <a:pt x="190" y="230"/>
                    <a:pt x="190" y="230"/>
                  </a:cubicBezTo>
                  <a:cubicBezTo>
                    <a:pt x="189" y="229"/>
                    <a:pt x="189" y="229"/>
                    <a:pt x="189" y="229"/>
                  </a:cubicBezTo>
                  <a:cubicBezTo>
                    <a:pt x="188" y="230"/>
                    <a:pt x="188" y="230"/>
                    <a:pt x="188" y="230"/>
                  </a:cubicBezTo>
                  <a:cubicBezTo>
                    <a:pt x="188" y="231"/>
                    <a:pt x="188" y="231"/>
                    <a:pt x="188" y="231"/>
                  </a:cubicBezTo>
                  <a:cubicBezTo>
                    <a:pt x="188" y="231"/>
                    <a:pt x="188" y="231"/>
                    <a:pt x="188" y="231"/>
                  </a:cubicBezTo>
                  <a:cubicBezTo>
                    <a:pt x="188" y="232"/>
                    <a:pt x="188" y="232"/>
                    <a:pt x="188" y="232"/>
                  </a:cubicBezTo>
                  <a:cubicBezTo>
                    <a:pt x="188" y="233"/>
                    <a:pt x="188" y="233"/>
                    <a:pt x="188" y="233"/>
                  </a:cubicBezTo>
                  <a:cubicBezTo>
                    <a:pt x="188" y="235"/>
                    <a:pt x="188" y="235"/>
                    <a:pt x="188" y="235"/>
                  </a:cubicBezTo>
                  <a:cubicBezTo>
                    <a:pt x="188" y="235"/>
                    <a:pt x="188" y="235"/>
                    <a:pt x="188" y="235"/>
                  </a:cubicBezTo>
                  <a:cubicBezTo>
                    <a:pt x="185" y="238"/>
                    <a:pt x="185" y="238"/>
                    <a:pt x="185" y="238"/>
                  </a:cubicBezTo>
                  <a:cubicBezTo>
                    <a:pt x="179" y="243"/>
                    <a:pt x="179" y="243"/>
                    <a:pt x="179" y="243"/>
                  </a:cubicBezTo>
                  <a:cubicBezTo>
                    <a:pt x="166" y="251"/>
                    <a:pt x="166" y="251"/>
                    <a:pt x="166" y="251"/>
                  </a:cubicBezTo>
                  <a:cubicBezTo>
                    <a:pt x="158" y="259"/>
                    <a:pt x="158" y="259"/>
                    <a:pt x="158" y="259"/>
                  </a:cubicBezTo>
                  <a:cubicBezTo>
                    <a:pt x="153" y="267"/>
                    <a:pt x="153" y="267"/>
                    <a:pt x="153" y="267"/>
                  </a:cubicBezTo>
                  <a:cubicBezTo>
                    <a:pt x="143" y="271"/>
                    <a:pt x="143" y="271"/>
                    <a:pt x="143" y="271"/>
                  </a:cubicBezTo>
                  <a:cubicBezTo>
                    <a:pt x="139" y="272"/>
                    <a:pt x="139" y="272"/>
                    <a:pt x="139" y="272"/>
                  </a:cubicBezTo>
                  <a:cubicBezTo>
                    <a:pt x="130" y="274"/>
                    <a:pt x="130" y="274"/>
                    <a:pt x="130" y="274"/>
                  </a:cubicBezTo>
                  <a:cubicBezTo>
                    <a:pt x="129" y="274"/>
                    <a:pt x="129" y="274"/>
                    <a:pt x="129" y="274"/>
                  </a:cubicBezTo>
                  <a:cubicBezTo>
                    <a:pt x="118" y="281"/>
                    <a:pt x="118" y="281"/>
                    <a:pt x="118" y="281"/>
                  </a:cubicBezTo>
                  <a:cubicBezTo>
                    <a:pt x="115" y="286"/>
                    <a:pt x="115" y="286"/>
                    <a:pt x="115" y="286"/>
                  </a:cubicBezTo>
                  <a:cubicBezTo>
                    <a:pt x="115" y="286"/>
                    <a:pt x="115" y="286"/>
                    <a:pt x="115" y="286"/>
                  </a:cubicBezTo>
                  <a:cubicBezTo>
                    <a:pt x="116" y="293"/>
                    <a:pt x="116" y="293"/>
                    <a:pt x="116" y="293"/>
                  </a:cubicBezTo>
                  <a:cubicBezTo>
                    <a:pt x="117" y="295"/>
                    <a:pt x="117" y="295"/>
                    <a:pt x="117" y="295"/>
                  </a:cubicBezTo>
                  <a:cubicBezTo>
                    <a:pt x="118" y="298"/>
                    <a:pt x="118" y="298"/>
                    <a:pt x="118" y="298"/>
                  </a:cubicBezTo>
                  <a:cubicBezTo>
                    <a:pt x="119" y="299"/>
                    <a:pt x="119" y="299"/>
                    <a:pt x="119" y="299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12" y="309"/>
                    <a:pt x="112" y="309"/>
                    <a:pt x="112" y="309"/>
                  </a:cubicBezTo>
                  <a:cubicBezTo>
                    <a:pt x="102" y="306"/>
                    <a:pt x="102" y="306"/>
                    <a:pt x="102" y="306"/>
                  </a:cubicBezTo>
                  <a:cubicBezTo>
                    <a:pt x="102" y="305"/>
                    <a:pt x="102" y="305"/>
                    <a:pt x="102" y="305"/>
                  </a:cubicBezTo>
                  <a:cubicBezTo>
                    <a:pt x="101" y="303"/>
                    <a:pt x="101" y="303"/>
                    <a:pt x="101" y="303"/>
                  </a:cubicBezTo>
                  <a:cubicBezTo>
                    <a:pt x="98" y="300"/>
                    <a:pt x="98" y="300"/>
                    <a:pt x="98" y="300"/>
                  </a:cubicBezTo>
                  <a:cubicBezTo>
                    <a:pt x="87" y="296"/>
                    <a:pt x="87" y="296"/>
                    <a:pt x="87" y="296"/>
                  </a:cubicBezTo>
                  <a:cubicBezTo>
                    <a:pt x="86" y="296"/>
                    <a:pt x="86" y="296"/>
                    <a:pt x="86" y="296"/>
                  </a:cubicBezTo>
                  <a:cubicBezTo>
                    <a:pt x="76" y="312"/>
                    <a:pt x="76" y="312"/>
                    <a:pt x="76" y="312"/>
                  </a:cubicBezTo>
                  <a:cubicBezTo>
                    <a:pt x="76" y="312"/>
                    <a:pt x="76" y="312"/>
                    <a:pt x="76" y="312"/>
                  </a:cubicBezTo>
                  <a:cubicBezTo>
                    <a:pt x="72" y="323"/>
                    <a:pt x="72" y="323"/>
                    <a:pt x="72" y="323"/>
                  </a:cubicBezTo>
                  <a:cubicBezTo>
                    <a:pt x="72" y="324"/>
                    <a:pt x="72" y="324"/>
                    <a:pt x="72" y="324"/>
                  </a:cubicBezTo>
                  <a:cubicBezTo>
                    <a:pt x="72" y="327"/>
                    <a:pt x="72" y="327"/>
                    <a:pt x="72" y="327"/>
                  </a:cubicBezTo>
                  <a:cubicBezTo>
                    <a:pt x="76" y="339"/>
                    <a:pt x="76" y="339"/>
                    <a:pt x="76" y="339"/>
                  </a:cubicBezTo>
                  <a:lnTo>
                    <a:pt x="80" y="345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C41C284-5A62-4565-BA75-41DBFC881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8030" y="5775350"/>
              <a:ext cx="177800" cy="87312"/>
            </a:xfrm>
            <a:custGeom>
              <a:avLst/>
              <a:gdLst>
                <a:gd name="T0" fmla="*/ 0 w 80"/>
                <a:gd name="T1" fmla="*/ 13 h 39"/>
                <a:gd name="T2" fmla="*/ 11 w 80"/>
                <a:gd name="T3" fmla="*/ 13 h 39"/>
                <a:gd name="T4" fmla="*/ 20 w 80"/>
                <a:gd name="T5" fmla="*/ 10 h 39"/>
                <a:gd name="T6" fmla="*/ 25 w 80"/>
                <a:gd name="T7" fmla="*/ 10 h 39"/>
                <a:gd name="T8" fmla="*/ 31 w 80"/>
                <a:gd name="T9" fmla="*/ 10 h 39"/>
                <a:gd name="T10" fmla="*/ 38 w 80"/>
                <a:gd name="T11" fmla="*/ 2 h 39"/>
                <a:gd name="T12" fmla="*/ 45 w 80"/>
                <a:gd name="T13" fmla="*/ 2 h 39"/>
                <a:gd name="T14" fmla="*/ 49 w 80"/>
                <a:gd name="T15" fmla="*/ 2 h 39"/>
                <a:gd name="T16" fmla="*/ 60 w 80"/>
                <a:gd name="T17" fmla="*/ 2 h 39"/>
                <a:gd name="T18" fmla="*/ 68 w 80"/>
                <a:gd name="T19" fmla="*/ 1 h 39"/>
                <a:gd name="T20" fmla="*/ 71 w 80"/>
                <a:gd name="T21" fmla="*/ 4 h 39"/>
                <a:gd name="T22" fmla="*/ 80 w 80"/>
                <a:gd name="T23" fmla="*/ 8 h 39"/>
                <a:gd name="T24" fmla="*/ 80 w 80"/>
                <a:gd name="T25" fmla="*/ 14 h 39"/>
                <a:gd name="T26" fmla="*/ 76 w 80"/>
                <a:gd name="T27" fmla="*/ 14 h 39"/>
                <a:gd name="T28" fmla="*/ 71 w 80"/>
                <a:gd name="T29" fmla="*/ 18 h 39"/>
                <a:gd name="T30" fmla="*/ 67 w 80"/>
                <a:gd name="T31" fmla="*/ 21 h 39"/>
                <a:gd name="T32" fmla="*/ 67 w 80"/>
                <a:gd name="T33" fmla="*/ 27 h 39"/>
                <a:gd name="T34" fmla="*/ 64 w 80"/>
                <a:gd name="T35" fmla="*/ 33 h 39"/>
                <a:gd name="T36" fmla="*/ 61 w 80"/>
                <a:gd name="T37" fmla="*/ 33 h 39"/>
                <a:gd name="T38" fmla="*/ 53 w 80"/>
                <a:gd name="T39" fmla="*/ 38 h 39"/>
                <a:gd name="T40" fmla="*/ 49 w 80"/>
                <a:gd name="T41" fmla="*/ 39 h 39"/>
                <a:gd name="T42" fmla="*/ 40 w 80"/>
                <a:gd name="T43" fmla="*/ 35 h 39"/>
                <a:gd name="T44" fmla="*/ 39 w 80"/>
                <a:gd name="T45" fmla="*/ 32 h 39"/>
                <a:gd name="T46" fmla="*/ 31 w 80"/>
                <a:gd name="T47" fmla="*/ 27 h 39"/>
                <a:gd name="T48" fmla="*/ 24 w 80"/>
                <a:gd name="T49" fmla="*/ 25 h 39"/>
                <a:gd name="T50" fmla="*/ 17 w 80"/>
                <a:gd name="T51" fmla="*/ 23 h 39"/>
                <a:gd name="T52" fmla="*/ 14 w 80"/>
                <a:gd name="T53" fmla="*/ 23 h 39"/>
                <a:gd name="T54" fmla="*/ 14 w 80"/>
                <a:gd name="T55" fmla="*/ 23 h 39"/>
                <a:gd name="T56" fmla="*/ 9 w 80"/>
                <a:gd name="T57" fmla="*/ 23 h 39"/>
                <a:gd name="T58" fmla="*/ 0 w 80"/>
                <a:gd name="T59" fmla="*/ 20 h 39"/>
                <a:gd name="T60" fmla="*/ 0 w 80"/>
                <a:gd name="T6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39">
                  <a:moveTo>
                    <a:pt x="0" y="13"/>
                  </a:moveTo>
                  <a:cubicBezTo>
                    <a:pt x="0" y="13"/>
                    <a:pt x="9" y="15"/>
                    <a:pt x="11" y="13"/>
                  </a:cubicBezTo>
                  <a:cubicBezTo>
                    <a:pt x="13" y="11"/>
                    <a:pt x="20" y="10"/>
                    <a:pt x="20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5" y="2"/>
                    <a:pt x="38" y="2"/>
                  </a:cubicBezTo>
                  <a:cubicBezTo>
                    <a:pt x="41" y="2"/>
                    <a:pt x="45" y="2"/>
                    <a:pt x="45" y="2"/>
                  </a:cubicBezTo>
                  <a:cubicBezTo>
                    <a:pt x="45" y="2"/>
                    <a:pt x="45" y="5"/>
                    <a:pt x="49" y="2"/>
                  </a:cubicBezTo>
                  <a:cubicBezTo>
                    <a:pt x="53" y="0"/>
                    <a:pt x="60" y="2"/>
                    <a:pt x="60" y="2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6" y="3"/>
                    <a:pt x="71" y="4"/>
                  </a:cubicBezTo>
                  <a:cubicBezTo>
                    <a:pt x="76" y="6"/>
                    <a:pt x="80" y="8"/>
                    <a:pt x="80" y="8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7" y="21"/>
                    <a:pt x="68" y="25"/>
                    <a:pt x="67" y="27"/>
                  </a:cubicBezTo>
                  <a:cubicBezTo>
                    <a:pt x="66" y="29"/>
                    <a:pt x="64" y="33"/>
                    <a:pt x="64" y="33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49" y="39"/>
                    <a:pt x="53" y="39"/>
                    <a:pt x="49" y="39"/>
                  </a:cubicBezTo>
                  <a:cubicBezTo>
                    <a:pt x="44" y="39"/>
                    <a:pt x="41" y="37"/>
                    <a:pt x="40" y="35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5" y="28"/>
                    <a:pt x="31" y="27"/>
                  </a:cubicBezTo>
                  <a:cubicBezTo>
                    <a:pt x="27" y="27"/>
                    <a:pt x="27" y="25"/>
                    <a:pt x="24" y="25"/>
                  </a:cubicBezTo>
                  <a:cubicBezTo>
                    <a:pt x="21" y="25"/>
                    <a:pt x="20" y="23"/>
                    <a:pt x="17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8" y="24"/>
                    <a:pt x="14" y="23"/>
                  </a:cubicBezTo>
                  <a:cubicBezTo>
                    <a:pt x="9" y="23"/>
                    <a:pt x="12" y="23"/>
                    <a:pt x="9" y="23"/>
                  </a:cubicBezTo>
                  <a:cubicBezTo>
                    <a:pt x="6" y="22"/>
                    <a:pt x="0" y="20"/>
                    <a:pt x="0" y="20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9ED4B92-8546-434D-8616-709D6DAE72C4}"/>
              </a:ext>
            </a:extLst>
          </p:cNvPr>
          <p:cNvGrpSpPr/>
          <p:nvPr/>
        </p:nvGrpSpPr>
        <p:grpSpPr>
          <a:xfrm>
            <a:off x="5322745" y="1052865"/>
            <a:ext cx="3530600" cy="4969934"/>
            <a:chOff x="2665412" y="436033"/>
            <a:chExt cx="3530600" cy="4969934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D31AE65-5762-42B3-8C5B-ADDC31E2C8BF}"/>
                </a:ext>
              </a:extLst>
            </p:cNvPr>
            <p:cNvSpPr/>
            <p:nvPr/>
          </p:nvSpPr>
          <p:spPr>
            <a:xfrm>
              <a:off x="3795570" y="436033"/>
              <a:ext cx="1740042" cy="4969934"/>
            </a:xfrm>
            <a:custGeom>
              <a:avLst/>
              <a:gdLst>
                <a:gd name="connsiteX0" fmla="*/ 84809 w 1740042"/>
                <a:gd name="connsiteY0" fmla="*/ 0 h 4969934"/>
                <a:gd name="connsiteX1" fmla="*/ 34009 w 1740042"/>
                <a:gd name="connsiteY1" fmla="*/ 410634 h 4969934"/>
                <a:gd name="connsiteX2" fmla="*/ 142 w 1740042"/>
                <a:gd name="connsiteY2" fmla="*/ 817034 h 4969934"/>
                <a:gd name="connsiteX3" fmla="*/ 46709 w 1740042"/>
                <a:gd name="connsiteY3" fmla="*/ 1295400 h 4969934"/>
                <a:gd name="connsiteX4" fmla="*/ 156775 w 1740042"/>
                <a:gd name="connsiteY4" fmla="*/ 1701800 h 4969934"/>
                <a:gd name="connsiteX5" fmla="*/ 368442 w 1740042"/>
                <a:gd name="connsiteY5" fmla="*/ 2078567 h 4969934"/>
                <a:gd name="connsiteX6" fmla="*/ 554709 w 1740042"/>
                <a:gd name="connsiteY6" fmla="*/ 2286000 h 4969934"/>
                <a:gd name="connsiteX7" fmla="*/ 698642 w 1740042"/>
                <a:gd name="connsiteY7" fmla="*/ 2468034 h 4969934"/>
                <a:gd name="connsiteX8" fmla="*/ 846809 w 1740042"/>
                <a:gd name="connsiteY8" fmla="*/ 2861734 h 4969934"/>
                <a:gd name="connsiteX9" fmla="*/ 906075 w 1740042"/>
                <a:gd name="connsiteY9" fmla="*/ 3107267 h 4969934"/>
                <a:gd name="connsiteX10" fmla="*/ 939942 w 1740042"/>
                <a:gd name="connsiteY10" fmla="*/ 3488267 h 4969934"/>
                <a:gd name="connsiteX11" fmla="*/ 1024609 w 1740042"/>
                <a:gd name="connsiteY11" fmla="*/ 3932767 h 4969934"/>
                <a:gd name="connsiteX12" fmla="*/ 1253209 w 1740042"/>
                <a:gd name="connsiteY12" fmla="*/ 4457700 h 4969934"/>
                <a:gd name="connsiteX13" fmla="*/ 1532609 w 1740042"/>
                <a:gd name="connsiteY13" fmla="*/ 4711700 h 4969934"/>
                <a:gd name="connsiteX14" fmla="*/ 1740042 w 1740042"/>
                <a:gd name="connsiteY14" fmla="*/ 4969934 h 4969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0042" h="4969934">
                  <a:moveTo>
                    <a:pt x="84809" y="0"/>
                  </a:moveTo>
                  <a:cubicBezTo>
                    <a:pt x="66464" y="137231"/>
                    <a:pt x="48120" y="274462"/>
                    <a:pt x="34009" y="410634"/>
                  </a:cubicBezTo>
                  <a:cubicBezTo>
                    <a:pt x="19898" y="546806"/>
                    <a:pt x="-1975" y="669573"/>
                    <a:pt x="142" y="817034"/>
                  </a:cubicBezTo>
                  <a:cubicBezTo>
                    <a:pt x="2259" y="964495"/>
                    <a:pt x="20603" y="1147939"/>
                    <a:pt x="46709" y="1295400"/>
                  </a:cubicBezTo>
                  <a:cubicBezTo>
                    <a:pt x="72814" y="1442861"/>
                    <a:pt x="103153" y="1571272"/>
                    <a:pt x="156775" y="1701800"/>
                  </a:cubicBezTo>
                  <a:cubicBezTo>
                    <a:pt x="210397" y="1832328"/>
                    <a:pt x="302120" y="1981200"/>
                    <a:pt x="368442" y="2078567"/>
                  </a:cubicBezTo>
                  <a:cubicBezTo>
                    <a:pt x="434764" y="2175934"/>
                    <a:pt x="499676" y="2221089"/>
                    <a:pt x="554709" y="2286000"/>
                  </a:cubicBezTo>
                  <a:cubicBezTo>
                    <a:pt x="609742" y="2350911"/>
                    <a:pt x="649959" y="2372078"/>
                    <a:pt x="698642" y="2468034"/>
                  </a:cubicBezTo>
                  <a:cubicBezTo>
                    <a:pt x="747325" y="2563990"/>
                    <a:pt x="812237" y="2755195"/>
                    <a:pt x="846809" y="2861734"/>
                  </a:cubicBezTo>
                  <a:cubicBezTo>
                    <a:pt x="881381" y="2968273"/>
                    <a:pt x="890553" y="3002845"/>
                    <a:pt x="906075" y="3107267"/>
                  </a:cubicBezTo>
                  <a:cubicBezTo>
                    <a:pt x="921597" y="3211689"/>
                    <a:pt x="920186" y="3350684"/>
                    <a:pt x="939942" y="3488267"/>
                  </a:cubicBezTo>
                  <a:cubicBezTo>
                    <a:pt x="959698" y="3625850"/>
                    <a:pt x="972398" y="3771195"/>
                    <a:pt x="1024609" y="3932767"/>
                  </a:cubicBezTo>
                  <a:cubicBezTo>
                    <a:pt x="1076820" y="4094339"/>
                    <a:pt x="1168542" y="4327878"/>
                    <a:pt x="1253209" y="4457700"/>
                  </a:cubicBezTo>
                  <a:cubicBezTo>
                    <a:pt x="1337876" y="4587522"/>
                    <a:pt x="1451470" y="4626328"/>
                    <a:pt x="1532609" y="4711700"/>
                  </a:cubicBezTo>
                  <a:cubicBezTo>
                    <a:pt x="1613748" y="4797072"/>
                    <a:pt x="1676895" y="4883503"/>
                    <a:pt x="1740042" y="4969934"/>
                  </a:cubicBezTo>
                </a:path>
              </a:pathLst>
            </a:custGeom>
            <a:noFill/>
            <a:ln w="28575">
              <a:solidFill>
                <a:srgbClr val="E5007E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2AF3633-422C-4FB6-AA03-3622AD8E0C23}"/>
                </a:ext>
              </a:extLst>
            </p:cNvPr>
            <p:cNvSpPr/>
            <p:nvPr/>
          </p:nvSpPr>
          <p:spPr>
            <a:xfrm>
              <a:off x="2665412" y="2607733"/>
              <a:ext cx="3530600" cy="1121834"/>
            </a:xfrm>
            <a:custGeom>
              <a:avLst/>
              <a:gdLst>
                <a:gd name="connsiteX0" fmla="*/ 338667 w 3530600"/>
                <a:gd name="connsiteY0" fmla="*/ 0 h 1121834"/>
                <a:gd name="connsiteX1" fmla="*/ 182033 w 3530600"/>
                <a:gd name="connsiteY1" fmla="*/ 160867 h 1121834"/>
                <a:gd name="connsiteX2" fmla="*/ 186267 w 3530600"/>
                <a:gd name="connsiteY2" fmla="*/ 232834 h 1121834"/>
                <a:gd name="connsiteX3" fmla="*/ 67733 w 3530600"/>
                <a:gd name="connsiteY3" fmla="*/ 262467 h 1121834"/>
                <a:gd name="connsiteX4" fmla="*/ 93133 w 3530600"/>
                <a:gd name="connsiteY4" fmla="*/ 313267 h 1121834"/>
                <a:gd name="connsiteX5" fmla="*/ 71967 w 3530600"/>
                <a:gd name="connsiteY5" fmla="*/ 359834 h 1121834"/>
                <a:gd name="connsiteX6" fmla="*/ 0 w 3530600"/>
                <a:gd name="connsiteY6" fmla="*/ 414867 h 1121834"/>
                <a:gd name="connsiteX7" fmla="*/ 71967 w 3530600"/>
                <a:gd name="connsiteY7" fmla="*/ 554567 h 1121834"/>
                <a:gd name="connsiteX8" fmla="*/ 135467 w 3530600"/>
                <a:gd name="connsiteY8" fmla="*/ 571500 h 1121834"/>
                <a:gd name="connsiteX9" fmla="*/ 165100 w 3530600"/>
                <a:gd name="connsiteY9" fmla="*/ 643467 h 1121834"/>
                <a:gd name="connsiteX10" fmla="*/ 262467 w 3530600"/>
                <a:gd name="connsiteY10" fmla="*/ 609600 h 1121834"/>
                <a:gd name="connsiteX11" fmla="*/ 317500 w 3530600"/>
                <a:gd name="connsiteY11" fmla="*/ 533400 h 1121834"/>
                <a:gd name="connsiteX12" fmla="*/ 381000 w 3530600"/>
                <a:gd name="connsiteY12" fmla="*/ 478367 h 1121834"/>
                <a:gd name="connsiteX13" fmla="*/ 410633 w 3530600"/>
                <a:gd name="connsiteY13" fmla="*/ 605367 h 1121834"/>
                <a:gd name="connsiteX14" fmla="*/ 465667 w 3530600"/>
                <a:gd name="connsiteY14" fmla="*/ 651934 h 1121834"/>
                <a:gd name="connsiteX15" fmla="*/ 609600 w 3530600"/>
                <a:gd name="connsiteY15" fmla="*/ 660400 h 1121834"/>
                <a:gd name="connsiteX16" fmla="*/ 1519767 w 3530600"/>
                <a:gd name="connsiteY16" fmla="*/ 910167 h 1121834"/>
                <a:gd name="connsiteX17" fmla="*/ 1651000 w 3530600"/>
                <a:gd name="connsiteY17" fmla="*/ 889000 h 1121834"/>
                <a:gd name="connsiteX18" fmla="*/ 1849967 w 3530600"/>
                <a:gd name="connsiteY18" fmla="*/ 872067 h 1121834"/>
                <a:gd name="connsiteX19" fmla="*/ 2197100 w 3530600"/>
                <a:gd name="connsiteY19" fmla="*/ 872067 h 1121834"/>
                <a:gd name="connsiteX20" fmla="*/ 2717800 w 3530600"/>
                <a:gd name="connsiteY20" fmla="*/ 1003300 h 1121834"/>
                <a:gd name="connsiteX21" fmla="*/ 3530600 w 3530600"/>
                <a:gd name="connsiteY21" fmla="*/ 1121834 h 1121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30600" h="1121834">
                  <a:moveTo>
                    <a:pt x="338667" y="0"/>
                  </a:moveTo>
                  <a:cubicBezTo>
                    <a:pt x="273050" y="61030"/>
                    <a:pt x="207433" y="122061"/>
                    <a:pt x="182033" y="160867"/>
                  </a:cubicBezTo>
                  <a:cubicBezTo>
                    <a:pt x="156633" y="199673"/>
                    <a:pt x="205317" y="215901"/>
                    <a:pt x="186267" y="232834"/>
                  </a:cubicBezTo>
                  <a:cubicBezTo>
                    <a:pt x="167217" y="249767"/>
                    <a:pt x="83255" y="249061"/>
                    <a:pt x="67733" y="262467"/>
                  </a:cubicBezTo>
                  <a:cubicBezTo>
                    <a:pt x="52211" y="275873"/>
                    <a:pt x="92427" y="297039"/>
                    <a:pt x="93133" y="313267"/>
                  </a:cubicBezTo>
                  <a:cubicBezTo>
                    <a:pt x="93839" y="329495"/>
                    <a:pt x="87489" y="342901"/>
                    <a:pt x="71967" y="359834"/>
                  </a:cubicBezTo>
                  <a:cubicBezTo>
                    <a:pt x="56445" y="376767"/>
                    <a:pt x="0" y="382412"/>
                    <a:pt x="0" y="414867"/>
                  </a:cubicBezTo>
                  <a:cubicBezTo>
                    <a:pt x="0" y="447322"/>
                    <a:pt x="49389" y="528462"/>
                    <a:pt x="71967" y="554567"/>
                  </a:cubicBezTo>
                  <a:cubicBezTo>
                    <a:pt x="94545" y="580672"/>
                    <a:pt x="119945" y="556683"/>
                    <a:pt x="135467" y="571500"/>
                  </a:cubicBezTo>
                  <a:cubicBezTo>
                    <a:pt x="150989" y="586317"/>
                    <a:pt x="143933" y="637117"/>
                    <a:pt x="165100" y="643467"/>
                  </a:cubicBezTo>
                  <a:cubicBezTo>
                    <a:pt x="186267" y="649817"/>
                    <a:pt x="237067" y="627945"/>
                    <a:pt x="262467" y="609600"/>
                  </a:cubicBezTo>
                  <a:cubicBezTo>
                    <a:pt x="287867" y="591255"/>
                    <a:pt x="297744" y="555272"/>
                    <a:pt x="317500" y="533400"/>
                  </a:cubicBezTo>
                  <a:cubicBezTo>
                    <a:pt x="337255" y="511528"/>
                    <a:pt x="365478" y="466373"/>
                    <a:pt x="381000" y="478367"/>
                  </a:cubicBezTo>
                  <a:cubicBezTo>
                    <a:pt x="396522" y="490361"/>
                    <a:pt x="396522" y="576439"/>
                    <a:pt x="410633" y="605367"/>
                  </a:cubicBezTo>
                  <a:cubicBezTo>
                    <a:pt x="424744" y="634295"/>
                    <a:pt x="432506" y="642762"/>
                    <a:pt x="465667" y="651934"/>
                  </a:cubicBezTo>
                  <a:cubicBezTo>
                    <a:pt x="498828" y="661106"/>
                    <a:pt x="433917" y="617361"/>
                    <a:pt x="609600" y="660400"/>
                  </a:cubicBezTo>
                  <a:cubicBezTo>
                    <a:pt x="785283" y="703439"/>
                    <a:pt x="1346200" y="872067"/>
                    <a:pt x="1519767" y="910167"/>
                  </a:cubicBezTo>
                  <a:cubicBezTo>
                    <a:pt x="1693334" y="948267"/>
                    <a:pt x="1595967" y="895350"/>
                    <a:pt x="1651000" y="889000"/>
                  </a:cubicBezTo>
                  <a:cubicBezTo>
                    <a:pt x="1706033" y="882650"/>
                    <a:pt x="1758950" y="874889"/>
                    <a:pt x="1849967" y="872067"/>
                  </a:cubicBezTo>
                  <a:cubicBezTo>
                    <a:pt x="1940984" y="869245"/>
                    <a:pt x="2052461" y="850195"/>
                    <a:pt x="2197100" y="872067"/>
                  </a:cubicBezTo>
                  <a:cubicBezTo>
                    <a:pt x="2341739" y="893939"/>
                    <a:pt x="2495550" y="961672"/>
                    <a:pt x="2717800" y="1003300"/>
                  </a:cubicBezTo>
                  <a:cubicBezTo>
                    <a:pt x="2940050" y="1044928"/>
                    <a:pt x="3235325" y="1083381"/>
                    <a:pt x="3530600" y="1121834"/>
                  </a:cubicBezTo>
                </a:path>
              </a:pathLst>
            </a:custGeom>
            <a:noFill/>
            <a:ln w="28575">
              <a:solidFill>
                <a:srgbClr val="E5007E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6E6BB88-87EF-49A3-AA86-3FFD56A0EC7B}"/>
                </a:ext>
              </a:extLst>
            </p:cNvPr>
            <p:cNvSpPr txBox="1"/>
            <p:nvPr/>
          </p:nvSpPr>
          <p:spPr>
            <a:xfrm>
              <a:off x="3450005" y="1602986"/>
              <a:ext cx="4872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rgbClr val="E5007E"/>
                  </a:solidFill>
                </a:rPr>
                <a:t>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B0FC7B1-3196-4DE7-8921-781C6840059B}"/>
                </a:ext>
              </a:extLst>
            </p:cNvPr>
            <p:cNvSpPr txBox="1"/>
            <p:nvPr/>
          </p:nvSpPr>
          <p:spPr>
            <a:xfrm>
              <a:off x="4091355" y="1229821"/>
              <a:ext cx="4872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rgbClr val="E5007E"/>
                  </a:solidFill>
                </a:rPr>
                <a:t>B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AD2155F-02DF-4D3B-B0C2-31830EF5B592}"/>
                </a:ext>
              </a:extLst>
            </p:cNvPr>
            <p:cNvSpPr txBox="1"/>
            <p:nvPr/>
          </p:nvSpPr>
          <p:spPr>
            <a:xfrm>
              <a:off x="3909608" y="4061160"/>
              <a:ext cx="4872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rgbClr val="E5007E"/>
                  </a:solidFill>
                </a:rPr>
                <a:t>C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B1EDFD6-414E-4781-B4E6-A33B13D76064}"/>
                </a:ext>
              </a:extLst>
            </p:cNvPr>
            <p:cNvSpPr txBox="1"/>
            <p:nvPr/>
          </p:nvSpPr>
          <p:spPr>
            <a:xfrm>
              <a:off x="5128003" y="4030171"/>
              <a:ext cx="4872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rgbClr val="E5007E"/>
                  </a:solidFill>
                </a:rPr>
                <a:t>D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7881C24-9C75-48D9-92CD-768278FDE113}"/>
              </a:ext>
            </a:extLst>
          </p:cNvPr>
          <p:cNvSpPr txBox="1"/>
          <p:nvPr/>
        </p:nvSpPr>
        <p:spPr>
          <a:xfrm>
            <a:off x="3654586" y="3011532"/>
            <a:ext cx="487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E5007E"/>
                </a:solidFill>
              </a:rPr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070527-D840-4491-AD89-53C332229D9E}"/>
              </a:ext>
            </a:extLst>
          </p:cNvPr>
          <p:cNvSpPr txBox="1"/>
          <p:nvPr/>
        </p:nvSpPr>
        <p:spPr>
          <a:xfrm>
            <a:off x="3654586" y="2024172"/>
            <a:ext cx="487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E5007E"/>
                </a:solidFill>
              </a:rPr>
              <a:t>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DD6C1A-DE3A-42EC-8366-A33954547FFF}"/>
              </a:ext>
            </a:extLst>
          </p:cNvPr>
          <p:cNvSpPr txBox="1"/>
          <p:nvPr/>
        </p:nvSpPr>
        <p:spPr>
          <a:xfrm>
            <a:off x="3639328" y="3528716"/>
            <a:ext cx="487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E5007E"/>
                </a:solidFill>
              </a:rPr>
              <a:t>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25CAAD-744E-4457-BEC3-4C27B852356F}"/>
              </a:ext>
            </a:extLst>
          </p:cNvPr>
          <p:cNvSpPr txBox="1"/>
          <p:nvPr/>
        </p:nvSpPr>
        <p:spPr>
          <a:xfrm>
            <a:off x="3653088" y="2487574"/>
            <a:ext cx="487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E5007E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82755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3584-2D29-4AB4-B5CA-5BB8CF556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8077200" cy="854072"/>
          </a:xfrm>
        </p:spPr>
        <p:txBody>
          <a:bodyPr/>
          <a:lstStyle/>
          <a:p>
            <a:pPr algn="ctr"/>
            <a:r>
              <a:rPr lang="en-GB" b="1" u="sng" dirty="0"/>
              <a:t>Changing UK Weather – the evidence for Precipitation Change </a:t>
            </a: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A63CF8E-D443-4C07-992D-BFAAC76AE2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368455"/>
              </p:ext>
            </p:extLst>
          </p:nvPr>
        </p:nvGraphicFramePr>
        <p:xfrm>
          <a:off x="0" y="1111250"/>
          <a:ext cx="5264150" cy="5103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2605082-DCCD-4A9A-B6B9-968A3CAD36E2}"/>
              </a:ext>
            </a:extLst>
          </p:cNvPr>
          <p:cNvSpPr txBox="1"/>
          <p:nvPr/>
        </p:nvSpPr>
        <p:spPr>
          <a:xfrm>
            <a:off x="5876366" y="1141228"/>
            <a:ext cx="3160057" cy="2215991"/>
          </a:xfrm>
          <a:prstGeom prst="rect">
            <a:avLst/>
          </a:prstGeom>
          <a:solidFill>
            <a:srgbClr val="E5007E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What does this graph show: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About the change in extreme rainfall from 1960 to 2014?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How could this impact upon people?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6B4510D-DC5E-4CE3-B6D9-250D961E7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762" y="5542588"/>
            <a:ext cx="807259" cy="80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CF7F5E1E-34A9-46F2-A7F2-ADAB403D5DC9}"/>
              </a:ext>
            </a:extLst>
          </p:cNvPr>
          <p:cNvSpPr/>
          <p:nvPr/>
        </p:nvSpPr>
        <p:spPr>
          <a:xfrm>
            <a:off x="5264150" y="3531404"/>
            <a:ext cx="3772273" cy="1856384"/>
          </a:xfrm>
          <a:prstGeom prst="wedgeRectCallout">
            <a:avLst>
              <a:gd name="adj1" fmla="val -2633"/>
              <a:gd name="adj2" fmla="val 785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/>
              <a:t>EXTRA!</a:t>
            </a:r>
          </a:p>
          <a:p>
            <a:r>
              <a:rPr lang="en-GB" sz="1400" dirty="0"/>
              <a:t>The graph shows the number of days when the 95</a:t>
            </a:r>
            <a:r>
              <a:rPr lang="en-GB" sz="1400" baseline="30000" dirty="0"/>
              <a:t>th</a:t>
            </a:r>
            <a:r>
              <a:rPr lang="en-GB" sz="1400" dirty="0"/>
              <a:t> percentile of UK daily average rainfall from 1961 -2010 are exceeded. </a:t>
            </a:r>
          </a:p>
          <a:p>
            <a:endParaRPr lang="en-GB" sz="1400" dirty="0"/>
          </a:p>
          <a:p>
            <a:r>
              <a:rPr lang="en-GB" sz="1400" dirty="0"/>
              <a:t>The rain on those days had to be above 9.4mm. </a:t>
            </a:r>
          </a:p>
          <a:p>
            <a:endParaRPr lang="en-GB" sz="1400" dirty="0"/>
          </a:p>
          <a:p>
            <a:r>
              <a:rPr lang="en-GB" sz="1400" dirty="0"/>
              <a:t>They are the top 5% of rain days.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DFA114-EFAF-46DC-B32D-D4A11E805C7A}"/>
              </a:ext>
            </a:extLst>
          </p:cNvPr>
          <p:cNvSpPr/>
          <p:nvPr/>
        </p:nvSpPr>
        <p:spPr>
          <a:xfrm>
            <a:off x="5976" y="6396335"/>
            <a:ext cx="5583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Original graph source </a:t>
            </a:r>
            <a:r>
              <a:rPr lang="en-GB" sz="1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https://rmets.onlinelibrary.wiley.com/doi/epdf/10.1002/joc.6213</a:t>
            </a:r>
            <a:endParaRPr lang="en-GB" sz="1200" dirty="0">
              <a:solidFill>
                <a:schemeClr val="bg1"/>
              </a:solidFill>
            </a:endParaRPr>
          </a:p>
          <a:p>
            <a:r>
              <a:rPr lang="en-GB" sz="1200">
                <a:solidFill>
                  <a:schemeClr val="bg1"/>
                </a:solidFill>
              </a:rPr>
              <a:t>https://www.metoffice.gov.uk/hadobs/hadukp/data/daily/HadEWP_daily_totals.txt  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5048B-C8F2-4071-A2CC-862049BA5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487726"/>
          </a:xfrm>
        </p:spPr>
        <p:txBody>
          <a:bodyPr>
            <a:normAutofit/>
          </a:bodyPr>
          <a:lstStyle/>
          <a:p>
            <a:r>
              <a:rPr lang="en-GB" dirty="0"/>
              <a:t>In summary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A27BC18-0E85-4319-BEC1-D961762634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420349"/>
              </p:ext>
            </p:extLst>
          </p:nvPr>
        </p:nvGraphicFramePr>
        <p:xfrm>
          <a:off x="628650" y="774456"/>
          <a:ext cx="78867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318586317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6553036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solidFill>
                      <a:srgbClr val="E5007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What happens over time?</a:t>
                      </a:r>
                    </a:p>
                  </a:txBody>
                  <a:tcPr>
                    <a:solidFill>
                      <a:srgbClr val="E50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190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Average temperatures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11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Annual rainfall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743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Number of extreme rainfall days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213080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B6BF17F-681E-40FD-B649-E99726B56494}"/>
              </a:ext>
            </a:extLst>
          </p:cNvPr>
          <p:cNvSpPr/>
          <p:nvPr/>
        </p:nvSpPr>
        <p:spPr>
          <a:xfrm>
            <a:off x="2686050" y="6133239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dirty="0">
                <a:hlinkClick r:id="rId3"/>
              </a:rPr>
              <a:t>https://www.youtube.com/watch?v=SDxmlvGiV9k&amp;feature=youtu.be</a:t>
            </a:r>
            <a:r>
              <a:rPr lang="en-GB" sz="1100" dirty="0"/>
              <a:t> </a:t>
            </a:r>
          </a:p>
        </p:txBody>
      </p:sp>
      <p:pic>
        <p:nvPicPr>
          <p:cNvPr id="5" name="Online Media 4" title="UK Climate Change Risk Assessment 2017 - Urgent priorities for the UK">
            <a:hlinkClick r:id="" action="ppaction://media"/>
            <a:extLst>
              <a:ext uri="{FF2B5EF4-FFF2-40B4-BE49-F238E27FC236}">
                <a16:creationId xmlns:a16="http://schemas.microsoft.com/office/drawing/2014/main" id="{1703B4BF-A55C-4106-9B29-4B87C7439CD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61796" y="3149095"/>
            <a:ext cx="4857750" cy="27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6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91039E-2F69-4FD1-A350-9ED42322D4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impacts could a changing climate have on the UK in the </a:t>
            </a:r>
            <a:r>
              <a:rPr lang="en-GB" dirty="0">
                <a:solidFill>
                  <a:srgbClr val="FFFF00"/>
                </a:solidFill>
              </a:rPr>
              <a:t>FUTURE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8621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14F53-F5F0-4BA1-B743-7DED07217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u="sng" dirty="0"/>
              <a:t>Climate change – opportunities and risks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6A42FB-9B0A-4522-BC13-F82A9D819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Climate change will make it possible for us to do new things and explore new activities. These are the </a:t>
            </a:r>
            <a:r>
              <a:rPr lang="en-GB" sz="2400" b="1" dirty="0">
                <a:solidFill>
                  <a:srgbClr val="00B050"/>
                </a:solidFill>
              </a:rPr>
              <a:t>OPPORTUNITIES of climate change.</a:t>
            </a:r>
          </a:p>
          <a:p>
            <a:r>
              <a:rPr lang="en-GB" sz="2400" dirty="0"/>
              <a:t>However, many people are concerned that climate change will remove current human activities and make our lives increasingly hazardous and difficult.  These are the </a:t>
            </a:r>
            <a:r>
              <a:rPr lang="en-GB" sz="2400" b="1" dirty="0">
                <a:solidFill>
                  <a:srgbClr val="E5007E"/>
                </a:solidFill>
              </a:rPr>
              <a:t>risks of climate change. </a:t>
            </a:r>
          </a:p>
          <a:p>
            <a:r>
              <a:rPr lang="en-GB" sz="2400" dirty="0"/>
              <a:t>On the next slide and on your worksheet classify the information slips in the table as either </a:t>
            </a:r>
            <a:r>
              <a:rPr lang="en-GB" sz="2400" b="1" dirty="0">
                <a:solidFill>
                  <a:srgbClr val="00B050"/>
                </a:solidFill>
              </a:rPr>
              <a:t>OPPORTUNITIES</a:t>
            </a:r>
            <a:r>
              <a:rPr lang="en-GB" sz="2400" dirty="0"/>
              <a:t> or </a:t>
            </a:r>
            <a:r>
              <a:rPr lang="en-GB" sz="2400" b="1" dirty="0">
                <a:solidFill>
                  <a:srgbClr val="E5007E"/>
                </a:solidFill>
              </a:rPr>
              <a:t>RISKS.</a:t>
            </a:r>
          </a:p>
          <a:p>
            <a:endParaRPr lang="en-GB" sz="2400" dirty="0"/>
          </a:p>
        </p:txBody>
      </p:sp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CFCCAD8C-12B3-4637-8817-4F09C19B1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4692" y="5345723"/>
            <a:ext cx="914400" cy="914400"/>
          </a:xfrm>
          <a:prstGeom prst="rect">
            <a:avLst/>
          </a:prstGeom>
        </p:spPr>
      </p:pic>
      <p:pic>
        <p:nvPicPr>
          <p:cNvPr id="10" name="Graphic 9" descr="Warning">
            <a:extLst>
              <a:ext uri="{FF2B5EF4-FFF2-40B4-BE49-F238E27FC236}">
                <a16:creationId xmlns:a16="http://schemas.microsoft.com/office/drawing/2014/main" id="{247CEB3C-A9F7-4015-86D9-881C6AA078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59242" y="5311085"/>
            <a:ext cx="914400" cy="914400"/>
          </a:xfrm>
          <a:prstGeom prst="rect">
            <a:avLst/>
          </a:prstGeom>
        </p:spPr>
      </p:pic>
      <p:pic>
        <p:nvPicPr>
          <p:cNvPr id="7" name="Graphic 6" descr="Warning">
            <a:extLst>
              <a:ext uri="{FF2B5EF4-FFF2-40B4-BE49-F238E27FC236}">
                <a16:creationId xmlns:a16="http://schemas.microsoft.com/office/drawing/2014/main" id="{00FAB1D3-E577-4CE6-8738-9A53A40485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75664" y="3096078"/>
            <a:ext cx="914400" cy="914400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4B22CF4C-21F7-49C4-A19E-505FAB6F5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3362" y="19664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72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2AA12-8CA3-4DEA-8F36-206DFE54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967"/>
            <a:ext cx="9213850" cy="685285"/>
          </a:xfrm>
        </p:spPr>
        <p:txBody>
          <a:bodyPr>
            <a:normAutofit fontScale="90000"/>
          </a:bodyPr>
          <a:lstStyle/>
          <a:p>
            <a:r>
              <a:rPr lang="en-GB" b="1" u="sng" dirty="0"/>
              <a:t>What impacts could a changing climate have on the UK in the </a:t>
            </a:r>
            <a:r>
              <a:rPr lang="en-GB" b="1" u="sng" dirty="0">
                <a:solidFill>
                  <a:srgbClr val="E5007E"/>
                </a:solidFill>
              </a:rPr>
              <a:t>FUTURE</a:t>
            </a:r>
            <a:r>
              <a:rPr lang="en-GB" b="1" u="sng" dirty="0"/>
              <a:t>? classification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731BB-ED66-4973-BA41-1F50EC7C4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84" y="681318"/>
            <a:ext cx="9064815" cy="121602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Classify the slips in the table as either </a:t>
            </a:r>
            <a:r>
              <a:rPr lang="en-GB" b="1" dirty="0">
                <a:solidFill>
                  <a:srgbClr val="00B050"/>
                </a:solidFill>
              </a:rPr>
              <a:t>OPPORTUNITIES</a:t>
            </a:r>
            <a:r>
              <a:rPr lang="en-GB" dirty="0"/>
              <a:t> or </a:t>
            </a:r>
            <a:r>
              <a:rPr lang="en-GB" b="1" dirty="0">
                <a:solidFill>
                  <a:srgbClr val="E5007E"/>
                </a:solidFill>
              </a:rPr>
              <a:t>RISKS</a:t>
            </a:r>
          </a:p>
          <a:p>
            <a:pPr marL="0" indent="0">
              <a:buNone/>
            </a:pPr>
            <a:r>
              <a:rPr lang="en-GB" b="1" i="1" dirty="0">
                <a:solidFill>
                  <a:srgbClr val="E5007E"/>
                </a:solidFill>
              </a:rPr>
              <a:t>The goal is to understand what could happen to the UK climate in the future and what impacts this could have on human life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B8F271-5AE5-4D53-92C8-5CBE22568C9C}"/>
              </a:ext>
            </a:extLst>
          </p:cNvPr>
          <p:cNvSpPr txBox="1"/>
          <p:nvPr/>
        </p:nvSpPr>
        <p:spPr>
          <a:xfrm>
            <a:off x="7545050" y="3663124"/>
            <a:ext cx="1519766" cy="2708434"/>
          </a:xfrm>
          <a:prstGeom prst="rect">
            <a:avLst/>
          </a:prstGeom>
          <a:solidFill>
            <a:srgbClr val="E5007E"/>
          </a:solidFill>
        </p:spPr>
        <p:txBody>
          <a:bodyPr wrap="square" rtlCol="0">
            <a:spAutoFit/>
          </a:bodyPr>
          <a:lstStyle/>
          <a:p>
            <a:r>
              <a:rPr lang="en-GB" sz="1700" b="1" dirty="0">
                <a:solidFill>
                  <a:schemeClr val="bg1"/>
                </a:solidFill>
              </a:rPr>
              <a:t>Extension: Further classify the slips of information as Social (S), Economic (</a:t>
            </a:r>
            <a:r>
              <a:rPr lang="en-GB" sz="1700" b="1" dirty="0" err="1">
                <a:solidFill>
                  <a:schemeClr val="bg1"/>
                </a:solidFill>
              </a:rPr>
              <a:t>Ec</a:t>
            </a:r>
            <a:r>
              <a:rPr lang="en-GB" sz="1700" b="1" dirty="0">
                <a:solidFill>
                  <a:schemeClr val="bg1"/>
                </a:solidFill>
              </a:rPr>
              <a:t>) or Environmental (</a:t>
            </a:r>
            <a:r>
              <a:rPr lang="en-GB" sz="1700" b="1" dirty="0" err="1">
                <a:solidFill>
                  <a:schemeClr val="bg1"/>
                </a:solidFill>
              </a:rPr>
              <a:t>En</a:t>
            </a:r>
            <a:r>
              <a:rPr lang="en-GB" sz="1700" b="1" dirty="0">
                <a:solidFill>
                  <a:schemeClr val="bg1"/>
                </a:solidFill>
              </a:rPr>
              <a:t>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1D18A0-BF44-42EB-AE3A-C2541636F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277530"/>
              </p:ext>
            </p:extLst>
          </p:nvPr>
        </p:nvGraphicFramePr>
        <p:xfrm>
          <a:off x="61256" y="1532860"/>
          <a:ext cx="7421036" cy="4838698"/>
        </p:xfrm>
        <a:graphic>
          <a:graphicData uri="http://schemas.openxmlformats.org/drawingml/2006/table">
            <a:tbl>
              <a:tblPr firstRow="1" firstCol="1" bandRow="1"/>
              <a:tblGrid>
                <a:gridCol w="1855259">
                  <a:extLst>
                    <a:ext uri="{9D8B030D-6E8A-4147-A177-3AD203B41FA5}">
                      <a16:colId xmlns:a16="http://schemas.microsoft.com/office/drawing/2014/main" val="1340035288"/>
                    </a:ext>
                  </a:extLst>
                </a:gridCol>
                <a:gridCol w="1855259">
                  <a:extLst>
                    <a:ext uri="{9D8B030D-6E8A-4147-A177-3AD203B41FA5}">
                      <a16:colId xmlns:a16="http://schemas.microsoft.com/office/drawing/2014/main" val="2988671491"/>
                    </a:ext>
                  </a:extLst>
                </a:gridCol>
                <a:gridCol w="1855259">
                  <a:extLst>
                    <a:ext uri="{9D8B030D-6E8A-4147-A177-3AD203B41FA5}">
                      <a16:colId xmlns:a16="http://schemas.microsoft.com/office/drawing/2014/main" val="3428556514"/>
                    </a:ext>
                  </a:extLst>
                </a:gridCol>
                <a:gridCol w="1855259">
                  <a:extLst>
                    <a:ext uri="{9D8B030D-6E8A-4147-A177-3AD203B41FA5}">
                      <a16:colId xmlns:a16="http://schemas.microsoft.com/office/drawing/2014/main" val="1911254427"/>
                    </a:ext>
                  </a:extLst>
                </a:gridCol>
              </a:tblGrid>
              <a:tr h="48288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In cities heatwave temperatures will become a normal summer by 2040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The ability of UK ports to cope with sea level rise is not known and they are under threat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Coastal regions will experience more tidal flooding and coastal erosion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UK sea waters will become warmer and this will affect fish stocks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357757"/>
                  </a:ext>
                </a:extLst>
              </a:tr>
              <a:tr h="60494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Hospitals, care homes and schools are not being adapted for warmer weather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Moving away from coal and oil to wind and solar energy also improves air quality.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The area of urban greenspaces in the UK is no longer falling and could even increase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There is evidence that plankton (the base of ocean food chains) is becoming less abundant in UK waters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770864"/>
                  </a:ext>
                </a:extLst>
              </a:tr>
              <a:tr h="72700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 11,000 homes were protected against coastal erosion between 2010 and 2015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 Climate change will increase the frequency and intensity of floods, with 4 million homes in England already at risk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 Sewerage networks lack the capacity for heavier rainfall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 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could be a move to electric vehicles which will also reduce urban air pollution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508888"/>
                  </a:ext>
                </a:extLst>
              </a:tr>
              <a:tr h="72700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 Long term declines in key wildlife species continue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 Storm Desmond in 2015 showed broadband and bridges infrastructure are vulnerable to flooding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 Farming efficiency has been increased so we have more food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 More extreme weather will disrupt infrastructure such as electricity and transport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5994694"/>
                  </a:ext>
                </a:extLst>
              </a:tr>
              <a:tr h="3608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 £15 million has been given for natural flood management projects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18.There are opportunities to use more sustainable energy such as solar and wind. 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These could provide local energy rather than imports of fossil fuels.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 Habitats and natural flood protection will be lost to sea level rise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 Some coastal communities will be lost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391503"/>
                  </a:ext>
                </a:extLst>
              </a:tr>
              <a:tr h="60494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 More coastal storms threaten coastal infrastructure such as power stations and ports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 There could be more water borne pathogens, pests and diseases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 Coastal areas will see an increase in tourism and leisure visitors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 New species will colonise our seas and our land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1554383"/>
                  </a:ext>
                </a:extLst>
              </a:tr>
              <a:tr h="3608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 Some crops will see an increase in productivity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 Air quality could get worse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 There will be more heat related health impacts for people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 There will be more wildfire risks to farming and forestry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0754532"/>
                  </a:ext>
                </a:extLst>
              </a:tr>
              <a:tr h="48288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 Our peatlands will be under threat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 Extreme rainfall will bring more flooding to our rivers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 More variation in rainfall could lead to water shortages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32. Fewer people will die from cold related deaths and fuel poverty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79" marR="64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13289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3A3B8FB-3BEF-487A-AE0D-500F041425ED}"/>
              </a:ext>
            </a:extLst>
          </p:cNvPr>
          <p:cNvSpPr/>
          <p:nvPr/>
        </p:nvSpPr>
        <p:spPr>
          <a:xfrm>
            <a:off x="3771774" y="2014283"/>
            <a:ext cx="1837270" cy="631301"/>
          </a:xfrm>
          <a:prstGeom prst="rect">
            <a:avLst/>
          </a:prstGeom>
          <a:solidFill>
            <a:srgbClr val="00B05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00868B-712B-4F09-B106-A3C943F0D690}"/>
              </a:ext>
            </a:extLst>
          </p:cNvPr>
          <p:cNvSpPr/>
          <p:nvPr/>
        </p:nvSpPr>
        <p:spPr>
          <a:xfrm>
            <a:off x="61256" y="1532860"/>
            <a:ext cx="1837270" cy="481423"/>
          </a:xfrm>
          <a:prstGeom prst="rect">
            <a:avLst/>
          </a:prstGeom>
          <a:solidFill>
            <a:srgbClr val="E5007E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1A8CA6-162E-492D-9FAC-3E4033736277}"/>
              </a:ext>
            </a:extLst>
          </p:cNvPr>
          <p:cNvSpPr txBox="1"/>
          <p:nvPr/>
        </p:nvSpPr>
        <p:spPr>
          <a:xfrm>
            <a:off x="7545051" y="1305355"/>
            <a:ext cx="1519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2. What could the UK to prepare for the risks and opportunities posed by climate change?</a:t>
            </a:r>
          </a:p>
        </p:txBody>
      </p:sp>
    </p:spTree>
    <p:extLst>
      <p:ext uri="{BB962C8B-B14F-4D97-AF65-F5344CB8AC3E}">
        <p14:creationId xmlns:p14="http://schemas.microsoft.com/office/powerpoint/2010/main" val="180108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B37882B-4CAC-4A8F-AC15-F2F38BCCD67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BF40BD-C0C1-40C2-90A9-5F786448E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3899" y="2135636"/>
            <a:ext cx="2876777" cy="3930428"/>
          </a:xfrm>
        </p:spPr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3C2C91-2055-4113-B810-26262AF83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4" y="0"/>
            <a:ext cx="9054272" cy="63787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0B546D-9689-45E7-B5E8-33D66ADF5F96}"/>
              </a:ext>
            </a:extLst>
          </p:cNvPr>
          <p:cNvSpPr txBox="1"/>
          <p:nvPr/>
        </p:nvSpPr>
        <p:spPr>
          <a:xfrm>
            <a:off x="44864" y="6488668"/>
            <a:ext cx="6652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hlinkClick r:id="rId3"/>
              </a:rPr>
              <a:t>https://www.theccc.org.uk/wp-content/uploads/2013/01/Progress-in-preparing-snip.jpg</a:t>
            </a:r>
            <a:endParaRPr lang="en-GB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C015B4-F6C7-48D8-A2B6-E57140CD667F}"/>
              </a:ext>
            </a:extLst>
          </p:cNvPr>
          <p:cNvSpPr/>
          <p:nvPr/>
        </p:nvSpPr>
        <p:spPr>
          <a:xfrm>
            <a:off x="4527136" y="791936"/>
            <a:ext cx="4572000" cy="2308324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Based upon your table of information;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What are the greatest dangers to the UK of climate change? </a:t>
            </a:r>
          </a:p>
          <a:p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What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needs doing</a:t>
            </a: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? </a:t>
            </a:r>
          </a:p>
          <a:p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What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the most important?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6A5797F-8BE0-4571-A272-2F15F8628962}"/>
              </a:ext>
            </a:extLst>
          </p:cNvPr>
          <p:cNvSpPr/>
          <p:nvPr/>
        </p:nvSpPr>
        <p:spPr>
          <a:xfrm>
            <a:off x="1354667" y="791936"/>
            <a:ext cx="1298222" cy="56112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65E981-22A6-46FB-824F-DBFB002DEB43}"/>
              </a:ext>
            </a:extLst>
          </p:cNvPr>
          <p:cNvSpPr txBox="1"/>
          <p:nvPr/>
        </p:nvSpPr>
        <p:spPr>
          <a:xfrm>
            <a:off x="124178" y="527211"/>
            <a:ext cx="1230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Warning triangles flag risks to the UK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AA1EF7B-FEB8-440E-8F21-E755354B4BBE}"/>
              </a:ext>
            </a:extLst>
          </p:cNvPr>
          <p:cNvSpPr/>
          <p:nvPr/>
        </p:nvSpPr>
        <p:spPr>
          <a:xfrm>
            <a:off x="5661378" y="5380709"/>
            <a:ext cx="1298222" cy="56112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F4B5FB-9ADB-4D59-BDD3-AF64BE4B0A61}"/>
              </a:ext>
            </a:extLst>
          </p:cNvPr>
          <p:cNvSpPr txBox="1"/>
          <p:nvPr/>
        </p:nvSpPr>
        <p:spPr>
          <a:xfrm>
            <a:off x="4527136" y="5380709"/>
            <a:ext cx="1546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Ticks flag opportunities for the UK</a:t>
            </a:r>
          </a:p>
        </p:txBody>
      </p:sp>
    </p:spTree>
    <p:extLst>
      <p:ext uri="{BB962C8B-B14F-4D97-AF65-F5344CB8AC3E}">
        <p14:creationId xmlns:p14="http://schemas.microsoft.com/office/powerpoint/2010/main" val="61935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A15BAD6-225C-4CFC-A01D-7B54796B9D5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93978" y="1462995"/>
            <a:ext cx="6858000" cy="1641449"/>
          </a:xfrm>
        </p:spPr>
        <p:txBody>
          <a:bodyPr/>
          <a:lstStyle/>
          <a:p>
            <a:r>
              <a:rPr lang="en-GB" dirty="0"/>
              <a:t>R</a:t>
            </a:r>
            <a:r>
              <a:rPr lang="en-GB" dirty="0">
                <a:latin typeface="+mn-lt"/>
              </a:rPr>
              <a:t>eview - Based upon what you have discovered today – should the UK government act on climate change? Discuss in pairs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OR </a:t>
            </a:r>
            <a:r>
              <a:rPr lang="en-GB" dirty="0">
                <a:hlinkClick r:id="rId2"/>
              </a:rPr>
              <a:t>https://quizlet.com/_8y58nw?x=1jqt&amp;i=38anvz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3762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sitting, snow, covered, holding&#10;&#10;Description automatically generated">
            <a:extLst>
              <a:ext uri="{FF2B5EF4-FFF2-40B4-BE49-F238E27FC236}">
                <a16:creationId xmlns:a16="http://schemas.microsoft.com/office/drawing/2014/main" id="{12F55B8D-1F53-4D82-8498-8751EF72B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06" y="0"/>
            <a:ext cx="7769412" cy="58270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36BF30-9A11-439D-933E-6835EE13DC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531" y="5538372"/>
            <a:ext cx="1206526" cy="870891"/>
          </a:xfrm>
        </p:spPr>
        <p:txBody>
          <a:bodyPr>
            <a:noAutofit/>
          </a:bodyPr>
          <a:lstStyle/>
          <a:p>
            <a:r>
              <a:rPr lang="en-GB" sz="1800" u="sng" dirty="0"/>
              <a:t>Thunk Question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E42FA9-DF08-4BF8-B2B9-5A701081CAFD}"/>
              </a:ext>
            </a:extLst>
          </p:cNvPr>
          <p:cNvSpPr/>
          <p:nvPr/>
        </p:nvSpPr>
        <p:spPr>
          <a:xfrm>
            <a:off x="1524001" y="5774474"/>
            <a:ext cx="8691282" cy="634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u="sng" dirty="0">
                <a:solidFill>
                  <a:srgbClr val="7030A0"/>
                </a:solidFill>
              </a:rPr>
              <a:t>Thunk question</a:t>
            </a:r>
          </a:p>
          <a:p>
            <a:r>
              <a:rPr lang="en-GB" sz="900" dirty="0"/>
              <a:t>“</a:t>
            </a:r>
            <a:r>
              <a:rPr lang="en-GB" sz="900" i="1" dirty="0"/>
              <a:t>A </a:t>
            </a:r>
            <a:r>
              <a:rPr lang="en-GB" sz="900" b="1" i="1" dirty="0"/>
              <a:t>Thunk question</a:t>
            </a:r>
            <a:r>
              <a:rPr lang="en-GB" sz="900" i="1" dirty="0"/>
              <a:t> is a…simple-looking </a:t>
            </a:r>
            <a:r>
              <a:rPr lang="en-GB" sz="900" b="1" i="1" dirty="0"/>
              <a:t>question</a:t>
            </a:r>
            <a:r>
              <a:rPr lang="en-GB" sz="900" i="1" dirty="0"/>
              <a:t> about everyday things that stops you in your tracks and helps you start to look at the world in a whole new light</a:t>
            </a:r>
            <a:r>
              <a:rPr lang="en-GB" sz="900" dirty="0"/>
              <a:t>.” </a:t>
            </a:r>
            <a:r>
              <a:rPr lang="en-GB" sz="825" dirty="0">
                <a:hlinkClick r:id="rId3"/>
              </a:rPr>
              <a:t>https://www.independentthinking.co.uk/thunks/</a:t>
            </a:r>
            <a:r>
              <a:rPr lang="en-GB" sz="825" dirty="0"/>
              <a:t> </a:t>
            </a:r>
          </a:p>
          <a:p>
            <a:r>
              <a:rPr lang="en-GB" sz="900" dirty="0" err="1"/>
              <a:t>n.b.</a:t>
            </a:r>
            <a:r>
              <a:rPr lang="en-GB" sz="900" dirty="0"/>
              <a:t> Thunk in this sense is not an official word in the Cambridge English Dictionary!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681DF7-30D3-4646-AEC2-877B955D0602}"/>
              </a:ext>
            </a:extLst>
          </p:cNvPr>
          <p:cNvSpPr/>
          <p:nvPr/>
        </p:nvSpPr>
        <p:spPr>
          <a:xfrm>
            <a:off x="5274902" y="570301"/>
            <a:ext cx="24491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Berlin Sans FB" panose="020E0602020502020306" pitchFamily="34" charset="0"/>
              </a:rPr>
              <a:t>Who owns the water in clouds? </a:t>
            </a:r>
          </a:p>
        </p:txBody>
      </p:sp>
    </p:spTree>
    <p:extLst>
      <p:ext uri="{BB962C8B-B14F-4D97-AF65-F5344CB8AC3E}">
        <p14:creationId xmlns:p14="http://schemas.microsoft.com/office/powerpoint/2010/main" val="2131404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picture containing curtain, shower, closed, filled&#10;&#10;Description automatically generated">
            <a:extLst>
              <a:ext uri="{FF2B5EF4-FFF2-40B4-BE49-F238E27FC236}">
                <a16:creationId xmlns:a16="http://schemas.microsoft.com/office/drawing/2014/main" id="{829FBB8B-ADA1-4FE8-8F7E-443E4E4EEE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1116106"/>
          </a:xfr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256763C1-7BA0-4074-915A-104CC06C7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40" y="69853"/>
            <a:ext cx="7631069" cy="380190"/>
          </a:xfrm>
          <a:solidFill>
            <a:srgbClr val="F2F7FC">
              <a:alpha val="89804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en-GB" b="1" u="sng" dirty="0">
                <a:solidFill>
                  <a:schemeClr val="accent1">
                    <a:lumMod val="75000"/>
                  </a:schemeClr>
                </a:solidFill>
                <a:highlight>
                  <a:srgbClr val="FFFFFF"/>
                </a:highlight>
              </a:rPr>
              <a:t>Cl</a:t>
            </a:r>
            <a:r>
              <a:rPr lang="en-GB" b="1" u="sng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</a:rPr>
              <a:t>i</a:t>
            </a:r>
            <a:r>
              <a:rPr lang="en-GB" b="1" u="sng" dirty="0">
                <a:solidFill>
                  <a:srgbClr val="00B0F0"/>
                </a:solidFill>
                <a:highlight>
                  <a:srgbClr val="FFFFFF"/>
                </a:highlight>
              </a:rPr>
              <a:t>m</a:t>
            </a:r>
            <a:r>
              <a:rPr lang="en-GB" b="1" u="sng" dirty="0">
                <a:solidFill>
                  <a:schemeClr val="accent5">
                    <a:lumMod val="60000"/>
                    <a:lumOff val="40000"/>
                  </a:schemeClr>
                </a:solidFill>
                <a:highlight>
                  <a:srgbClr val="FFFFFF"/>
                </a:highlight>
              </a:rPr>
              <a:t>a</a:t>
            </a:r>
            <a:r>
              <a:rPr lang="en-GB" b="1" u="sng" dirty="0">
                <a:solidFill>
                  <a:schemeClr val="accent5">
                    <a:lumMod val="40000"/>
                    <a:lumOff val="60000"/>
                  </a:schemeClr>
                </a:solidFill>
                <a:highlight>
                  <a:srgbClr val="FFFFFF"/>
                </a:highlight>
              </a:rPr>
              <a:t>t</a:t>
            </a:r>
            <a:r>
              <a:rPr lang="en-GB" b="1" u="sng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FFFFFF"/>
                </a:highlight>
              </a:rPr>
              <a:t>e</a:t>
            </a:r>
            <a:r>
              <a:rPr lang="en-GB" b="1" u="sng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FF"/>
                </a:highlight>
              </a:rPr>
              <a:t> c</a:t>
            </a:r>
            <a:r>
              <a:rPr lang="en-GB" b="1" u="sng" dirty="0">
                <a:solidFill>
                  <a:srgbClr val="FFC000"/>
                </a:solidFill>
                <a:highlight>
                  <a:srgbClr val="FFFFFF"/>
                </a:highlight>
              </a:rPr>
              <a:t>h</a:t>
            </a:r>
            <a:r>
              <a:rPr lang="en-GB" b="1" u="sng" dirty="0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</a:rPr>
              <a:t>a</a:t>
            </a:r>
            <a:r>
              <a:rPr lang="en-GB" b="1" u="sng" dirty="0">
                <a:solidFill>
                  <a:srgbClr val="FF0000"/>
                </a:solidFill>
                <a:highlight>
                  <a:srgbClr val="FFFFFF"/>
                </a:highlight>
              </a:rPr>
              <a:t>n</a:t>
            </a:r>
            <a:r>
              <a:rPr lang="en-GB" b="1" u="sng" dirty="0">
                <a:solidFill>
                  <a:schemeClr val="accent2">
                    <a:lumMod val="50000"/>
                  </a:schemeClr>
                </a:solidFill>
                <a:highlight>
                  <a:srgbClr val="FFFFFF"/>
                </a:highlight>
              </a:rPr>
              <a:t>g</a:t>
            </a:r>
            <a:r>
              <a:rPr lang="en-GB" b="1" u="sng" dirty="0">
                <a:solidFill>
                  <a:srgbClr val="C00000"/>
                </a:solidFill>
                <a:highlight>
                  <a:srgbClr val="FFFFFF"/>
                </a:highlight>
              </a:rPr>
              <a:t>e</a:t>
            </a:r>
            <a:r>
              <a:rPr lang="en-GB" b="1" u="sng" dirty="0">
                <a:solidFill>
                  <a:schemeClr val="tx1"/>
                </a:solidFill>
                <a:highlight>
                  <a:srgbClr val="FFFFFF"/>
                </a:highlight>
              </a:rPr>
              <a:t> and the UK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5CA69F-9B56-4CDA-88F3-19702365C78E}"/>
              </a:ext>
            </a:extLst>
          </p:cNvPr>
          <p:cNvSpPr txBox="1"/>
          <p:nvPr/>
        </p:nvSpPr>
        <p:spPr>
          <a:xfrm>
            <a:off x="-74318" y="560873"/>
            <a:ext cx="5196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GB" sz="1050" b="1" dirty="0">
                <a:solidFill>
                  <a:prstClr val="white"/>
                </a:solidFill>
                <a:latin typeface="Calibri" panose="020F0502020204030204"/>
              </a:rPr>
              <a:t>1850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3D1297-C23B-4065-AFC6-9C9765237223}"/>
              </a:ext>
            </a:extLst>
          </p:cNvPr>
          <p:cNvSpPr txBox="1"/>
          <p:nvPr/>
        </p:nvSpPr>
        <p:spPr>
          <a:xfrm>
            <a:off x="8803122" y="577601"/>
            <a:ext cx="5196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GB" sz="1050" b="1" dirty="0">
                <a:solidFill>
                  <a:prstClr val="white"/>
                </a:solidFill>
                <a:latin typeface="Calibri" panose="020F0502020204030204"/>
              </a:rPr>
              <a:t>2018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47A260-EEE2-4970-B19B-EE8BE401AF98}"/>
              </a:ext>
            </a:extLst>
          </p:cNvPr>
          <p:cNvSpPr txBox="1"/>
          <p:nvPr/>
        </p:nvSpPr>
        <p:spPr>
          <a:xfrm>
            <a:off x="2504111" y="569240"/>
            <a:ext cx="5196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GB" sz="1050" b="1" dirty="0">
                <a:solidFill>
                  <a:prstClr val="white"/>
                </a:solidFill>
                <a:latin typeface="Calibri" panose="020F0502020204030204"/>
              </a:rPr>
              <a:t>1900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1304D1-836C-4564-A96C-A38DCD1AAF98}"/>
              </a:ext>
            </a:extLst>
          </p:cNvPr>
          <p:cNvSpPr txBox="1"/>
          <p:nvPr/>
        </p:nvSpPr>
        <p:spPr>
          <a:xfrm>
            <a:off x="5033087" y="582467"/>
            <a:ext cx="5196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GB" sz="1050" b="1" dirty="0">
                <a:solidFill>
                  <a:prstClr val="black"/>
                </a:solidFill>
                <a:latin typeface="Calibri" panose="020F0502020204030204"/>
              </a:rPr>
              <a:t>1950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B64892-7CA7-49A7-B856-B4DBFF7D0116}"/>
              </a:ext>
            </a:extLst>
          </p:cNvPr>
          <p:cNvSpPr txBox="1"/>
          <p:nvPr/>
        </p:nvSpPr>
        <p:spPr>
          <a:xfrm>
            <a:off x="7871325" y="578213"/>
            <a:ext cx="5196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GB" sz="1050" b="1" dirty="0">
                <a:solidFill>
                  <a:prstClr val="white"/>
                </a:solidFill>
                <a:latin typeface="Calibri" panose="020F0502020204030204"/>
              </a:rPr>
              <a:t>2000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73AF1831-D54B-4F63-9413-199F61E07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786" y="4937812"/>
            <a:ext cx="1472700" cy="147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E6FC5E23-FD34-481B-AFE6-A8BC79FD1EF6}"/>
              </a:ext>
            </a:extLst>
          </p:cNvPr>
          <p:cNvSpPr/>
          <p:nvPr/>
        </p:nvSpPr>
        <p:spPr>
          <a:xfrm>
            <a:off x="1" y="1116105"/>
            <a:ext cx="7553836" cy="4562205"/>
          </a:xfrm>
          <a:prstGeom prst="cloudCallout">
            <a:avLst>
              <a:gd name="adj1" fmla="val 47849"/>
              <a:gd name="adj2" fmla="val 52224"/>
            </a:avLst>
          </a:prstGeom>
          <a:solidFill>
            <a:srgbClr val="E5007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2400" dirty="0"/>
              <a:t>Out of these options, which climate change impact in the UK do you think will impact on you most? </a:t>
            </a:r>
          </a:p>
          <a:p>
            <a:pPr marL="342900" indent="-342900">
              <a:buFont typeface="+mj-lt"/>
              <a:buAutoNum type="alphaUcPeriod"/>
            </a:pPr>
            <a:r>
              <a:rPr lang="en-GB" sz="2400" dirty="0"/>
              <a:t>Summer heat and fires; </a:t>
            </a:r>
          </a:p>
          <a:p>
            <a:pPr marL="342900" indent="-342900">
              <a:buFont typeface="+mj-lt"/>
              <a:buAutoNum type="alphaUcPeriod"/>
            </a:pPr>
            <a:r>
              <a:rPr lang="en-GB" sz="2400" dirty="0"/>
              <a:t>Summer flash floods; </a:t>
            </a:r>
          </a:p>
          <a:p>
            <a:pPr marL="342900" indent="-342900">
              <a:buFont typeface="+mj-lt"/>
              <a:buAutoNum type="alphaUcPeriod"/>
            </a:pPr>
            <a:r>
              <a:rPr lang="en-GB" sz="2400" dirty="0"/>
              <a:t>Winter river floods; </a:t>
            </a:r>
          </a:p>
          <a:p>
            <a:pPr marL="342900" indent="-342900">
              <a:buFont typeface="+mj-lt"/>
              <a:buAutoNum type="alphaUcPeriod"/>
            </a:pPr>
            <a:r>
              <a:rPr lang="en-GB" sz="2400" dirty="0"/>
              <a:t>Winter storms; </a:t>
            </a:r>
          </a:p>
          <a:p>
            <a:pPr marL="342900" indent="-342900">
              <a:buFont typeface="+mj-lt"/>
              <a:buAutoNum type="alphaUcPeriod"/>
            </a:pPr>
            <a:r>
              <a:rPr lang="en-GB" sz="2400" dirty="0"/>
              <a:t>Climate migrants to the UK; </a:t>
            </a:r>
          </a:p>
          <a:p>
            <a:pPr marL="342900" indent="-342900">
              <a:buFont typeface="+mj-lt"/>
              <a:buAutoNum type="alphaUcPeriod"/>
            </a:pPr>
            <a:r>
              <a:rPr lang="en-GB" sz="2400" dirty="0"/>
              <a:t>Coastal flooding</a:t>
            </a:r>
          </a:p>
        </p:txBody>
      </p:sp>
    </p:spTree>
    <p:extLst>
      <p:ext uri="{BB962C8B-B14F-4D97-AF65-F5344CB8AC3E}">
        <p14:creationId xmlns:p14="http://schemas.microsoft.com/office/powerpoint/2010/main" val="128824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7A3D9D-5FB9-4D27-9DAC-C85D776B4B4D}"/>
              </a:ext>
            </a:extLst>
          </p:cNvPr>
          <p:cNvSpPr txBox="1"/>
          <p:nvPr/>
        </p:nvSpPr>
        <p:spPr>
          <a:xfrm>
            <a:off x="7360357" y="944852"/>
            <a:ext cx="1783644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Look carefully at the graph from the Central England temperature record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/>
              <a:t>What was the lowest temperature recorded?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/>
              <a:t>In which year was the lowest average temperature recorded?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/>
              <a:t>What was the highest temperature recorded?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/>
              <a:t>In which year was the highest average temperature recorded?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/>
              <a:t>How many times does the average temperature go above 10</a:t>
            </a:r>
            <a:r>
              <a:rPr lang="en-GB" sz="1100" dirty="0">
                <a:cs typeface="Arial" panose="020B0604020202020204" pitchFamily="34" charset="0"/>
              </a:rPr>
              <a:t>°C in the 250 years prior to 1900? (count up the RED dots)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/>
              <a:t>How many times does the average temperature go above 10</a:t>
            </a:r>
            <a:r>
              <a:rPr lang="en-GB" sz="1100" dirty="0">
                <a:cs typeface="Arial" panose="020B0604020202020204" pitchFamily="34" charset="0"/>
              </a:rPr>
              <a:t>°C in the just over 100 years since  1900?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cs typeface="Arial" panose="020B0604020202020204" pitchFamily="34" charset="0"/>
              </a:rPr>
              <a:t>Use the TREND line – what temperature does it start and end at? By how much has the temperature changed?</a:t>
            </a:r>
          </a:p>
          <a:p>
            <a:pPr marL="228600" indent="-228600">
              <a:buFont typeface="+mj-lt"/>
              <a:buAutoNum type="arabicPeriod"/>
            </a:pP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4DA19D-23EB-4EE0-878C-7303B355EB3B}"/>
              </a:ext>
            </a:extLst>
          </p:cNvPr>
          <p:cNvSpPr txBox="1"/>
          <p:nvPr/>
        </p:nvSpPr>
        <p:spPr>
          <a:xfrm>
            <a:off x="7720851" y="575520"/>
            <a:ext cx="1277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7030A0"/>
                </a:solidFill>
              </a:rPr>
              <a:t>Homework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DBB3492-64D0-C2AE-96CB-44263CCA6DA1}"/>
              </a:ext>
            </a:extLst>
          </p:cNvPr>
          <p:cNvGrpSpPr/>
          <p:nvPr/>
        </p:nvGrpSpPr>
        <p:grpSpPr>
          <a:xfrm>
            <a:off x="0" y="211017"/>
            <a:ext cx="7388144" cy="6135757"/>
            <a:chOff x="0" y="1371600"/>
            <a:chExt cx="7388144" cy="613575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6D799F6-41C0-7E62-28A7-7C9F568DFA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80"/>
            <a:stretch/>
          </p:blipFill>
          <p:spPr>
            <a:xfrm>
              <a:off x="0" y="1371600"/>
              <a:ext cx="7388144" cy="6135757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C60CBEF-AC6F-68DE-FF93-A9332E0C9250}"/>
                </a:ext>
              </a:extLst>
            </p:cNvPr>
            <p:cNvCxnSpPr/>
            <p:nvPr/>
          </p:nvCxnSpPr>
          <p:spPr>
            <a:xfrm flipV="1">
              <a:off x="4991227" y="1824470"/>
              <a:ext cx="0" cy="53174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9133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FCF9A-D0E0-4E56-9AC4-4F2B17F26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241" y="4756639"/>
            <a:ext cx="8377518" cy="735178"/>
          </a:xfrm>
        </p:spPr>
        <p:txBody>
          <a:bodyPr>
            <a:normAutofit/>
          </a:bodyPr>
          <a:lstStyle/>
          <a:p>
            <a:r>
              <a:rPr lang="en-GB" sz="4400" b="1" u="sng" dirty="0"/>
              <a:t>Changing UK Climate</a:t>
            </a:r>
          </a:p>
        </p:txBody>
      </p:sp>
      <p:pic>
        <p:nvPicPr>
          <p:cNvPr id="4" name="Picture 3" descr="Climate stripes representative of temperature for the UK over time&#10;">
            <a:extLst>
              <a:ext uri="{FF2B5EF4-FFF2-40B4-BE49-F238E27FC236}">
                <a16:creationId xmlns:a16="http://schemas.microsoft.com/office/drawing/2014/main" id="{3C7324E0-2EB0-4E4D-A32E-EFF2E0889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82" y="0"/>
            <a:ext cx="6167718" cy="3083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AB27B3-2876-4036-87F2-E0DBAE2B3D69}"/>
              </a:ext>
            </a:extLst>
          </p:cNvPr>
          <p:cNvSpPr/>
          <p:nvPr/>
        </p:nvSpPr>
        <p:spPr>
          <a:xfrm>
            <a:off x="2976282" y="3022021"/>
            <a:ext cx="64142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Climate stripes representative of temperature for the UK over time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E08F53-0AC7-4CB4-99C1-43A42A107C06}"/>
              </a:ext>
            </a:extLst>
          </p:cNvPr>
          <p:cNvSpPr/>
          <p:nvPr/>
        </p:nvSpPr>
        <p:spPr>
          <a:xfrm>
            <a:off x="2961111" y="3853018"/>
            <a:ext cx="6182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You can find your own climate stripes: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https://showyourstripes.info/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176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8A4CBA-8ADE-4C09-A4D2-2A07D0F6F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u="sng" dirty="0"/>
              <a:t>Changing UK Climate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749F18-E1B7-4D7C-9B0E-1348D52620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+mn-lt"/>
              </a:rPr>
              <a:t>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E65644-8858-47F0-AEAF-93B5E019B3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+mn-lt"/>
              </a:rPr>
              <a:t>To understand how climate (precipitation &amp; temperature) has changed over time in the UK</a:t>
            </a:r>
          </a:p>
          <a:p>
            <a:r>
              <a:rPr lang="en-GB" sz="2400" dirty="0">
                <a:latin typeface="+mn-lt"/>
              </a:rPr>
              <a:t>To be able to classify the potential impacts of changing climate on the UK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B34296-7955-47FE-AB31-00D9201E0A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+mn-lt"/>
              </a:rPr>
              <a:t>Outcomes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0871B7C-3368-4821-A650-90D90589CD9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+mn-lt"/>
              </a:rPr>
              <a:t>A summary table of changes to both temperature and precipitation in the UK</a:t>
            </a:r>
          </a:p>
          <a:p>
            <a:r>
              <a:rPr lang="en-GB" sz="2400" dirty="0">
                <a:latin typeface="+mn-lt"/>
              </a:rPr>
              <a:t>A colour coded table on the impacts of climate change on the UK</a:t>
            </a:r>
          </a:p>
        </p:txBody>
      </p:sp>
    </p:spTree>
    <p:extLst>
      <p:ext uri="{BB962C8B-B14F-4D97-AF65-F5344CB8AC3E}">
        <p14:creationId xmlns:p14="http://schemas.microsoft.com/office/powerpoint/2010/main" val="277153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763B9F-A58C-4D94-ACB6-CA9AA88FC4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has the UK climate changed?</a:t>
            </a:r>
            <a:br>
              <a:rPr lang="en-GB" dirty="0"/>
            </a:br>
            <a:br>
              <a:rPr lang="en-GB" dirty="0"/>
            </a:br>
            <a:r>
              <a:rPr lang="en-GB" dirty="0"/>
              <a:t>Note to teachers – we have included 5 graphics, 2 would suffice for most groups</a:t>
            </a:r>
          </a:p>
        </p:txBody>
      </p:sp>
    </p:spTree>
    <p:extLst>
      <p:ext uri="{BB962C8B-B14F-4D97-AF65-F5344CB8AC3E}">
        <p14:creationId xmlns:p14="http://schemas.microsoft.com/office/powerpoint/2010/main" val="9258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66549C-E5C9-4237-B596-A130EF0FC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488" y="0"/>
            <a:ext cx="8557476" cy="665227"/>
          </a:xfrm>
        </p:spPr>
        <p:txBody>
          <a:bodyPr>
            <a:normAutofit/>
          </a:bodyPr>
          <a:lstStyle/>
          <a:p>
            <a:r>
              <a:rPr lang="en-GB" sz="1800" b="1" u="sng" dirty="0"/>
              <a:t>Changing UK Climate - The Central England Temperature (CET) Record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F9FC11-648C-4108-8D45-B99752357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29238" y="614599"/>
            <a:ext cx="5017538" cy="52894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>
                <a:latin typeface="+mn-lt"/>
              </a:rPr>
              <a:t>Look carefully at the data opposite from the Central England Temperature record.  It shows the average monthly temperatures for 2 time periods.  The monthly average has been calculated from 30 years’ worth of data.</a:t>
            </a:r>
          </a:p>
          <a:p>
            <a:pPr marL="0" indent="0">
              <a:buNone/>
            </a:pPr>
            <a:r>
              <a:rPr lang="en-GB" sz="2000" dirty="0">
                <a:latin typeface="+mn-lt"/>
              </a:rPr>
              <a:t>Tasks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latin typeface="+mn-lt"/>
              </a:rPr>
              <a:t>Calculate the Mean for both time periods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latin typeface="+mn-lt"/>
              </a:rPr>
              <a:t>Calculate the Range for both time periods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latin typeface="+mn-lt"/>
              </a:rPr>
              <a:t>What has happened to temperature over time?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latin typeface="+mn-lt"/>
              </a:rPr>
              <a:t>Is this pattern the same for all months?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latin typeface="+mn-lt"/>
              </a:rPr>
              <a:t>Overall what does this show us about the climate in the UK?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000" dirty="0">
                <a:latin typeface="+mn-lt"/>
              </a:rPr>
              <a:t>The graph on the next slide will help visualise these answers.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4740A1-55A1-4E34-83DD-EEBADAC9ADA7}"/>
              </a:ext>
            </a:extLst>
          </p:cNvPr>
          <p:cNvSpPr txBox="1"/>
          <p:nvPr/>
        </p:nvSpPr>
        <p:spPr>
          <a:xfrm>
            <a:off x="92553" y="4998020"/>
            <a:ext cx="18489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Mean = All results added together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CEB5C7-DE2F-4AAD-B483-8520191BCF7A}"/>
              </a:ext>
            </a:extLst>
          </p:cNvPr>
          <p:cNvSpPr txBox="1"/>
          <p:nvPr/>
        </p:nvSpPr>
        <p:spPr>
          <a:xfrm>
            <a:off x="552109" y="5178309"/>
            <a:ext cx="106758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25" dirty="0"/>
              <a:t>Number of results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5FB798-E82E-46D3-8EDE-FC84AD380440}"/>
              </a:ext>
            </a:extLst>
          </p:cNvPr>
          <p:cNvCxnSpPr/>
          <p:nvPr/>
        </p:nvCxnSpPr>
        <p:spPr>
          <a:xfrm>
            <a:off x="552109" y="5178308"/>
            <a:ext cx="11347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052A991-B337-4A4F-943C-E540DA22CAE0}"/>
              </a:ext>
            </a:extLst>
          </p:cNvPr>
          <p:cNvSpPr txBox="1"/>
          <p:nvPr/>
        </p:nvSpPr>
        <p:spPr>
          <a:xfrm>
            <a:off x="2077570" y="5009563"/>
            <a:ext cx="184897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25" dirty="0"/>
              <a:t>Range = Largest value – Smallest value</a:t>
            </a:r>
          </a:p>
        </p:txBody>
      </p:sp>
      <p:graphicFrame>
        <p:nvGraphicFramePr>
          <p:cNvPr id="14" name="Content Placeholder 6">
            <a:extLst>
              <a:ext uri="{FF2B5EF4-FFF2-40B4-BE49-F238E27FC236}">
                <a16:creationId xmlns:a16="http://schemas.microsoft.com/office/drawing/2014/main" id="{0560F596-FCE0-A3F1-C7A5-FA9D0DE5D21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40152787"/>
              </p:ext>
            </p:extLst>
          </p:nvPr>
        </p:nvGraphicFramePr>
        <p:xfrm>
          <a:off x="0" y="665227"/>
          <a:ext cx="3704667" cy="418815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234889">
                  <a:extLst>
                    <a:ext uri="{9D8B030D-6E8A-4147-A177-3AD203B41FA5}">
                      <a16:colId xmlns:a16="http://schemas.microsoft.com/office/drawing/2014/main" val="944250872"/>
                    </a:ext>
                  </a:extLst>
                </a:gridCol>
                <a:gridCol w="1234889">
                  <a:extLst>
                    <a:ext uri="{9D8B030D-6E8A-4147-A177-3AD203B41FA5}">
                      <a16:colId xmlns:a16="http://schemas.microsoft.com/office/drawing/2014/main" val="3329752234"/>
                    </a:ext>
                  </a:extLst>
                </a:gridCol>
                <a:gridCol w="1234889">
                  <a:extLst>
                    <a:ext uri="{9D8B030D-6E8A-4147-A177-3AD203B41FA5}">
                      <a16:colId xmlns:a16="http://schemas.microsoft.com/office/drawing/2014/main" val="3078122114"/>
                    </a:ext>
                  </a:extLst>
                </a:gridCol>
              </a:tblGrid>
              <a:tr h="5514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1901-1930 temperature averages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1991-2020 temperature averages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75718390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JAN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4.2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4.7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1374057412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FEB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4.2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.0</a:t>
                      </a: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2553740817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MAR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5.5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6.7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3612026604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APR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7.6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.0</a:t>
                      </a: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1136214660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MAY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11.3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11.9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3100009068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JUN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13.8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14.6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3845421243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JUL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15.8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16.8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1362685898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AUG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15.2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16.6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4144915342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SEP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13.1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14.2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3976367028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OCT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9.8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10.8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534984878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NOV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5.8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7.3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2079887767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DEC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4.5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4.8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374254625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881360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Range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64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834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66549C-E5C9-4237-B596-A130EF0FC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488" y="0"/>
            <a:ext cx="8557476" cy="665227"/>
          </a:xfrm>
        </p:spPr>
        <p:txBody>
          <a:bodyPr>
            <a:normAutofit/>
          </a:bodyPr>
          <a:lstStyle/>
          <a:p>
            <a:r>
              <a:rPr lang="en-GB" sz="1800" b="1" u="sng" dirty="0"/>
              <a:t>Changing UK weather - The Central England Temperature (CET) Record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4740A1-55A1-4E34-83DD-EEBADAC9ADA7}"/>
              </a:ext>
            </a:extLst>
          </p:cNvPr>
          <p:cNvSpPr txBox="1"/>
          <p:nvPr/>
        </p:nvSpPr>
        <p:spPr>
          <a:xfrm>
            <a:off x="92553" y="4998020"/>
            <a:ext cx="18489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Mean = All results added together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CEB5C7-DE2F-4AAD-B483-8520191BCF7A}"/>
              </a:ext>
            </a:extLst>
          </p:cNvPr>
          <p:cNvSpPr txBox="1"/>
          <p:nvPr/>
        </p:nvSpPr>
        <p:spPr>
          <a:xfrm>
            <a:off x="552109" y="5178309"/>
            <a:ext cx="106758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25" dirty="0"/>
              <a:t>Number of results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45FB798-E82E-46D3-8EDE-FC84AD380440}"/>
              </a:ext>
            </a:extLst>
          </p:cNvPr>
          <p:cNvCxnSpPr/>
          <p:nvPr/>
        </p:nvCxnSpPr>
        <p:spPr>
          <a:xfrm>
            <a:off x="552109" y="5178308"/>
            <a:ext cx="11347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052A991-B337-4A4F-943C-E540DA22CAE0}"/>
              </a:ext>
            </a:extLst>
          </p:cNvPr>
          <p:cNvSpPr txBox="1"/>
          <p:nvPr/>
        </p:nvSpPr>
        <p:spPr>
          <a:xfrm>
            <a:off x="2077570" y="5009563"/>
            <a:ext cx="184897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25" dirty="0"/>
              <a:t>Range = Largest value – Smallest value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3FD3E5A-2A9B-4372-8A3D-EB1ADEAC4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656" y="5397600"/>
            <a:ext cx="852487" cy="85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3F92F0CE-D12E-483B-8827-66280A00A47B}"/>
              </a:ext>
            </a:extLst>
          </p:cNvPr>
          <p:cNvSpPr/>
          <p:nvPr/>
        </p:nvSpPr>
        <p:spPr>
          <a:xfrm>
            <a:off x="3926541" y="465992"/>
            <a:ext cx="5020235" cy="5826858"/>
          </a:xfrm>
          <a:prstGeom prst="wedgeRoundRectCallout">
            <a:avLst>
              <a:gd name="adj1" fmla="val -61114"/>
              <a:gd name="adj2" fmla="val 42233"/>
              <a:gd name="adj3" fmla="val 16667"/>
            </a:avLst>
          </a:prstGeom>
          <a:solidFill>
            <a:srgbClr val="582C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/>
              <a:t>DID YOU KNOW? The Hadley Centre Central England Temperature (</a:t>
            </a:r>
            <a:r>
              <a:rPr lang="en-GB" sz="2000" b="1" dirty="0" err="1"/>
              <a:t>HadCET</a:t>
            </a:r>
            <a:r>
              <a:rPr lang="en-GB" sz="2000" b="1" dirty="0"/>
              <a:t>) dataset </a:t>
            </a:r>
            <a:r>
              <a:rPr lang="en-GB" sz="2000" dirty="0"/>
              <a:t>is </a:t>
            </a:r>
            <a:r>
              <a:rPr lang="en-GB" sz="2000" b="1" dirty="0">
                <a:solidFill>
                  <a:srgbClr val="FFFF00"/>
                </a:solidFill>
              </a:rPr>
              <a:t>the longest instrumental record of temperature in the world.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2000" dirty="0"/>
              <a:t>The mean, minimum and maximum datasets are updated monthly.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2000" dirty="0"/>
              <a:t>The mean daily data series begins in 1772 and the mean monthly data in 1659. 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2000" dirty="0"/>
              <a:t>These daily and monthly temperatures are representative of a roughly triangular area of the United Kingdom enclosed by Lancashire, London and Bristol. </a:t>
            </a:r>
          </a:p>
        </p:txBody>
      </p:sp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10242725-9E80-A115-F62E-0AAA256FB03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76928481"/>
              </p:ext>
            </p:extLst>
          </p:nvPr>
        </p:nvGraphicFramePr>
        <p:xfrm>
          <a:off x="88193" y="731269"/>
          <a:ext cx="3704667" cy="418815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234889">
                  <a:extLst>
                    <a:ext uri="{9D8B030D-6E8A-4147-A177-3AD203B41FA5}">
                      <a16:colId xmlns:a16="http://schemas.microsoft.com/office/drawing/2014/main" val="944250872"/>
                    </a:ext>
                  </a:extLst>
                </a:gridCol>
                <a:gridCol w="1234889">
                  <a:extLst>
                    <a:ext uri="{9D8B030D-6E8A-4147-A177-3AD203B41FA5}">
                      <a16:colId xmlns:a16="http://schemas.microsoft.com/office/drawing/2014/main" val="3329752234"/>
                    </a:ext>
                  </a:extLst>
                </a:gridCol>
                <a:gridCol w="1234889">
                  <a:extLst>
                    <a:ext uri="{9D8B030D-6E8A-4147-A177-3AD203B41FA5}">
                      <a16:colId xmlns:a16="http://schemas.microsoft.com/office/drawing/2014/main" val="3078122114"/>
                    </a:ext>
                  </a:extLst>
                </a:gridCol>
              </a:tblGrid>
              <a:tr h="55149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1901-1930 temperature averages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1991-2020 temperature averages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75718390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JAN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4.2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4.7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1374057412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FEB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4.2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.0</a:t>
                      </a: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2553740817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MAR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5.5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6.7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3612026604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APR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7.6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.0</a:t>
                      </a: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1136214660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MAY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11.3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11.9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3100009068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JUN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13.8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14.6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3845421243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JUL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15.8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16.8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1362685898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AUG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15.2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16.6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4144915342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SEP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13.1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14.2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3976367028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OCT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9.8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10.8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534984878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NOV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5.8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7.3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2079887767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DEC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4.5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4.8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/>
                </a:tc>
                <a:extLst>
                  <a:ext uri="{0D108BD9-81ED-4DB2-BD59-A6C34878D82A}">
                    <a16:rowId xmlns:a16="http://schemas.microsoft.com/office/drawing/2014/main" val="374254625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Mean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881360"/>
                  </a:ext>
                </a:extLst>
              </a:tr>
              <a:tr h="20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Range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8" marR="2858" marT="2858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64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80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AF2781-07E1-1137-6EC6-880A72B1C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21" y="194410"/>
            <a:ext cx="8646216" cy="6057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D7891C-094F-4699-88EA-23B576379353}"/>
              </a:ext>
            </a:extLst>
          </p:cNvPr>
          <p:cNvSpPr/>
          <p:nvPr/>
        </p:nvSpPr>
        <p:spPr>
          <a:xfrm>
            <a:off x="6813177" y="849419"/>
            <a:ext cx="2330823" cy="923330"/>
          </a:xfrm>
          <a:prstGeom prst="rect">
            <a:avLst/>
          </a:prstGeom>
          <a:solidFill>
            <a:srgbClr val="E5007E"/>
          </a:solidFill>
        </p:spPr>
        <p:txBody>
          <a:bodyPr wrap="square">
            <a:spAutoFit/>
          </a:bodyPr>
          <a:lstStyle/>
          <a:p>
            <a:pPr algn="r"/>
            <a:r>
              <a:rPr lang="en-GB" b="1" dirty="0">
                <a:solidFill>
                  <a:schemeClr val="bg1"/>
                </a:solidFill>
              </a:rPr>
              <a:t>Overall what does this show us about the climate in the UK?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B68367E2-D469-4DFF-B239-639D27E2A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2716" y="4584301"/>
            <a:ext cx="5913464" cy="646331"/>
          </a:xfrm>
          <a:prstGeom prst="rect">
            <a:avLst/>
          </a:prstGeom>
          <a:solidFill>
            <a:srgbClr val="E5007E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chemeClr val="bg1"/>
                </a:solidFill>
              </a:rPr>
              <a:t>Good words to use – </a:t>
            </a:r>
            <a:r>
              <a:rPr lang="en-GB" altLang="en-US" sz="1800" b="1" dirty="0">
                <a:solidFill>
                  <a:schemeClr val="bg1"/>
                </a:solidFill>
              </a:rPr>
              <a:t>Fluctuating, rising, any figures and dates, Higher, lower, Long term mean (average)</a:t>
            </a:r>
          </a:p>
        </p:txBody>
      </p:sp>
    </p:spTree>
    <p:extLst>
      <p:ext uri="{BB962C8B-B14F-4D97-AF65-F5344CB8AC3E}">
        <p14:creationId xmlns:p14="http://schemas.microsoft.com/office/powerpoint/2010/main" val="481377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writing implement, pencil, pen&#10;&#10;Description automatically generated">
            <a:extLst>
              <a:ext uri="{FF2B5EF4-FFF2-40B4-BE49-F238E27FC236}">
                <a16:creationId xmlns:a16="http://schemas.microsoft.com/office/drawing/2014/main" id="{2604CC9F-D3CE-4663-A70B-608B6100D3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5"/>
          <a:stretch/>
        </p:blipFill>
        <p:spPr>
          <a:xfrm>
            <a:off x="86428" y="2032000"/>
            <a:ext cx="6619862" cy="429234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63500" y="179777"/>
            <a:ext cx="9423400" cy="490066"/>
          </a:xfrm>
        </p:spPr>
        <p:txBody>
          <a:bodyPr>
            <a:noAutofit/>
          </a:bodyPr>
          <a:lstStyle/>
          <a:p>
            <a:pPr algn="ctr"/>
            <a:r>
              <a:rPr lang="en-GB" sz="2800" b="1" u="sng" dirty="0"/>
              <a:t>Changing UK Weather – the evidence for Temperature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813675"/>
            <a:ext cx="8229600" cy="766126"/>
          </a:xfrm>
          <a:solidFill>
            <a:srgbClr val="E5007E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chemeClr val="bg1"/>
                </a:solidFill>
                <a:latin typeface="+mn-lt"/>
              </a:rPr>
              <a:t>Describe the patterns on the graph below – what is happening to temperature over time?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1255316" y="3924424"/>
            <a:ext cx="6612334" cy="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95876" y="3712778"/>
            <a:ext cx="1371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accent6">
                    <a:lumMod val="75000"/>
                  </a:schemeClr>
                </a:solidFill>
              </a:rPr>
              <a:t>The long term average represented as 0.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8960" y="4356472"/>
            <a:ext cx="1111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Values </a:t>
            </a:r>
            <a:r>
              <a:rPr lang="en-GB" sz="1000" dirty="0">
                <a:solidFill>
                  <a:srgbClr val="00B0F0"/>
                </a:solidFill>
              </a:rPr>
              <a:t>BELOW</a:t>
            </a:r>
            <a:r>
              <a:rPr lang="en-GB" sz="1000" dirty="0"/>
              <a:t> the line mean that year was </a:t>
            </a:r>
            <a:r>
              <a:rPr lang="en-GB" sz="1000" b="1" dirty="0">
                <a:solidFill>
                  <a:srgbClr val="00B0F0"/>
                </a:solidFill>
              </a:rPr>
              <a:t>COLDER</a:t>
            </a:r>
            <a:r>
              <a:rPr lang="en-GB" sz="1000" dirty="0"/>
              <a:t> than normal for Central England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8960" y="2412256"/>
            <a:ext cx="1111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Values </a:t>
            </a:r>
            <a:r>
              <a:rPr lang="en-GB" sz="1000" dirty="0">
                <a:solidFill>
                  <a:srgbClr val="00B050"/>
                </a:solidFill>
              </a:rPr>
              <a:t>ABOVE</a:t>
            </a:r>
            <a:r>
              <a:rPr lang="en-GB" sz="1000" dirty="0"/>
              <a:t> the line mean that year was </a:t>
            </a:r>
            <a:r>
              <a:rPr lang="en-GB" sz="1000" dirty="0">
                <a:solidFill>
                  <a:srgbClr val="00B050"/>
                </a:solidFill>
              </a:rPr>
              <a:t>WARMER</a:t>
            </a:r>
            <a:r>
              <a:rPr lang="en-GB" sz="1000" dirty="0"/>
              <a:t> than normal for Central England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6007844" y="2268424"/>
            <a:ext cx="401116" cy="1656000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Brace 15"/>
          <p:cNvSpPr/>
          <p:nvPr/>
        </p:nvSpPr>
        <p:spPr>
          <a:xfrm>
            <a:off x="6007844" y="3924424"/>
            <a:ext cx="401116" cy="1656000"/>
          </a:xfrm>
          <a:prstGeom prst="righ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76EDC321-4F34-4755-AE44-28A68EF1F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473" y="6057690"/>
            <a:ext cx="807259" cy="80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D2A245ED-F6DD-48F5-B69C-8E2EDBFB75D5}"/>
              </a:ext>
            </a:extLst>
          </p:cNvPr>
          <p:cNvSpPr/>
          <p:nvPr/>
        </p:nvSpPr>
        <p:spPr>
          <a:xfrm>
            <a:off x="7575176" y="2810934"/>
            <a:ext cx="1447800" cy="2805454"/>
          </a:xfrm>
          <a:prstGeom prst="wedgeRectCallout">
            <a:avLst>
              <a:gd name="adj1" fmla="val -79079"/>
              <a:gd name="adj2" fmla="val 80119"/>
            </a:avLst>
          </a:prstGeom>
          <a:solidFill>
            <a:srgbClr val="E500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/>
              <a:t>The average period (long term average) shown on the graph is </a:t>
            </a:r>
            <a:r>
              <a:rPr lang="en-GB" sz="1600" b="1" dirty="0">
                <a:solidFill>
                  <a:srgbClr val="FFFF00"/>
                </a:solidFill>
              </a:rPr>
              <a:t>1961 to 1990</a:t>
            </a:r>
            <a:r>
              <a:rPr lang="en-GB" sz="1600" dirty="0"/>
              <a:t>.  Don’t forget we use 30 year periods to show climate.</a:t>
            </a: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B39D6AFE-7FD7-4AE8-97DA-8485DF43627B}"/>
              </a:ext>
            </a:extLst>
          </p:cNvPr>
          <p:cNvSpPr txBox="1"/>
          <p:nvPr/>
        </p:nvSpPr>
        <p:spPr>
          <a:xfrm>
            <a:off x="4241800" y="5167556"/>
            <a:ext cx="1890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© </a:t>
            </a:r>
            <a:r>
              <a:rPr lang="en-GB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Crown copyright, Met Office</a:t>
            </a:r>
            <a:endParaRPr lang="en-GB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23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0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902545"/>
              </p:ext>
            </p:extLst>
          </p:nvPr>
        </p:nvGraphicFramePr>
        <p:xfrm>
          <a:off x="30633" y="40544"/>
          <a:ext cx="7710392" cy="6283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55782" y="71937"/>
            <a:ext cx="1457585" cy="5940088"/>
          </a:xfrm>
          <a:prstGeom prst="rect">
            <a:avLst/>
          </a:prstGeom>
          <a:solidFill>
            <a:srgbClr val="E5007E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What does this graph show:</a:t>
            </a:r>
          </a:p>
          <a:p>
            <a:pPr marL="180000" indent="-342900">
              <a:buFont typeface="+mj-lt"/>
              <a:buAutoNum type="arabicPeriod"/>
            </a:pPr>
            <a:r>
              <a:rPr lang="en-GB" sz="2000" b="1" dirty="0">
                <a:solidFill>
                  <a:schemeClr val="bg1"/>
                </a:solidFill>
              </a:rPr>
              <a:t>About the change in </a:t>
            </a:r>
            <a:r>
              <a:rPr lang="en-GB" sz="2000" b="1" dirty="0" err="1">
                <a:solidFill>
                  <a:schemeClr val="bg1"/>
                </a:solidFill>
              </a:rPr>
              <a:t>precipita-tion</a:t>
            </a:r>
            <a:r>
              <a:rPr lang="en-GB" sz="2000" b="1" dirty="0">
                <a:solidFill>
                  <a:schemeClr val="bg1"/>
                </a:solidFill>
              </a:rPr>
              <a:t> from 1910 to 2018?</a:t>
            </a:r>
          </a:p>
          <a:p>
            <a:pPr marL="180000" indent="-342900">
              <a:buFont typeface="+mj-lt"/>
              <a:buAutoNum type="arabicPeriod"/>
            </a:pPr>
            <a:r>
              <a:rPr lang="en-GB" sz="2000" b="1" dirty="0">
                <a:solidFill>
                  <a:schemeClr val="bg1"/>
                </a:solidFill>
              </a:rPr>
              <a:t>About how much the rainfall varies (changes) over the last 30 years?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71395" y="1826263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C000"/>
                </a:solidFill>
              </a:rPr>
              <a:t>Average for whole time period (1910 to 2018) is 1096mm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3051110" y="2472594"/>
            <a:ext cx="0" cy="88176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DEBF119-1F5F-4955-95F0-19D5E2D0DF0B}"/>
              </a:ext>
            </a:extLst>
          </p:cNvPr>
          <p:cNvSpPr txBox="1"/>
          <p:nvPr/>
        </p:nvSpPr>
        <p:spPr>
          <a:xfrm>
            <a:off x="5705669" y="709127"/>
            <a:ext cx="1814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Mean 1989 to 2018 – </a:t>
            </a:r>
            <a:r>
              <a:rPr lang="en-GB" sz="1200" b="1" dirty="0">
                <a:solidFill>
                  <a:srgbClr val="00B050"/>
                </a:solidFill>
              </a:rPr>
              <a:t>1145mm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D1496D-6D54-4D5A-ABAB-7392B7D0E00B}"/>
              </a:ext>
            </a:extLst>
          </p:cNvPr>
          <p:cNvSpPr txBox="1"/>
          <p:nvPr/>
        </p:nvSpPr>
        <p:spPr>
          <a:xfrm>
            <a:off x="1083672" y="709127"/>
            <a:ext cx="1814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Mean 1910 to 1929 – </a:t>
            </a:r>
            <a:r>
              <a:rPr lang="en-GB" sz="1200" b="1" dirty="0">
                <a:solidFill>
                  <a:srgbClr val="7030A0"/>
                </a:solidFill>
              </a:rPr>
              <a:t>1101mm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D262D7-E964-40F8-9371-D0F4E295A34B}"/>
              </a:ext>
            </a:extLst>
          </p:cNvPr>
          <p:cNvCxnSpPr/>
          <p:nvPr/>
        </p:nvCxnSpPr>
        <p:spPr>
          <a:xfrm>
            <a:off x="5766318" y="1273629"/>
            <a:ext cx="1782147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555AC68-466B-418F-976E-82B93B5578E5}"/>
              </a:ext>
            </a:extLst>
          </p:cNvPr>
          <p:cNvCxnSpPr/>
          <p:nvPr/>
        </p:nvCxnSpPr>
        <p:spPr>
          <a:xfrm>
            <a:off x="1083672" y="1154883"/>
            <a:ext cx="1782147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01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RMets PPT Template 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3. Weather and climate</Template>
  <TotalTime>670</TotalTime>
  <Words>1945</Words>
  <Application>Microsoft Office PowerPoint</Application>
  <PresentationFormat>On-screen Show (4:3)</PresentationFormat>
  <Paragraphs>272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Berlin Sans FB</vt:lpstr>
      <vt:lpstr>Calibri</vt:lpstr>
      <vt:lpstr>Calibri Light</vt:lpstr>
      <vt:lpstr>Times New Roman</vt:lpstr>
      <vt:lpstr>RMets PPT Template AW</vt:lpstr>
      <vt:lpstr>Connect your learning - Climate in the UK - Zones </vt:lpstr>
      <vt:lpstr>Changing UK Climate</vt:lpstr>
      <vt:lpstr>Changing UK Climate</vt:lpstr>
      <vt:lpstr>How has the UK climate changed?  Note to teachers – we have included 5 graphics, 2 would suffice for most groups</vt:lpstr>
      <vt:lpstr>Changing UK Climate - The Central England Temperature (CET) Record</vt:lpstr>
      <vt:lpstr>Changing UK weather - The Central England Temperature (CET) Record</vt:lpstr>
      <vt:lpstr>PowerPoint Presentation</vt:lpstr>
      <vt:lpstr>Changing UK Weather – the evidence for Temperature Change</vt:lpstr>
      <vt:lpstr>PowerPoint Presentation</vt:lpstr>
      <vt:lpstr>Changing UK Weather – the evidence for Precipitation Change </vt:lpstr>
      <vt:lpstr>In summary</vt:lpstr>
      <vt:lpstr>What impacts could a changing climate have on the UK in the FUTURE?</vt:lpstr>
      <vt:lpstr>Climate change – opportunities and risks</vt:lpstr>
      <vt:lpstr>What impacts could a changing climate have on the UK in the FUTURE? classification activity</vt:lpstr>
      <vt:lpstr>PowerPoint Presentation</vt:lpstr>
      <vt:lpstr>PowerPoint Presentation</vt:lpstr>
      <vt:lpstr>Thunk Question</vt:lpstr>
      <vt:lpstr>Climate change and the UK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Gamesby</dc:creator>
  <cp:lastModifiedBy>Sylvia Knight</cp:lastModifiedBy>
  <cp:revision>84</cp:revision>
  <dcterms:created xsi:type="dcterms:W3CDTF">2020-03-23T08:25:55Z</dcterms:created>
  <dcterms:modified xsi:type="dcterms:W3CDTF">2022-07-11T15:36:29Z</dcterms:modified>
</cp:coreProperties>
</file>