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>
        <p:scale>
          <a:sx n="120" d="100"/>
          <a:sy n="120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A54E-77EE-EB4E-9B5B-D46B08F86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CDCE3-E072-DB44-9EAF-2C2814D89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FB8F4-9F9B-E246-81F6-16E95365C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0A29F-AF8E-A24F-96CA-31F2F7F2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A78C7-934D-8746-A4A1-1500C895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4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C777-9548-9643-80B2-33B45066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6C89D-942D-2644-AF83-29D1CFAD4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E40CB-FDB3-F34E-960F-77478671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B069-CA19-6B4E-BB4F-4015C6C3A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213-3801-9C4D-836F-834B365D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25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044D3C-394B-0E4D-8419-199F33469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AE30-135F-D14C-8884-E546DD97F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D93F-51BC-3D4B-B597-8F6182DA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21CCD-7431-3D47-8505-B4BB61CB5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B792C-6B42-454A-918A-511EDA7A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16AE4-2200-D240-A168-54289B36E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FE4D-FEE6-384F-BDFF-99287009D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B659C-6A44-754E-9ED4-AB90CBA1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6C135-035C-3742-B500-38F4F1B94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517F8-0CD3-E54B-B1A4-506A57CE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5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E1F9-04DB-D34B-907A-227B6801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89FA8-7481-E749-892D-98F41D4BC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DE315-E393-164C-BE17-6AF544B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FA144-F71A-A547-BAB5-F2C2DC63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0F00-8905-9C49-8C1E-F85844C9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46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46268-C389-E440-8515-B5D1F18D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AD15A-8745-9D46-9CE7-3C7C26FFC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0CDD2-6AF5-6348-B0A9-A68AA8C46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A828B-CAA6-8B42-B86E-0DA23399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1DB0B-2089-2347-A428-C42FB920D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4C31D-93BB-7C41-B531-7B3F6044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1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D819-5D91-DE44-BB20-8D701D62D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BC0E7-2363-AE40-AF4E-3ED41A8EB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66757-6F7A-504E-AD3F-790DDCEEE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2B04A-0443-F94F-B095-0C2361600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DCDE0B-BC4F-FD45-9E56-E378F3B67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A6FA74-AAC9-4A4F-A314-F080950C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17982-51C3-6D44-9F02-8745B13C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388CBD-6682-F44F-984E-494C55D1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9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9D96-B17F-C848-B4CF-DF17DD7A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7FBBF-0B8A-B844-A4D6-B0A651D6D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F0F201-80CE-7D4C-A63B-4500718A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5633C-F0DF-1846-8489-45CAE7B5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9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AE375-B7B6-C041-9189-5EF9CE35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991928-85F5-0546-A501-67B78943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64483-5B07-2347-9999-14A33B69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73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AAAA9-2826-DE44-B512-E7FF7805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F30E2-9284-584C-B981-8E5F0CD7A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82E95-3C5E-3F43-BF7E-FF05D5C5F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EA18A-B299-FF43-B7F5-C000818F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8882D-374B-364E-826A-0DFAAC7B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2E198-0B57-A04C-86B6-7CB2C981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78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57631-705A-9140-A239-65E210C8D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F3EA64-E6A6-7C43-A942-9C5CEB1BB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53424-EE66-5D48-BCCB-585A2F9C8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0C26A-2198-D64C-8B66-C36552F6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F6771-0787-4242-A545-0E322EAD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B93F8-7417-F446-A3BF-DF6565D4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20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E840D-748B-C540-9848-7D55D601F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53C4A-406B-2C4E-899C-A97B4DF7D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56B95-9FCA-D344-8D56-DED4960F7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4CAC-F012-434B-88AA-96A56A224C1E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3AECE-1121-EC45-ABCC-B5293B366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05582-9DBE-D340-8256-76E290F2B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3B7C2-4FB7-8146-891D-2422131B2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3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CA955-993F-B145-8348-E07BD90A0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547" y="216567"/>
            <a:ext cx="9144000" cy="92333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Steart Marshes - A Salt Marsh Designed to Adapt to Climate Change</a:t>
            </a:r>
            <a:b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F5D12B2-AB51-944F-931C-9BC6BA2305C3}"/>
              </a:ext>
            </a:extLst>
          </p:cNvPr>
          <p:cNvSpPr txBox="1">
            <a:spLocks/>
          </p:cNvSpPr>
          <p:nvPr/>
        </p:nvSpPr>
        <p:spPr>
          <a:xfrm>
            <a:off x="5847346" y="3023577"/>
            <a:ext cx="9144000" cy="5838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" name="Picture 23" descr="An aerial view of a river&#10;&#10;Description automatically generated with low confidence">
            <a:extLst>
              <a:ext uri="{FF2B5EF4-FFF2-40B4-BE49-F238E27FC236}">
                <a16:creationId xmlns:a16="http://schemas.microsoft.com/office/drawing/2014/main" id="{6C1E3940-FE22-0E4E-BA8D-1AAB0AD5BC9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57" y="1022504"/>
            <a:ext cx="3744971" cy="2518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C2F52A-A257-6C4D-86F8-D8AA08591CF5}"/>
              </a:ext>
            </a:extLst>
          </p:cNvPr>
          <p:cNvSpPr/>
          <p:nvPr/>
        </p:nvSpPr>
        <p:spPr>
          <a:xfrm>
            <a:off x="195547" y="3578265"/>
            <a:ext cx="373814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Steart Marshes 	        Image Source: Wildfowl and Wetlands Trust/ Sacha Dench</a:t>
            </a:r>
            <a:r>
              <a:rPr lang="en-GB" sz="700" dirty="0">
                <a:effectLst/>
              </a:rPr>
              <a:t> </a:t>
            </a:r>
            <a:endParaRPr lang="en-GB" sz="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D7A60-1522-1D49-8535-A524E2CF01FA}"/>
              </a:ext>
            </a:extLst>
          </p:cNvPr>
          <p:cNvSpPr txBox="1"/>
          <p:nvPr/>
        </p:nvSpPr>
        <p:spPr>
          <a:xfrm>
            <a:off x="4202174" y="1025730"/>
            <a:ext cx="2302011" cy="92333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Location: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3815A77-7F95-5442-ABC3-6CA043507687}"/>
              </a:ext>
            </a:extLst>
          </p:cNvPr>
          <p:cNvSpPr txBox="1"/>
          <p:nvPr/>
        </p:nvSpPr>
        <p:spPr>
          <a:xfrm>
            <a:off x="4202173" y="2125422"/>
            <a:ext cx="2302011" cy="141577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How is the marsh being created? 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2F8B01-F83F-6244-91B6-5EDCD1F791AC}"/>
              </a:ext>
            </a:extLst>
          </p:cNvPr>
          <p:cNvSpPr txBox="1"/>
          <p:nvPr/>
        </p:nvSpPr>
        <p:spPr>
          <a:xfrm>
            <a:off x="6672631" y="1013568"/>
            <a:ext cx="2302011" cy="169277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What is managed retreat?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41E2CC-B8CA-7945-B01A-832BFB41346A}"/>
              </a:ext>
            </a:extLst>
          </p:cNvPr>
          <p:cNvSpPr txBox="1"/>
          <p:nvPr/>
        </p:nvSpPr>
        <p:spPr>
          <a:xfrm>
            <a:off x="6672627" y="2849771"/>
            <a:ext cx="2302011" cy="169277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Advantages of managed retreat?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4EA77A-5949-D64A-A539-B8EA44E6D5B4}"/>
              </a:ext>
            </a:extLst>
          </p:cNvPr>
          <p:cNvSpPr txBox="1"/>
          <p:nvPr/>
        </p:nvSpPr>
        <p:spPr>
          <a:xfrm>
            <a:off x="9143087" y="1019270"/>
            <a:ext cx="2302011" cy="141577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Disadvantages of managed retreat?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FDF16D-A7EA-8D43-B0A9-D438181350FE}"/>
              </a:ext>
            </a:extLst>
          </p:cNvPr>
          <p:cNvSpPr txBox="1"/>
          <p:nvPr/>
        </p:nvSpPr>
        <p:spPr>
          <a:xfrm>
            <a:off x="4202173" y="3717556"/>
            <a:ext cx="2302011" cy="292387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Why are sea levels rising?</a:t>
            </a: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GB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 the UK?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2D08321-A793-3F46-8145-AACF585FA84D}"/>
              </a:ext>
            </a:extLst>
          </p:cNvPr>
          <p:cNvSpPr txBox="1"/>
          <p:nvPr/>
        </p:nvSpPr>
        <p:spPr>
          <a:xfrm>
            <a:off x="6672627" y="4687549"/>
            <a:ext cx="2302011" cy="196977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Why is the area prone to flooding?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C4D980-46C0-0F4C-B08A-93AD83B4E050}"/>
              </a:ext>
            </a:extLst>
          </p:cNvPr>
          <p:cNvSpPr txBox="1"/>
          <p:nvPr/>
        </p:nvSpPr>
        <p:spPr>
          <a:xfrm>
            <a:off x="9143086" y="2592917"/>
            <a:ext cx="2302011" cy="193899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Ways the marshes can protect the surrounding area?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3" name="Picture 32" descr="Map&#10;&#10;Description automatically generated">
            <a:extLst>
              <a:ext uri="{FF2B5EF4-FFF2-40B4-BE49-F238E27FC236}">
                <a16:creationId xmlns:a16="http://schemas.microsoft.com/office/drawing/2014/main" id="{8103CF08-26FC-7140-9688-2E0D799D919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88757" y="3828989"/>
            <a:ext cx="3744969" cy="263642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AB8C4976-585D-C743-B9FA-7EDFD1FC7789}"/>
              </a:ext>
            </a:extLst>
          </p:cNvPr>
          <p:cNvSpPr/>
          <p:nvPr/>
        </p:nvSpPr>
        <p:spPr>
          <a:xfrm>
            <a:off x="195547" y="6506458"/>
            <a:ext cx="373814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Steart Marshes 	        Image Source: Google Maps</a:t>
            </a:r>
            <a:endParaRPr lang="en-GB" sz="7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177960-27A7-7046-B747-7D8D4E5A4722}"/>
              </a:ext>
            </a:extLst>
          </p:cNvPr>
          <p:cNvSpPr txBox="1"/>
          <p:nvPr/>
        </p:nvSpPr>
        <p:spPr>
          <a:xfrm>
            <a:off x="9143085" y="4694079"/>
            <a:ext cx="2302011" cy="196977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How is climate change affecting the flooding?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31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104</Words>
  <Application>Microsoft Macintosh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Steart Marshes - A Salt Marsh Designed to Adapt to Climate Change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Steart marsh</dc:title>
  <dc:creator>Susannah Costley-White</dc:creator>
  <cp:lastModifiedBy>Susannah Costley-White</cp:lastModifiedBy>
  <cp:revision>5</cp:revision>
  <dcterms:created xsi:type="dcterms:W3CDTF">2021-07-13T23:22:34Z</dcterms:created>
  <dcterms:modified xsi:type="dcterms:W3CDTF">2021-07-14T00:23:31Z</dcterms:modified>
</cp:coreProperties>
</file>