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1"/>
  </p:notesMasterIdLst>
  <p:sldIdLst>
    <p:sldId id="265" r:id="rId2"/>
    <p:sldId id="397" r:id="rId3"/>
    <p:sldId id="387" r:id="rId4"/>
    <p:sldId id="388" r:id="rId5"/>
    <p:sldId id="389" r:id="rId6"/>
    <p:sldId id="390" r:id="rId7"/>
    <p:sldId id="391" r:id="rId8"/>
    <p:sldId id="392" r:id="rId9"/>
    <p:sldId id="39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B095C5-8B36-41A8-9CCB-6F9CF38E541A}">
          <p14:sldIdLst>
            <p14:sldId id="265"/>
            <p14:sldId id="397"/>
            <p14:sldId id="387"/>
            <p14:sldId id="388"/>
            <p14:sldId id="389"/>
            <p14:sldId id="390"/>
            <p14:sldId id="391"/>
            <p14:sldId id="392"/>
            <p14:sldId id="394"/>
          </p14:sldIdLst>
        </p14:section>
        <p14:section name="Untitled Section" id="{04867CD3-DAD0-429D-8F86-EF6EDE640A4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6569" autoAdjust="0"/>
  </p:normalViewPr>
  <p:slideViewPr>
    <p:cSldViewPr>
      <p:cViewPr varScale="1">
        <p:scale>
          <a:sx n="96" d="100"/>
          <a:sy n="96" d="100"/>
        </p:scale>
        <p:origin x="14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B00A9-98D2-4D6C-BAF0-2AF32C5F357A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A7609-8C00-411C-A601-5A0831C47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92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Image copyright Joseph </a:t>
            </a:r>
            <a:r>
              <a:rPr lang="en-GB" dirty="0" err="1"/>
              <a:t>Kerski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A7609-8C00-411C-A601-5A0831C477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63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A7609-8C00-411C-A601-5A0831C4779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0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525FD-4B56-4A15-BFE9-899D0784F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85FF7-C977-422B-8106-8750ADA63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10E6E-B10E-4D07-9E77-6307119A9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8A61E-6082-4C14-95D2-33CD20EC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DC8F2-BF61-42AB-8AA4-E0919293C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FD4-83E7-4C70-85F4-81ED3C907BA4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5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71DD0-DC51-42C7-A28B-39EB5404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E71CC4-6C6D-42F5-9D9C-5E37EE2F5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7B02-7AB3-43C4-974C-8FAEBA6F9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99CE5-4189-416B-9AF1-D2834FB6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22E73-5B10-492D-B5CE-87E80B45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4C6A3-DF0C-4288-94CC-04C7F9359890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5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0C9D54-15A3-4B85-BF9A-7EE75B652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DCCCAF-2389-4825-8E37-8C422A336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1EAE6-7FFA-4535-85F5-EF97150C8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59D3E-CEEF-47AC-920D-78CAFBE31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126C4-FB7D-4C7F-92FB-A7B05FD53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CD9C-3913-4275-806B-C5DAABF2ACD7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9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051B6-9EEC-43FB-B795-AC879E2E2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C5724-4745-4D03-A046-4E850C55D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2E02C-A7DE-4384-AA14-945461E5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D7884-D906-4EAC-B904-71C98A78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B7C8D-24CD-4378-B3C0-D0BB2A90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DAB2-08C1-4FC7-985A-D515F34D16A9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4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5EC6-5AE5-4E7D-AC3D-665E08CE3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94992-7408-42D0-8C14-315B67DEE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93D3D-A65E-4B47-8AA5-45190FF68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AD348-6DCF-4B6E-8CCC-0C8EC78CF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0B9CD-2F8B-4933-8776-7287F0751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C3D0-54C2-4ABC-AA32-09D186DA0039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3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85495-881D-4F01-939F-B962D5C5D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D5097-5FE2-4C8D-AB34-2DA85061F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7DE49F-7811-472E-87B4-DEAE5A2D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41C9D-298E-4459-ADD8-929B988B0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1D9ED-16D1-4342-AAC2-20824754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9BA6A-1B68-45B1-8C49-047004F4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0339-1D2B-43A1-8E3E-BE4BD18A4BF2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18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1DF71-FBD5-4D69-B049-4F1A5D4FE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200E1-E581-4287-AA11-BCF3CEEBC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0FE83-7B16-489C-A83D-1E240BBA0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7288C8-5EB9-4868-98A3-18C4C1245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90D03-E55F-4CD0-9F8E-BE0140379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52183-961F-4BE9-8CCF-27FE16DEA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3F64F0-4A31-4A1C-B5F4-6EB86932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68BC26-3AAA-46F6-A3A0-567884D56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1C25-B71D-4F77-94C6-9B3BD46F6BE8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95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24775-104D-40F3-833A-6C60171FA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D7AE2E-217A-4BF3-A4F6-A6CCA6BF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1E5692-E7C8-40D3-B7F2-A86D006F0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AB9086-29E8-48F9-A932-BAE56D852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7E4E7-3656-4587-B746-67B0B57A354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47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E6C488-0B09-4C95-89E0-7AD205E8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344EA1-12FC-40A1-BE01-C3401E53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B75AC-FFB7-42B9-9532-B8F5DCB2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F84E-2EC2-4EA8-8320-C263CD3BA50C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6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2DC16-17ED-4516-AD70-797DBCBCF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B158F-5CB7-4256-A739-6ABD63CE3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3364C-B257-4BAA-9553-31B7C59A3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01F9C-4D31-4F34-8A97-314ECFC82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C4086-F467-419B-A723-F794EF801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5C3F8-5622-41BF-B3D4-9BB12744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A8851-AC5A-40CF-ACA3-66D753D8F2E8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6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F88D-6EB2-4633-A82C-C559A200C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051A09-0910-4A46-A456-1801E5912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1369F-741D-4F0E-80B0-9D93F8BCF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07826-1962-4C5C-8D56-9A6E6870A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95081-1532-4BF2-9C68-B3500882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67E72-4FDD-4502-A68E-7F129A1E2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ACE6-3A15-4D54-8A72-B07FEE70608F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59A4A8-2FE4-46ED-971A-6A727AD42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AB290-512C-45F7-B306-5D712C54B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E85D4-0420-497D-8170-62BC1414F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1469-403B-412B-B8B0-66F66150E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73943-D285-41DB-BEBE-2A47C719F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E85B6E-0670-4F78-B229-92882732379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1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59491"/>
            <a:ext cx="8280920" cy="1268760"/>
          </a:xfrm>
        </p:spPr>
        <p:txBody>
          <a:bodyPr/>
          <a:lstStyle/>
          <a:p>
            <a:r>
              <a:rPr lang="en-GB" dirty="0"/>
              <a:t>S4 – Weather Unit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668E4B-8E07-45B6-B482-45C8CDC30A1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5517232"/>
            <a:ext cx="924819" cy="12687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07F656-B676-4706-BD87-F3E69AE233D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2728251"/>
            <a:ext cx="3347864" cy="250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kern="0" dirty="0"/>
              <a:t>A good way to describe climate is to use a climate graph.</a:t>
            </a:r>
            <a:endParaRPr lang="en-US" altLang="en-US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1511846" y="2337286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The next few slides are a reminder how to construct a climate graph.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188A74-66DA-4B29-B19B-14092EBB117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5517232"/>
            <a:ext cx="924819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07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-108743" y="3893344"/>
            <a:ext cx="3359150" cy="1587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571500" y="2643188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15cm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71625" y="5572125"/>
            <a:ext cx="3857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3071813" y="5643563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12cm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741737" y="3894138"/>
            <a:ext cx="335756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5500688" y="2643188"/>
            <a:ext cx="749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15cm</a:t>
            </a:r>
          </a:p>
        </p:txBody>
      </p:sp>
      <p:sp>
        <p:nvSpPr>
          <p:cNvPr id="5129" name="TextBox 12"/>
          <p:cNvSpPr txBox="1">
            <a:spLocks noChangeArrowheads="1"/>
          </p:cNvSpPr>
          <p:nvPr/>
        </p:nvSpPr>
        <p:spPr bwMode="auto">
          <a:xfrm>
            <a:off x="142875" y="1500188"/>
            <a:ext cx="8786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FF0000"/>
                </a:solidFill>
              </a:rPr>
              <a:t>1. On graph paper draw some axes like the ones below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DCCA246-C867-42E2-97C6-E51EE10E71D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5517232"/>
            <a:ext cx="924819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43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-108743" y="3893344"/>
            <a:ext cx="3359150" cy="1587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571500" y="2643188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15cm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71625" y="5572125"/>
            <a:ext cx="3857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741737" y="3894138"/>
            <a:ext cx="335756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5500688" y="2643188"/>
            <a:ext cx="749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15cm</a:t>
            </a:r>
          </a:p>
        </p:txBody>
      </p:sp>
      <p:sp>
        <p:nvSpPr>
          <p:cNvPr id="6151" name="TextBox 12"/>
          <p:cNvSpPr txBox="1">
            <a:spLocks noChangeArrowheads="1"/>
          </p:cNvSpPr>
          <p:nvPr/>
        </p:nvSpPr>
        <p:spPr bwMode="auto">
          <a:xfrm>
            <a:off x="642938" y="428625"/>
            <a:ext cx="8001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FF0000"/>
                </a:solidFill>
              </a:rPr>
              <a:t>2. Label the bottom axis with the months of the year </a:t>
            </a:r>
          </a:p>
        </p:txBody>
      </p: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1571625" y="5643563"/>
            <a:ext cx="3929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J   F   M   A   M   J   J   A   S  O  N  D</a:t>
            </a:r>
          </a:p>
        </p:txBody>
      </p:sp>
      <p:sp>
        <p:nvSpPr>
          <p:cNvPr id="6153" name="TextBox 13"/>
          <p:cNvSpPr txBox="1">
            <a:spLocks noChangeArrowheads="1"/>
          </p:cNvSpPr>
          <p:nvPr/>
        </p:nvSpPr>
        <p:spPr bwMode="auto">
          <a:xfrm>
            <a:off x="2214563" y="6215063"/>
            <a:ext cx="2571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/>
              <a:t>Months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33F7B06-D377-4DD7-920F-AAEBD60803A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5517232"/>
            <a:ext cx="924819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39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-108743" y="3893344"/>
            <a:ext cx="3359150" cy="1587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571500" y="2643188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15cm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71625" y="5572125"/>
            <a:ext cx="3857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741737" y="3894138"/>
            <a:ext cx="335756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174" name="TextBox 12"/>
          <p:cNvSpPr txBox="1">
            <a:spLocks noChangeArrowheads="1"/>
          </p:cNvSpPr>
          <p:nvPr/>
        </p:nvSpPr>
        <p:spPr bwMode="auto">
          <a:xfrm>
            <a:off x="642938" y="428625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FF0000"/>
                </a:solidFill>
              </a:rPr>
              <a:t>3. Label the right hand axes with the rainfall</a:t>
            </a:r>
          </a:p>
        </p:txBody>
      </p:sp>
      <p:sp>
        <p:nvSpPr>
          <p:cNvPr id="7175" name="TextBox 10"/>
          <p:cNvSpPr txBox="1">
            <a:spLocks noChangeArrowheads="1"/>
          </p:cNvSpPr>
          <p:nvPr/>
        </p:nvSpPr>
        <p:spPr bwMode="auto">
          <a:xfrm>
            <a:off x="1571625" y="5643563"/>
            <a:ext cx="3929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J   F   M   A   M   J   J   A   S  O  N  D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5500688" y="2071688"/>
            <a:ext cx="5715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400"/>
              <a:t>300</a:t>
            </a:r>
          </a:p>
          <a:p>
            <a:pPr eaLnBrk="1" hangingPunct="1"/>
            <a:r>
              <a:rPr lang="en-GB" altLang="en-US" sz="1400"/>
              <a:t>280</a:t>
            </a:r>
          </a:p>
          <a:p>
            <a:pPr eaLnBrk="1" hangingPunct="1"/>
            <a:r>
              <a:rPr lang="en-GB" altLang="en-US" sz="1400"/>
              <a:t>260</a:t>
            </a:r>
          </a:p>
          <a:p>
            <a:pPr eaLnBrk="1" hangingPunct="1"/>
            <a:r>
              <a:rPr lang="en-GB" altLang="en-US" sz="1400"/>
              <a:t>240</a:t>
            </a:r>
          </a:p>
          <a:p>
            <a:pPr eaLnBrk="1" hangingPunct="1"/>
            <a:r>
              <a:rPr lang="en-GB" altLang="en-US" sz="1400"/>
              <a:t>220</a:t>
            </a:r>
          </a:p>
          <a:p>
            <a:pPr eaLnBrk="1" hangingPunct="1"/>
            <a:r>
              <a:rPr lang="en-GB" altLang="en-US" sz="1400"/>
              <a:t>200</a:t>
            </a:r>
          </a:p>
          <a:p>
            <a:pPr eaLnBrk="1" hangingPunct="1"/>
            <a:r>
              <a:rPr lang="en-GB" altLang="en-US" sz="1400"/>
              <a:t>180</a:t>
            </a:r>
          </a:p>
          <a:p>
            <a:pPr eaLnBrk="1" hangingPunct="1"/>
            <a:r>
              <a:rPr lang="en-GB" altLang="en-US" sz="1400"/>
              <a:t>160</a:t>
            </a:r>
          </a:p>
          <a:p>
            <a:pPr eaLnBrk="1" hangingPunct="1"/>
            <a:r>
              <a:rPr lang="en-GB" altLang="en-US" sz="1400"/>
              <a:t>140</a:t>
            </a:r>
          </a:p>
          <a:p>
            <a:pPr eaLnBrk="1" hangingPunct="1"/>
            <a:r>
              <a:rPr lang="en-GB" altLang="en-US" sz="1400"/>
              <a:t>120</a:t>
            </a:r>
          </a:p>
          <a:p>
            <a:pPr eaLnBrk="1" hangingPunct="1"/>
            <a:r>
              <a:rPr lang="en-GB" altLang="en-US" sz="1400"/>
              <a:t>100</a:t>
            </a:r>
          </a:p>
          <a:p>
            <a:pPr eaLnBrk="1" hangingPunct="1"/>
            <a:r>
              <a:rPr lang="en-GB" altLang="en-US" sz="1400"/>
              <a:t>80</a:t>
            </a:r>
          </a:p>
          <a:p>
            <a:pPr eaLnBrk="1" hangingPunct="1"/>
            <a:r>
              <a:rPr lang="en-GB" altLang="en-US" sz="1400"/>
              <a:t>60</a:t>
            </a:r>
          </a:p>
          <a:p>
            <a:pPr eaLnBrk="1" hangingPunct="1"/>
            <a:r>
              <a:rPr lang="en-GB" altLang="en-US" sz="1400"/>
              <a:t>40</a:t>
            </a:r>
          </a:p>
          <a:p>
            <a:pPr eaLnBrk="1" hangingPunct="1"/>
            <a:r>
              <a:rPr lang="en-GB" altLang="en-US" sz="1400"/>
              <a:t>20</a:t>
            </a:r>
          </a:p>
          <a:p>
            <a:pPr eaLnBrk="1" hangingPunct="1"/>
            <a:r>
              <a:rPr lang="en-GB" altLang="en-US" sz="1400"/>
              <a:t>0</a:t>
            </a:r>
          </a:p>
        </p:txBody>
      </p:sp>
      <p:sp>
        <p:nvSpPr>
          <p:cNvPr id="7177" name="TextBox 13"/>
          <p:cNvSpPr txBox="1">
            <a:spLocks noChangeArrowheads="1"/>
          </p:cNvSpPr>
          <p:nvPr/>
        </p:nvSpPr>
        <p:spPr bwMode="auto">
          <a:xfrm>
            <a:off x="6215063" y="3214688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Rainfall in mm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EC14F4-BA25-439E-8748-9A236E337E2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5517232"/>
            <a:ext cx="924819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34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-108743" y="3893344"/>
            <a:ext cx="3359150" cy="1587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179388" y="2924175"/>
            <a:ext cx="857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Temp </a:t>
            </a:r>
            <a:r>
              <a:rPr lang="en-US" altLang="en-US">
                <a:cs typeface="Arial" charset="0"/>
              </a:rPr>
              <a:t>°C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71625" y="5572125"/>
            <a:ext cx="3857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741737" y="3894138"/>
            <a:ext cx="335756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198" name="TextBox 12"/>
          <p:cNvSpPr txBox="1">
            <a:spLocks noChangeArrowheads="1"/>
          </p:cNvSpPr>
          <p:nvPr/>
        </p:nvSpPr>
        <p:spPr bwMode="auto">
          <a:xfrm>
            <a:off x="642938" y="428625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FF0000"/>
                </a:solidFill>
              </a:rPr>
              <a:t>4. Label the left hand axis with temperature</a:t>
            </a:r>
          </a:p>
        </p:txBody>
      </p:sp>
      <p:sp>
        <p:nvSpPr>
          <p:cNvPr id="8199" name="TextBox 10"/>
          <p:cNvSpPr txBox="1">
            <a:spLocks noChangeArrowheads="1"/>
          </p:cNvSpPr>
          <p:nvPr/>
        </p:nvSpPr>
        <p:spPr bwMode="auto">
          <a:xfrm>
            <a:off x="1571625" y="5643563"/>
            <a:ext cx="3929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J   F   M   A   M   J   J   A   S  O  N  D</a:t>
            </a: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971550" y="2133600"/>
            <a:ext cx="5715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400"/>
              <a:t>30</a:t>
            </a:r>
          </a:p>
          <a:p>
            <a:pPr eaLnBrk="1" hangingPunct="1"/>
            <a:r>
              <a:rPr lang="en-GB" altLang="en-US" sz="1400"/>
              <a:t>28</a:t>
            </a:r>
          </a:p>
          <a:p>
            <a:pPr eaLnBrk="1" hangingPunct="1"/>
            <a:r>
              <a:rPr lang="en-GB" altLang="en-US" sz="1400"/>
              <a:t>26</a:t>
            </a:r>
          </a:p>
          <a:p>
            <a:pPr eaLnBrk="1" hangingPunct="1"/>
            <a:r>
              <a:rPr lang="en-GB" altLang="en-US" sz="1400"/>
              <a:t>24</a:t>
            </a:r>
          </a:p>
          <a:p>
            <a:pPr eaLnBrk="1" hangingPunct="1"/>
            <a:r>
              <a:rPr lang="en-GB" altLang="en-US" sz="1400"/>
              <a:t>22</a:t>
            </a:r>
          </a:p>
          <a:p>
            <a:pPr eaLnBrk="1" hangingPunct="1"/>
            <a:r>
              <a:rPr lang="en-GB" altLang="en-US" sz="1400"/>
              <a:t>20</a:t>
            </a:r>
          </a:p>
          <a:p>
            <a:pPr eaLnBrk="1" hangingPunct="1"/>
            <a:r>
              <a:rPr lang="en-GB" altLang="en-US" sz="1400"/>
              <a:t>18</a:t>
            </a:r>
          </a:p>
          <a:p>
            <a:pPr eaLnBrk="1" hangingPunct="1"/>
            <a:r>
              <a:rPr lang="en-GB" altLang="en-US" sz="1400"/>
              <a:t>16</a:t>
            </a:r>
          </a:p>
          <a:p>
            <a:pPr eaLnBrk="1" hangingPunct="1"/>
            <a:r>
              <a:rPr lang="en-GB" altLang="en-US" sz="1400"/>
              <a:t>14</a:t>
            </a:r>
          </a:p>
          <a:p>
            <a:pPr eaLnBrk="1" hangingPunct="1"/>
            <a:r>
              <a:rPr lang="en-GB" altLang="en-US" sz="1400"/>
              <a:t>12</a:t>
            </a:r>
          </a:p>
          <a:p>
            <a:pPr eaLnBrk="1" hangingPunct="1"/>
            <a:r>
              <a:rPr lang="en-GB" altLang="en-US" sz="1400"/>
              <a:t>10</a:t>
            </a:r>
          </a:p>
          <a:p>
            <a:pPr eaLnBrk="1" hangingPunct="1"/>
            <a:r>
              <a:rPr lang="en-GB" altLang="en-US" sz="1400"/>
              <a:t>8</a:t>
            </a:r>
          </a:p>
          <a:p>
            <a:pPr eaLnBrk="1" hangingPunct="1"/>
            <a:r>
              <a:rPr lang="en-GB" altLang="en-US" sz="1400"/>
              <a:t>6</a:t>
            </a:r>
          </a:p>
          <a:p>
            <a:pPr eaLnBrk="1" hangingPunct="1"/>
            <a:r>
              <a:rPr lang="en-GB" altLang="en-US" sz="1400"/>
              <a:t>4</a:t>
            </a:r>
          </a:p>
          <a:p>
            <a:pPr eaLnBrk="1" hangingPunct="1"/>
            <a:r>
              <a:rPr lang="en-GB" altLang="en-US" sz="1400"/>
              <a:t>2</a:t>
            </a:r>
          </a:p>
          <a:p>
            <a:pPr eaLnBrk="1" hangingPunct="1"/>
            <a:r>
              <a:rPr lang="en-GB" altLang="en-US" sz="1400"/>
              <a:t>0</a:t>
            </a:r>
          </a:p>
        </p:txBody>
      </p:sp>
      <p:sp>
        <p:nvSpPr>
          <p:cNvPr id="8201" name="TextBox 13"/>
          <p:cNvSpPr txBox="1">
            <a:spLocks noChangeArrowheads="1"/>
          </p:cNvSpPr>
          <p:nvPr/>
        </p:nvSpPr>
        <p:spPr bwMode="auto">
          <a:xfrm>
            <a:off x="6215063" y="3214688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Rainfall in mm</a:t>
            </a:r>
          </a:p>
        </p:txBody>
      </p:sp>
      <p:sp>
        <p:nvSpPr>
          <p:cNvPr id="8203" name="TextBox 8"/>
          <p:cNvSpPr txBox="1">
            <a:spLocks noChangeArrowheads="1"/>
          </p:cNvSpPr>
          <p:nvPr/>
        </p:nvSpPr>
        <p:spPr bwMode="auto">
          <a:xfrm>
            <a:off x="5500688" y="2071688"/>
            <a:ext cx="5715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400"/>
              <a:t>300</a:t>
            </a:r>
          </a:p>
          <a:p>
            <a:pPr eaLnBrk="1" hangingPunct="1"/>
            <a:r>
              <a:rPr lang="en-GB" altLang="en-US" sz="1400"/>
              <a:t>280</a:t>
            </a:r>
          </a:p>
          <a:p>
            <a:pPr eaLnBrk="1" hangingPunct="1"/>
            <a:r>
              <a:rPr lang="en-GB" altLang="en-US" sz="1400"/>
              <a:t>260</a:t>
            </a:r>
          </a:p>
          <a:p>
            <a:pPr eaLnBrk="1" hangingPunct="1"/>
            <a:r>
              <a:rPr lang="en-GB" altLang="en-US" sz="1400"/>
              <a:t>240</a:t>
            </a:r>
          </a:p>
          <a:p>
            <a:pPr eaLnBrk="1" hangingPunct="1"/>
            <a:r>
              <a:rPr lang="en-GB" altLang="en-US" sz="1400"/>
              <a:t>220</a:t>
            </a:r>
          </a:p>
          <a:p>
            <a:pPr eaLnBrk="1" hangingPunct="1"/>
            <a:r>
              <a:rPr lang="en-GB" altLang="en-US" sz="1400"/>
              <a:t>200</a:t>
            </a:r>
          </a:p>
          <a:p>
            <a:pPr eaLnBrk="1" hangingPunct="1"/>
            <a:r>
              <a:rPr lang="en-GB" altLang="en-US" sz="1400"/>
              <a:t>180</a:t>
            </a:r>
          </a:p>
          <a:p>
            <a:pPr eaLnBrk="1" hangingPunct="1"/>
            <a:r>
              <a:rPr lang="en-GB" altLang="en-US" sz="1400"/>
              <a:t>160</a:t>
            </a:r>
          </a:p>
          <a:p>
            <a:pPr eaLnBrk="1" hangingPunct="1"/>
            <a:r>
              <a:rPr lang="en-GB" altLang="en-US" sz="1400"/>
              <a:t>140</a:t>
            </a:r>
          </a:p>
          <a:p>
            <a:pPr eaLnBrk="1" hangingPunct="1"/>
            <a:r>
              <a:rPr lang="en-GB" altLang="en-US" sz="1400"/>
              <a:t>120</a:t>
            </a:r>
          </a:p>
          <a:p>
            <a:pPr eaLnBrk="1" hangingPunct="1"/>
            <a:r>
              <a:rPr lang="en-GB" altLang="en-US" sz="1400"/>
              <a:t>100</a:t>
            </a:r>
          </a:p>
          <a:p>
            <a:pPr eaLnBrk="1" hangingPunct="1"/>
            <a:r>
              <a:rPr lang="en-GB" altLang="en-US" sz="1400"/>
              <a:t>80</a:t>
            </a:r>
          </a:p>
          <a:p>
            <a:pPr eaLnBrk="1" hangingPunct="1"/>
            <a:r>
              <a:rPr lang="en-GB" altLang="en-US" sz="1400"/>
              <a:t>60</a:t>
            </a:r>
          </a:p>
          <a:p>
            <a:pPr eaLnBrk="1" hangingPunct="1"/>
            <a:r>
              <a:rPr lang="en-GB" altLang="en-US" sz="1400"/>
              <a:t>40</a:t>
            </a:r>
          </a:p>
          <a:p>
            <a:pPr eaLnBrk="1" hangingPunct="1"/>
            <a:r>
              <a:rPr lang="en-GB" altLang="en-US" sz="1400"/>
              <a:t>20</a:t>
            </a:r>
          </a:p>
          <a:p>
            <a:pPr eaLnBrk="1" hangingPunct="1"/>
            <a:r>
              <a:rPr lang="en-GB" altLang="en-US" sz="1400"/>
              <a:t>0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FB56DA2-9E76-4915-92EE-C3CF4D64FCA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5517232"/>
            <a:ext cx="924819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9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-108743" y="3893344"/>
            <a:ext cx="3359150" cy="1587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179388" y="2924175"/>
            <a:ext cx="857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Temp </a:t>
            </a:r>
            <a:r>
              <a:rPr lang="en-US" altLang="en-US">
                <a:cs typeface="Arial" charset="0"/>
              </a:rPr>
              <a:t>°C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71625" y="5572125"/>
            <a:ext cx="3857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741737" y="3894138"/>
            <a:ext cx="335756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510" name="TextBox 12"/>
          <p:cNvSpPr txBox="1">
            <a:spLocks noChangeArrowheads="1"/>
          </p:cNvSpPr>
          <p:nvPr/>
        </p:nvSpPr>
        <p:spPr bwMode="auto">
          <a:xfrm>
            <a:off x="642938" y="428625"/>
            <a:ext cx="800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FF0000"/>
                </a:solidFill>
              </a:rPr>
              <a:t>5. Plot the rainfall data as a bar chart</a:t>
            </a:r>
          </a:p>
        </p:txBody>
      </p:sp>
      <p:sp>
        <p:nvSpPr>
          <p:cNvPr id="21511" name="TextBox 10"/>
          <p:cNvSpPr txBox="1">
            <a:spLocks noChangeArrowheads="1"/>
          </p:cNvSpPr>
          <p:nvPr/>
        </p:nvSpPr>
        <p:spPr bwMode="auto">
          <a:xfrm>
            <a:off x="1571625" y="5643563"/>
            <a:ext cx="3929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J   F   M   A   M   J   J   A   S  O  N  D</a:t>
            </a:r>
          </a:p>
        </p:txBody>
      </p:sp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971550" y="2133600"/>
            <a:ext cx="5715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400"/>
              <a:t>30</a:t>
            </a:r>
          </a:p>
          <a:p>
            <a:pPr eaLnBrk="1" hangingPunct="1"/>
            <a:r>
              <a:rPr lang="en-GB" altLang="en-US" sz="1400"/>
              <a:t>28</a:t>
            </a:r>
          </a:p>
          <a:p>
            <a:pPr eaLnBrk="1" hangingPunct="1"/>
            <a:r>
              <a:rPr lang="en-GB" altLang="en-US" sz="1400"/>
              <a:t>26</a:t>
            </a:r>
          </a:p>
          <a:p>
            <a:pPr eaLnBrk="1" hangingPunct="1"/>
            <a:r>
              <a:rPr lang="en-GB" altLang="en-US" sz="1400"/>
              <a:t>24</a:t>
            </a:r>
          </a:p>
          <a:p>
            <a:pPr eaLnBrk="1" hangingPunct="1"/>
            <a:r>
              <a:rPr lang="en-GB" altLang="en-US" sz="1400"/>
              <a:t>22</a:t>
            </a:r>
          </a:p>
          <a:p>
            <a:pPr eaLnBrk="1" hangingPunct="1"/>
            <a:r>
              <a:rPr lang="en-GB" altLang="en-US" sz="1400"/>
              <a:t>20</a:t>
            </a:r>
          </a:p>
          <a:p>
            <a:pPr eaLnBrk="1" hangingPunct="1"/>
            <a:r>
              <a:rPr lang="en-GB" altLang="en-US" sz="1400"/>
              <a:t>18</a:t>
            </a:r>
          </a:p>
          <a:p>
            <a:pPr eaLnBrk="1" hangingPunct="1"/>
            <a:r>
              <a:rPr lang="en-GB" altLang="en-US" sz="1400"/>
              <a:t>16</a:t>
            </a:r>
          </a:p>
          <a:p>
            <a:pPr eaLnBrk="1" hangingPunct="1"/>
            <a:r>
              <a:rPr lang="en-GB" altLang="en-US" sz="1400"/>
              <a:t>14</a:t>
            </a:r>
          </a:p>
          <a:p>
            <a:pPr eaLnBrk="1" hangingPunct="1"/>
            <a:r>
              <a:rPr lang="en-GB" altLang="en-US" sz="1400"/>
              <a:t>12</a:t>
            </a:r>
          </a:p>
          <a:p>
            <a:pPr eaLnBrk="1" hangingPunct="1"/>
            <a:r>
              <a:rPr lang="en-GB" altLang="en-US" sz="1400"/>
              <a:t>10</a:t>
            </a:r>
          </a:p>
          <a:p>
            <a:pPr eaLnBrk="1" hangingPunct="1"/>
            <a:r>
              <a:rPr lang="en-GB" altLang="en-US" sz="1400"/>
              <a:t>8</a:t>
            </a:r>
          </a:p>
          <a:p>
            <a:pPr eaLnBrk="1" hangingPunct="1"/>
            <a:r>
              <a:rPr lang="en-GB" altLang="en-US" sz="1400"/>
              <a:t>6</a:t>
            </a:r>
          </a:p>
          <a:p>
            <a:pPr eaLnBrk="1" hangingPunct="1"/>
            <a:r>
              <a:rPr lang="en-GB" altLang="en-US" sz="1400"/>
              <a:t>4</a:t>
            </a:r>
          </a:p>
          <a:p>
            <a:pPr eaLnBrk="1" hangingPunct="1"/>
            <a:r>
              <a:rPr lang="en-GB" altLang="en-US" sz="1400"/>
              <a:t>2</a:t>
            </a:r>
          </a:p>
          <a:p>
            <a:pPr eaLnBrk="1" hangingPunct="1"/>
            <a:r>
              <a:rPr lang="en-GB" altLang="en-US" sz="1400"/>
              <a:t>0</a:t>
            </a:r>
          </a:p>
        </p:txBody>
      </p:sp>
      <p:sp>
        <p:nvSpPr>
          <p:cNvPr id="21513" name="TextBox 13"/>
          <p:cNvSpPr txBox="1">
            <a:spLocks noChangeArrowheads="1"/>
          </p:cNvSpPr>
          <p:nvPr/>
        </p:nvSpPr>
        <p:spPr bwMode="auto">
          <a:xfrm>
            <a:off x="6215063" y="3214688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Rainfall in mm</a:t>
            </a:r>
          </a:p>
        </p:txBody>
      </p:sp>
      <p:sp>
        <p:nvSpPr>
          <p:cNvPr id="21514" name="TextBox 8"/>
          <p:cNvSpPr txBox="1">
            <a:spLocks noChangeArrowheads="1"/>
          </p:cNvSpPr>
          <p:nvPr/>
        </p:nvSpPr>
        <p:spPr bwMode="auto">
          <a:xfrm>
            <a:off x="5500688" y="2071688"/>
            <a:ext cx="5715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400"/>
              <a:t>300</a:t>
            </a:r>
          </a:p>
          <a:p>
            <a:pPr eaLnBrk="1" hangingPunct="1"/>
            <a:r>
              <a:rPr lang="en-GB" altLang="en-US" sz="1400"/>
              <a:t>280</a:t>
            </a:r>
          </a:p>
          <a:p>
            <a:pPr eaLnBrk="1" hangingPunct="1"/>
            <a:r>
              <a:rPr lang="en-GB" altLang="en-US" sz="1400"/>
              <a:t>260</a:t>
            </a:r>
          </a:p>
          <a:p>
            <a:pPr eaLnBrk="1" hangingPunct="1"/>
            <a:r>
              <a:rPr lang="en-GB" altLang="en-US" sz="1400"/>
              <a:t>240</a:t>
            </a:r>
          </a:p>
          <a:p>
            <a:pPr eaLnBrk="1" hangingPunct="1"/>
            <a:r>
              <a:rPr lang="en-GB" altLang="en-US" sz="1400"/>
              <a:t>220</a:t>
            </a:r>
          </a:p>
          <a:p>
            <a:pPr eaLnBrk="1" hangingPunct="1"/>
            <a:r>
              <a:rPr lang="en-GB" altLang="en-US" sz="1400"/>
              <a:t>200</a:t>
            </a:r>
          </a:p>
          <a:p>
            <a:pPr eaLnBrk="1" hangingPunct="1"/>
            <a:r>
              <a:rPr lang="en-GB" altLang="en-US" sz="1400"/>
              <a:t>180</a:t>
            </a:r>
          </a:p>
          <a:p>
            <a:pPr eaLnBrk="1" hangingPunct="1"/>
            <a:r>
              <a:rPr lang="en-GB" altLang="en-US" sz="1400"/>
              <a:t>160</a:t>
            </a:r>
          </a:p>
          <a:p>
            <a:pPr eaLnBrk="1" hangingPunct="1"/>
            <a:r>
              <a:rPr lang="en-GB" altLang="en-US" sz="1400"/>
              <a:t>140</a:t>
            </a:r>
          </a:p>
          <a:p>
            <a:pPr eaLnBrk="1" hangingPunct="1"/>
            <a:r>
              <a:rPr lang="en-GB" altLang="en-US" sz="1400"/>
              <a:t>120</a:t>
            </a:r>
          </a:p>
          <a:p>
            <a:pPr eaLnBrk="1" hangingPunct="1"/>
            <a:r>
              <a:rPr lang="en-GB" altLang="en-US" sz="1400"/>
              <a:t>100</a:t>
            </a:r>
          </a:p>
          <a:p>
            <a:pPr eaLnBrk="1" hangingPunct="1"/>
            <a:r>
              <a:rPr lang="en-GB" altLang="en-US" sz="1400"/>
              <a:t>80</a:t>
            </a:r>
          </a:p>
          <a:p>
            <a:pPr eaLnBrk="1" hangingPunct="1"/>
            <a:r>
              <a:rPr lang="en-GB" altLang="en-US" sz="1400"/>
              <a:t>60</a:t>
            </a:r>
          </a:p>
          <a:p>
            <a:pPr eaLnBrk="1" hangingPunct="1"/>
            <a:r>
              <a:rPr lang="en-GB" altLang="en-US" sz="1400"/>
              <a:t>40</a:t>
            </a:r>
          </a:p>
          <a:p>
            <a:pPr eaLnBrk="1" hangingPunct="1"/>
            <a:r>
              <a:rPr lang="en-GB" altLang="en-US" sz="1400"/>
              <a:t>20</a:t>
            </a:r>
          </a:p>
          <a:p>
            <a:pPr eaLnBrk="1" hangingPunct="1"/>
            <a:r>
              <a:rPr lang="en-GB" altLang="en-US" sz="1400"/>
              <a:t>0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619250" y="4581525"/>
            <a:ext cx="28733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1908175" y="4365625"/>
            <a:ext cx="287338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2195513" y="4221163"/>
            <a:ext cx="2889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43CE007-4822-45E0-A5D3-B7123988D20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5517232"/>
            <a:ext cx="924819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7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>
            <a:off x="-108743" y="3893344"/>
            <a:ext cx="3359150" cy="1587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179388" y="2924175"/>
            <a:ext cx="857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Temp </a:t>
            </a:r>
            <a:r>
              <a:rPr lang="en-US" altLang="en-US">
                <a:cs typeface="Arial" charset="0"/>
              </a:rPr>
              <a:t>°C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71625" y="5572125"/>
            <a:ext cx="3857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741737" y="3894138"/>
            <a:ext cx="335756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534" name="TextBox 12"/>
          <p:cNvSpPr txBox="1">
            <a:spLocks noChangeArrowheads="1"/>
          </p:cNvSpPr>
          <p:nvPr/>
        </p:nvSpPr>
        <p:spPr bwMode="auto">
          <a:xfrm>
            <a:off x="642938" y="428625"/>
            <a:ext cx="800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FF0000"/>
                </a:solidFill>
              </a:rPr>
              <a:t>5. Plot the temperature data as a line graph</a:t>
            </a:r>
          </a:p>
        </p:txBody>
      </p:sp>
      <p:sp>
        <p:nvSpPr>
          <p:cNvPr id="22535" name="TextBox 10"/>
          <p:cNvSpPr txBox="1">
            <a:spLocks noChangeArrowheads="1"/>
          </p:cNvSpPr>
          <p:nvPr/>
        </p:nvSpPr>
        <p:spPr bwMode="auto">
          <a:xfrm>
            <a:off x="1571625" y="5643563"/>
            <a:ext cx="3929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J   F   M   A   M   J   J   A   S  O  N  D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971550" y="2133600"/>
            <a:ext cx="5715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400"/>
              <a:t>30</a:t>
            </a:r>
          </a:p>
          <a:p>
            <a:pPr eaLnBrk="1" hangingPunct="1"/>
            <a:r>
              <a:rPr lang="en-GB" altLang="en-US" sz="1400"/>
              <a:t>28</a:t>
            </a:r>
          </a:p>
          <a:p>
            <a:pPr eaLnBrk="1" hangingPunct="1"/>
            <a:r>
              <a:rPr lang="en-GB" altLang="en-US" sz="1400"/>
              <a:t>26</a:t>
            </a:r>
          </a:p>
          <a:p>
            <a:pPr eaLnBrk="1" hangingPunct="1"/>
            <a:r>
              <a:rPr lang="en-GB" altLang="en-US" sz="1400"/>
              <a:t>24</a:t>
            </a:r>
          </a:p>
          <a:p>
            <a:pPr eaLnBrk="1" hangingPunct="1"/>
            <a:r>
              <a:rPr lang="en-GB" altLang="en-US" sz="1400"/>
              <a:t>22</a:t>
            </a:r>
          </a:p>
          <a:p>
            <a:pPr eaLnBrk="1" hangingPunct="1"/>
            <a:r>
              <a:rPr lang="en-GB" altLang="en-US" sz="1400"/>
              <a:t>20</a:t>
            </a:r>
          </a:p>
          <a:p>
            <a:pPr eaLnBrk="1" hangingPunct="1"/>
            <a:r>
              <a:rPr lang="en-GB" altLang="en-US" sz="1400"/>
              <a:t>18</a:t>
            </a:r>
          </a:p>
          <a:p>
            <a:pPr eaLnBrk="1" hangingPunct="1"/>
            <a:r>
              <a:rPr lang="en-GB" altLang="en-US" sz="1400"/>
              <a:t>16</a:t>
            </a:r>
          </a:p>
          <a:p>
            <a:pPr eaLnBrk="1" hangingPunct="1"/>
            <a:r>
              <a:rPr lang="en-GB" altLang="en-US" sz="1400"/>
              <a:t>14</a:t>
            </a:r>
          </a:p>
          <a:p>
            <a:pPr eaLnBrk="1" hangingPunct="1"/>
            <a:r>
              <a:rPr lang="en-GB" altLang="en-US" sz="1400"/>
              <a:t>12</a:t>
            </a:r>
          </a:p>
          <a:p>
            <a:pPr eaLnBrk="1" hangingPunct="1"/>
            <a:r>
              <a:rPr lang="en-GB" altLang="en-US" sz="1400"/>
              <a:t>10</a:t>
            </a:r>
          </a:p>
          <a:p>
            <a:pPr eaLnBrk="1" hangingPunct="1"/>
            <a:r>
              <a:rPr lang="en-GB" altLang="en-US" sz="1400"/>
              <a:t>8</a:t>
            </a:r>
          </a:p>
          <a:p>
            <a:pPr eaLnBrk="1" hangingPunct="1"/>
            <a:r>
              <a:rPr lang="en-GB" altLang="en-US" sz="1400"/>
              <a:t>6</a:t>
            </a:r>
          </a:p>
          <a:p>
            <a:pPr eaLnBrk="1" hangingPunct="1"/>
            <a:r>
              <a:rPr lang="en-GB" altLang="en-US" sz="1400"/>
              <a:t>4</a:t>
            </a:r>
          </a:p>
          <a:p>
            <a:pPr eaLnBrk="1" hangingPunct="1"/>
            <a:r>
              <a:rPr lang="en-GB" altLang="en-US" sz="1400"/>
              <a:t>2</a:t>
            </a:r>
          </a:p>
          <a:p>
            <a:pPr eaLnBrk="1" hangingPunct="1"/>
            <a:r>
              <a:rPr lang="en-GB" altLang="en-US" sz="1400"/>
              <a:t>0</a:t>
            </a:r>
          </a:p>
        </p:txBody>
      </p:sp>
      <p:sp>
        <p:nvSpPr>
          <p:cNvPr id="22537" name="TextBox 13"/>
          <p:cNvSpPr txBox="1">
            <a:spLocks noChangeArrowheads="1"/>
          </p:cNvSpPr>
          <p:nvPr/>
        </p:nvSpPr>
        <p:spPr bwMode="auto">
          <a:xfrm>
            <a:off x="6215063" y="3214688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Rainfall in mm</a:t>
            </a:r>
          </a:p>
        </p:txBody>
      </p:sp>
      <p:sp>
        <p:nvSpPr>
          <p:cNvPr id="22538" name="TextBox 8"/>
          <p:cNvSpPr txBox="1">
            <a:spLocks noChangeArrowheads="1"/>
          </p:cNvSpPr>
          <p:nvPr/>
        </p:nvSpPr>
        <p:spPr bwMode="auto">
          <a:xfrm>
            <a:off x="5500688" y="2071688"/>
            <a:ext cx="5715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400"/>
              <a:t>300</a:t>
            </a:r>
          </a:p>
          <a:p>
            <a:pPr eaLnBrk="1" hangingPunct="1"/>
            <a:r>
              <a:rPr lang="en-GB" altLang="en-US" sz="1400"/>
              <a:t>280</a:t>
            </a:r>
          </a:p>
          <a:p>
            <a:pPr eaLnBrk="1" hangingPunct="1"/>
            <a:r>
              <a:rPr lang="en-GB" altLang="en-US" sz="1400"/>
              <a:t>260</a:t>
            </a:r>
          </a:p>
          <a:p>
            <a:pPr eaLnBrk="1" hangingPunct="1"/>
            <a:r>
              <a:rPr lang="en-GB" altLang="en-US" sz="1400"/>
              <a:t>240</a:t>
            </a:r>
          </a:p>
          <a:p>
            <a:pPr eaLnBrk="1" hangingPunct="1"/>
            <a:r>
              <a:rPr lang="en-GB" altLang="en-US" sz="1400"/>
              <a:t>220</a:t>
            </a:r>
          </a:p>
          <a:p>
            <a:pPr eaLnBrk="1" hangingPunct="1"/>
            <a:r>
              <a:rPr lang="en-GB" altLang="en-US" sz="1400"/>
              <a:t>200</a:t>
            </a:r>
          </a:p>
          <a:p>
            <a:pPr eaLnBrk="1" hangingPunct="1"/>
            <a:r>
              <a:rPr lang="en-GB" altLang="en-US" sz="1400"/>
              <a:t>180</a:t>
            </a:r>
          </a:p>
          <a:p>
            <a:pPr eaLnBrk="1" hangingPunct="1"/>
            <a:r>
              <a:rPr lang="en-GB" altLang="en-US" sz="1400"/>
              <a:t>160</a:t>
            </a:r>
          </a:p>
          <a:p>
            <a:pPr eaLnBrk="1" hangingPunct="1"/>
            <a:r>
              <a:rPr lang="en-GB" altLang="en-US" sz="1400"/>
              <a:t>140</a:t>
            </a:r>
          </a:p>
          <a:p>
            <a:pPr eaLnBrk="1" hangingPunct="1"/>
            <a:r>
              <a:rPr lang="en-GB" altLang="en-US" sz="1400"/>
              <a:t>120</a:t>
            </a:r>
          </a:p>
          <a:p>
            <a:pPr eaLnBrk="1" hangingPunct="1"/>
            <a:r>
              <a:rPr lang="en-GB" altLang="en-US" sz="1400"/>
              <a:t>100</a:t>
            </a:r>
          </a:p>
          <a:p>
            <a:pPr eaLnBrk="1" hangingPunct="1"/>
            <a:r>
              <a:rPr lang="en-GB" altLang="en-US" sz="1400"/>
              <a:t>80</a:t>
            </a:r>
          </a:p>
          <a:p>
            <a:pPr eaLnBrk="1" hangingPunct="1"/>
            <a:r>
              <a:rPr lang="en-GB" altLang="en-US" sz="1400"/>
              <a:t>60</a:t>
            </a:r>
          </a:p>
          <a:p>
            <a:pPr eaLnBrk="1" hangingPunct="1"/>
            <a:r>
              <a:rPr lang="en-GB" altLang="en-US" sz="1400"/>
              <a:t>40</a:t>
            </a:r>
          </a:p>
          <a:p>
            <a:pPr eaLnBrk="1" hangingPunct="1"/>
            <a:r>
              <a:rPr lang="en-GB" altLang="en-US" sz="1400"/>
              <a:t>20</a:t>
            </a:r>
          </a:p>
          <a:p>
            <a:pPr eaLnBrk="1" hangingPunct="1"/>
            <a:r>
              <a:rPr lang="en-GB" altLang="en-US" sz="1400"/>
              <a:t>0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619250" y="4581525"/>
            <a:ext cx="28733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1908175" y="4365625"/>
            <a:ext cx="287338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2195513" y="4221163"/>
            <a:ext cx="2889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1692275" y="4149725"/>
            <a:ext cx="287338" cy="215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1979613" y="4076700"/>
            <a:ext cx="360362" cy="714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C6A5102-B684-45D3-929C-BF9C39B88D5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5517232"/>
            <a:ext cx="924819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02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8000889" cy="5539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86B393B-153D-4A59-984E-47D562F88EA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5530924"/>
            <a:ext cx="924819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77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</TotalTime>
  <Words>300</Words>
  <Application>Microsoft Office PowerPoint</Application>
  <PresentationFormat>On-screen Show (4:3)</PresentationFormat>
  <Paragraphs>143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S4 – Weather Unit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Hutchesons'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CSD</dc:creator>
  <cp:lastModifiedBy>Ellen Thompson</cp:lastModifiedBy>
  <cp:revision>130</cp:revision>
  <dcterms:created xsi:type="dcterms:W3CDTF">2013-04-15T10:29:29Z</dcterms:created>
  <dcterms:modified xsi:type="dcterms:W3CDTF">2020-12-07T21:26:15Z</dcterms:modified>
</cp:coreProperties>
</file>