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1389-B4E5-48AF-A34E-932B7E25E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5D769-2FC6-4D03-B246-B7402D0FC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E0E0-D80A-4E81-8B86-10992A6B1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C6FA7-BE09-40D3-B238-A702D5E4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B58A-3EAB-489C-8304-6F5A754D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895A5-1687-471A-B10E-C85415528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74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63CB1-F416-4E3B-90D0-EEF75649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C02BE-D5B6-4194-9BC3-4420C248B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108ED-DDD0-4AC6-B451-10E451EE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F021E-6E5F-42C2-BCB0-35359E8B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59FE2-1766-40E0-B595-7344ECF3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15B90-D03E-4027-BF1C-A0CECBD66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73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27520-4D44-4684-8AE9-2C668D6A0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AE4B2-AD06-406C-BE18-49A6A9C56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3BF29-6D0B-4A03-BD49-1E8F2479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B324-A478-4913-932C-71F43858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74840-01D1-448F-9D68-1166246B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2501F-1979-427F-9D2B-FD0960D20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99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3970-41A0-4604-A01A-27C7035C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518F-FCA3-4558-98DC-D6F506FA6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484B-A409-4B76-B1F5-05CB9ED6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05E8C-29D6-4A7F-BCCC-2158587A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6CD2-F9B5-4F70-ACF5-20466557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EF070-C926-4452-A8B2-527A62542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8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5340-2586-43DA-9E3E-7B2EFDAE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8C6EA-704D-4808-B8D4-9461F2BF2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845F-932B-49F9-9555-665C75F6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43A7-BAB1-45B3-AAB9-6056789B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029F5-D2B3-493A-943E-6BB482BD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C3CC-2686-4EDA-B5CF-821BFEE6D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63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9EEA-AECC-4D66-9F19-0A3128C1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7293-CF9E-43F3-8CF6-8BB97CD1C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0CF1-9F77-47AE-84A4-DDC8FA7CA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41313-40BF-4841-8DA7-98CAE191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F7F43-F953-4158-9C4E-CB12A4B7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3DBD9-1D7F-41FE-8005-B4D2AF56C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BA725-8147-4344-98CD-1F22108EF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47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87DE5-24C9-4D27-A3FE-4BAB64DF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EC829-564B-4275-AA42-942BCD5B9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4D533-70C7-4000-B21C-6AABDBD6F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92C52F-BC80-45F4-A69D-EF64CFFF7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87FFE-241C-44B9-B9E0-324BD3581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40C51-0350-43F3-A5CD-293F37B3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2EA2E-FBA5-4A9A-859D-2685F23A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80D07-3076-4B8A-9D59-3EA5BF27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D2365-3C89-4F34-849E-BB4B44F70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86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DFD3F-ABC9-422D-9AEE-BE2E8D9F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C474E7-4B01-49E9-A107-DCD39F0D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BE150-2F7A-47E3-9C3C-3DA9A62B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5793E-6922-437C-AEBD-DEE66CE5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E37C5-3790-4348-AA33-3CFD682CF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02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572E4-2E37-4B6C-9223-1DC96A84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CDEA2-182F-4C44-8907-4A75585F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C1F9E-FC6D-4026-820E-8483B09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75D9E-314D-42ED-806A-1F0961CE8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6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4AAD-0D7D-4DBE-BF03-2F78B2A92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B2EB-5E4F-48DE-81E8-12B1845C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52A93-1954-4730-A390-0A3FEA37B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AA2F3-66B6-4413-BA81-04AB40BF0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F751C-FA6B-43E4-92DF-3EE9F8B4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C11AF-2D54-48EF-8A84-C4061492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727B-A44C-4409-9749-A95933469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59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7916-80DC-47C0-B16F-696561DEF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2E2F1-695F-4CFC-9DF8-E6650D0B7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74EEB-9DA0-4660-8163-614ECADC7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86A27-8B27-4395-86F9-2B360C40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6A657-8B8F-4C8F-88AB-97F97CDC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0E9F4-E259-4BD9-BDBC-07F1B18B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C3AE-DA49-4391-81A2-1478FB863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7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634DC9-10BB-4518-ABA3-2701D9214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07E2E1-F74D-4722-A6BF-AFC812C01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E5FAA63-5A1C-41AE-87FE-16EFEBBB0B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1DB065-924D-42FB-B5CE-0CCAB51184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103332-A832-4D87-AAAB-F8AD1AB669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B7A3BB-A772-4A61-8CA5-40D489E7A4C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E16A8509-A74D-491F-BE79-0B5B1E5BE0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1575"/>
            <a:ext cx="22860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>
            <a:extLst>
              <a:ext uri="{FF2B5EF4-FFF2-40B4-BE49-F238E27FC236}">
                <a16:creationId xmlns:a16="http://schemas.microsoft.com/office/drawing/2014/main" id="{3E48C126-9044-4575-ABE8-17BF5C72300F}"/>
              </a:ext>
            </a:extLst>
          </p:cNvPr>
          <p:cNvSpPr/>
          <p:nvPr/>
        </p:nvSpPr>
        <p:spPr>
          <a:xfrm>
            <a:off x="755650" y="260350"/>
            <a:ext cx="6840538" cy="3240088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FFFFFF"/>
                </a:solidFill>
                <a:latin typeface="Calibri" panose="020F0502020204030204" pitchFamily="34" charset="0"/>
              </a:rPr>
              <a:t>Head to the left  if you think your evidence is valid and can be used as a map of the urban heat island</a:t>
            </a:r>
            <a:endParaRPr lang="en-US" altLang="en-US" sz="2400" b="1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00111C66-CC77-4B93-A477-DBC1BA91E54F}"/>
              </a:ext>
            </a:extLst>
          </p:cNvPr>
          <p:cNvSpPr/>
          <p:nvPr/>
        </p:nvSpPr>
        <p:spPr>
          <a:xfrm flipH="1">
            <a:off x="900113" y="3429000"/>
            <a:ext cx="6840537" cy="3240088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FFFFFF"/>
                </a:solidFill>
                <a:latin typeface="Calibri" panose="020F0502020204030204" pitchFamily="34" charset="0"/>
              </a:rPr>
              <a:t>Head to the right if you think your evidence is not valid and can not be used as a map of the urban heat island. </a:t>
            </a:r>
            <a:endParaRPr lang="en-US" altLang="en-US" sz="2400" b="1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4A8F5AD-4F2B-40F1-9FDD-61C831ED63D9}"/>
              </a:ext>
            </a:extLst>
          </p:cNvPr>
          <p:cNvSpPr/>
          <p:nvPr/>
        </p:nvSpPr>
        <p:spPr>
          <a:xfrm>
            <a:off x="611188" y="333375"/>
            <a:ext cx="7993062" cy="5975350"/>
          </a:xfrm>
          <a:prstGeom prst="triangle">
            <a:avLst>
              <a:gd name="adj" fmla="val 487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FFA5EC-0C5F-465D-855D-1BC61636B2B0}"/>
              </a:ext>
            </a:extLst>
          </p:cNvPr>
          <p:cNvCxnSpPr/>
          <p:nvPr/>
        </p:nvCxnSpPr>
        <p:spPr>
          <a:xfrm>
            <a:off x="3203575" y="2349500"/>
            <a:ext cx="2663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572545-7043-483E-ADD0-DCF1A4EB146D}"/>
              </a:ext>
            </a:extLst>
          </p:cNvPr>
          <p:cNvCxnSpPr/>
          <p:nvPr/>
        </p:nvCxnSpPr>
        <p:spPr>
          <a:xfrm>
            <a:off x="1835150" y="4437063"/>
            <a:ext cx="5400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8">
            <a:extLst>
              <a:ext uri="{FF2B5EF4-FFF2-40B4-BE49-F238E27FC236}">
                <a16:creationId xmlns:a16="http://schemas.microsoft.com/office/drawing/2014/main" id="{7EA37E84-9B9A-4155-AAEA-9B21DE2B3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08275"/>
            <a:ext cx="3529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>
                <a:latin typeface="Calibri" panose="020F0502020204030204" pitchFamily="34" charset="0"/>
              </a:rPr>
              <a:t>Give two sources of energy that cause towns to heat up</a:t>
            </a:r>
            <a:endParaRPr lang="en-US" altLang="en-US" sz="2400" b="1">
              <a:latin typeface="Calibri" panose="020F0502020204030204" pitchFamily="34" charset="0"/>
            </a:endParaRPr>
          </a:p>
        </p:txBody>
      </p:sp>
      <p:sp>
        <p:nvSpPr>
          <p:cNvPr id="4102" name="TextBox 9">
            <a:extLst>
              <a:ext uri="{FF2B5EF4-FFF2-40B4-BE49-F238E27FC236}">
                <a16:creationId xmlns:a16="http://schemas.microsoft.com/office/drawing/2014/main" id="{8780F7D5-323F-4E71-B56A-1D8E92795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084763"/>
            <a:ext cx="352901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>
                <a:latin typeface="Calibri" panose="020F0502020204030204" pitchFamily="34" charset="0"/>
              </a:rPr>
              <a:t>List three characteristics of towns that promote the development of an UHI</a:t>
            </a:r>
            <a:endParaRPr lang="en-US" altLang="en-US" sz="2400" b="1">
              <a:latin typeface="Calibri" panose="020F0502020204030204" pitchFamily="34" charset="0"/>
            </a:endParaRPr>
          </a:p>
        </p:txBody>
      </p:sp>
      <p:sp>
        <p:nvSpPr>
          <p:cNvPr id="4103" name="TextBox 10">
            <a:extLst>
              <a:ext uri="{FF2B5EF4-FFF2-40B4-BE49-F238E27FC236}">
                <a16:creationId xmlns:a16="http://schemas.microsoft.com/office/drawing/2014/main" id="{290E9BE3-4580-4AEB-AAAE-831DBBF8C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908050"/>
            <a:ext cx="230505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 b="1">
                <a:latin typeface="Calibri" panose="020F0502020204030204" pitchFamily="34" charset="0"/>
              </a:rPr>
              <a:t>Justify whether you evidence is valid or not</a:t>
            </a:r>
            <a:endParaRPr lang="en-US" altLang="en-US" sz="2400" b="1">
              <a:latin typeface="Calibri" panose="020F05020202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3E7BC1-E227-49EF-8872-82C868152B7F}"/>
              </a:ext>
            </a:extLst>
          </p:cNvPr>
          <p:cNvCxnSpPr/>
          <p:nvPr/>
        </p:nvCxnSpPr>
        <p:spPr>
          <a:xfrm>
            <a:off x="3779838" y="1700213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9EA72B-90D3-462B-A985-D977C408F098}"/>
              </a:ext>
            </a:extLst>
          </p:cNvPr>
          <p:cNvCxnSpPr/>
          <p:nvPr/>
        </p:nvCxnSpPr>
        <p:spPr>
          <a:xfrm>
            <a:off x="4067175" y="4005263"/>
            <a:ext cx="2017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C594E9-BE2E-46C0-87AD-7899CD4F7DF3}"/>
              </a:ext>
            </a:extLst>
          </p:cNvPr>
          <p:cNvCxnSpPr/>
          <p:nvPr/>
        </p:nvCxnSpPr>
        <p:spPr>
          <a:xfrm>
            <a:off x="4356100" y="4941888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AFB3DB7-BEF5-43BF-B5AA-A50C43D66A0D}"/>
              </a:ext>
            </a:extLst>
          </p:cNvPr>
          <p:cNvCxnSpPr/>
          <p:nvPr/>
        </p:nvCxnSpPr>
        <p:spPr>
          <a:xfrm>
            <a:off x="4356100" y="5373688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3DFBC2-DB7A-4061-8FA9-0E336038EFC7}"/>
              </a:ext>
            </a:extLst>
          </p:cNvPr>
          <p:cNvCxnSpPr/>
          <p:nvPr/>
        </p:nvCxnSpPr>
        <p:spPr>
          <a:xfrm>
            <a:off x="4356100" y="5805488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746FE32-A0AF-42F6-9186-2A85230EEC5A}"/>
              </a:ext>
            </a:extLst>
          </p:cNvPr>
          <p:cNvCxnSpPr/>
          <p:nvPr/>
        </p:nvCxnSpPr>
        <p:spPr>
          <a:xfrm>
            <a:off x="4140200" y="3213100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ABA7677-E519-4126-9BCA-F876C9A4D570}"/>
              </a:ext>
            </a:extLst>
          </p:cNvPr>
          <p:cNvSpPr/>
          <p:nvPr/>
        </p:nvSpPr>
        <p:spPr>
          <a:xfrm>
            <a:off x="5220072" y="188640"/>
            <a:ext cx="372890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Assessment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Triangle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8F3E415-57B5-45E9-B63C-05FEBF273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42B5F31-5A33-4C29-A66C-128770165A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knight</dc:creator>
  <cp:lastModifiedBy>Ellen Thompson</cp:lastModifiedBy>
  <cp:revision>2</cp:revision>
  <dcterms:created xsi:type="dcterms:W3CDTF">2011-07-28T10:07:26Z</dcterms:created>
  <dcterms:modified xsi:type="dcterms:W3CDTF">2020-12-05T07:42:42Z</dcterms:modified>
</cp:coreProperties>
</file>