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2" autoAdjust="0"/>
    <p:restoredTop sz="94694"/>
  </p:normalViewPr>
  <p:slideViewPr>
    <p:cSldViewPr>
      <p:cViewPr varScale="1">
        <p:scale>
          <a:sx n="121" d="100"/>
          <a:sy n="121" d="100"/>
        </p:scale>
        <p:origin x="19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C35313-7331-F146-A6E0-2B69266800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8D3126-33A9-5B4F-8C55-4BD58E9A1E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4B6EEC-8217-E340-9EC7-9B6F42B04E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BE94B-E656-8247-9E78-68A8BFE22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81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7DFF5F-A3B5-7645-B33C-1251A0F891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E59112-FE71-DA42-A387-980F07393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80BCED-C08B-A54E-8C19-4D0B19448C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946B-2E2D-0D49-BF62-8ADF65057B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3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75A564-AE59-5C49-8D13-4DA9098E2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CCA73D-431A-CC4F-A72B-CAA2C0C3B7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D8FAE2-DBE3-C74F-B539-0E5F486F6F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A7AD6-BFB1-E54D-B01C-B87F641D92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29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0E022C-772A-6D4C-B269-4BE56114A0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A1774C-088C-FF44-BE27-710BB85941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A8FE30-75C5-9841-BA05-C2A38F91CD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781F4-303C-1E49-B473-43DACBA087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56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A39A33-F6E7-104F-800E-344A9F1430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F49AC5-DE23-954B-83A9-140FFFA25C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5C74EC-00FB-C848-AA1F-28669C482B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0FEC7D-B709-1E4B-8B12-A065009B1F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79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949160-3489-9C41-96CC-0B73CC0D90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BB2C38-C996-2848-9BD6-A8F64F0E5F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BDE172-2A05-EE4A-99D4-B505EFFFAC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5DB62-8EE6-1743-9F3E-5651274BA5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14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D38C498-D208-9D41-B742-817B6D12A4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E83AA08-109D-B54D-9457-72FED6516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0FF1684-DBA5-0B44-B0E8-A8038AEE54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894F3-01B2-554B-BB27-BCFCF1FD70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170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F1F205-B557-664C-BA69-54E03A61B3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168914-4AB2-F742-B91C-EEA2C2260D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2AE645-95A2-9C4E-ACAB-49F66F97EA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E5EB0-851C-4C42-9A67-9BEC454D92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56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ECFE1CC-0945-DC42-814A-321CFD6D69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DF48A0D-AF89-644F-8EDE-0A6CE052DD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8561E76-466B-4544-8146-7E5431C6B2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F5A3F3-F14D-EC42-A31A-C7A98EF2D8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22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7228C9-15EE-C149-99C2-7DA3C50588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4FD98F-8AAF-BB49-81A4-CD0EF92563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CF6358-37DF-D24A-B6B9-7B13A37CD7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EA09E-F9DF-A74D-BFCC-7077CAAA7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12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175FCA-D1BC-594B-B2A4-4EA87B935C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280905-A456-B345-BBE4-9BBBE67110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4D4D4B-D2C7-9947-B5D1-B436D4DA43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1621E-8F1B-C249-B338-B0A423B31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54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C460A5-7E90-B14F-98F2-CDD496347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07D6811-3293-9943-91DC-2195A68C5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30D372C-F8AD-354E-ACBE-74BC58B51C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31821E2-B7D2-8A46-96E2-4DADAD11FC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1307E5-9456-3048-A59F-82039CB21B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7AE1A1-1B81-5C47-AF8C-27D584E86A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khc-sr-002/ACASSIDY$/Classroomfiles/weather/cross-sectionofadepression/thunderstorm.mp3" TargetMode="External"/><Relationship Id="rId1" Type="http://schemas.microsoft.com/office/2007/relationships/media" Target="file://khc-sr-002/ACASSIDY$/Classroomfiles/weather/cross-sectionofadepression/thunderstorm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>
            <a:extLst>
              <a:ext uri="{FF2B5EF4-FFF2-40B4-BE49-F238E27FC236}">
                <a16:creationId xmlns:a16="http://schemas.microsoft.com/office/drawing/2014/main" id="{AB36D15B-7C18-9541-B283-349122976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3" y="4570413"/>
            <a:ext cx="8351837" cy="193992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GB" dirty="0">
                <a:latin typeface="Calibri" pitchFamily="34" charset="0"/>
                <a:cs typeface="Calibri" pitchFamily="34" charset="0"/>
              </a:rPr>
              <a:t>Divide your A3 sheet into four.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GB" dirty="0">
                <a:latin typeface="Calibri" pitchFamily="34" charset="0"/>
                <a:cs typeface="Calibri" pitchFamily="34" charset="0"/>
              </a:rPr>
              <a:t>For each round, draw and label what you see in the presentation, in one box.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GB" dirty="0">
                <a:latin typeface="Calibri" pitchFamily="34" charset="0"/>
                <a:cs typeface="Calibri" pitchFamily="34" charset="0"/>
              </a:rPr>
              <a:t>On the next round, swap your sheet with a partner, do the same as in point 2, but in a new box.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GB" dirty="0">
                <a:latin typeface="Calibri" pitchFamily="34" charset="0"/>
                <a:cs typeface="Calibri" pitchFamily="34" charset="0"/>
              </a:rPr>
              <a:t>It gets faster and </a:t>
            </a:r>
            <a:r>
              <a:rPr lang="en-GB" sz="2000" dirty="0">
                <a:latin typeface="Calibri" pitchFamily="34" charset="0"/>
                <a:cs typeface="Calibri" pitchFamily="34" charset="0"/>
              </a:rPr>
              <a:t>harder</a:t>
            </a:r>
            <a:r>
              <a:rPr lang="en-GB" dirty="0">
                <a:latin typeface="Calibri" pitchFamily="34" charset="0"/>
                <a:cs typeface="Calibri" pitchFamily="34" charset="0"/>
              </a:rPr>
              <a:t> with each round.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7" name="thunderstorm.mp3">
            <a:hlinkClick r:id="" action="ppaction://media"/>
            <a:extLst>
              <a:ext uri="{FF2B5EF4-FFF2-40B4-BE49-F238E27FC236}">
                <a16:creationId xmlns:a16="http://schemas.microsoft.com/office/drawing/2014/main" id="{C336A19C-E1AD-7A4C-B748-1999F75FFC6A}"/>
              </a:ext>
            </a:extLst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1658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">
            <a:extLst>
              <a:ext uri="{FF2B5EF4-FFF2-40B4-BE49-F238E27FC236}">
                <a16:creationId xmlns:a16="http://schemas.microsoft.com/office/drawing/2014/main" id="{0FC6D7B0-A1B4-1747-A2E9-C70B1D28B6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3" y="150813"/>
            <a:ext cx="4545012" cy="21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2">
            <a:extLst>
              <a:ext uri="{FF2B5EF4-FFF2-40B4-BE49-F238E27FC236}">
                <a16:creationId xmlns:a16="http://schemas.microsoft.com/office/drawing/2014/main" id="{B4C59032-14A6-3B46-8158-C3C0832BA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2308225"/>
            <a:ext cx="42862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Global Atmospheric Circulation Practice</a:t>
            </a:r>
          </a:p>
        </p:txBody>
      </p:sp>
      <p:pic>
        <p:nvPicPr>
          <p:cNvPr id="2054" name="Picture 8">
            <a:extLst>
              <a:ext uri="{FF2B5EF4-FFF2-40B4-BE49-F238E27FC236}">
                <a16:creationId xmlns:a16="http://schemas.microsoft.com/office/drawing/2014/main" id="{1D663471-F63D-0446-9773-35B334E39C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417513"/>
            <a:ext cx="3681413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7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56126A3-9D05-7A44-AAD4-35048050CC66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D8DA83E-0E97-1843-8823-7B034BECAD0C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B01A54A-BC23-4545-B9AD-F41AC15765E5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9" name="TextBox 30">
            <a:extLst>
              <a:ext uri="{FF2B5EF4-FFF2-40B4-BE49-F238E27FC236}">
                <a16:creationId xmlns:a16="http://schemas.microsoft.com/office/drawing/2014/main" id="{D4143B45-D1C4-864B-862E-CE2186DB4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11B088-1120-CA4C-B1A7-D0A49B9C80B3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F3D544-D0B0-1B47-9669-3E2E43D51F13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575E1E3-F44A-3C47-BD0A-0753822E05F6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4721077-4182-4A48-B835-7FA52646123D}"/>
              </a:ext>
            </a:extLst>
          </p:cNvPr>
          <p:cNvCxnSpPr/>
          <p:nvPr/>
        </p:nvCxnSpPr>
        <p:spPr>
          <a:xfrm flipH="1">
            <a:off x="1871663" y="600551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428B11-9FC0-0C44-8244-F755F31C1085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CE48078-8684-FF4A-AEDA-562195745C89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11C18EB-0360-D148-9B4E-4B00D0FBED2C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85C5BEC-E14D-FE4C-A1BE-1010FE4D0AA7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4F250C2-EC0A-684D-8CBA-0E5CF5FA6435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9" name="TextBox 14">
            <a:extLst>
              <a:ext uri="{FF2B5EF4-FFF2-40B4-BE49-F238E27FC236}">
                <a16:creationId xmlns:a16="http://schemas.microsoft.com/office/drawing/2014/main" id="{D881526A-97F5-A04F-85D1-6F3286C6F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11280" name="TextBox 15">
            <a:extLst>
              <a:ext uri="{FF2B5EF4-FFF2-40B4-BE49-F238E27FC236}">
                <a16:creationId xmlns:a16="http://schemas.microsoft.com/office/drawing/2014/main" id="{0211046D-B220-5A42-AA12-2C7C585B0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</p:spTree>
  </p:cSld>
  <p:clrMapOvr>
    <a:masterClrMapping/>
  </p:clrMapOvr>
  <p:transition advClick="0" advTm="2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CFAC26E0-051F-9348-9333-BBEE3B884F85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AA28E1E0-5215-B24C-BD27-8835A76E133C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EC30543A-DE2D-4C4A-9E72-915A50FFB6BD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B9F1F1-3C40-9D42-AFBD-9CB7C700C5F8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7ADA87-96A0-0043-A01E-A7F2B1184674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971F32-BF51-7645-87E4-D75B55BA4270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Box 30">
            <a:extLst>
              <a:ext uri="{FF2B5EF4-FFF2-40B4-BE49-F238E27FC236}">
                <a16:creationId xmlns:a16="http://schemas.microsoft.com/office/drawing/2014/main" id="{9116E562-2B67-924A-B371-EC9EDAE48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0091BB-0D0D-8D49-B162-6F499819C722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2C86F6-374C-3345-9923-4AFE780ACEDC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E771CE0-CE0A-1F4A-981D-7115827017DD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DD56A4F-0B84-B84D-A7E8-BB6015CDEDE3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F60276E-9892-E14B-87E4-B0A058560F5D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217C587-9669-CB48-99A3-608292D9833A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AF1E4D9-2486-2B42-9479-CF23B1276B98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2FA9B75-B995-3549-B946-52C69447F880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5" name="TextBox 16">
            <a:extLst>
              <a:ext uri="{FF2B5EF4-FFF2-40B4-BE49-F238E27FC236}">
                <a16:creationId xmlns:a16="http://schemas.microsoft.com/office/drawing/2014/main" id="{26F539BB-A904-2F49-A4A8-F342CCE11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12306" name="TextBox 17">
            <a:extLst>
              <a:ext uri="{FF2B5EF4-FFF2-40B4-BE49-F238E27FC236}">
                <a16:creationId xmlns:a16="http://schemas.microsoft.com/office/drawing/2014/main" id="{1B8E273D-0ED9-9946-B8CF-C0DCC9D7A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8199BEC-5867-854E-B35A-1744398AED47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8A652C-10FC-D046-B5A1-72872CD93F7C}"/>
              </a:ext>
            </a:extLst>
          </p:cNvPr>
          <p:cNvSpPr/>
          <p:nvPr/>
        </p:nvSpPr>
        <p:spPr>
          <a:xfrm>
            <a:off x="1830388" y="3578225"/>
            <a:ext cx="5765800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AB33E4-04ED-6345-9700-53E2FF01F687}"/>
              </a:ext>
            </a:extLst>
          </p:cNvPr>
          <p:cNvSpPr/>
          <p:nvPr/>
        </p:nvSpPr>
        <p:spPr>
          <a:xfrm>
            <a:off x="2916238" y="5741988"/>
            <a:ext cx="372586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2294FE-B2A8-1942-938B-97B526D06BCB}"/>
              </a:ext>
            </a:extLst>
          </p:cNvPr>
          <p:cNvSpPr/>
          <p:nvPr/>
        </p:nvSpPr>
        <p:spPr>
          <a:xfrm>
            <a:off x="2862263" y="1304925"/>
            <a:ext cx="3725862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748D7F74-6DAB-2241-BE9C-CF393311ED02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C99A4E76-6B08-4E46-ADF6-5524C9917F6A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1BAC088C-EC6D-8446-9B93-EABAD4A48804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1CAC6F8-CB14-9D41-8DCF-BEF492E2D458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C17309-59FC-134B-B406-681B27702F23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6989BF-21B6-0D4B-AC38-555DDDCD144C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TextBox 30">
            <a:extLst>
              <a:ext uri="{FF2B5EF4-FFF2-40B4-BE49-F238E27FC236}">
                <a16:creationId xmlns:a16="http://schemas.microsoft.com/office/drawing/2014/main" id="{855DBF34-52F6-1541-BD44-76506383F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17D3ED-E7FB-EB42-A53D-26EAB0D35782}"/>
              </a:ext>
            </a:extLst>
          </p:cNvPr>
          <p:cNvSpPr txBox="1"/>
          <p:nvPr/>
        </p:nvSpPr>
        <p:spPr>
          <a:xfrm>
            <a:off x="4259263" y="89535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24774E-F750-F149-A9DA-9B08FB5053D1}"/>
              </a:ext>
            </a:extLst>
          </p:cNvPr>
          <p:cNvSpPr txBox="1"/>
          <p:nvPr/>
        </p:nvSpPr>
        <p:spPr>
          <a:xfrm>
            <a:off x="4267200" y="6227763"/>
            <a:ext cx="8397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B601A6D-4783-404D-9459-259624257538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16BD507-6811-C14E-91EC-FD2839AEF323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636E1D-1FE3-0E4E-BB8D-F4699CB2BF45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DA7A02-FD36-5B43-83DE-9928CFEB1A33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3910BFE-0D66-994C-AA3C-CE79B65CEF5D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99D1DA5-CC6B-F544-85BB-5018F6BA5AA9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2" name="TextBox 19">
            <a:extLst>
              <a:ext uri="{FF2B5EF4-FFF2-40B4-BE49-F238E27FC236}">
                <a16:creationId xmlns:a16="http://schemas.microsoft.com/office/drawing/2014/main" id="{EA7574C1-1D35-5149-A0DA-BAED397C5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13333" name="TextBox 20">
            <a:extLst>
              <a:ext uri="{FF2B5EF4-FFF2-40B4-BE49-F238E27FC236}">
                <a16:creationId xmlns:a16="http://schemas.microsoft.com/office/drawing/2014/main" id="{C6B3F41B-311F-0A45-A941-C097F902C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sp>
        <p:nvSpPr>
          <p:cNvPr id="13334" name="TextBox 21">
            <a:extLst>
              <a:ext uri="{FF2B5EF4-FFF2-40B4-BE49-F238E27FC236}">
                <a16:creationId xmlns:a16="http://schemas.microsoft.com/office/drawing/2014/main" id="{25FCAF6C-8096-6C43-9B81-337E9F1AC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352901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5C88229-1249-E749-9DA2-04C15F9C2864}"/>
              </a:ext>
            </a:extLst>
          </p:cNvPr>
          <p:cNvSpPr/>
          <p:nvPr/>
        </p:nvSpPr>
        <p:spPr>
          <a:xfrm>
            <a:off x="2197100" y="2233613"/>
            <a:ext cx="5111750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336" name="TextBox 23">
            <a:extLst>
              <a:ext uri="{FF2B5EF4-FFF2-40B4-BE49-F238E27FC236}">
                <a16:creationId xmlns:a16="http://schemas.microsoft.com/office/drawing/2014/main" id="{833D2036-C296-0949-89C5-6BDA5FC9E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1304925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13337" name="TextBox 24">
            <a:extLst>
              <a:ext uri="{FF2B5EF4-FFF2-40B4-BE49-F238E27FC236}">
                <a16:creationId xmlns:a16="http://schemas.microsoft.com/office/drawing/2014/main" id="{C65ECCBB-F5C2-6544-8E97-2E7607E6A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569753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13338" name="TextBox 25">
            <a:extLst>
              <a:ext uri="{FF2B5EF4-FFF2-40B4-BE49-F238E27FC236}">
                <a16:creationId xmlns:a16="http://schemas.microsoft.com/office/drawing/2014/main" id="{C6FE9E60-6EF8-EF41-88D4-C5BE4C94F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219325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17691D3-8818-E14B-8E8E-5CBF6F706D93}"/>
              </a:ext>
            </a:extLst>
          </p:cNvPr>
          <p:cNvSpPr/>
          <p:nvPr/>
        </p:nvSpPr>
        <p:spPr>
          <a:xfrm>
            <a:off x="2017713" y="4632325"/>
            <a:ext cx="543401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340" name="TextBox 27">
            <a:extLst>
              <a:ext uri="{FF2B5EF4-FFF2-40B4-BE49-F238E27FC236}">
                <a16:creationId xmlns:a16="http://schemas.microsoft.com/office/drawing/2014/main" id="{B85E25F3-F86E-5F41-B548-98B2E84AF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4624388"/>
            <a:ext cx="162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35C5692-1B63-F442-9EC4-F3C2F0479440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5218EF-AF33-AB4E-A87C-CBB97B6B9343}"/>
              </a:ext>
            </a:extLst>
          </p:cNvPr>
          <p:cNvSpPr/>
          <p:nvPr/>
        </p:nvSpPr>
        <p:spPr>
          <a:xfrm>
            <a:off x="1830388" y="3578225"/>
            <a:ext cx="5765800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4CDDDD-98D8-ED41-BFA5-DD448E89044B}"/>
              </a:ext>
            </a:extLst>
          </p:cNvPr>
          <p:cNvSpPr/>
          <p:nvPr/>
        </p:nvSpPr>
        <p:spPr>
          <a:xfrm>
            <a:off x="2916238" y="5741988"/>
            <a:ext cx="372586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C8E61A-CEF9-B54B-B4CF-944D6EA479EA}"/>
              </a:ext>
            </a:extLst>
          </p:cNvPr>
          <p:cNvSpPr/>
          <p:nvPr/>
        </p:nvSpPr>
        <p:spPr>
          <a:xfrm>
            <a:off x="2862263" y="1304925"/>
            <a:ext cx="3725862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0489DC81-9A58-984F-B7FF-19953EBCFA03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99337BE3-0FF1-E349-B74A-30CB5811294D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DA938DD5-7E4C-0E42-A3F8-8FEA6F989603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F92EF94-B542-934A-B34D-24A95051F0DC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C8BB7C-33D4-F44D-874C-AF0342EAAEBA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ED13023-B5C0-994C-B7A3-02C319A676B4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Box 30">
            <a:extLst>
              <a:ext uri="{FF2B5EF4-FFF2-40B4-BE49-F238E27FC236}">
                <a16:creationId xmlns:a16="http://schemas.microsoft.com/office/drawing/2014/main" id="{AD33D386-4100-7648-9867-489A73EFD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BBB9B6-951F-CE42-AC70-DAB4CD463554}"/>
              </a:ext>
            </a:extLst>
          </p:cNvPr>
          <p:cNvSpPr txBox="1"/>
          <p:nvPr/>
        </p:nvSpPr>
        <p:spPr>
          <a:xfrm>
            <a:off x="4259263" y="89535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EF9538-BE8D-1748-9298-4C39F674D4FE}"/>
              </a:ext>
            </a:extLst>
          </p:cNvPr>
          <p:cNvSpPr txBox="1"/>
          <p:nvPr/>
        </p:nvSpPr>
        <p:spPr>
          <a:xfrm>
            <a:off x="4267200" y="6227763"/>
            <a:ext cx="8397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FB16B0-280F-5041-A7F2-CB8B40DD9F9E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6AD8A32-2C25-3C4F-936B-58C4935E4472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F956732-E1C7-D34B-B03F-5EDF52312420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FEBA3AA-AED2-DE4A-BED2-67ACB9DEF7BE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097C9F0-AE4E-394C-B50C-BACAB9C6102F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211E72B-1055-9D44-82F2-F734405A70C2}"/>
              </a:ext>
            </a:extLst>
          </p:cNvPr>
          <p:cNvCxnSpPr/>
          <p:nvPr/>
        </p:nvCxnSpPr>
        <p:spPr>
          <a:xfrm>
            <a:off x="1001713" y="48942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6" name="TextBox 19">
            <a:extLst>
              <a:ext uri="{FF2B5EF4-FFF2-40B4-BE49-F238E27FC236}">
                <a16:creationId xmlns:a16="http://schemas.microsoft.com/office/drawing/2014/main" id="{F8E33088-EE7F-6442-9A78-FCA99BCCA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14357" name="TextBox 20">
            <a:extLst>
              <a:ext uri="{FF2B5EF4-FFF2-40B4-BE49-F238E27FC236}">
                <a16:creationId xmlns:a16="http://schemas.microsoft.com/office/drawing/2014/main" id="{B58EDB37-2223-C541-B555-0964E7924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sp>
        <p:nvSpPr>
          <p:cNvPr id="14358" name="TextBox 21">
            <a:extLst>
              <a:ext uri="{FF2B5EF4-FFF2-40B4-BE49-F238E27FC236}">
                <a16:creationId xmlns:a16="http://schemas.microsoft.com/office/drawing/2014/main" id="{4A5EBB25-82A2-F243-B23B-8336806EA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352901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7D38B77-E5C3-7C40-AB79-71EAFC29A0E6}"/>
              </a:ext>
            </a:extLst>
          </p:cNvPr>
          <p:cNvSpPr/>
          <p:nvPr/>
        </p:nvSpPr>
        <p:spPr>
          <a:xfrm>
            <a:off x="2197100" y="2233613"/>
            <a:ext cx="5111750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360" name="TextBox 23">
            <a:extLst>
              <a:ext uri="{FF2B5EF4-FFF2-40B4-BE49-F238E27FC236}">
                <a16:creationId xmlns:a16="http://schemas.microsoft.com/office/drawing/2014/main" id="{27CFD419-E0A6-4643-9C0F-E434EDAB5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1304925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14361" name="TextBox 24">
            <a:extLst>
              <a:ext uri="{FF2B5EF4-FFF2-40B4-BE49-F238E27FC236}">
                <a16:creationId xmlns:a16="http://schemas.microsoft.com/office/drawing/2014/main" id="{B1A3D2CF-411A-AB4B-AD94-4573C6FC7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569753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14362" name="TextBox 25">
            <a:extLst>
              <a:ext uri="{FF2B5EF4-FFF2-40B4-BE49-F238E27FC236}">
                <a16:creationId xmlns:a16="http://schemas.microsoft.com/office/drawing/2014/main" id="{9CC06722-32C8-8B48-A4AE-1A92610DC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219325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F4B86E4-C392-0340-847F-EFFEC4489002}"/>
              </a:ext>
            </a:extLst>
          </p:cNvPr>
          <p:cNvSpPr/>
          <p:nvPr/>
        </p:nvSpPr>
        <p:spPr>
          <a:xfrm>
            <a:off x="2101850" y="4710113"/>
            <a:ext cx="5434013" cy="36988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364" name="TextBox 27">
            <a:extLst>
              <a:ext uri="{FF2B5EF4-FFF2-40B4-BE49-F238E27FC236}">
                <a16:creationId xmlns:a16="http://schemas.microsoft.com/office/drawing/2014/main" id="{41D43B1F-ED42-C741-A300-71A0275F9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4686300"/>
            <a:ext cx="162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7AE972D-353E-5A4E-8D0F-D205CBC4CC7B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8D5F1C6-6843-5549-946D-DDB3059777F2}"/>
              </a:ext>
            </a:extLst>
          </p:cNvPr>
          <p:cNvCxnSpPr/>
          <p:nvPr/>
        </p:nvCxnSpPr>
        <p:spPr>
          <a:xfrm flipH="1">
            <a:off x="2555875" y="27082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65E0C8D-EF8E-1944-A474-202A931033A5}"/>
              </a:ext>
            </a:extLst>
          </p:cNvPr>
          <p:cNvCxnSpPr/>
          <p:nvPr/>
        </p:nvCxnSpPr>
        <p:spPr>
          <a:xfrm flipH="1">
            <a:off x="6551613" y="2738438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25EC997-2B7C-8A4C-BA11-1C1068C3E0A1}"/>
              </a:ext>
            </a:extLst>
          </p:cNvPr>
          <p:cNvCxnSpPr/>
          <p:nvPr/>
        </p:nvCxnSpPr>
        <p:spPr>
          <a:xfrm flipH="1">
            <a:off x="3149600" y="27082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34E23AB-5634-6845-8E8C-97B5BBCB65C1}"/>
              </a:ext>
            </a:extLst>
          </p:cNvPr>
          <p:cNvCxnSpPr/>
          <p:nvPr/>
        </p:nvCxnSpPr>
        <p:spPr>
          <a:xfrm flipH="1">
            <a:off x="3851275" y="2693988"/>
            <a:ext cx="792163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2F83790-9FD1-F640-A816-3F66FDE4CCCD}"/>
              </a:ext>
            </a:extLst>
          </p:cNvPr>
          <p:cNvCxnSpPr/>
          <p:nvPr/>
        </p:nvCxnSpPr>
        <p:spPr>
          <a:xfrm flipH="1">
            <a:off x="4597400" y="2647950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0B9C215-7538-3341-BE3F-BEE78D1973F0}"/>
              </a:ext>
            </a:extLst>
          </p:cNvPr>
          <p:cNvCxnSpPr/>
          <p:nvPr/>
        </p:nvCxnSpPr>
        <p:spPr>
          <a:xfrm flipH="1">
            <a:off x="5260975" y="26955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1796C28-3055-7546-96D2-0333C9F34B06}"/>
              </a:ext>
            </a:extLst>
          </p:cNvPr>
          <p:cNvCxnSpPr/>
          <p:nvPr/>
        </p:nvCxnSpPr>
        <p:spPr>
          <a:xfrm flipH="1">
            <a:off x="5910263" y="2708275"/>
            <a:ext cx="792162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E462295-8F3B-E148-8A54-ACB6C47A23C6}"/>
              </a:ext>
            </a:extLst>
          </p:cNvPr>
          <p:cNvCxnSpPr/>
          <p:nvPr/>
        </p:nvCxnSpPr>
        <p:spPr>
          <a:xfrm rot="5400000" flipH="1">
            <a:off x="3847306" y="3886994"/>
            <a:ext cx="790575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D4682D4-0E1E-0D4B-9083-3528743706D2}"/>
              </a:ext>
            </a:extLst>
          </p:cNvPr>
          <p:cNvCxnSpPr/>
          <p:nvPr/>
        </p:nvCxnSpPr>
        <p:spPr>
          <a:xfrm rot="5400000" flipH="1">
            <a:off x="4597400" y="3871913"/>
            <a:ext cx="792163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59B4771-28C7-3A4A-9F34-A6A15D2865B2}"/>
              </a:ext>
            </a:extLst>
          </p:cNvPr>
          <p:cNvCxnSpPr/>
          <p:nvPr/>
        </p:nvCxnSpPr>
        <p:spPr>
          <a:xfrm rot="5400000" flipH="1">
            <a:off x="5876926" y="3838575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9CE2914-BE2E-0640-91D4-3A04FCEB5CC7}"/>
              </a:ext>
            </a:extLst>
          </p:cNvPr>
          <p:cNvCxnSpPr/>
          <p:nvPr/>
        </p:nvCxnSpPr>
        <p:spPr>
          <a:xfrm rot="5400000" flipH="1">
            <a:off x="5248276" y="3838575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866A302-33CC-554D-9C06-EAC56981D9BB}"/>
              </a:ext>
            </a:extLst>
          </p:cNvPr>
          <p:cNvCxnSpPr/>
          <p:nvPr/>
        </p:nvCxnSpPr>
        <p:spPr>
          <a:xfrm rot="5400000" flipH="1">
            <a:off x="2570956" y="3886994"/>
            <a:ext cx="790575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8A6823F-84EA-CC4C-A645-2B8E34519AF1}"/>
              </a:ext>
            </a:extLst>
          </p:cNvPr>
          <p:cNvCxnSpPr/>
          <p:nvPr/>
        </p:nvCxnSpPr>
        <p:spPr>
          <a:xfrm rot="5400000" flipH="1">
            <a:off x="3267869" y="3886994"/>
            <a:ext cx="790575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75EF880-A967-2843-96AE-8CCC4A8C0B5E}"/>
              </a:ext>
            </a:extLst>
          </p:cNvPr>
          <p:cNvCxnSpPr/>
          <p:nvPr/>
        </p:nvCxnSpPr>
        <p:spPr>
          <a:xfrm rot="5400000" flipH="1">
            <a:off x="6557963" y="3838575"/>
            <a:ext cx="792162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80" name="TextBox 43">
            <a:extLst>
              <a:ext uri="{FF2B5EF4-FFF2-40B4-BE49-F238E27FC236}">
                <a16:creationId xmlns:a16="http://schemas.microsoft.com/office/drawing/2014/main" id="{E1019176-1857-D644-B9A8-FE922C537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2755900"/>
            <a:ext cx="143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Easterly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Trade winds</a:t>
            </a:r>
          </a:p>
        </p:txBody>
      </p:sp>
      <p:sp>
        <p:nvSpPr>
          <p:cNvPr id="14381" name="TextBox 44">
            <a:extLst>
              <a:ext uri="{FF2B5EF4-FFF2-40B4-BE49-F238E27FC236}">
                <a16:creationId xmlns:a16="http://schemas.microsoft.com/office/drawing/2014/main" id="{F380B8CF-4DC5-6342-BD30-3DF7E6570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3898900"/>
            <a:ext cx="143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Easterly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Trade winds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DA3EB13-0339-E246-9111-878387CFE3CC}"/>
              </a:ext>
            </a:extLst>
          </p:cNvPr>
          <p:cNvCxnSpPr/>
          <p:nvPr/>
        </p:nvCxnSpPr>
        <p:spPr>
          <a:xfrm flipV="1">
            <a:off x="2693988" y="1674813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E6239D2-1048-9543-98FF-6CE3026F3F0E}"/>
              </a:ext>
            </a:extLst>
          </p:cNvPr>
          <p:cNvCxnSpPr/>
          <p:nvPr/>
        </p:nvCxnSpPr>
        <p:spPr>
          <a:xfrm flipV="1">
            <a:off x="3165475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358EDCC-55BD-EB4C-88D8-13B481428B6E}"/>
              </a:ext>
            </a:extLst>
          </p:cNvPr>
          <p:cNvCxnSpPr/>
          <p:nvPr/>
        </p:nvCxnSpPr>
        <p:spPr>
          <a:xfrm flipV="1">
            <a:off x="6184900" y="1720850"/>
            <a:ext cx="404813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F49F667-776E-F640-829E-57536B49ED48}"/>
              </a:ext>
            </a:extLst>
          </p:cNvPr>
          <p:cNvCxnSpPr/>
          <p:nvPr/>
        </p:nvCxnSpPr>
        <p:spPr>
          <a:xfrm flipV="1">
            <a:off x="5707063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DA797BA-A54F-844A-9A0B-0B20313B2693}"/>
              </a:ext>
            </a:extLst>
          </p:cNvPr>
          <p:cNvCxnSpPr/>
          <p:nvPr/>
        </p:nvCxnSpPr>
        <p:spPr>
          <a:xfrm flipV="1">
            <a:off x="3303588" y="2284413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9939550-34F6-4047-BE98-CD83A350E680}"/>
              </a:ext>
            </a:extLst>
          </p:cNvPr>
          <p:cNvCxnSpPr/>
          <p:nvPr/>
        </p:nvCxnSpPr>
        <p:spPr>
          <a:xfrm flipV="1">
            <a:off x="4522788" y="1674813"/>
            <a:ext cx="404812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1BDDECC-CC53-124D-85FB-6E3FA8261540}"/>
              </a:ext>
            </a:extLst>
          </p:cNvPr>
          <p:cNvCxnSpPr/>
          <p:nvPr/>
        </p:nvCxnSpPr>
        <p:spPr>
          <a:xfrm flipV="1">
            <a:off x="3790950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A7F094F-D365-6440-9AF1-963B062511CE}"/>
              </a:ext>
            </a:extLst>
          </p:cNvPr>
          <p:cNvCxnSpPr/>
          <p:nvPr/>
        </p:nvCxnSpPr>
        <p:spPr>
          <a:xfrm flipV="1">
            <a:off x="5108575" y="1689100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9E2B56A-E1BB-6841-85EB-84608902DA4E}"/>
              </a:ext>
            </a:extLst>
          </p:cNvPr>
          <p:cNvCxnSpPr/>
          <p:nvPr/>
        </p:nvCxnSpPr>
        <p:spPr>
          <a:xfrm rot="5400000" flipV="1">
            <a:off x="2803526" y="5197475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DA8F8DA-DC8C-1042-B1F8-F02127DCC785}"/>
              </a:ext>
            </a:extLst>
          </p:cNvPr>
          <p:cNvCxnSpPr/>
          <p:nvPr/>
        </p:nvCxnSpPr>
        <p:spPr>
          <a:xfrm rot="5400000" flipV="1">
            <a:off x="4464844" y="5198269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6A6E4D8-E272-2146-A3EE-321319294E2B}"/>
              </a:ext>
            </a:extLst>
          </p:cNvPr>
          <p:cNvCxnSpPr/>
          <p:nvPr/>
        </p:nvCxnSpPr>
        <p:spPr>
          <a:xfrm rot="5400000" flipV="1">
            <a:off x="3335338" y="5211762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CF6EA26-EA42-F545-B61D-B15BB02E7AF7}"/>
              </a:ext>
            </a:extLst>
          </p:cNvPr>
          <p:cNvCxnSpPr/>
          <p:nvPr/>
        </p:nvCxnSpPr>
        <p:spPr>
          <a:xfrm rot="5400000" flipV="1">
            <a:off x="3944938" y="522763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96FA83D-04C9-F848-877C-DBA1B395F801}"/>
              </a:ext>
            </a:extLst>
          </p:cNvPr>
          <p:cNvCxnSpPr/>
          <p:nvPr/>
        </p:nvCxnSpPr>
        <p:spPr>
          <a:xfrm rot="5400000" flipV="1">
            <a:off x="5085556" y="5210969"/>
            <a:ext cx="404813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84A141D-AB7F-CA4B-9F1C-2DBF5F4AFD1A}"/>
              </a:ext>
            </a:extLst>
          </p:cNvPr>
          <p:cNvCxnSpPr/>
          <p:nvPr/>
        </p:nvCxnSpPr>
        <p:spPr>
          <a:xfrm rot="5400000" flipV="1">
            <a:off x="5759451" y="520858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BCCFAC4-822E-BA45-9E1B-1D5AA5559E33}"/>
              </a:ext>
            </a:extLst>
          </p:cNvPr>
          <p:cNvCxnSpPr/>
          <p:nvPr/>
        </p:nvCxnSpPr>
        <p:spPr>
          <a:xfrm rot="5400000" flipV="1">
            <a:off x="6321426" y="518318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97" name="TextBox 60">
            <a:extLst>
              <a:ext uri="{FF2B5EF4-FFF2-40B4-BE49-F238E27FC236}">
                <a16:creationId xmlns:a16="http://schemas.microsoft.com/office/drawing/2014/main" id="{E7BF6043-1B9E-5A49-B137-1A91161E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238" y="1646238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westerlies</a:t>
            </a:r>
          </a:p>
        </p:txBody>
      </p:sp>
      <p:sp>
        <p:nvSpPr>
          <p:cNvPr id="14398" name="TextBox 61">
            <a:extLst>
              <a:ext uri="{FF2B5EF4-FFF2-40B4-BE49-F238E27FC236}">
                <a16:creationId xmlns:a16="http://schemas.microsoft.com/office/drawing/2014/main" id="{DA3FC8BE-2AD2-C143-9B6E-4BD3BCE04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275" y="5214938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westerlies</a:t>
            </a:r>
          </a:p>
        </p:txBody>
      </p:sp>
    </p:spTree>
  </p:cSld>
  <p:clrMapOvr>
    <a:masterClrMapping/>
  </p:clrMapOvr>
  <p:transition advClick="0" advTm="4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WordArt 3">
            <a:extLst>
              <a:ext uri="{FF2B5EF4-FFF2-40B4-BE49-F238E27FC236}">
                <a16:creationId xmlns:a16="http://schemas.microsoft.com/office/drawing/2014/main" id="{CD2EBC5F-42B5-F748-B76B-3A6F522AD6A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243138"/>
            <a:ext cx="37480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E8408AC-85A6-D447-AABD-60C63299AD24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9699E87-B263-8049-93D8-B8DB470B9B9B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5A9A160-E74F-B44C-AEF0-B74D0EEC1D68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TextBox 8">
            <a:extLst>
              <a:ext uri="{FF2B5EF4-FFF2-40B4-BE49-F238E27FC236}">
                <a16:creationId xmlns:a16="http://schemas.microsoft.com/office/drawing/2014/main" id="{A1160C3F-251A-DE45-A2F8-831855977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0F647F-B9C9-A449-8172-E7C57F50D75C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76AD02-544C-1F40-AF4B-4F5F76BADBC4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</p:spTree>
  </p:cSld>
  <p:clrMapOvr>
    <a:masterClrMapping/>
  </p:clrMapOvr>
  <p:transition advClick="0" advTm="2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622372C-7D71-9E4B-B8C2-14EF893DE43A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AE4D713-30BD-0D44-8886-0A83AD103809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419BC31-E71E-D74E-9826-CC89505EC950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TextBox 30">
            <a:extLst>
              <a:ext uri="{FF2B5EF4-FFF2-40B4-BE49-F238E27FC236}">
                <a16:creationId xmlns:a16="http://schemas.microsoft.com/office/drawing/2014/main" id="{3419F120-5E4C-A248-9CB8-EFE9A4B87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6E3423-B54D-C746-918D-1BE6C12FC90F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648A3D-06BF-B642-9C8D-736718E14F5F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9D27BD9-5399-1143-B01E-188ED473CF8F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E75A81-31A0-4040-907D-8986205B4078}"/>
              </a:ext>
            </a:extLst>
          </p:cNvPr>
          <p:cNvCxnSpPr/>
          <p:nvPr/>
        </p:nvCxnSpPr>
        <p:spPr>
          <a:xfrm flipH="1">
            <a:off x="1871663" y="600551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A3AA9BF-3F19-C845-96D2-3A39FC531F9E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F5F47F-85CF-6742-9EFD-CEA32BEFB9AA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F7EA14E-2DB5-E64E-A096-CE5B01771FEA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BA00E23-3DC4-4047-B5BC-6C9A3DFFBC61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65C6C04-1673-C04B-891D-1E857171B02F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3" name="TextBox 14">
            <a:extLst>
              <a:ext uri="{FF2B5EF4-FFF2-40B4-BE49-F238E27FC236}">
                <a16:creationId xmlns:a16="http://schemas.microsoft.com/office/drawing/2014/main" id="{3F376F3D-7CF6-4A48-BE30-3D1DE7B74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17424" name="TextBox 15">
            <a:extLst>
              <a:ext uri="{FF2B5EF4-FFF2-40B4-BE49-F238E27FC236}">
                <a16:creationId xmlns:a16="http://schemas.microsoft.com/office/drawing/2014/main" id="{1925B49E-8C32-E64E-8348-8067C39D6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</p:spTree>
  </p:cSld>
  <p:clrMapOvr>
    <a:masterClrMapping/>
  </p:clrMapOvr>
  <p:transition advClick="0" advTm="2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575208A9-5996-A948-86DE-CC2952ED1FC6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C539EA50-3C15-3E44-994E-8F17032D6016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170C99B6-968C-9E41-B075-B78B734243A1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8AEAA8A-A20A-7248-B69B-855D21F3AA58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E3EBBE-1AC5-484E-8B8A-3B887D5FD4DE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BBB65D-8C1C-354C-943D-C91E695E29A4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Box 30">
            <a:extLst>
              <a:ext uri="{FF2B5EF4-FFF2-40B4-BE49-F238E27FC236}">
                <a16:creationId xmlns:a16="http://schemas.microsoft.com/office/drawing/2014/main" id="{AC8819B3-9E80-3A41-B197-66796A36B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DE783C-E0E1-5348-98DC-7B040B9E0F22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4924DD-3FBD-F84F-8235-3640BF1B1802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34D7E2C-27F0-5441-9AA1-0DA585233BD4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4C01000-BD2C-604B-B6FA-81C73FD3385D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DE6308C-B365-104E-991B-2DA9DDBB42D7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5F85732-E4AD-5B46-9D5F-0E5E5EA9DC42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05C22FC-8DEA-324B-A0E0-CB2857683F8B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AE7BC63-122E-DD4C-B2FA-473840B051B8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9" name="TextBox 16">
            <a:extLst>
              <a:ext uri="{FF2B5EF4-FFF2-40B4-BE49-F238E27FC236}">
                <a16:creationId xmlns:a16="http://schemas.microsoft.com/office/drawing/2014/main" id="{F1A255A6-F7F1-FA4A-AD19-C63139615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18450" name="TextBox 17">
            <a:extLst>
              <a:ext uri="{FF2B5EF4-FFF2-40B4-BE49-F238E27FC236}">
                <a16:creationId xmlns:a16="http://schemas.microsoft.com/office/drawing/2014/main" id="{4ADDF9E4-F4BD-274C-8DAC-F02BC2397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15AE47B-0D7D-144F-9D4C-DD9035742470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F5E58C8-4EA4-424B-973D-63E839A4EF61}"/>
              </a:ext>
            </a:extLst>
          </p:cNvPr>
          <p:cNvCxnSpPr/>
          <p:nvPr/>
        </p:nvCxnSpPr>
        <p:spPr>
          <a:xfrm flipH="1">
            <a:off x="2916238" y="677863"/>
            <a:ext cx="1511300" cy="676275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87F9309-1073-254A-A273-09A580736BD5}"/>
              </a:ext>
            </a:extLst>
          </p:cNvPr>
          <p:cNvCxnSpPr/>
          <p:nvPr/>
        </p:nvCxnSpPr>
        <p:spPr>
          <a:xfrm flipH="1">
            <a:off x="1692275" y="2595563"/>
            <a:ext cx="257175" cy="98266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1F142B9-3A06-2C43-8AF6-11603762E3A7}"/>
              </a:ext>
            </a:extLst>
          </p:cNvPr>
          <p:cNvCxnSpPr>
            <a:stCxn id="18450" idx="3"/>
          </p:cNvCxnSpPr>
          <p:nvPr/>
        </p:nvCxnSpPr>
        <p:spPr>
          <a:xfrm flipV="1">
            <a:off x="2179638" y="1660525"/>
            <a:ext cx="452437" cy="598488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5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F77805-C25D-A242-982F-B114EC045382}"/>
              </a:ext>
            </a:extLst>
          </p:cNvPr>
          <p:cNvSpPr/>
          <p:nvPr/>
        </p:nvSpPr>
        <p:spPr>
          <a:xfrm>
            <a:off x="1830388" y="3578225"/>
            <a:ext cx="5765800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A70282-C65A-0B41-94CD-9F9BF449790B}"/>
              </a:ext>
            </a:extLst>
          </p:cNvPr>
          <p:cNvSpPr/>
          <p:nvPr/>
        </p:nvSpPr>
        <p:spPr>
          <a:xfrm>
            <a:off x="2916238" y="5741988"/>
            <a:ext cx="372586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88A79B-F69D-2A4C-80E7-B0AA71A752F8}"/>
              </a:ext>
            </a:extLst>
          </p:cNvPr>
          <p:cNvSpPr/>
          <p:nvPr/>
        </p:nvSpPr>
        <p:spPr>
          <a:xfrm>
            <a:off x="2862263" y="1304925"/>
            <a:ext cx="3725862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7E96C094-0A31-DC45-A131-8EB32A385F5F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E1449B70-1AF7-874A-BD91-FE88147790AA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AB888F16-9FB1-8F44-AA43-B49E0ADAD88E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03598AD-573B-8647-BEB3-0998F63D6ECC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FEFA74A-AB0E-5C45-B32E-C7EC44F8539A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11653F-AD8E-5849-9AA6-3AA7E5507612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7" name="TextBox 30">
            <a:extLst>
              <a:ext uri="{FF2B5EF4-FFF2-40B4-BE49-F238E27FC236}">
                <a16:creationId xmlns:a16="http://schemas.microsoft.com/office/drawing/2014/main" id="{DBD34444-AFC0-0548-864B-5B178D035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B9A65D-7DE2-AD44-9DED-399C35408836}"/>
              </a:ext>
            </a:extLst>
          </p:cNvPr>
          <p:cNvSpPr txBox="1"/>
          <p:nvPr/>
        </p:nvSpPr>
        <p:spPr>
          <a:xfrm>
            <a:off x="4259263" y="89535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04D6E1-90FA-4942-9F3D-B500EF82838E}"/>
              </a:ext>
            </a:extLst>
          </p:cNvPr>
          <p:cNvSpPr txBox="1"/>
          <p:nvPr/>
        </p:nvSpPr>
        <p:spPr>
          <a:xfrm>
            <a:off x="4267200" y="6227763"/>
            <a:ext cx="8397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B61B389-ED5D-0541-8DA0-AFD14CF67EB8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3C33B97-17D7-A344-B6D8-8B4985E7988D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87245E2-098F-474F-BEE5-F100B58865BA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7BC35A5-1051-8A41-9368-4820645C1604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A998C6D-0671-4345-B518-71F84DE9671D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22EF6A4-4BE0-E64E-9781-DEA7CDC72C7C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6" name="TextBox 19">
            <a:extLst>
              <a:ext uri="{FF2B5EF4-FFF2-40B4-BE49-F238E27FC236}">
                <a16:creationId xmlns:a16="http://schemas.microsoft.com/office/drawing/2014/main" id="{1A5D4776-ECB5-3E48-ADFB-43FE0AF2C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19477" name="TextBox 20">
            <a:extLst>
              <a:ext uri="{FF2B5EF4-FFF2-40B4-BE49-F238E27FC236}">
                <a16:creationId xmlns:a16="http://schemas.microsoft.com/office/drawing/2014/main" id="{4A3932A4-A662-714C-B4EA-B8C1127BF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sp>
        <p:nvSpPr>
          <p:cNvPr id="19478" name="TextBox 21">
            <a:extLst>
              <a:ext uri="{FF2B5EF4-FFF2-40B4-BE49-F238E27FC236}">
                <a16:creationId xmlns:a16="http://schemas.microsoft.com/office/drawing/2014/main" id="{0404A2CA-843C-244B-9076-0DAF8C129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352901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D0E8E-A66F-5E45-86EA-C93A55D8D43E}"/>
              </a:ext>
            </a:extLst>
          </p:cNvPr>
          <p:cNvSpPr/>
          <p:nvPr/>
        </p:nvSpPr>
        <p:spPr>
          <a:xfrm>
            <a:off x="2197100" y="2233613"/>
            <a:ext cx="5111750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480" name="TextBox 23">
            <a:extLst>
              <a:ext uri="{FF2B5EF4-FFF2-40B4-BE49-F238E27FC236}">
                <a16:creationId xmlns:a16="http://schemas.microsoft.com/office/drawing/2014/main" id="{A6731149-9713-FF43-8336-F7524EA61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1304925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19481" name="TextBox 24">
            <a:extLst>
              <a:ext uri="{FF2B5EF4-FFF2-40B4-BE49-F238E27FC236}">
                <a16:creationId xmlns:a16="http://schemas.microsoft.com/office/drawing/2014/main" id="{157B75DC-854C-A446-854C-DD14D50CE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569753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19482" name="TextBox 25">
            <a:extLst>
              <a:ext uri="{FF2B5EF4-FFF2-40B4-BE49-F238E27FC236}">
                <a16:creationId xmlns:a16="http://schemas.microsoft.com/office/drawing/2014/main" id="{BB4A324D-1A78-D549-8EC5-EBE4D716B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219325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92789C-F397-E044-9FED-495B0050AFFF}"/>
              </a:ext>
            </a:extLst>
          </p:cNvPr>
          <p:cNvSpPr/>
          <p:nvPr/>
        </p:nvSpPr>
        <p:spPr>
          <a:xfrm>
            <a:off x="2017713" y="4632325"/>
            <a:ext cx="543401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484" name="TextBox 27">
            <a:extLst>
              <a:ext uri="{FF2B5EF4-FFF2-40B4-BE49-F238E27FC236}">
                <a16:creationId xmlns:a16="http://schemas.microsoft.com/office/drawing/2014/main" id="{46DB988B-D7E7-FC47-8046-9A00D74F8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4624388"/>
            <a:ext cx="162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974A336-DEF5-6940-AB04-4991AE0B3B0C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7645092-2162-9949-AA57-7DC190AC3400}"/>
              </a:ext>
            </a:extLst>
          </p:cNvPr>
          <p:cNvCxnSpPr/>
          <p:nvPr/>
        </p:nvCxnSpPr>
        <p:spPr>
          <a:xfrm flipH="1">
            <a:off x="2916238" y="677863"/>
            <a:ext cx="1511300" cy="676275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75A3C65-61BC-D948-BE7E-6EEA42CB5DAC}"/>
              </a:ext>
            </a:extLst>
          </p:cNvPr>
          <p:cNvCxnSpPr/>
          <p:nvPr/>
        </p:nvCxnSpPr>
        <p:spPr>
          <a:xfrm flipH="1">
            <a:off x="1692275" y="2595563"/>
            <a:ext cx="257175" cy="98266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4BDD604-3809-1046-8B65-DB781328A244}"/>
              </a:ext>
            </a:extLst>
          </p:cNvPr>
          <p:cNvCxnSpPr/>
          <p:nvPr/>
        </p:nvCxnSpPr>
        <p:spPr>
          <a:xfrm flipV="1">
            <a:off x="2179638" y="1660525"/>
            <a:ext cx="452437" cy="598488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A299ED-4B0B-DD42-A0D0-D3D7533EB460}"/>
              </a:ext>
            </a:extLst>
          </p:cNvPr>
          <p:cNvSpPr/>
          <p:nvPr/>
        </p:nvSpPr>
        <p:spPr>
          <a:xfrm>
            <a:off x="1830388" y="3578225"/>
            <a:ext cx="5765800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8ACDCE-6073-1A49-B9BB-09E92014BA1C}"/>
              </a:ext>
            </a:extLst>
          </p:cNvPr>
          <p:cNvSpPr/>
          <p:nvPr/>
        </p:nvSpPr>
        <p:spPr>
          <a:xfrm>
            <a:off x="2916238" y="5741988"/>
            <a:ext cx="372586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630575-2D20-CD40-9753-D819BD34079E}"/>
              </a:ext>
            </a:extLst>
          </p:cNvPr>
          <p:cNvSpPr/>
          <p:nvPr/>
        </p:nvSpPr>
        <p:spPr>
          <a:xfrm>
            <a:off x="2862263" y="1304925"/>
            <a:ext cx="3725862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70772313-9105-8543-9936-D19F7564C090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B02573D5-9323-3F4B-BDCF-5F6AEC9C2C86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AE077AAC-C708-4644-959A-E9C7DCE5F3E8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9E3FFA5-73DD-AE43-94B3-6A87835D9B70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AF80A0B-49F6-064E-9BB1-076B2A9A711C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A2EA328-7A74-F540-828D-C72614473896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1" name="TextBox 30">
            <a:extLst>
              <a:ext uri="{FF2B5EF4-FFF2-40B4-BE49-F238E27FC236}">
                <a16:creationId xmlns:a16="http://schemas.microsoft.com/office/drawing/2014/main" id="{A4F9DD35-A65A-7C41-8C94-9A24C804A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1A83D2-E76F-6842-A0FD-8F1E68C2D932}"/>
              </a:ext>
            </a:extLst>
          </p:cNvPr>
          <p:cNvSpPr txBox="1"/>
          <p:nvPr/>
        </p:nvSpPr>
        <p:spPr>
          <a:xfrm>
            <a:off x="4259263" y="89535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42E7E4-51F8-0541-ABF3-F58BFA3BA18C}"/>
              </a:ext>
            </a:extLst>
          </p:cNvPr>
          <p:cNvSpPr txBox="1"/>
          <p:nvPr/>
        </p:nvSpPr>
        <p:spPr>
          <a:xfrm>
            <a:off x="4267200" y="6227763"/>
            <a:ext cx="8397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397198D-1508-114D-9473-53F4C382FC14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57A5F14-DF8A-3748-8D3E-DE0ABA122ECB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CA81973-035E-A14F-A643-4AD3B93D55EF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E3051CA-CCA5-EC42-89AB-493549226EA3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F6BB21D-8544-1D4B-AA02-49623CC1514D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3BD8DEC-52FB-0446-90C0-6F6978FE3B38}"/>
              </a:ext>
            </a:extLst>
          </p:cNvPr>
          <p:cNvCxnSpPr/>
          <p:nvPr/>
        </p:nvCxnSpPr>
        <p:spPr>
          <a:xfrm>
            <a:off x="1001713" y="48942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0" name="TextBox 19">
            <a:extLst>
              <a:ext uri="{FF2B5EF4-FFF2-40B4-BE49-F238E27FC236}">
                <a16:creationId xmlns:a16="http://schemas.microsoft.com/office/drawing/2014/main" id="{1B205864-1E27-B742-865C-3FEEDB0F5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20501" name="TextBox 20">
            <a:extLst>
              <a:ext uri="{FF2B5EF4-FFF2-40B4-BE49-F238E27FC236}">
                <a16:creationId xmlns:a16="http://schemas.microsoft.com/office/drawing/2014/main" id="{F8C09C63-6AD9-8543-BDE7-754089904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sp>
        <p:nvSpPr>
          <p:cNvPr id="20502" name="TextBox 21">
            <a:extLst>
              <a:ext uri="{FF2B5EF4-FFF2-40B4-BE49-F238E27FC236}">
                <a16:creationId xmlns:a16="http://schemas.microsoft.com/office/drawing/2014/main" id="{AB06321F-E485-B245-AD23-73276BB9A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352901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940200F-5BA7-D44D-838D-4DE153C4BAB1}"/>
              </a:ext>
            </a:extLst>
          </p:cNvPr>
          <p:cNvSpPr/>
          <p:nvPr/>
        </p:nvSpPr>
        <p:spPr>
          <a:xfrm>
            <a:off x="2197100" y="2233613"/>
            <a:ext cx="5111750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504" name="TextBox 23">
            <a:extLst>
              <a:ext uri="{FF2B5EF4-FFF2-40B4-BE49-F238E27FC236}">
                <a16:creationId xmlns:a16="http://schemas.microsoft.com/office/drawing/2014/main" id="{473D24B9-0DB4-ED49-BB37-1A2C9C535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1304925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0505" name="TextBox 24">
            <a:extLst>
              <a:ext uri="{FF2B5EF4-FFF2-40B4-BE49-F238E27FC236}">
                <a16:creationId xmlns:a16="http://schemas.microsoft.com/office/drawing/2014/main" id="{74BB0407-D850-794F-AF72-CEB6E2ED0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569753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0506" name="TextBox 25">
            <a:extLst>
              <a:ext uri="{FF2B5EF4-FFF2-40B4-BE49-F238E27FC236}">
                <a16:creationId xmlns:a16="http://schemas.microsoft.com/office/drawing/2014/main" id="{58F9927C-0061-2F4A-B27B-E26F6B9E8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219325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7AAD967-AE90-304B-BC16-A7FEAF8D25DE}"/>
              </a:ext>
            </a:extLst>
          </p:cNvPr>
          <p:cNvSpPr/>
          <p:nvPr/>
        </p:nvSpPr>
        <p:spPr>
          <a:xfrm>
            <a:off x="2101850" y="4710113"/>
            <a:ext cx="5434013" cy="36988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508" name="TextBox 27">
            <a:extLst>
              <a:ext uri="{FF2B5EF4-FFF2-40B4-BE49-F238E27FC236}">
                <a16:creationId xmlns:a16="http://schemas.microsoft.com/office/drawing/2014/main" id="{CC5F64A1-85F5-2643-91F4-63F463CDB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4686300"/>
            <a:ext cx="162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745D83-2EC6-5543-B83E-7E5F2E06556D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63ED16D-0DCD-B345-9638-6C7EDB47CAF3}"/>
              </a:ext>
            </a:extLst>
          </p:cNvPr>
          <p:cNvCxnSpPr/>
          <p:nvPr/>
        </p:nvCxnSpPr>
        <p:spPr>
          <a:xfrm flipH="1">
            <a:off x="2555875" y="27082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8B10AA6-9A61-2447-9E98-87B79C655DF6}"/>
              </a:ext>
            </a:extLst>
          </p:cNvPr>
          <p:cNvCxnSpPr/>
          <p:nvPr/>
        </p:nvCxnSpPr>
        <p:spPr>
          <a:xfrm flipH="1">
            <a:off x="6551613" y="2738438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E09F4DF-39FF-7F4B-805D-8202CE871E30}"/>
              </a:ext>
            </a:extLst>
          </p:cNvPr>
          <p:cNvCxnSpPr/>
          <p:nvPr/>
        </p:nvCxnSpPr>
        <p:spPr>
          <a:xfrm flipH="1">
            <a:off x="3149600" y="27082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CAE43A6-9FB7-374F-9F79-EF19F7169C52}"/>
              </a:ext>
            </a:extLst>
          </p:cNvPr>
          <p:cNvCxnSpPr/>
          <p:nvPr/>
        </p:nvCxnSpPr>
        <p:spPr>
          <a:xfrm flipH="1">
            <a:off x="3851275" y="2693988"/>
            <a:ext cx="792163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FF31F3F-28CA-2745-8425-B881D244CBD2}"/>
              </a:ext>
            </a:extLst>
          </p:cNvPr>
          <p:cNvCxnSpPr/>
          <p:nvPr/>
        </p:nvCxnSpPr>
        <p:spPr>
          <a:xfrm flipH="1">
            <a:off x="4597400" y="2647950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4ADB86F-8E15-6C47-858A-D8B18F39A1F1}"/>
              </a:ext>
            </a:extLst>
          </p:cNvPr>
          <p:cNvCxnSpPr/>
          <p:nvPr/>
        </p:nvCxnSpPr>
        <p:spPr>
          <a:xfrm flipH="1">
            <a:off x="5260975" y="26955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FE3F680-5AC6-CF43-9928-F135CFA8A4A4}"/>
              </a:ext>
            </a:extLst>
          </p:cNvPr>
          <p:cNvCxnSpPr/>
          <p:nvPr/>
        </p:nvCxnSpPr>
        <p:spPr>
          <a:xfrm flipH="1">
            <a:off x="5910263" y="2708275"/>
            <a:ext cx="792162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9AE7F00-08E7-044A-A719-B93F711F31AA}"/>
              </a:ext>
            </a:extLst>
          </p:cNvPr>
          <p:cNvCxnSpPr/>
          <p:nvPr/>
        </p:nvCxnSpPr>
        <p:spPr>
          <a:xfrm rot="5400000" flipH="1">
            <a:off x="3847306" y="3886994"/>
            <a:ext cx="790575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859AB36-2132-D440-8D47-CBBA96439A6A}"/>
              </a:ext>
            </a:extLst>
          </p:cNvPr>
          <p:cNvCxnSpPr/>
          <p:nvPr/>
        </p:nvCxnSpPr>
        <p:spPr>
          <a:xfrm rot="5400000" flipH="1">
            <a:off x="4597400" y="3871913"/>
            <a:ext cx="792163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99D7B47-4E32-2C47-AD1D-0D04A9447CE4}"/>
              </a:ext>
            </a:extLst>
          </p:cNvPr>
          <p:cNvCxnSpPr/>
          <p:nvPr/>
        </p:nvCxnSpPr>
        <p:spPr>
          <a:xfrm rot="5400000" flipH="1">
            <a:off x="5876926" y="3838575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60D732F-DF5B-3B46-A2B0-BC9C235B52E6}"/>
              </a:ext>
            </a:extLst>
          </p:cNvPr>
          <p:cNvCxnSpPr/>
          <p:nvPr/>
        </p:nvCxnSpPr>
        <p:spPr>
          <a:xfrm rot="5400000" flipH="1">
            <a:off x="5248276" y="3838575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16AB877-ADB9-CF4B-BBF5-344543DBDB7B}"/>
              </a:ext>
            </a:extLst>
          </p:cNvPr>
          <p:cNvCxnSpPr/>
          <p:nvPr/>
        </p:nvCxnSpPr>
        <p:spPr>
          <a:xfrm rot="5400000" flipH="1">
            <a:off x="2570956" y="3886994"/>
            <a:ext cx="790575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8245774-27F3-7F4D-9FFF-1F8CE17FE967}"/>
              </a:ext>
            </a:extLst>
          </p:cNvPr>
          <p:cNvCxnSpPr/>
          <p:nvPr/>
        </p:nvCxnSpPr>
        <p:spPr>
          <a:xfrm rot="5400000" flipH="1">
            <a:off x="3267869" y="3886994"/>
            <a:ext cx="790575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BC52DF2-E3CE-BD46-BCE7-124957C8C3FA}"/>
              </a:ext>
            </a:extLst>
          </p:cNvPr>
          <p:cNvCxnSpPr/>
          <p:nvPr/>
        </p:nvCxnSpPr>
        <p:spPr>
          <a:xfrm rot="5400000" flipH="1">
            <a:off x="6557963" y="3838575"/>
            <a:ext cx="792162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4" name="TextBox 43">
            <a:extLst>
              <a:ext uri="{FF2B5EF4-FFF2-40B4-BE49-F238E27FC236}">
                <a16:creationId xmlns:a16="http://schemas.microsoft.com/office/drawing/2014/main" id="{12EC0C66-AFF9-EF46-961B-2C01ABF98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2755900"/>
            <a:ext cx="143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Easterly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Trade winds</a:t>
            </a:r>
          </a:p>
        </p:txBody>
      </p:sp>
      <p:sp>
        <p:nvSpPr>
          <p:cNvPr id="20525" name="TextBox 44">
            <a:extLst>
              <a:ext uri="{FF2B5EF4-FFF2-40B4-BE49-F238E27FC236}">
                <a16:creationId xmlns:a16="http://schemas.microsoft.com/office/drawing/2014/main" id="{DEC0F5C9-0FD1-7E42-9B21-3D50F647D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3898900"/>
            <a:ext cx="143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Easterly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Trade winds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1E007CC-E325-EB48-99D5-7C0D31DA678A}"/>
              </a:ext>
            </a:extLst>
          </p:cNvPr>
          <p:cNvCxnSpPr/>
          <p:nvPr/>
        </p:nvCxnSpPr>
        <p:spPr>
          <a:xfrm flipV="1">
            <a:off x="2693988" y="1674813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24F62F1-186B-FB49-80CF-FA533EE88BF4}"/>
              </a:ext>
            </a:extLst>
          </p:cNvPr>
          <p:cNvCxnSpPr/>
          <p:nvPr/>
        </p:nvCxnSpPr>
        <p:spPr>
          <a:xfrm flipV="1">
            <a:off x="3165475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43DD7FB-7BC3-CA4D-9B12-A21C491F3287}"/>
              </a:ext>
            </a:extLst>
          </p:cNvPr>
          <p:cNvCxnSpPr/>
          <p:nvPr/>
        </p:nvCxnSpPr>
        <p:spPr>
          <a:xfrm flipV="1">
            <a:off x="6184900" y="1720850"/>
            <a:ext cx="404813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68DA4CC-C842-5A4E-AEB7-7BBDA348203F}"/>
              </a:ext>
            </a:extLst>
          </p:cNvPr>
          <p:cNvCxnSpPr/>
          <p:nvPr/>
        </p:nvCxnSpPr>
        <p:spPr>
          <a:xfrm flipV="1">
            <a:off x="5707063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B4B423D-B87D-5C4C-8281-A2D08347A8B2}"/>
              </a:ext>
            </a:extLst>
          </p:cNvPr>
          <p:cNvCxnSpPr/>
          <p:nvPr/>
        </p:nvCxnSpPr>
        <p:spPr>
          <a:xfrm flipV="1">
            <a:off x="3303588" y="2284413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C3D1FF8-6283-E441-8F3F-54C6BE478D94}"/>
              </a:ext>
            </a:extLst>
          </p:cNvPr>
          <p:cNvCxnSpPr/>
          <p:nvPr/>
        </p:nvCxnSpPr>
        <p:spPr>
          <a:xfrm flipV="1">
            <a:off x="4522788" y="1674813"/>
            <a:ext cx="404812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3A59B0A-DD30-8644-907B-EE4009986204}"/>
              </a:ext>
            </a:extLst>
          </p:cNvPr>
          <p:cNvCxnSpPr/>
          <p:nvPr/>
        </p:nvCxnSpPr>
        <p:spPr>
          <a:xfrm flipV="1">
            <a:off x="3790950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D0DA4BF-68A2-3F41-9227-C6AA28B500BE}"/>
              </a:ext>
            </a:extLst>
          </p:cNvPr>
          <p:cNvCxnSpPr/>
          <p:nvPr/>
        </p:nvCxnSpPr>
        <p:spPr>
          <a:xfrm flipV="1">
            <a:off x="5108575" y="1689100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862C5D0-C011-6343-B038-566A2E4E160B}"/>
              </a:ext>
            </a:extLst>
          </p:cNvPr>
          <p:cNvCxnSpPr/>
          <p:nvPr/>
        </p:nvCxnSpPr>
        <p:spPr>
          <a:xfrm rot="5400000" flipV="1">
            <a:off x="2803526" y="5197475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4586D63-A08D-E347-8289-73C348E62FA8}"/>
              </a:ext>
            </a:extLst>
          </p:cNvPr>
          <p:cNvCxnSpPr/>
          <p:nvPr/>
        </p:nvCxnSpPr>
        <p:spPr>
          <a:xfrm rot="5400000" flipV="1">
            <a:off x="4464844" y="5198269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71CFD0A-EF99-B147-83C2-908784C98061}"/>
              </a:ext>
            </a:extLst>
          </p:cNvPr>
          <p:cNvCxnSpPr/>
          <p:nvPr/>
        </p:nvCxnSpPr>
        <p:spPr>
          <a:xfrm rot="5400000" flipV="1">
            <a:off x="3335338" y="5211762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D33A1B6-197F-6143-8882-E9F5FCF68AA7}"/>
              </a:ext>
            </a:extLst>
          </p:cNvPr>
          <p:cNvCxnSpPr/>
          <p:nvPr/>
        </p:nvCxnSpPr>
        <p:spPr>
          <a:xfrm rot="5400000" flipV="1">
            <a:off x="3944938" y="522763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FB8E5C7-D8BC-BB4E-A8F2-1899FCA8CA54}"/>
              </a:ext>
            </a:extLst>
          </p:cNvPr>
          <p:cNvCxnSpPr/>
          <p:nvPr/>
        </p:nvCxnSpPr>
        <p:spPr>
          <a:xfrm rot="5400000" flipV="1">
            <a:off x="5085556" y="5210969"/>
            <a:ext cx="404813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6836547-97B5-BA4E-AA1E-8F4300F5473D}"/>
              </a:ext>
            </a:extLst>
          </p:cNvPr>
          <p:cNvCxnSpPr/>
          <p:nvPr/>
        </p:nvCxnSpPr>
        <p:spPr>
          <a:xfrm rot="5400000" flipV="1">
            <a:off x="5759451" y="520858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95564D9-5AB6-104A-823A-1957CECC7D80}"/>
              </a:ext>
            </a:extLst>
          </p:cNvPr>
          <p:cNvCxnSpPr/>
          <p:nvPr/>
        </p:nvCxnSpPr>
        <p:spPr>
          <a:xfrm rot="5400000" flipV="1">
            <a:off x="6321426" y="518318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1" name="TextBox 60">
            <a:extLst>
              <a:ext uri="{FF2B5EF4-FFF2-40B4-BE49-F238E27FC236}">
                <a16:creationId xmlns:a16="http://schemas.microsoft.com/office/drawing/2014/main" id="{DA6E9C53-A39A-E848-ADBF-BCA4A3669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238" y="1646238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westerlies</a:t>
            </a:r>
          </a:p>
        </p:txBody>
      </p:sp>
      <p:sp>
        <p:nvSpPr>
          <p:cNvPr id="20542" name="TextBox 61">
            <a:extLst>
              <a:ext uri="{FF2B5EF4-FFF2-40B4-BE49-F238E27FC236}">
                <a16:creationId xmlns:a16="http://schemas.microsoft.com/office/drawing/2014/main" id="{49B39F60-ED05-3540-8A6C-D49BE47C9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275" y="5214938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westerlies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7B83C3F-AC19-F546-AD75-88E6FCAABBCB}"/>
              </a:ext>
            </a:extLst>
          </p:cNvPr>
          <p:cNvCxnSpPr/>
          <p:nvPr/>
        </p:nvCxnSpPr>
        <p:spPr>
          <a:xfrm flipH="1">
            <a:off x="2916238" y="677863"/>
            <a:ext cx="1511300" cy="676275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8FF79AB-BF47-F84F-89B9-DC685007EAB0}"/>
              </a:ext>
            </a:extLst>
          </p:cNvPr>
          <p:cNvCxnSpPr/>
          <p:nvPr/>
        </p:nvCxnSpPr>
        <p:spPr>
          <a:xfrm flipH="1">
            <a:off x="1692275" y="2595563"/>
            <a:ext cx="257175" cy="98266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0C937FB-E9EE-864E-8C68-20B3D5A5DA38}"/>
              </a:ext>
            </a:extLst>
          </p:cNvPr>
          <p:cNvCxnSpPr/>
          <p:nvPr/>
        </p:nvCxnSpPr>
        <p:spPr>
          <a:xfrm flipV="1">
            <a:off x="2179638" y="1660525"/>
            <a:ext cx="452437" cy="598488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3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WordArt 5">
            <a:extLst>
              <a:ext uri="{FF2B5EF4-FFF2-40B4-BE49-F238E27FC236}">
                <a16:creationId xmlns:a16="http://schemas.microsoft.com/office/drawing/2014/main" id="{95316372-CA84-B84F-B1C1-C7496EF58D9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243138"/>
            <a:ext cx="37480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0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WordArt 3">
            <a:extLst>
              <a:ext uri="{FF2B5EF4-FFF2-40B4-BE49-F238E27FC236}">
                <a16:creationId xmlns:a16="http://schemas.microsoft.com/office/drawing/2014/main" id="{34495E4A-8440-2841-AAF1-9197CF8CE66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243138"/>
            <a:ext cx="37480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0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8D3A0F9D-FECE-6141-A0B5-DB7EFDDF9ACF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BF51FE-10E8-7F41-9600-F47163A482F9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5E2B96-3E30-B448-8B5F-582F57A48742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TextBox 8">
            <a:extLst>
              <a:ext uri="{FF2B5EF4-FFF2-40B4-BE49-F238E27FC236}">
                <a16:creationId xmlns:a16="http://schemas.microsoft.com/office/drawing/2014/main" id="{2E946CDD-BAEF-4B46-AADB-7533CBD04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030F82-8E1C-1C49-9795-7146CBC8BE94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E14DC4-6089-B84E-BA27-D8A77C17EBD2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</p:spTree>
  </p:cSld>
  <p:clrMapOvr>
    <a:masterClrMapping/>
  </p:clrMapOvr>
  <p:transition advClick="0" advTm="15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CC49721-9F14-4641-A375-1F6AB2467C93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9A7C3C5-38A6-BA46-9468-1E5B868F0391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39BD180-13C7-F64A-84D4-5622E15EA2D6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7" name="TextBox 30">
            <a:extLst>
              <a:ext uri="{FF2B5EF4-FFF2-40B4-BE49-F238E27FC236}">
                <a16:creationId xmlns:a16="http://schemas.microsoft.com/office/drawing/2014/main" id="{9CB55CD9-5918-144E-8390-87033B44F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D02179-3335-7944-9841-9DDE3C8D21A8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FC3008-1D63-3C46-8A48-5F6948B13E67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05D7D57-6B2D-FF43-B4F9-0DD9E8C35935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38085C-758A-0B4D-9677-7875A0C79C36}"/>
              </a:ext>
            </a:extLst>
          </p:cNvPr>
          <p:cNvCxnSpPr/>
          <p:nvPr/>
        </p:nvCxnSpPr>
        <p:spPr>
          <a:xfrm flipH="1">
            <a:off x="1871663" y="600551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AB109DE-97DD-0947-90B4-E9D22E4C2A33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DFC92FB-4230-9745-8EE6-46908B5B342C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08582C2-B5C5-CC44-8070-27F2483267EA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6CD00D1-E3D9-8E42-ADFD-56B26ED3D081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EC0A83-ABA0-4146-8A7E-CC1EC838E221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7" name="TextBox 14">
            <a:extLst>
              <a:ext uri="{FF2B5EF4-FFF2-40B4-BE49-F238E27FC236}">
                <a16:creationId xmlns:a16="http://schemas.microsoft.com/office/drawing/2014/main" id="{A38370F0-64BC-684C-9E4F-614E3EBA9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23568" name="TextBox 15">
            <a:extLst>
              <a:ext uri="{FF2B5EF4-FFF2-40B4-BE49-F238E27FC236}">
                <a16:creationId xmlns:a16="http://schemas.microsoft.com/office/drawing/2014/main" id="{8BC38AA6-0682-604D-A02C-D821757C6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</p:spTree>
  </p:cSld>
  <p:clrMapOvr>
    <a:masterClrMapping/>
  </p:clrMapOvr>
  <p:transition advClick="0" advTm="15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4DEAAE04-ABE3-E54E-BC10-C004B60B3971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38872E6F-6367-0B4C-B4EA-E8F145FD6E96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3C565811-97CD-E14C-9D34-BCB35FD4117D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1DAEAC0-6EB5-C048-AAAA-57C60C03690D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954221-BA9A-0B4A-A814-3A3245EAC7E0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E72975-A51B-EE41-94EE-AD1435E1CA40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4" name="TextBox 30">
            <a:extLst>
              <a:ext uri="{FF2B5EF4-FFF2-40B4-BE49-F238E27FC236}">
                <a16:creationId xmlns:a16="http://schemas.microsoft.com/office/drawing/2014/main" id="{A176DAC7-592F-B843-B16F-65C2CD83F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0E79F2-DC8A-0241-A293-33BD8C6D3635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8CF8E9-1876-F04C-A7DE-E47ABFFD01CC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3737D14-AD1A-0640-8564-429A8131CF43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47DC552-DF14-8846-8693-5B8C6D701CBC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172D9D2-3FA1-5F4D-A379-7007FB0C9612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2CD7FDB-9CD9-C44E-9C5D-EC15517B3D0D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B83C655-1E37-1141-B31D-FD6B253AF247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0871EB4-9BF8-214F-A6EC-D0CE11C6EBCD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3" name="TextBox 16">
            <a:extLst>
              <a:ext uri="{FF2B5EF4-FFF2-40B4-BE49-F238E27FC236}">
                <a16:creationId xmlns:a16="http://schemas.microsoft.com/office/drawing/2014/main" id="{A3510343-02D5-4540-A917-881EB6C25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24594" name="TextBox 17">
            <a:extLst>
              <a:ext uri="{FF2B5EF4-FFF2-40B4-BE49-F238E27FC236}">
                <a16:creationId xmlns:a16="http://schemas.microsoft.com/office/drawing/2014/main" id="{9523E193-9730-6245-BA05-B406B6B4A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2E6C833-7B21-614B-B10A-E7435D63525E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23BDBC0-6F69-C740-9AF5-8D4D03C7F4C4}"/>
              </a:ext>
            </a:extLst>
          </p:cNvPr>
          <p:cNvCxnSpPr/>
          <p:nvPr/>
        </p:nvCxnSpPr>
        <p:spPr>
          <a:xfrm flipH="1">
            <a:off x="2916238" y="677863"/>
            <a:ext cx="1511300" cy="676275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1AC2232-5357-E341-9B8D-53EA9FBEBA2F}"/>
              </a:ext>
            </a:extLst>
          </p:cNvPr>
          <p:cNvCxnSpPr/>
          <p:nvPr/>
        </p:nvCxnSpPr>
        <p:spPr>
          <a:xfrm flipH="1">
            <a:off x="1692275" y="2595563"/>
            <a:ext cx="257175" cy="98266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3D2889B-D414-5749-8C80-D02466493ED7}"/>
              </a:ext>
            </a:extLst>
          </p:cNvPr>
          <p:cNvCxnSpPr/>
          <p:nvPr/>
        </p:nvCxnSpPr>
        <p:spPr>
          <a:xfrm flipV="1">
            <a:off x="2179638" y="1660525"/>
            <a:ext cx="452437" cy="598488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587214-347B-AE4F-9F31-208F4055E295}"/>
              </a:ext>
            </a:extLst>
          </p:cNvPr>
          <p:cNvSpPr/>
          <p:nvPr/>
        </p:nvSpPr>
        <p:spPr>
          <a:xfrm>
            <a:off x="1830388" y="3578225"/>
            <a:ext cx="5765800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9A2C3E-08AA-C847-84DB-924B4E3CBDDA}"/>
              </a:ext>
            </a:extLst>
          </p:cNvPr>
          <p:cNvSpPr/>
          <p:nvPr/>
        </p:nvSpPr>
        <p:spPr>
          <a:xfrm>
            <a:off x="2916238" y="5741988"/>
            <a:ext cx="372586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B6AAC9-AEE4-D646-8B89-568508E6B489}"/>
              </a:ext>
            </a:extLst>
          </p:cNvPr>
          <p:cNvSpPr/>
          <p:nvPr/>
        </p:nvSpPr>
        <p:spPr>
          <a:xfrm>
            <a:off x="2862263" y="1304925"/>
            <a:ext cx="3725862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2439DF12-2AC4-A34A-B0C4-7D42832FC0CF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A87A3909-6E52-3342-BA2F-9677EE2884B5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6AE8B148-F65C-664B-8CEA-249F9E5F3A5D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37E76E-D58D-C545-A8DD-853991E4DDF4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42F381-03FB-B045-B50A-43EDC15B0581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324294E-6381-4E42-BBC1-A9DF8FB7631C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1" name="TextBox 30">
            <a:extLst>
              <a:ext uri="{FF2B5EF4-FFF2-40B4-BE49-F238E27FC236}">
                <a16:creationId xmlns:a16="http://schemas.microsoft.com/office/drawing/2014/main" id="{C4D70AA0-C2E1-8B4D-93D6-EF41679FE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7E1180-355E-6343-B811-02B588D835EC}"/>
              </a:ext>
            </a:extLst>
          </p:cNvPr>
          <p:cNvSpPr txBox="1"/>
          <p:nvPr/>
        </p:nvSpPr>
        <p:spPr>
          <a:xfrm>
            <a:off x="4259263" y="89535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3B5D1B-0368-354E-891E-032BAA38AF8E}"/>
              </a:ext>
            </a:extLst>
          </p:cNvPr>
          <p:cNvSpPr txBox="1"/>
          <p:nvPr/>
        </p:nvSpPr>
        <p:spPr>
          <a:xfrm>
            <a:off x="4267200" y="6227763"/>
            <a:ext cx="8397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62027A0-25B4-FE42-AB43-31C565463CF6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A714581-A32C-3B45-BF8C-DA4691412628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D94AADC-5AAD-EF4A-A02D-B940C9CE6A26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B566C5A-B207-3447-9D85-FA2F7949A8D6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2E7FDF6-86A9-6C42-966E-8522DA34970B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A27777F-6EAF-D14C-9C7A-7A0C7C81AC6F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0" name="TextBox 19">
            <a:extLst>
              <a:ext uri="{FF2B5EF4-FFF2-40B4-BE49-F238E27FC236}">
                <a16:creationId xmlns:a16="http://schemas.microsoft.com/office/drawing/2014/main" id="{47013F90-61AE-1845-A133-377102F98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25621" name="TextBox 20">
            <a:extLst>
              <a:ext uri="{FF2B5EF4-FFF2-40B4-BE49-F238E27FC236}">
                <a16:creationId xmlns:a16="http://schemas.microsoft.com/office/drawing/2014/main" id="{B0274E21-4718-AD46-8819-441089FE0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sp>
        <p:nvSpPr>
          <p:cNvPr id="25622" name="TextBox 21">
            <a:extLst>
              <a:ext uri="{FF2B5EF4-FFF2-40B4-BE49-F238E27FC236}">
                <a16:creationId xmlns:a16="http://schemas.microsoft.com/office/drawing/2014/main" id="{166AE702-C7EE-7444-A8CC-886624AFD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352901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FEDAB82-B08F-0D42-AC1E-127B4ABEA841}"/>
              </a:ext>
            </a:extLst>
          </p:cNvPr>
          <p:cNvSpPr/>
          <p:nvPr/>
        </p:nvSpPr>
        <p:spPr>
          <a:xfrm>
            <a:off x="2197100" y="2233613"/>
            <a:ext cx="5111750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624" name="TextBox 23">
            <a:extLst>
              <a:ext uri="{FF2B5EF4-FFF2-40B4-BE49-F238E27FC236}">
                <a16:creationId xmlns:a16="http://schemas.microsoft.com/office/drawing/2014/main" id="{E8775074-6E44-D246-BE09-22FA3FBFF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1304925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5625" name="TextBox 24">
            <a:extLst>
              <a:ext uri="{FF2B5EF4-FFF2-40B4-BE49-F238E27FC236}">
                <a16:creationId xmlns:a16="http://schemas.microsoft.com/office/drawing/2014/main" id="{41D613DB-BC5B-9445-A322-C2EFD8D72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569753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5626" name="TextBox 25">
            <a:extLst>
              <a:ext uri="{FF2B5EF4-FFF2-40B4-BE49-F238E27FC236}">
                <a16:creationId xmlns:a16="http://schemas.microsoft.com/office/drawing/2014/main" id="{E9684A6E-EEFA-4943-A07A-032F5542A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219325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4E7C109-247E-C14F-8FE5-9D56662DB772}"/>
              </a:ext>
            </a:extLst>
          </p:cNvPr>
          <p:cNvSpPr/>
          <p:nvPr/>
        </p:nvSpPr>
        <p:spPr>
          <a:xfrm>
            <a:off x="2017713" y="4632325"/>
            <a:ext cx="543401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628" name="TextBox 27">
            <a:extLst>
              <a:ext uri="{FF2B5EF4-FFF2-40B4-BE49-F238E27FC236}">
                <a16:creationId xmlns:a16="http://schemas.microsoft.com/office/drawing/2014/main" id="{A40E47DE-6D6F-944F-AD50-CACF53F9A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4624388"/>
            <a:ext cx="162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E411FE9-BCCD-3E45-A024-4278079BBEF1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D0DCB6E-13F3-984E-9504-11ABE7377BC0}"/>
              </a:ext>
            </a:extLst>
          </p:cNvPr>
          <p:cNvCxnSpPr/>
          <p:nvPr/>
        </p:nvCxnSpPr>
        <p:spPr>
          <a:xfrm flipH="1">
            <a:off x="2916238" y="677863"/>
            <a:ext cx="1511300" cy="676275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90F91AA-3658-864E-85F1-DD8B84EB0200}"/>
              </a:ext>
            </a:extLst>
          </p:cNvPr>
          <p:cNvCxnSpPr/>
          <p:nvPr/>
        </p:nvCxnSpPr>
        <p:spPr>
          <a:xfrm flipH="1">
            <a:off x="1692275" y="2595563"/>
            <a:ext cx="257175" cy="98266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FBF4B32-BD37-7048-AC7D-54F30F7A5747}"/>
              </a:ext>
            </a:extLst>
          </p:cNvPr>
          <p:cNvCxnSpPr/>
          <p:nvPr/>
        </p:nvCxnSpPr>
        <p:spPr>
          <a:xfrm flipV="1">
            <a:off x="2179638" y="1660525"/>
            <a:ext cx="452437" cy="598488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5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9FB71D-1303-C84B-BBAE-68012DFD93AD}"/>
              </a:ext>
            </a:extLst>
          </p:cNvPr>
          <p:cNvSpPr/>
          <p:nvPr/>
        </p:nvSpPr>
        <p:spPr>
          <a:xfrm>
            <a:off x="1830388" y="3578225"/>
            <a:ext cx="5765800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2F8C81-44A3-AE4D-B793-021BDFD1E72A}"/>
              </a:ext>
            </a:extLst>
          </p:cNvPr>
          <p:cNvSpPr/>
          <p:nvPr/>
        </p:nvSpPr>
        <p:spPr>
          <a:xfrm>
            <a:off x="2916238" y="5741988"/>
            <a:ext cx="372586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097AA7-A1CE-3E48-93C9-6424A02D498C}"/>
              </a:ext>
            </a:extLst>
          </p:cNvPr>
          <p:cNvSpPr/>
          <p:nvPr/>
        </p:nvSpPr>
        <p:spPr>
          <a:xfrm>
            <a:off x="2862263" y="1304925"/>
            <a:ext cx="3725862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6C7EE707-2DD3-B54A-A6F6-64AB32917C87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71819595-DB19-5C4F-9BB5-5077C5C1042A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E10E7A64-69A6-A04D-B1B3-2209E473098B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57B3BED-5966-904D-A6DE-3F03D1E06215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62CE23-8710-B140-A32A-962007550629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2B518-B4A8-954A-9BA2-74C1BBD272F8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5" name="TextBox 30">
            <a:extLst>
              <a:ext uri="{FF2B5EF4-FFF2-40B4-BE49-F238E27FC236}">
                <a16:creationId xmlns:a16="http://schemas.microsoft.com/office/drawing/2014/main" id="{DD1E60F2-5607-DE4F-A58A-EEFE1AABC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D1AA29-7A2D-8B45-B892-575B37253AB9}"/>
              </a:ext>
            </a:extLst>
          </p:cNvPr>
          <p:cNvSpPr txBox="1"/>
          <p:nvPr/>
        </p:nvSpPr>
        <p:spPr>
          <a:xfrm>
            <a:off x="4259263" y="89535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C81B0B-97D3-5240-94C5-50ED08764204}"/>
              </a:ext>
            </a:extLst>
          </p:cNvPr>
          <p:cNvSpPr txBox="1"/>
          <p:nvPr/>
        </p:nvSpPr>
        <p:spPr>
          <a:xfrm>
            <a:off x="4267200" y="6227763"/>
            <a:ext cx="8397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AB268FC-D289-2841-A482-8E7D07907069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6B09F77-D389-2243-953D-9877EB28AB21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7458473-2B34-A44B-A56A-B353FB7AE3CD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2D08E82-2EDF-7848-B3CF-EE9CBFE7A673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B4FCA00-E320-214A-B5C4-EF862D2C42BC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DB8F75D-F34C-B540-A7B0-CCD63FFA72CA}"/>
              </a:ext>
            </a:extLst>
          </p:cNvPr>
          <p:cNvCxnSpPr/>
          <p:nvPr/>
        </p:nvCxnSpPr>
        <p:spPr>
          <a:xfrm>
            <a:off x="1001713" y="48942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4" name="TextBox 19">
            <a:extLst>
              <a:ext uri="{FF2B5EF4-FFF2-40B4-BE49-F238E27FC236}">
                <a16:creationId xmlns:a16="http://schemas.microsoft.com/office/drawing/2014/main" id="{304010CD-46E7-6F49-808E-358366F29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26645" name="TextBox 20">
            <a:extLst>
              <a:ext uri="{FF2B5EF4-FFF2-40B4-BE49-F238E27FC236}">
                <a16:creationId xmlns:a16="http://schemas.microsoft.com/office/drawing/2014/main" id="{738B930B-94F8-EA40-BE8A-BD6827A48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sp>
        <p:nvSpPr>
          <p:cNvPr id="26646" name="TextBox 21">
            <a:extLst>
              <a:ext uri="{FF2B5EF4-FFF2-40B4-BE49-F238E27FC236}">
                <a16:creationId xmlns:a16="http://schemas.microsoft.com/office/drawing/2014/main" id="{4CBB5703-D427-EF4E-9BE1-6F2374049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352901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06796BA-C3EF-A140-A5AB-366F465BA350}"/>
              </a:ext>
            </a:extLst>
          </p:cNvPr>
          <p:cNvSpPr/>
          <p:nvPr/>
        </p:nvSpPr>
        <p:spPr>
          <a:xfrm>
            <a:off x="2197100" y="2233613"/>
            <a:ext cx="5111750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648" name="TextBox 23">
            <a:extLst>
              <a:ext uri="{FF2B5EF4-FFF2-40B4-BE49-F238E27FC236}">
                <a16:creationId xmlns:a16="http://schemas.microsoft.com/office/drawing/2014/main" id="{F751BE21-269C-1045-AF6C-A4C90CDE2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1304925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6649" name="TextBox 24">
            <a:extLst>
              <a:ext uri="{FF2B5EF4-FFF2-40B4-BE49-F238E27FC236}">
                <a16:creationId xmlns:a16="http://schemas.microsoft.com/office/drawing/2014/main" id="{4B95A6EA-FB17-1C41-9548-874C3163E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569753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6650" name="TextBox 25">
            <a:extLst>
              <a:ext uri="{FF2B5EF4-FFF2-40B4-BE49-F238E27FC236}">
                <a16:creationId xmlns:a16="http://schemas.microsoft.com/office/drawing/2014/main" id="{641F6B51-6BE6-014D-A891-5A2DE154E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219325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033D795-2DE7-5C46-8058-B4732EA370BD}"/>
              </a:ext>
            </a:extLst>
          </p:cNvPr>
          <p:cNvSpPr/>
          <p:nvPr/>
        </p:nvSpPr>
        <p:spPr>
          <a:xfrm>
            <a:off x="2101850" y="4710113"/>
            <a:ext cx="5434013" cy="36988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652" name="TextBox 27">
            <a:extLst>
              <a:ext uri="{FF2B5EF4-FFF2-40B4-BE49-F238E27FC236}">
                <a16:creationId xmlns:a16="http://schemas.microsoft.com/office/drawing/2014/main" id="{C8B133BE-6661-E04B-BEE4-BAB5DEBD1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4686300"/>
            <a:ext cx="162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982D74F-336A-D147-9528-6C64A7499CBB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F823C4A-DF8E-734F-B295-86AB4DFA1F8A}"/>
              </a:ext>
            </a:extLst>
          </p:cNvPr>
          <p:cNvCxnSpPr/>
          <p:nvPr/>
        </p:nvCxnSpPr>
        <p:spPr>
          <a:xfrm flipH="1">
            <a:off x="2555875" y="27082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FB0B9A4-F47A-6E49-9205-28BE99471E91}"/>
              </a:ext>
            </a:extLst>
          </p:cNvPr>
          <p:cNvCxnSpPr/>
          <p:nvPr/>
        </p:nvCxnSpPr>
        <p:spPr>
          <a:xfrm flipH="1">
            <a:off x="6551613" y="2738438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42AC1E9-F03E-E441-934B-2A57611F7268}"/>
              </a:ext>
            </a:extLst>
          </p:cNvPr>
          <p:cNvCxnSpPr/>
          <p:nvPr/>
        </p:nvCxnSpPr>
        <p:spPr>
          <a:xfrm flipH="1">
            <a:off x="3149600" y="27082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5836C00-A3DC-6E4D-9A80-4D2ABD01643A}"/>
              </a:ext>
            </a:extLst>
          </p:cNvPr>
          <p:cNvCxnSpPr/>
          <p:nvPr/>
        </p:nvCxnSpPr>
        <p:spPr>
          <a:xfrm flipH="1">
            <a:off x="3851275" y="2693988"/>
            <a:ext cx="792163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34FAED7-484D-6342-913B-20B1E2BCE64A}"/>
              </a:ext>
            </a:extLst>
          </p:cNvPr>
          <p:cNvCxnSpPr/>
          <p:nvPr/>
        </p:nvCxnSpPr>
        <p:spPr>
          <a:xfrm flipH="1">
            <a:off x="4597400" y="2647950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DC9A976-0A1F-C342-93A1-34E8B1BF2C2D}"/>
              </a:ext>
            </a:extLst>
          </p:cNvPr>
          <p:cNvCxnSpPr/>
          <p:nvPr/>
        </p:nvCxnSpPr>
        <p:spPr>
          <a:xfrm flipH="1">
            <a:off x="5260975" y="26955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3078E17-71BE-FD48-AB3A-00554F811B0C}"/>
              </a:ext>
            </a:extLst>
          </p:cNvPr>
          <p:cNvCxnSpPr/>
          <p:nvPr/>
        </p:nvCxnSpPr>
        <p:spPr>
          <a:xfrm flipH="1">
            <a:off x="5910263" y="2708275"/>
            <a:ext cx="792162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A501BC-E5C1-2648-8D28-3C41939011A1}"/>
              </a:ext>
            </a:extLst>
          </p:cNvPr>
          <p:cNvCxnSpPr/>
          <p:nvPr/>
        </p:nvCxnSpPr>
        <p:spPr>
          <a:xfrm rot="5400000" flipH="1">
            <a:off x="3847306" y="3886994"/>
            <a:ext cx="790575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56820F3-3A6E-C942-BEC3-BE8CB1E4345B}"/>
              </a:ext>
            </a:extLst>
          </p:cNvPr>
          <p:cNvCxnSpPr/>
          <p:nvPr/>
        </p:nvCxnSpPr>
        <p:spPr>
          <a:xfrm rot="5400000" flipH="1">
            <a:off x="4597400" y="3871913"/>
            <a:ext cx="792163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90E55E2-6878-414F-B11C-9D918ECDE659}"/>
              </a:ext>
            </a:extLst>
          </p:cNvPr>
          <p:cNvCxnSpPr/>
          <p:nvPr/>
        </p:nvCxnSpPr>
        <p:spPr>
          <a:xfrm rot="5400000" flipH="1">
            <a:off x="5876926" y="3838575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2A8FA02-CACE-A84A-9065-8F8EDECC266C}"/>
              </a:ext>
            </a:extLst>
          </p:cNvPr>
          <p:cNvCxnSpPr/>
          <p:nvPr/>
        </p:nvCxnSpPr>
        <p:spPr>
          <a:xfrm rot="5400000" flipH="1">
            <a:off x="5248276" y="3838575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B929485-8110-E04A-BED3-FFB023727339}"/>
              </a:ext>
            </a:extLst>
          </p:cNvPr>
          <p:cNvCxnSpPr/>
          <p:nvPr/>
        </p:nvCxnSpPr>
        <p:spPr>
          <a:xfrm rot="5400000" flipH="1">
            <a:off x="2570956" y="3886994"/>
            <a:ext cx="790575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E6EB061-DA15-2045-BF8A-568956953F6B}"/>
              </a:ext>
            </a:extLst>
          </p:cNvPr>
          <p:cNvCxnSpPr/>
          <p:nvPr/>
        </p:nvCxnSpPr>
        <p:spPr>
          <a:xfrm rot="5400000" flipH="1">
            <a:off x="3267869" y="3886994"/>
            <a:ext cx="790575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17B3476-6092-7945-9F57-F7E8DDAEAFE8}"/>
              </a:ext>
            </a:extLst>
          </p:cNvPr>
          <p:cNvCxnSpPr/>
          <p:nvPr/>
        </p:nvCxnSpPr>
        <p:spPr>
          <a:xfrm rot="5400000" flipH="1">
            <a:off x="6557963" y="3838575"/>
            <a:ext cx="792162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8" name="TextBox 43">
            <a:extLst>
              <a:ext uri="{FF2B5EF4-FFF2-40B4-BE49-F238E27FC236}">
                <a16:creationId xmlns:a16="http://schemas.microsoft.com/office/drawing/2014/main" id="{5F4BBD05-A271-9347-B24B-882D24CF3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2755900"/>
            <a:ext cx="143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Easterly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Trade winds</a:t>
            </a:r>
          </a:p>
        </p:txBody>
      </p:sp>
      <p:sp>
        <p:nvSpPr>
          <p:cNvPr id="26669" name="TextBox 44">
            <a:extLst>
              <a:ext uri="{FF2B5EF4-FFF2-40B4-BE49-F238E27FC236}">
                <a16:creationId xmlns:a16="http://schemas.microsoft.com/office/drawing/2014/main" id="{4951DE92-B6ED-DB4D-854F-2CEA4990F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3898900"/>
            <a:ext cx="143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Easterly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Trade winds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6AB8007-B523-A648-AE38-DA738B5524CB}"/>
              </a:ext>
            </a:extLst>
          </p:cNvPr>
          <p:cNvCxnSpPr/>
          <p:nvPr/>
        </p:nvCxnSpPr>
        <p:spPr>
          <a:xfrm flipV="1">
            <a:off x="2693988" y="1674813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68BA870-4A21-3C46-A377-B08A8A13A878}"/>
              </a:ext>
            </a:extLst>
          </p:cNvPr>
          <p:cNvCxnSpPr/>
          <p:nvPr/>
        </p:nvCxnSpPr>
        <p:spPr>
          <a:xfrm flipV="1">
            <a:off x="3165475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F646A31-CF82-D543-BDC9-5C1CC1969E61}"/>
              </a:ext>
            </a:extLst>
          </p:cNvPr>
          <p:cNvCxnSpPr/>
          <p:nvPr/>
        </p:nvCxnSpPr>
        <p:spPr>
          <a:xfrm flipV="1">
            <a:off x="6184900" y="1720850"/>
            <a:ext cx="404813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7DDAF5A-7412-2E4E-A99D-477CD8E86447}"/>
              </a:ext>
            </a:extLst>
          </p:cNvPr>
          <p:cNvCxnSpPr/>
          <p:nvPr/>
        </p:nvCxnSpPr>
        <p:spPr>
          <a:xfrm flipV="1">
            <a:off x="5707063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4BD8DD4-77B8-FE40-9070-E2ED57344EDF}"/>
              </a:ext>
            </a:extLst>
          </p:cNvPr>
          <p:cNvCxnSpPr/>
          <p:nvPr/>
        </p:nvCxnSpPr>
        <p:spPr>
          <a:xfrm flipV="1">
            <a:off x="3303588" y="2284413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08407A0-36DB-9543-B227-58CD906ECF53}"/>
              </a:ext>
            </a:extLst>
          </p:cNvPr>
          <p:cNvCxnSpPr/>
          <p:nvPr/>
        </p:nvCxnSpPr>
        <p:spPr>
          <a:xfrm flipV="1">
            <a:off x="4522788" y="1674813"/>
            <a:ext cx="404812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0176604-1ACE-EC4C-9F2E-0C42C6084E0D}"/>
              </a:ext>
            </a:extLst>
          </p:cNvPr>
          <p:cNvCxnSpPr/>
          <p:nvPr/>
        </p:nvCxnSpPr>
        <p:spPr>
          <a:xfrm flipV="1">
            <a:off x="3790950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2353FF9-7F1F-9445-9624-A241A4E21609}"/>
              </a:ext>
            </a:extLst>
          </p:cNvPr>
          <p:cNvCxnSpPr/>
          <p:nvPr/>
        </p:nvCxnSpPr>
        <p:spPr>
          <a:xfrm flipV="1">
            <a:off x="5108575" y="1689100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F5F396D9-BAAE-B04C-B496-7F9AB8902FEB}"/>
              </a:ext>
            </a:extLst>
          </p:cNvPr>
          <p:cNvCxnSpPr/>
          <p:nvPr/>
        </p:nvCxnSpPr>
        <p:spPr>
          <a:xfrm rot="5400000" flipV="1">
            <a:off x="2803526" y="5197475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756B879-22F2-3041-B0B1-B9A53809BBCD}"/>
              </a:ext>
            </a:extLst>
          </p:cNvPr>
          <p:cNvCxnSpPr/>
          <p:nvPr/>
        </p:nvCxnSpPr>
        <p:spPr>
          <a:xfrm rot="5400000" flipV="1">
            <a:off x="4464844" y="5198269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20F7E41-64C3-3240-ADEB-DA22BFE9828C}"/>
              </a:ext>
            </a:extLst>
          </p:cNvPr>
          <p:cNvCxnSpPr/>
          <p:nvPr/>
        </p:nvCxnSpPr>
        <p:spPr>
          <a:xfrm rot="5400000" flipV="1">
            <a:off x="3335338" y="5211762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6E25307-7FAB-9B44-A42F-7C11F8B10DDA}"/>
              </a:ext>
            </a:extLst>
          </p:cNvPr>
          <p:cNvCxnSpPr/>
          <p:nvPr/>
        </p:nvCxnSpPr>
        <p:spPr>
          <a:xfrm rot="5400000" flipV="1">
            <a:off x="3944938" y="522763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A1B4C32-E55B-1545-977B-63F9E98885B8}"/>
              </a:ext>
            </a:extLst>
          </p:cNvPr>
          <p:cNvCxnSpPr/>
          <p:nvPr/>
        </p:nvCxnSpPr>
        <p:spPr>
          <a:xfrm rot="5400000" flipV="1">
            <a:off x="5085556" y="5210969"/>
            <a:ext cx="404813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1837D24-FEE5-2E44-A26A-31C68434FD95}"/>
              </a:ext>
            </a:extLst>
          </p:cNvPr>
          <p:cNvCxnSpPr/>
          <p:nvPr/>
        </p:nvCxnSpPr>
        <p:spPr>
          <a:xfrm rot="5400000" flipV="1">
            <a:off x="5759451" y="520858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F4875B7D-6E66-E34A-928D-3A95DF66524C}"/>
              </a:ext>
            </a:extLst>
          </p:cNvPr>
          <p:cNvCxnSpPr/>
          <p:nvPr/>
        </p:nvCxnSpPr>
        <p:spPr>
          <a:xfrm rot="5400000" flipV="1">
            <a:off x="6321426" y="518318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85" name="TextBox 60">
            <a:extLst>
              <a:ext uri="{FF2B5EF4-FFF2-40B4-BE49-F238E27FC236}">
                <a16:creationId xmlns:a16="http://schemas.microsoft.com/office/drawing/2014/main" id="{D1264554-8689-EA40-A87D-985911F77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238" y="1646238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westerlies</a:t>
            </a:r>
          </a:p>
        </p:txBody>
      </p:sp>
      <p:sp>
        <p:nvSpPr>
          <p:cNvPr id="26686" name="TextBox 61">
            <a:extLst>
              <a:ext uri="{FF2B5EF4-FFF2-40B4-BE49-F238E27FC236}">
                <a16:creationId xmlns:a16="http://schemas.microsoft.com/office/drawing/2014/main" id="{629704B8-51D1-C24C-BBA8-57C9AF761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275" y="5214938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westerlies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E08A345-1D8B-DE4F-BDA3-E4D157B72045}"/>
              </a:ext>
            </a:extLst>
          </p:cNvPr>
          <p:cNvCxnSpPr/>
          <p:nvPr/>
        </p:nvCxnSpPr>
        <p:spPr>
          <a:xfrm flipH="1">
            <a:off x="2916238" y="677863"/>
            <a:ext cx="1511300" cy="676275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556FE3C-E557-944D-81D7-0FF68C847AA2}"/>
              </a:ext>
            </a:extLst>
          </p:cNvPr>
          <p:cNvCxnSpPr/>
          <p:nvPr/>
        </p:nvCxnSpPr>
        <p:spPr>
          <a:xfrm flipH="1">
            <a:off x="1692275" y="2595563"/>
            <a:ext cx="257175" cy="98266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0E24247-0CEE-D24B-8617-875B36BCED46}"/>
              </a:ext>
            </a:extLst>
          </p:cNvPr>
          <p:cNvCxnSpPr/>
          <p:nvPr/>
        </p:nvCxnSpPr>
        <p:spPr>
          <a:xfrm flipV="1">
            <a:off x="2179638" y="1660525"/>
            <a:ext cx="452437" cy="598488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WordArt 3">
            <a:extLst>
              <a:ext uri="{FF2B5EF4-FFF2-40B4-BE49-F238E27FC236}">
                <a16:creationId xmlns:a16="http://schemas.microsoft.com/office/drawing/2014/main" id="{2824ECBA-99F1-234B-BD8B-CB111E7FDFB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1524000"/>
            <a:ext cx="37480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4">
            <a:extLst>
              <a:ext uri="{FF2B5EF4-FFF2-40B4-BE49-F238E27FC236}">
                <a16:creationId xmlns:a16="http://schemas.microsoft.com/office/drawing/2014/main" id="{A59DFF00-E6FD-4642-AD28-500FB2608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50" y="2716213"/>
            <a:ext cx="5761038" cy="64611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GB" dirty="0">
                <a:latin typeface="Comic Sans MS" pitchFamily="66" charset="0"/>
              </a:rPr>
              <a:t>Turn over your sheet, and see how much you can draw from memory!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30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26BB6271-26D9-574F-A096-85BC9DB4A1B6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13C9ACE-E9B2-214E-93A6-9183A1EA4D5E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7F02E0-57F3-8A48-99B4-C2C53AF28A31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TextBox 10">
            <a:extLst>
              <a:ext uri="{FF2B5EF4-FFF2-40B4-BE49-F238E27FC236}">
                <a16:creationId xmlns:a16="http://schemas.microsoft.com/office/drawing/2014/main" id="{B4EAFDFE-FAFF-064D-9E8C-3E86ED287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E1D3D2-7D87-294C-A94B-871DDD254763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15C42B-6DFD-9A40-8151-A4145A002EFC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</p:spTree>
  </p:cSld>
  <p:clrMapOvr>
    <a:masterClrMapping/>
  </p:clrMapOvr>
  <p:transition advClick="0" advTm="3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56F8844E-842D-5142-855F-8917BDC41C8C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6FA0315-CD7D-754E-9240-A6B857B99C14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4096EB3-2193-344A-B6A3-06A4557B2DA5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TextBox 30">
            <a:extLst>
              <a:ext uri="{FF2B5EF4-FFF2-40B4-BE49-F238E27FC236}">
                <a16:creationId xmlns:a16="http://schemas.microsoft.com/office/drawing/2014/main" id="{D1A183EE-14A9-2143-8A74-31D8ECB94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254478D-E785-E640-900C-1ED89D7748C0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5DC3311-4BED-814A-895A-01055F84C80A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34FE93C-1AF4-BA45-98D5-5BE27CC7A61B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E6541EC-2795-9D47-BA28-D06E93AA829D}"/>
              </a:ext>
            </a:extLst>
          </p:cNvPr>
          <p:cNvCxnSpPr/>
          <p:nvPr/>
        </p:nvCxnSpPr>
        <p:spPr>
          <a:xfrm flipH="1">
            <a:off x="1871663" y="600551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575C468-B033-044B-9A14-9DAC770F25CA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4857542-0384-9E49-9091-3D85ED2CE1C3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2FE1F9C-E52E-E34B-8F36-FCD1F8E77C91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5B3884B-7003-5742-9BBD-D8CE6ADBFC0E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1A8CC35-9CB1-A940-A821-B4CEC4C555F3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5" name="TextBox 1">
            <a:extLst>
              <a:ext uri="{FF2B5EF4-FFF2-40B4-BE49-F238E27FC236}">
                <a16:creationId xmlns:a16="http://schemas.microsoft.com/office/drawing/2014/main" id="{E5A1EC65-8FCC-9D47-9142-37B8DBB37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5136" name="TextBox 3">
            <a:extLst>
              <a:ext uri="{FF2B5EF4-FFF2-40B4-BE49-F238E27FC236}">
                <a16:creationId xmlns:a16="http://schemas.microsoft.com/office/drawing/2014/main" id="{A6B2C84E-1CF5-3C4C-BDE4-829C8A8B4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</p:spTree>
  </p:cSld>
  <p:clrMapOvr>
    <a:masterClrMapping/>
  </p:clrMapOvr>
  <p:transition advClick="0" advTm="3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loud 17">
            <a:extLst>
              <a:ext uri="{FF2B5EF4-FFF2-40B4-BE49-F238E27FC236}">
                <a16:creationId xmlns:a16="http://schemas.microsoft.com/office/drawing/2014/main" id="{98E7AC51-518C-044A-9DFA-AB93042CC43D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Cloud 18">
            <a:extLst>
              <a:ext uri="{FF2B5EF4-FFF2-40B4-BE49-F238E27FC236}">
                <a16:creationId xmlns:a16="http://schemas.microsoft.com/office/drawing/2014/main" id="{20917D46-3235-4749-A68B-BD880CBB047C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Cloud 16">
            <a:extLst>
              <a:ext uri="{FF2B5EF4-FFF2-40B4-BE49-F238E27FC236}">
                <a16:creationId xmlns:a16="http://schemas.microsoft.com/office/drawing/2014/main" id="{76909140-9185-064C-A557-30F7E52B6B8C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9360EE4-6023-8044-922D-0F9BDD0B7AF7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E1745F2-26B7-8B4B-8D02-7F40CB076CE8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4AE4F1D-D1CE-D04A-8708-A08FA7E72280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30">
            <a:extLst>
              <a:ext uri="{FF2B5EF4-FFF2-40B4-BE49-F238E27FC236}">
                <a16:creationId xmlns:a16="http://schemas.microsoft.com/office/drawing/2014/main" id="{777C6FA2-7AE5-F34A-9CC0-C9F98F696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D9F4F8-AF96-3D47-AB92-0922E931301B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130A8A-0F1C-CB4E-8D4F-BF7CB3162D8D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904475D-A501-8147-B098-CA6A31F54E38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5A730BC-2488-944E-B71F-A9F73629E1AA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BF83945-7973-2748-A903-E240B8FF70D7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D3D7D50-0AD7-4946-AAFD-03A2EC1FD28F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7573B0-0EC1-C94A-AF4F-7A9DB78E5B76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E705A11-CF51-D94C-99EB-B0FFEAEFE2C1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7307B56-2C3E-A449-9E31-41EABF0E3A88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2" name="TextBox 14">
            <a:extLst>
              <a:ext uri="{FF2B5EF4-FFF2-40B4-BE49-F238E27FC236}">
                <a16:creationId xmlns:a16="http://schemas.microsoft.com/office/drawing/2014/main" id="{3EE5E690-62EF-F44C-BE17-36037F0F8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6163" name="TextBox 15">
            <a:extLst>
              <a:ext uri="{FF2B5EF4-FFF2-40B4-BE49-F238E27FC236}">
                <a16:creationId xmlns:a16="http://schemas.microsoft.com/office/drawing/2014/main" id="{5B87FC3B-738D-554F-93C7-7E7EC9200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</p:spTree>
  </p:cSld>
  <p:clrMapOvr>
    <a:masterClrMapping/>
  </p:clrMapOvr>
  <p:transition advClick="0" advTm="2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33AA23BF-C597-5849-AFF7-576F145F7435}"/>
              </a:ext>
            </a:extLst>
          </p:cNvPr>
          <p:cNvSpPr/>
          <p:nvPr/>
        </p:nvSpPr>
        <p:spPr>
          <a:xfrm>
            <a:off x="1830388" y="3578225"/>
            <a:ext cx="5765800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81C1E3E-510E-0E46-B497-878780394EA8}"/>
              </a:ext>
            </a:extLst>
          </p:cNvPr>
          <p:cNvSpPr/>
          <p:nvPr/>
        </p:nvSpPr>
        <p:spPr>
          <a:xfrm>
            <a:off x="2916238" y="5741988"/>
            <a:ext cx="372586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4C40771-70B5-E249-9B1F-7F2DF231C34D}"/>
              </a:ext>
            </a:extLst>
          </p:cNvPr>
          <p:cNvSpPr/>
          <p:nvPr/>
        </p:nvSpPr>
        <p:spPr>
          <a:xfrm>
            <a:off x="2862263" y="1304925"/>
            <a:ext cx="3725862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Cloud 16">
            <a:extLst>
              <a:ext uri="{FF2B5EF4-FFF2-40B4-BE49-F238E27FC236}">
                <a16:creationId xmlns:a16="http://schemas.microsoft.com/office/drawing/2014/main" id="{C2434FEF-E59A-564B-9A6F-A1D96A237B28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5FE47E4A-F44D-F94F-82A7-A4A4FCC10D85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Cloud 18">
            <a:extLst>
              <a:ext uri="{FF2B5EF4-FFF2-40B4-BE49-F238E27FC236}">
                <a16:creationId xmlns:a16="http://schemas.microsoft.com/office/drawing/2014/main" id="{68217502-5188-DC48-9E04-B7E51B080DF2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963B0FD-9D06-BA47-9B84-D2C5E90A6109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11D918C-EF66-5042-8FD5-1024B6493F87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8FF6C11-7726-9C41-88BB-1282BFB3C3B8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9" name="TextBox 30">
            <a:extLst>
              <a:ext uri="{FF2B5EF4-FFF2-40B4-BE49-F238E27FC236}">
                <a16:creationId xmlns:a16="http://schemas.microsoft.com/office/drawing/2014/main" id="{A82FD3C5-C8EE-E542-9A1C-14B732F67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6DC460-983D-2B47-A42E-5AC0207BF587}"/>
              </a:ext>
            </a:extLst>
          </p:cNvPr>
          <p:cNvSpPr txBox="1"/>
          <p:nvPr/>
        </p:nvSpPr>
        <p:spPr>
          <a:xfrm>
            <a:off x="4259263" y="89535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BB5E16-268A-BB4F-8AD2-1A8F9E905768}"/>
              </a:ext>
            </a:extLst>
          </p:cNvPr>
          <p:cNvSpPr txBox="1"/>
          <p:nvPr/>
        </p:nvSpPr>
        <p:spPr>
          <a:xfrm>
            <a:off x="4267200" y="6227763"/>
            <a:ext cx="8397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7966F2F-3396-E947-88A2-AB0705F99A7A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70BF56B-F831-B24D-9692-9BC47D80763F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5584EC8-B9FF-6149-BA86-A08F63DB05D7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0E166E2-8832-3147-B123-95A29D376CAA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B3D6C14-78F5-674B-9487-9016E4D6083D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7C8BF58-9B10-214D-B114-D97180F1270C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8" name="TextBox 31">
            <a:extLst>
              <a:ext uri="{FF2B5EF4-FFF2-40B4-BE49-F238E27FC236}">
                <a16:creationId xmlns:a16="http://schemas.microsoft.com/office/drawing/2014/main" id="{5E668752-9C51-FE45-AFFB-BEEFB36E3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7189" name="TextBox 32">
            <a:extLst>
              <a:ext uri="{FF2B5EF4-FFF2-40B4-BE49-F238E27FC236}">
                <a16:creationId xmlns:a16="http://schemas.microsoft.com/office/drawing/2014/main" id="{63EA19CD-019C-F744-B704-54F0CC74B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D2B5F3D-CF36-DD4C-855D-CE9F1EE56184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1" name="TextBox 34">
            <a:extLst>
              <a:ext uri="{FF2B5EF4-FFF2-40B4-BE49-F238E27FC236}">
                <a16:creationId xmlns:a16="http://schemas.microsoft.com/office/drawing/2014/main" id="{34C3A259-C87F-F047-A714-EFF3E63AC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352901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682C381-056A-F843-A770-E1E121B2FF76}"/>
              </a:ext>
            </a:extLst>
          </p:cNvPr>
          <p:cNvSpPr/>
          <p:nvPr/>
        </p:nvSpPr>
        <p:spPr>
          <a:xfrm>
            <a:off x="2197100" y="2233613"/>
            <a:ext cx="5111750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93" name="TextBox 35">
            <a:extLst>
              <a:ext uri="{FF2B5EF4-FFF2-40B4-BE49-F238E27FC236}">
                <a16:creationId xmlns:a16="http://schemas.microsoft.com/office/drawing/2014/main" id="{FACB06B7-F022-3141-AA80-12E0DE172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1304925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7194" name="TextBox 36">
            <a:extLst>
              <a:ext uri="{FF2B5EF4-FFF2-40B4-BE49-F238E27FC236}">
                <a16:creationId xmlns:a16="http://schemas.microsoft.com/office/drawing/2014/main" id="{8933CFCD-809E-C345-B2BD-F293842C6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569753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7195" name="TextBox 37">
            <a:extLst>
              <a:ext uri="{FF2B5EF4-FFF2-40B4-BE49-F238E27FC236}">
                <a16:creationId xmlns:a16="http://schemas.microsoft.com/office/drawing/2014/main" id="{6D33FB23-FBA1-FB49-92AC-E310C3586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219325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BFF57C8-C51F-5E4A-9F7E-4008CDEE8C97}"/>
              </a:ext>
            </a:extLst>
          </p:cNvPr>
          <p:cNvSpPr/>
          <p:nvPr/>
        </p:nvSpPr>
        <p:spPr>
          <a:xfrm>
            <a:off x="2017713" y="4632325"/>
            <a:ext cx="543401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97" name="TextBox 38">
            <a:extLst>
              <a:ext uri="{FF2B5EF4-FFF2-40B4-BE49-F238E27FC236}">
                <a16:creationId xmlns:a16="http://schemas.microsoft.com/office/drawing/2014/main" id="{18AE53C7-087F-6D4E-B708-224D73E23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4624388"/>
            <a:ext cx="162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</p:spTree>
  </p:cSld>
  <p:clrMapOvr>
    <a:masterClrMapping/>
  </p:clrMapOvr>
  <p:transition advClick="0" advTm="3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BF49E8-045B-8C47-ACC0-76F980E0771B}"/>
              </a:ext>
            </a:extLst>
          </p:cNvPr>
          <p:cNvSpPr/>
          <p:nvPr/>
        </p:nvSpPr>
        <p:spPr>
          <a:xfrm>
            <a:off x="1830388" y="3578225"/>
            <a:ext cx="5765800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34BB98-70C3-0849-85A6-212788F164A2}"/>
              </a:ext>
            </a:extLst>
          </p:cNvPr>
          <p:cNvSpPr/>
          <p:nvPr/>
        </p:nvSpPr>
        <p:spPr>
          <a:xfrm>
            <a:off x="2916238" y="5741988"/>
            <a:ext cx="372586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4D0484-0E50-6344-A5E0-0D92A79C4365}"/>
              </a:ext>
            </a:extLst>
          </p:cNvPr>
          <p:cNvSpPr/>
          <p:nvPr/>
        </p:nvSpPr>
        <p:spPr>
          <a:xfrm>
            <a:off x="2862263" y="1304925"/>
            <a:ext cx="3725862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4091E069-3F64-0342-9134-1F9F65939FA9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20A17BFF-F5E4-D844-876D-02A209BEBAF8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331481C4-2FD8-6A4A-9A4A-14829433D6EF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A1C8E7-36B1-524D-BB4D-2E099F242188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E84045B-C351-3746-BBC6-A798827B1633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6AD10CE-1811-B64E-ADAE-47A2FEA1428C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3" name="TextBox 30">
            <a:extLst>
              <a:ext uri="{FF2B5EF4-FFF2-40B4-BE49-F238E27FC236}">
                <a16:creationId xmlns:a16="http://schemas.microsoft.com/office/drawing/2014/main" id="{384FD41C-6A33-4D4B-8218-3CC5A1132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F45742-30BD-EA41-86F2-CF586A24D5CC}"/>
              </a:ext>
            </a:extLst>
          </p:cNvPr>
          <p:cNvSpPr txBox="1"/>
          <p:nvPr/>
        </p:nvSpPr>
        <p:spPr>
          <a:xfrm>
            <a:off x="4259263" y="89535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B0B70C-741B-2F46-BB64-67D4F1A9131A}"/>
              </a:ext>
            </a:extLst>
          </p:cNvPr>
          <p:cNvSpPr txBox="1"/>
          <p:nvPr/>
        </p:nvSpPr>
        <p:spPr>
          <a:xfrm>
            <a:off x="4267200" y="6227763"/>
            <a:ext cx="8397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76CF827-4DEF-4D4D-BCDF-94B8D670EC86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F9FC3A0-8B16-CA44-8150-704CFE79E2CA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BC63267-BAAE-E14E-8C56-4E639C3F773E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D0A04DC-1429-C441-8C4A-119980F2CF43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9FAD96C-08DA-4B42-8DC6-0CC34F3DCDB5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6D5DE37-74D9-B64A-A5DB-EC093179D7F8}"/>
              </a:ext>
            </a:extLst>
          </p:cNvPr>
          <p:cNvCxnSpPr/>
          <p:nvPr/>
        </p:nvCxnSpPr>
        <p:spPr>
          <a:xfrm>
            <a:off x="1001713" y="48942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2" name="TextBox 19">
            <a:extLst>
              <a:ext uri="{FF2B5EF4-FFF2-40B4-BE49-F238E27FC236}">
                <a16:creationId xmlns:a16="http://schemas.microsoft.com/office/drawing/2014/main" id="{95E73A5C-83F8-0E45-806F-25E333D5F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8213" name="TextBox 20">
            <a:extLst>
              <a:ext uri="{FF2B5EF4-FFF2-40B4-BE49-F238E27FC236}">
                <a16:creationId xmlns:a16="http://schemas.microsoft.com/office/drawing/2014/main" id="{EBF71EED-4C2F-E841-883B-C141300D4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sp>
        <p:nvSpPr>
          <p:cNvPr id="8214" name="TextBox 21">
            <a:extLst>
              <a:ext uri="{FF2B5EF4-FFF2-40B4-BE49-F238E27FC236}">
                <a16:creationId xmlns:a16="http://schemas.microsoft.com/office/drawing/2014/main" id="{317C925E-4C76-8E45-BF05-2F00C0380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352901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DEBA96F-364F-B140-A52C-C183851D4CC0}"/>
              </a:ext>
            </a:extLst>
          </p:cNvPr>
          <p:cNvSpPr/>
          <p:nvPr/>
        </p:nvSpPr>
        <p:spPr>
          <a:xfrm>
            <a:off x="2197100" y="2233613"/>
            <a:ext cx="5111750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216" name="TextBox 23">
            <a:extLst>
              <a:ext uri="{FF2B5EF4-FFF2-40B4-BE49-F238E27FC236}">
                <a16:creationId xmlns:a16="http://schemas.microsoft.com/office/drawing/2014/main" id="{2127A84A-7648-A04D-AB0E-07B470AA4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1304925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8217" name="TextBox 24">
            <a:extLst>
              <a:ext uri="{FF2B5EF4-FFF2-40B4-BE49-F238E27FC236}">
                <a16:creationId xmlns:a16="http://schemas.microsoft.com/office/drawing/2014/main" id="{237560C5-D916-7A4B-8D70-E8DFF9546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569753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8218" name="TextBox 25">
            <a:extLst>
              <a:ext uri="{FF2B5EF4-FFF2-40B4-BE49-F238E27FC236}">
                <a16:creationId xmlns:a16="http://schemas.microsoft.com/office/drawing/2014/main" id="{CA7A186F-9FE3-F947-991C-11CF31C27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219325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3AC7D6-3453-1444-BC6E-D6DF33669CEB}"/>
              </a:ext>
            </a:extLst>
          </p:cNvPr>
          <p:cNvSpPr/>
          <p:nvPr/>
        </p:nvSpPr>
        <p:spPr>
          <a:xfrm>
            <a:off x="2101850" y="4710113"/>
            <a:ext cx="5434013" cy="36988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220" name="TextBox 27">
            <a:extLst>
              <a:ext uri="{FF2B5EF4-FFF2-40B4-BE49-F238E27FC236}">
                <a16:creationId xmlns:a16="http://schemas.microsoft.com/office/drawing/2014/main" id="{2E796AE6-4021-6F4B-84AF-2DBE08761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4686300"/>
            <a:ext cx="162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2BA701D-8BE8-724F-8AA2-DACAD8A799F1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EA41162-96A4-F040-BAA1-7FB886817ACA}"/>
              </a:ext>
            </a:extLst>
          </p:cNvPr>
          <p:cNvCxnSpPr/>
          <p:nvPr/>
        </p:nvCxnSpPr>
        <p:spPr>
          <a:xfrm flipH="1">
            <a:off x="2555875" y="27082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C702C8B-3250-3547-AAAC-2647CBC67BC4}"/>
              </a:ext>
            </a:extLst>
          </p:cNvPr>
          <p:cNvCxnSpPr/>
          <p:nvPr/>
        </p:nvCxnSpPr>
        <p:spPr>
          <a:xfrm flipH="1">
            <a:off x="6551613" y="2738438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0A6B977-B2B6-5446-9AC2-C6EF17034A80}"/>
              </a:ext>
            </a:extLst>
          </p:cNvPr>
          <p:cNvCxnSpPr/>
          <p:nvPr/>
        </p:nvCxnSpPr>
        <p:spPr>
          <a:xfrm flipH="1">
            <a:off x="3149600" y="27082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13DF2D5-F801-AF45-ABF1-EF802786FB2B}"/>
              </a:ext>
            </a:extLst>
          </p:cNvPr>
          <p:cNvCxnSpPr/>
          <p:nvPr/>
        </p:nvCxnSpPr>
        <p:spPr>
          <a:xfrm flipH="1">
            <a:off x="3851275" y="2693988"/>
            <a:ext cx="792163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CEFE205-81AC-D742-B7D7-0CF6E45933BE}"/>
              </a:ext>
            </a:extLst>
          </p:cNvPr>
          <p:cNvCxnSpPr/>
          <p:nvPr/>
        </p:nvCxnSpPr>
        <p:spPr>
          <a:xfrm flipH="1">
            <a:off x="4597400" y="2647950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F490326-5D0C-E84C-8BFB-372203870372}"/>
              </a:ext>
            </a:extLst>
          </p:cNvPr>
          <p:cNvCxnSpPr/>
          <p:nvPr/>
        </p:nvCxnSpPr>
        <p:spPr>
          <a:xfrm flipH="1">
            <a:off x="5260975" y="26955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55D0F8D-0B6E-CF46-AEFD-9F0176442EEE}"/>
              </a:ext>
            </a:extLst>
          </p:cNvPr>
          <p:cNvCxnSpPr/>
          <p:nvPr/>
        </p:nvCxnSpPr>
        <p:spPr>
          <a:xfrm flipH="1">
            <a:off x="5910263" y="2708275"/>
            <a:ext cx="792162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9BD733E-ECBA-CC49-854B-0021755F304F}"/>
              </a:ext>
            </a:extLst>
          </p:cNvPr>
          <p:cNvCxnSpPr/>
          <p:nvPr/>
        </p:nvCxnSpPr>
        <p:spPr>
          <a:xfrm rot="5400000" flipH="1">
            <a:off x="3847306" y="3886994"/>
            <a:ext cx="790575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7081FC4-99EB-7841-8FAA-2D90D3401C01}"/>
              </a:ext>
            </a:extLst>
          </p:cNvPr>
          <p:cNvCxnSpPr/>
          <p:nvPr/>
        </p:nvCxnSpPr>
        <p:spPr>
          <a:xfrm rot="5400000" flipH="1">
            <a:off x="4597400" y="3871913"/>
            <a:ext cx="792163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26C10D5-E436-9540-93BC-651802925E4C}"/>
              </a:ext>
            </a:extLst>
          </p:cNvPr>
          <p:cNvCxnSpPr/>
          <p:nvPr/>
        </p:nvCxnSpPr>
        <p:spPr>
          <a:xfrm rot="5400000" flipH="1">
            <a:off x="5876926" y="3838575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DE5DEFB-AE3E-644E-9E82-340462677CC7}"/>
              </a:ext>
            </a:extLst>
          </p:cNvPr>
          <p:cNvCxnSpPr/>
          <p:nvPr/>
        </p:nvCxnSpPr>
        <p:spPr>
          <a:xfrm rot="5400000" flipH="1">
            <a:off x="5248276" y="3838575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CC2FE92-7EFD-3341-BD59-96C05CE617EE}"/>
              </a:ext>
            </a:extLst>
          </p:cNvPr>
          <p:cNvCxnSpPr/>
          <p:nvPr/>
        </p:nvCxnSpPr>
        <p:spPr>
          <a:xfrm rot="5400000" flipH="1">
            <a:off x="2570956" y="3886994"/>
            <a:ext cx="790575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4E5347C-D2A9-4C4C-BE13-E4830CE7DA0C}"/>
              </a:ext>
            </a:extLst>
          </p:cNvPr>
          <p:cNvCxnSpPr/>
          <p:nvPr/>
        </p:nvCxnSpPr>
        <p:spPr>
          <a:xfrm rot="5400000" flipH="1">
            <a:off x="3267869" y="3886994"/>
            <a:ext cx="790575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C7601B0-18D5-524B-BBE4-160B133A0264}"/>
              </a:ext>
            </a:extLst>
          </p:cNvPr>
          <p:cNvCxnSpPr/>
          <p:nvPr/>
        </p:nvCxnSpPr>
        <p:spPr>
          <a:xfrm rot="5400000" flipH="1">
            <a:off x="6557963" y="3838575"/>
            <a:ext cx="792162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36" name="TextBox 45">
            <a:extLst>
              <a:ext uri="{FF2B5EF4-FFF2-40B4-BE49-F238E27FC236}">
                <a16:creationId xmlns:a16="http://schemas.microsoft.com/office/drawing/2014/main" id="{7EC48123-2E2F-1A4D-95C2-10644E296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2755900"/>
            <a:ext cx="143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Easterly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Trade winds</a:t>
            </a:r>
          </a:p>
        </p:txBody>
      </p:sp>
      <p:sp>
        <p:nvSpPr>
          <p:cNvPr id="8237" name="TextBox 46">
            <a:extLst>
              <a:ext uri="{FF2B5EF4-FFF2-40B4-BE49-F238E27FC236}">
                <a16:creationId xmlns:a16="http://schemas.microsoft.com/office/drawing/2014/main" id="{0B50444A-8B68-7B48-85B9-E28623F4A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3898900"/>
            <a:ext cx="143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Easterly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Trade winds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815A4E3-9766-EA4C-BCBD-3A4CA41D18BF}"/>
              </a:ext>
            </a:extLst>
          </p:cNvPr>
          <p:cNvCxnSpPr/>
          <p:nvPr/>
        </p:nvCxnSpPr>
        <p:spPr>
          <a:xfrm flipV="1">
            <a:off x="2693988" y="1674813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071BB94-7A64-8445-8C53-128FFC6B225D}"/>
              </a:ext>
            </a:extLst>
          </p:cNvPr>
          <p:cNvCxnSpPr/>
          <p:nvPr/>
        </p:nvCxnSpPr>
        <p:spPr>
          <a:xfrm flipV="1">
            <a:off x="3165475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632C32F-802A-6C43-B413-B9BA3961C3E2}"/>
              </a:ext>
            </a:extLst>
          </p:cNvPr>
          <p:cNvCxnSpPr/>
          <p:nvPr/>
        </p:nvCxnSpPr>
        <p:spPr>
          <a:xfrm flipV="1">
            <a:off x="6184900" y="1720850"/>
            <a:ext cx="404813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39B3F49-3A11-CA48-8C67-3DAFA286A079}"/>
              </a:ext>
            </a:extLst>
          </p:cNvPr>
          <p:cNvCxnSpPr/>
          <p:nvPr/>
        </p:nvCxnSpPr>
        <p:spPr>
          <a:xfrm flipV="1">
            <a:off x="5707063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C87A020-3772-A444-BDA3-AEE7C06AECF5}"/>
              </a:ext>
            </a:extLst>
          </p:cNvPr>
          <p:cNvCxnSpPr/>
          <p:nvPr/>
        </p:nvCxnSpPr>
        <p:spPr>
          <a:xfrm flipV="1">
            <a:off x="3303588" y="2284413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4F62ACA-7414-DD46-9ECC-B3AD421BFF4F}"/>
              </a:ext>
            </a:extLst>
          </p:cNvPr>
          <p:cNvCxnSpPr/>
          <p:nvPr/>
        </p:nvCxnSpPr>
        <p:spPr>
          <a:xfrm flipV="1">
            <a:off x="4522788" y="1674813"/>
            <a:ext cx="404812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C81E3A7-F076-7540-97D5-2E9E7A206075}"/>
              </a:ext>
            </a:extLst>
          </p:cNvPr>
          <p:cNvCxnSpPr/>
          <p:nvPr/>
        </p:nvCxnSpPr>
        <p:spPr>
          <a:xfrm flipV="1">
            <a:off x="3790950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27EF3BD-8C38-6E42-8B53-E5713A031EE6}"/>
              </a:ext>
            </a:extLst>
          </p:cNvPr>
          <p:cNvCxnSpPr/>
          <p:nvPr/>
        </p:nvCxnSpPr>
        <p:spPr>
          <a:xfrm flipV="1">
            <a:off x="5108575" y="1689100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4295038-AA0E-F545-8FF2-8A215D4FAF6A}"/>
              </a:ext>
            </a:extLst>
          </p:cNvPr>
          <p:cNvCxnSpPr/>
          <p:nvPr/>
        </p:nvCxnSpPr>
        <p:spPr>
          <a:xfrm rot="5400000" flipV="1">
            <a:off x="2803526" y="5197475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301D1F4-EB4F-6E46-B5A3-C7CC46A3E1F1}"/>
              </a:ext>
            </a:extLst>
          </p:cNvPr>
          <p:cNvCxnSpPr/>
          <p:nvPr/>
        </p:nvCxnSpPr>
        <p:spPr>
          <a:xfrm rot="5400000" flipV="1">
            <a:off x="4464844" y="5198269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9BC8C46-19B4-AB4F-90D1-3F5662A65CDE}"/>
              </a:ext>
            </a:extLst>
          </p:cNvPr>
          <p:cNvCxnSpPr/>
          <p:nvPr/>
        </p:nvCxnSpPr>
        <p:spPr>
          <a:xfrm rot="5400000" flipV="1">
            <a:off x="3335338" y="5211762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45E7885-2C4E-6240-96C5-2BF003914EFB}"/>
              </a:ext>
            </a:extLst>
          </p:cNvPr>
          <p:cNvCxnSpPr/>
          <p:nvPr/>
        </p:nvCxnSpPr>
        <p:spPr>
          <a:xfrm rot="5400000" flipV="1">
            <a:off x="3944938" y="522763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B7B1F4A-9A1E-784F-A888-A8387D06EB75}"/>
              </a:ext>
            </a:extLst>
          </p:cNvPr>
          <p:cNvCxnSpPr/>
          <p:nvPr/>
        </p:nvCxnSpPr>
        <p:spPr>
          <a:xfrm rot="5400000" flipV="1">
            <a:off x="5085556" y="5210969"/>
            <a:ext cx="404813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589E482-F882-C54B-BD70-D262CBC00E57}"/>
              </a:ext>
            </a:extLst>
          </p:cNvPr>
          <p:cNvCxnSpPr/>
          <p:nvPr/>
        </p:nvCxnSpPr>
        <p:spPr>
          <a:xfrm rot="5400000" flipV="1">
            <a:off x="5759451" y="520858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8462840-F9E4-E34A-B431-A90B18E6623B}"/>
              </a:ext>
            </a:extLst>
          </p:cNvPr>
          <p:cNvCxnSpPr/>
          <p:nvPr/>
        </p:nvCxnSpPr>
        <p:spPr>
          <a:xfrm rot="5400000" flipV="1">
            <a:off x="6321426" y="518318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53" name="TextBox 63">
            <a:extLst>
              <a:ext uri="{FF2B5EF4-FFF2-40B4-BE49-F238E27FC236}">
                <a16:creationId xmlns:a16="http://schemas.microsoft.com/office/drawing/2014/main" id="{5E97650A-DC5E-774E-8459-8E38B3EAB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238" y="1646238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westerlies</a:t>
            </a:r>
          </a:p>
        </p:txBody>
      </p:sp>
      <p:sp>
        <p:nvSpPr>
          <p:cNvPr id="8254" name="TextBox 64">
            <a:extLst>
              <a:ext uri="{FF2B5EF4-FFF2-40B4-BE49-F238E27FC236}">
                <a16:creationId xmlns:a16="http://schemas.microsoft.com/office/drawing/2014/main" id="{3FF9C303-F597-DD42-9AD2-BEC999F49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275" y="5214938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westerlies</a:t>
            </a:r>
          </a:p>
        </p:txBody>
      </p:sp>
    </p:spTree>
  </p:cSld>
  <p:clrMapOvr>
    <a:masterClrMapping/>
  </p:clrMapOvr>
  <p:transition advClick="0" advTm="5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WordArt 3">
            <a:extLst>
              <a:ext uri="{FF2B5EF4-FFF2-40B4-BE49-F238E27FC236}">
                <a16:creationId xmlns:a16="http://schemas.microsoft.com/office/drawing/2014/main" id="{BC965101-BDB8-BB4B-A8E6-1B37E7F374C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243138"/>
            <a:ext cx="37480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4A819B68-0E70-304C-8044-13DE529A259A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C56D483-4754-3149-9A21-9D5ADFD5A1E9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D655EBA-C3F3-9C47-8808-D3BE72CE9DAF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5" name="TextBox 8">
            <a:extLst>
              <a:ext uri="{FF2B5EF4-FFF2-40B4-BE49-F238E27FC236}">
                <a16:creationId xmlns:a16="http://schemas.microsoft.com/office/drawing/2014/main" id="{62BEB156-1D65-8A45-A166-FADED5198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ABD12E-36B9-F548-94F4-FA5E704D2EE2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13AB10-3805-1B42-B7BC-2E69291F44F7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</p:spTree>
  </p:cSld>
  <p:clrMapOvr>
    <a:masterClrMapping/>
  </p:clrMapOvr>
  <p:transition advClick="0" advTm="25000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283</Words>
  <Application>Microsoft Macintosh PowerPoint</Application>
  <PresentationFormat>On-screen Show (4:3)</PresentationFormat>
  <Paragraphs>162</Paragraphs>
  <Slides>26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Cassidy</dc:creator>
  <cp:lastModifiedBy>Aitana  Breton</cp:lastModifiedBy>
  <cp:revision>23</cp:revision>
  <dcterms:created xsi:type="dcterms:W3CDTF">2007-03-18T14:35:02Z</dcterms:created>
  <dcterms:modified xsi:type="dcterms:W3CDTF">2020-12-16T15:41:42Z</dcterms:modified>
</cp:coreProperties>
</file>