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4" autoAdjust="0"/>
    <p:restoredTop sz="94660"/>
  </p:normalViewPr>
  <p:slideViewPr>
    <p:cSldViewPr>
      <p:cViewPr varScale="1">
        <p:scale>
          <a:sx n="68" d="100"/>
          <a:sy n="68" d="100"/>
        </p:scale>
        <p:origin x="146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C59957-2A34-4A0D-8AA8-26E40BE27B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81834D-657D-4AD8-9B80-05F064DA73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094D25-CEB3-427D-9019-FBD527CC8D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E159BD-FE8C-4A09-B312-7FA0EACCDB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3477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A4A191-6F48-43FF-88D1-8B7B46BA71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6B8ED7-D8B9-423A-8926-B94154C4FC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75AB54-A6A9-4CC8-B586-86C2A5C5C6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0FE91C-79CA-43EB-93BE-B2F71BAB99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189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A04A5D3-DABB-4B61-AEE8-60257B3B4F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EB11D81-1678-4C25-AA3A-0B3571D49A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33DD31-11B2-46FE-A3B3-7044733C8A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8B21AB-6C08-4937-A955-673F3F33FE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7957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5EC84CA-9985-4072-97F4-500D9AC17A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753CE6C-A085-49A8-A4B3-BBF44BBE30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6E77A3-B9FE-4075-B551-7783FDD2F0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2DE7A3-C5AA-497D-B553-5792330CF7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0767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9B9409C-6099-45FA-804A-13E5BAE7A4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A248543-43B2-471B-8D2C-A185B00616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15F476-B5B0-45E4-8DB9-61B387C431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F1F55F-679B-441C-82CB-9C85C6323C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7215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13D7E78-A544-4E24-BC07-A367908708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837442-F576-49FF-B781-626D26A891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9CB1F7-E861-454E-B246-B255D59818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767229-3EFF-487F-8147-AC04E71CCB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284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F689303-2775-49AF-BD70-87C80AE0F4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651B6E4-40AF-4150-99EF-66B0A0FDBD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C58969B-3542-4044-ADC8-0064CDB9E5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EDB9FC-0AE3-47F1-B9D6-FE7E845E7F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0500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C09C649-D933-4AFB-AE24-A1385C5887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C91E585-7D36-42C9-A16C-AF8EE28560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696D574-D1DC-4F1D-9FA9-561B894F68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58AF92-6B60-4CE6-B5FE-186FF81D59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152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FBDA5FE-C923-42FB-B635-E51274D65B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FDD64EF-96C8-443E-987C-51A9ADE7A4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4206A06-2962-4578-9665-491DDDE664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597B2D-FEB9-4743-8248-C8A06798F1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8158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CAC295-562C-4502-BC3F-535DAD9822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FD919C-4016-4B91-BB6A-88A90DF926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6E9ED1-B8D0-4E11-846E-4011F67085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879A3F-F901-4168-B365-69CB2A0026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7555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5B1482-5139-4D6A-8756-06FAE9A2D8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F01568-A02F-41FD-A8BA-A0D4B4EE39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9B22E3-2E61-4ACF-A66A-52A20584D4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357DD4-DFC5-40E5-9EA4-20D7FC7A4D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4798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2EA0BF9-9FCF-477E-A4FD-67403C6123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93F94A1-9CB8-4DE0-8C65-73B5D7E344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9E1C715-6487-4857-9854-55811636E35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0B42499-D1D7-485D-A43A-DB2C027CAC7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5C38D04-BCD1-40FF-9C1E-E6876C49F77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73A52231-2E04-4B1E-BB50-4ABE45533DE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\\khc-sr-002\ACASSIDY$\Classroomfiles\weather\cross-sectionofadepression\thunderstorm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>
            <a:extLst>
              <a:ext uri="{FF2B5EF4-FFF2-40B4-BE49-F238E27FC236}">
                <a16:creationId xmlns:a16="http://schemas.microsoft.com/office/drawing/2014/main" id="{7A61C39B-CB78-4510-9861-8714B0359C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763" y="4570413"/>
            <a:ext cx="8351837" cy="193992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en-GB" dirty="0">
                <a:latin typeface="Calibri" pitchFamily="34" charset="0"/>
                <a:cs typeface="Calibri" pitchFamily="34" charset="0"/>
              </a:rPr>
              <a:t>Divide your A3 sheet into four.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en-GB" dirty="0">
                <a:latin typeface="Calibri" pitchFamily="34" charset="0"/>
                <a:cs typeface="Calibri" pitchFamily="34" charset="0"/>
              </a:rPr>
              <a:t>For each round, draw and label what you see in the presentation, in one box.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en-GB" dirty="0">
                <a:latin typeface="Calibri" pitchFamily="34" charset="0"/>
                <a:cs typeface="Calibri" pitchFamily="34" charset="0"/>
              </a:rPr>
              <a:t>On the next round, swap your sheet with a partner, do the same as in point 2, but in a new box.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en-GB" dirty="0">
                <a:latin typeface="Calibri" pitchFamily="34" charset="0"/>
                <a:cs typeface="Calibri" pitchFamily="34" charset="0"/>
              </a:rPr>
              <a:t>It gets faster and </a:t>
            </a:r>
            <a:r>
              <a:rPr lang="en-GB" sz="2000" dirty="0">
                <a:latin typeface="Calibri" pitchFamily="34" charset="0"/>
                <a:cs typeface="Calibri" pitchFamily="34" charset="0"/>
              </a:rPr>
              <a:t>harder</a:t>
            </a:r>
            <a:r>
              <a:rPr lang="en-GB" dirty="0">
                <a:latin typeface="Calibri" pitchFamily="34" charset="0"/>
                <a:cs typeface="Calibri" pitchFamily="34" charset="0"/>
              </a:rPr>
              <a:t> with each round.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7" name="thunderstorm.mp3">
            <a:hlinkClick r:id="" action="ppaction://media"/>
            <a:extLst>
              <a:ext uri="{FF2B5EF4-FFF2-40B4-BE49-F238E27FC236}">
                <a16:creationId xmlns:a16="http://schemas.microsoft.com/office/drawing/2014/main" id="{D1036D0E-BB91-4496-B795-8D69FE793E78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1658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">
            <a:extLst>
              <a:ext uri="{FF2B5EF4-FFF2-40B4-BE49-F238E27FC236}">
                <a16:creationId xmlns:a16="http://schemas.microsoft.com/office/drawing/2014/main" id="{D44AF7BD-03B5-4926-ABEF-E8F1F8B445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463" y="150813"/>
            <a:ext cx="4545012" cy="215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Box 2">
            <a:extLst>
              <a:ext uri="{FF2B5EF4-FFF2-40B4-BE49-F238E27FC236}">
                <a16:creationId xmlns:a16="http://schemas.microsoft.com/office/drawing/2014/main" id="{BA347A19-48D5-409E-B6CA-76E2C5B7C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2308225"/>
            <a:ext cx="42862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/>
              <a:t>Global Atmospheric Circulation Practice</a:t>
            </a:r>
          </a:p>
        </p:txBody>
      </p:sp>
      <p:pic>
        <p:nvPicPr>
          <p:cNvPr id="2054" name="Picture 8">
            <a:extLst>
              <a:ext uri="{FF2B5EF4-FFF2-40B4-BE49-F238E27FC236}">
                <a16:creationId xmlns:a16="http://schemas.microsoft.com/office/drawing/2014/main" id="{A3EEAFFD-479D-48BD-8CBD-3EBA106340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417513"/>
            <a:ext cx="3681413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7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7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EA95B173-667A-4679-84BE-E129773DB11A}"/>
              </a:ext>
            </a:extLst>
          </p:cNvPr>
          <p:cNvSpPr/>
          <p:nvPr/>
        </p:nvSpPr>
        <p:spPr>
          <a:xfrm>
            <a:off x="1908175" y="836613"/>
            <a:ext cx="5688013" cy="5761037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1EF7D48-5A0C-4B47-8E7F-5BEBC606D688}"/>
              </a:ext>
            </a:extLst>
          </p:cNvPr>
          <p:cNvCxnSpPr/>
          <p:nvPr/>
        </p:nvCxnSpPr>
        <p:spPr>
          <a:xfrm>
            <a:off x="2051050" y="2852738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7D2685E-38AE-4D85-9B94-FC14F0E40784}"/>
              </a:ext>
            </a:extLst>
          </p:cNvPr>
          <p:cNvCxnSpPr/>
          <p:nvPr/>
        </p:nvCxnSpPr>
        <p:spPr>
          <a:xfrm>
            <a:off x="2051050" y="4581525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9" name="TextBox 30">
            <a:extLst>
              <a:ext uri="{FF2B5EF4-FFF2-40B4-BE49-F238E27FC236}">
                <a16:creationId xmlns:a16="http://schemas.microsoft.com/office/drawing/2014/main" id="{9CB132AB-B852-48B4-B1C3-088302B838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557588"/>
            <a:ext cx="67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</a:rPr>
              <a:t>HOT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47DB84-1A3C-488A-BD28-0BD610CD9642}"/>
              </a:ext>
            </a:extLst>
          </p:cNvPr>
          <p:cNvSpPr txBox="1"/>
          <p:nvPr/>
        </p:nvSpPr>
        <p:spPr>
          <a:xfrm>
            <a:off x="4211638" y="1268413"/>
            <a:ext cx="8397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9B378C-FCD8-4B6B-9832-BFF5191D738B}"/>
              </a:ext>
            </a:extLst>
          </p:cNvPr>
          <p:cNvSpPr txBox="1"/>
          <p:nvPr/>
        </p:nvSpPr>
        <p:spPr>
          <a:xfrm>
            <a:off x="4211638" y="5969000"/>
            <a:ext cx="8397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D375F75-66F1-419F-9861-2996CFC275DE}"/>
              </a:ext>
            </a:extLst>
          </p:cNvPr>
          <p:cNvCxnSpPr/>
          <p:nvPr/>
        </p:nvCxnSpPr>
        <p:spPr>
          <a:xfrm flipH="1">
            <a:off x="684213" y="37163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DDA50F6-3918-4530-A421-4BE186356983}"/>
              </a:ext>
            </a:extLst>
          </p:cNvPr>
          <p:cNvCxnSpPr/>
          <p:nvPr/>
        </p:nvCxnSpPr>
        <p:spPr>
          <a:xfrm flipH="1">
            <a:off x="1871663" y="6005513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D2146D1-BC12-4853-B250-56C0D87CDC11}"/>
              </a:ext>
            </a:extLst>
          </p:cNvPr>
          <p:cNvCxnSpPr/>
          <p:nvPr/>
        </p:nvCxnSpPr>
        <p:spPr>
          <a:xfrm flipH="1">
            <a:off x="1854200" y="1484313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CB29062-FD29-4D36-88A1-48226AC40709}"/>
              </a:ext>
            </a:extLst>
          </p:cNvPr>
          <p:cNvCxnSpPr/>
          <p:nvPr/>
        </p:nvCxnSpPr>
        <p:spPr>
          <a:xfrm rot="5400000" flipH="1">
            <a:off x="4393406" y="6847682"/>
            <a:ext cx="500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C18061E-CD6C-4216-89D6-6D93CE9E1FD3}"/>
              </a:ext>
            </a:extLst>
          </p:cNvPr>
          <p:cNvCxnSpPr/>
          <p:nvPr/>
        </p:nvCxnSpPr>
        <p:spPr>
          <a:xfrm rot="5400000">
            <a:off x="4139406" y="332582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9708542-A1D9-4978-8176-CC7E560F6C26}"/>
              </a:ext>
            </a:extLst>
          </p:cNvPr>
          <p:cNvCxnSpPr/>
          <p:nvPr/>
        </p:nvCxnSpPr>
        <p:spPr>
          <a:xfrm>
            <a:off x="1141413" y="24209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123593F-B320-4615-AE0F-9B4CE7751809}"/>
              </a:ext>
            </a:extLst>
          </p:cNvPr>
          <p:cNvCxnSpPr/>
          <p:nvPr/>
        </p:nvCxnSpPr>
        <p:spPr>
          <a:xfrm>
            <a:off x="941388" y="4868863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9" name="TextBox 14">
            <a:extLst>
              <a:ext uri="{FF2B5EF4-FFF2-40B4-BE49-F238E27FC236}">
                <a16:creationId xmlns:a16="http://schemas.microsoft.com/office/drawing/2014/main" id="{0EEF156B-0CA9-41EC-82A2-DDA6CA7385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3275013"/>
            <a:ext cx="736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rising</a:t>
            </a:r>
          </a:p>
        </p:txBody>
      </p:sp>
      <p:sp>
        <p:nvSpPr>
          <p:cNvPr id="11280" name="TextBox 15">
            <a:extLst>
              <a:ext uri="{FF2B5EF4-FFF2-40B4-BE49-F238E27FC236}">
                <a16:creationId xmlns:a16="http://schemas.microsoft.com/office/drawing/2014/main" id="{147B5E97-62F6-400A-990B-9893F4A35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7938" y="2073275"/>
            <a:ext cx="901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sinking</a:t>
            </a:r>
          </a:p>
        </p:txBody>
      </p:sp>
    </p:spTree>
  </p:cSld>
  <p:clrMapOvr>
    <a:masterClrMapping/>
  </p:clrMapOvr>
  <p:transition advClick="0" advTm="25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>
            <a:extLst>
              <a:ext uri="{FF2B5EF4-FFF2-40B4-BE49-F238E27FC236}">
                <a16:creationId xmlns:a16="http://schemas.microsoft.com/office/drawing/2014/main" id="{6BB658B1-07CE-4D3D-AEC8-6A2DDCFF76B1}"/>
              </a:ext>
            </a:extLst>
          </p:cNvPr>
          <p:cNvSpPr/>
          <p:nvPr/>
        </p:nvSpPr>
        <p:spPr>
          <a:xfrm>
            <a:off x="1776413" y="5503863"/>
            <a:ext cx="1008062" cy="935037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" name="Cloud 2">
            <a:extLst>
              <a:ext uri="{FF2B5EF4-FFF2-40B4-BE49-F238E27FC236}">
                <a16:creationId xmlns:a16="http://schemas.microsoft.com/office/drawing/2014/main" id="{D0BAF65E-661B-4BED-916B-9F85B3137DD3}"/>
              </a:ext>
            </a:extLst>
          </p:cNvPr>
          <p:cNvSpPr/>
          <p:nvPr/>
        </p:nvSpPr>
        <p:spPr>
          <a:xfrm>
            <a:off x="1776413" y="1006475"/>
            <a:ext cx="1008062" cy="935038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98C56C93-CC27-4FCF-8DB6-887E87B249C7}"/>
              </a:ext>
            </a:extLst>
          </p:cNvPr>
          <p:cNvSpPr/>
          <p:nvPr/>
        </p:nvSpPr>
        <p:spPr>
          <a:xfrm>
            <a:off x="768350" y="3248025"/>
            <a:ext cx="1008063" cy="936625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DAB3DDF-60FE-4C1D-99D7-2DD08602CE0B}"/>
              </a:ext>
            </a:extLst>
          </p:cNvPr>
          <p:cNvSpPr/>
          <p:nvPr/>
        </p:nvSpPr>
        <p:spPr>
          <a:xfrm>
            <a:off x="1908175" y="836613"/>
            <a:ext cx="5688013" cy="5761037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390890B-7604-424B-B1AC-FD5F5255172C}"/>
              </a:ext>
            </a:extLst>
          </p:cNvPr>
          <p:cNvCxnSpPr/>
          <p:nvPr/>
        </p:nvCxnSpPr>
        <p:spPr>
          <a:xfrm>
            <a:off x="2051050" y="2852738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47D8B6-B7D3-4B3E-A84C-EB56E6E07C91}"/>
              </a:ext>
            </a:extLst>
          </p:cNvPr>
          <p:cNvCxnSpPr/>
          <p:nvPr/>
        </p:nvCxnSpPr>
        <p:spPr>
          <a:xfrm>
            <a:off x="2051050" y="4581525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6" name="TextBox 30">
            <a:extLst>
              <a:ext uri="{FF2B5EF4-FFF2-40B4-BE49-F238E27FC236}">
                <a16:creationId xmlns:a16="http://schemas.microsoft.com/office/drawing/2014/main" id="{1146751C-9FC8-4FFD-8640-F014624B9F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557588"/>
            <a:ext cx="67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</a:rPr>
              <a:t>HOT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20824D-CB2A-4D92-B2F2-44576E96277C}"/>
              </a:ext>
            </a:extLst>
          </p:cNvPr>
          <p:cNvSpPr txBox="1"/>
          <p:nvPr/>
        </p:nvSpPr>
        <p:spPr>
          <a:xfrm>
            <a:off x="4211638" y="1268413"/>
            <a:ext cx="8397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CD3CAC0-16F7-44ED-8E34-DB90062E7046}"/>
              </a:ext>
            </a:extLst>
          </p:cNvPr>
          <p:cNvSpPr txBox="1"/>
          <p:nvPr/>
        </p:nvSpPr>
        <p:spPr>
          <a:xfrm>
            <a:off x="4211638" y="5969000"/>
            <a:ext cx="8397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D44C43C-E967-4C34-AF1D-E7F4A19834F4}"/>
              </a:ext>
            </a:extLst>
          </p:cNvPr>
          <p:cNvCxnSpPr/>
          <p:nvPr/>
        </p:nvCxnSpPr>
        <p:spPr>
          <a:xfrm flipH="1">
            <a:off x="684213" y="37163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F7F673E-B401-45F6-8E17-12D6EAC3CCB4}"/>
              </a:ext>
            </a:extLst>
          </p:cNvPr>
          <p:cNvCxnSpPr/>
          <p:nvPr/>
        </p:nvCxnSpPr>
        <p:spPr>
          <a:xfrm flipH="1">
            <a:off x="1836738" y="5969000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A461453-2180-4879-9C4E-0EAD09CE0B7B}"/>
              </a:ext>
            </a:extLst>
          </p:cNvPr>
          <p:cNvCxnSpPr/>
          <p:nvPr/>
        </p:nvCxnSpPr>
        <p:spPr>
          <a:xfrm flipH="1">
            <a:off x="1854200" y="1484313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6EA942C-92C0-4B89-B076-DCF12CB27C44}"/>
              </a:ext>
            </a:extLst>
          </p:cNvPr>
          <p:cNvCxnSpPr/>
          <p:nvPr/>
        </p:nvCxnSpPr>
        <p:spPr>
          <a:xfrm rot="5400000" flipH="1">
            <a:off x="4393406" y="6847682"/>
            <a:ext cx="500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CBBF1E9-30E9-403E-BF18-EDFC8E4E344A}"/>
              </a:ext>
            </a:extLst>
          </p:cNvPr>
          <p:cNvCxnSpPr/>
          <p:nvPr/>
        </p:nvCxnSpPr>
        <p:spPr>
          <a:xfrm>
            <a:off x="1141413" y="24209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53F4D3C-3214-48C6-AE5B-F1D68D653C7F}"/>
              </a:ext>
            </a:extLst>
          </p:cNvPr>
          <p:cNvCxnSpPr/>
          <p:nvPr/>
        </p:nvCxnSpPr>
        <p:spPr>
          <a:xfrm>
            <a:off x="941388" y="4868863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5" name="TextBox 16">
            <a:extLst>
              <a:ext uri="{FF2B5EF4-FFF2-40B4-BE49-F238E27FC236}">
                <a16:creationId xmlns:a16="http://schemas.microsoft.com/office/drawing/2014/main" id="{C4A67B7C-77AE-40A0-82D7-B457E853D6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3275013"/>
            <a:ext cx="736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rising</a:t>
            </a:r>
          </a:p>
        </p:txBody>
      </p:sp>
      <p:sp>
        <p:nvSpPr>
          <p:cNvPr id="12306" name="TextBox 17">
            <a:extLst>
              <a:ext uri="{FF2B5EF4-FFF2-40B4-BE49-F238E27FC236}">
                <a16:creationId xmlns:a16="http://schemas.microsoft.com/office/drawing/2014/main" id="{807AA854-B1F4-4A53-A5A0-8176527F0A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7938" y="2073275"/>
            <a:ext cx="901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sinking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035ADF6-F0FB-49B4-A7CF-54E8E7993E95}"/>
              </a:ext>
            </a:extLst>
          </p:cNvPr>
          <p:cNvCxnSpPr/>
          <p:nvPr/>
        </p:nvCxnSpPr>
        <p:spPr>
          <a:xfrm rot="5400000">
            <a:off x="4139406" y="332582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20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61EBFAD-A6E3-48F5-9BBB-8692FD4B5ACB}"/>
              </a:ext>
            </a:extLst>
          </p:cNvPr>
          <p:cNvSpPr/>
          <p:nvPr/>
        </p:nvSpPr>
        <p:spPr>
          <a:xfrm>
            <a:off x="1830388" y="3578225"/>
            <a:ext cx="5765800" cy="369888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D8D3BF1-2FB5-428C-9F26-CB4E6DF25200}"/>
              </a:ext>
            </a:extLst>
          </p:cNvPr>
          <p:cNvSpPr/>
          <p:nvPr/>
        </p:nvSpPr>
        <p:spPr>
          <a:xfrm>
            <a:off x="2916238" y="5741988"/>
            <a:ext cx="3725862" cy="368300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F60C9AC-F6D1-4DBC-BBB2-1013DD3EC8CC}"/>
              </a:ext>
            </a:extLst>
          </p:cNvPr>
          <p:cNvSpPr/>
          <p:nvPr/>
        </p:nvSpPr>
        <p:spPr>
          <a:xfrm>
            <a:off x="2862263" y="1304925"/>
            <a:ext cx="3725862" cy="369888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1BD21099-194F-480A-84D0-343D8288F865}"/>
              </a:ext>
            </a:extLst>
          </p:cNvPr>
          <p:cNvSpPr/>
          <p:nvPr/>
        </p:nvSpPr>
        <p:spPr>
          <a:xfrm>
            <a:off x="1776413" y="5503863"/>
            <a:ext cx="1008062" cy="935037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F67435FB-BE6B-4AF2-A736-38BBCB8CEE58}"/>
              </a:ext>
            </a:extLst>
          </p:cNvPr>
          <p:cNvSpPr/>
          <p:nvPr/>
        </p:nvSpPr>
        <p:spPr>
          <a:xfrm>
            <a:off x="1776413" y="1006475"/>
            <a:ext cx="1008062" cy="935038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AAF36380-2B64-4C78-A948-CC6920E40DC3}"/>
              </a:ext>
            </a:extLst>
          </p:cNvPr>
          <p:cNvSpPr/>
          <p:nvPr/>
        </p:nvSpPr>
        <p:spPr>
          <a:xfrm>
            <a:off x="768350" y="3248025"/>
            <a:ext cx="1008063" cy="936625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52B17D6-97D2-4F28-9257-73715A38AEA2}"/>
              </a:ext>
            </a:extLst>
          </p:cNvPr>
          <p:cNvSpPr/>
          <p:nvPr/>
        </p:nvSpPr>
        <p:spPr>
          <a:xfrm>
            <a:off x="1908175" y="836613"/>
            <a:ext cx="5688013" cy="5761037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7013CEC-938D-45B1-BC29-B8BD13CF07BD}"/>
              </a:ext>
            </a:extLst>
          </p:cNvPr>
          <p:cNvCxnSpPr/>
          <p:nvPr/>
        </p:nvCxnSpPr>
        <p:spPr>
          <a:xfrm>
            <a:off x="2051050" y="2852738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1CA6806-5446-4730-9CF6-18D236558D84}"/>
              </a:ext>
            </a:extLst>
          </p:cNvPr>
          <p:cNvCxnSpPr/>
          <p:nvPr/>
        </p:nvCxnSpPr>
        <p:spPr>
          <a:xfrm>
            <a:off x="2051050" y="4581525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3" name="TextBox 30">
            <a:extLst>
              <a:ext uri="{FF2B5EF4-FFF2-40B4-BE49-F238E27FC236}">
                <a16:creationId xmlns:a16="http://schemas.microsoft.com/office/drawing/2014/main" id="{C3E0D2AE-42F7-49FA-AE82-60109D3234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557588"/>
            <a:ext cx="67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</a:rPr>
              <a:t>HOT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7E69B4E-0E60-4881-9104-DFEEF084C0F6}"/>
              </a:ext>
            </a:extLst>
          </p:cNvPr>
          <p:cNvSpPr txBox="1"/>
          <p:nvPr/>
        </p:nvSpPr>
        <p:spPr>
          <a:xfrm>
            <a:off x="4259263" y="895350"/>
            <a:ext cx="8397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937B2ED-FBD1-4876-AF4E-3AA1B9CD1A70}"/>
              </a:ext>
            </a:extLst>
          </p:cNvPr>
          <p:cNvSpPr txBox="1"/>
          <p:nvPr/>
        </p:nvSpPr>
        <p:spPr>
          <a:xfrm>
            <a:off x="4267200" y="6227763"/>
            <a:ext cx="83978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0615E6F-6702-4F44-B13B-61F444B233F0}"/>
              </a:ext>
            </a:extLst>
          </p:cNvPr>
          <p:cNvCxnSpPr/>
          <p:nvPr/>
        </p:nvCxnSpPr>
        <p:spPr>
          <a:xfrm flipH="1">
            <a:off x="684213" y="37163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0F6C84F-E377-4C17-8AFB-454318626666}"/>
              </a:ext>
            </a:extLst>
          </p:cNvPr>
          <p:cNvCxnSpPr/>
          <p:nvPr/>
        </p:nvCxnSpPr>
        <p:spPr>
          <a:xfrm flipH="1">
            <a:off x="1836738" y="5969000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FF797E0-A029-4241-B2C8-0923960B8A3F}"/>
              </a:ext>
            </a:extLst>
          </p:cNvPr>
          <p:cNvCxnSpPr/>
          <p:nvPr/>
        </p:nvCxnSpPr>
        <p:spPr>
          <a:xfrm flipH="1">
            <a:off x="1854200" y="1484313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97C57C2-F01A-4320-B7C9-DB8EBA18041E}"/>
              </a:ext>
            </a:extLst>
          </p:cNvPr>
          <p:cNvCxnSpPr/>
          <p:nvPr/>
        </p:nvCxnSpPr>
        <p:spPr>
          <a:xfrm rot="5400000" flipH="1">
            <a:off x="4393406" y="6847682"/>
            <a:ext cx="500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19E8027-30BA-4247-B39A-599144D79891}"/>
              </a:ext>
            </a:extLst>
          </p:cNvPr>
          <p:cNvCxnSpPr/>
          <p:nvPr/>
        </p:nvCxnSpPr>
        <p:spPr>
          <a:xfrm>
            <a:off x="1141413" y="24209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0E07389-3CE3-452C-B857-4479E6F82B76}"/>
              </a:ext>
            </a:extLst>
          </p:cNvPr>
          <p:cNvCxnSpPr/>
          <p:nvPr/>
        </p:nvCxnSpPr>
        <p:spPr>
          <a:xfrm>
            <a:off x="941388" y="4868863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2" name="TextBox 19">
            <a:extLst>
              <a:ext uri="{FF2B5EF4-FFF2-40B4-BE49-F238E27FC236}">
                <a16:creationId xmlns:a16="http://schemas.microsoft.com/office/drawing/2014/main" id="{94886571-19D2-4D0D-93BB-B2AFE9B49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3275013"/>
            <a:ext cx="736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rising</a:t>
            </a:r>
          </a:p>
        </p:txBody>
      </p:sp>
      <p:sp>
        <p:nvSpPr>
          <p:cNvPr id="13333" name="TextBox 20">
            <a:extLst>
              <a:ext uri="{FF2B5EF4-FFF2-40B4-BE49-F238E27FC236}">
                <a16:creationId xmlns:a16="http://schemas.microsoft.com/office/drawing/2014/main" id="{82CB8A6C-A874-4433-90B2-D0AEA99D6C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7938" y="2073275"/>
            <a:ext cx="901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sinking</a:t>
            </a:r>
          </a:p>
        </p:txBody>
      </p:sp>
      <p:sp>
        <p:nvSpPr>
          <p:cNvPr id="13334" name="TextBox 21">
            <a:extLst>
              <a:ext uri="{FF2B5EF4-FFF2-40B4-BE49-F238E27FC236}">
                <a16:creationId xmlns:a16="http://schemas.microsoft.com/office/drawing/2014/main" id="{5151CFAC-8103-4F79-B4BB-8EBDB7F335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0438" y="3529013"/>
            <a:ext cx="157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Low pressure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89D60E7-2527-4A33-91B0-EAF47FFDC15E}"/>
              </a:ext>
            </a:extLst>
          </p:cNvPr>
          <p:cNvSpPr/>
          <p:nvPr/>
        </p:nvSpPr>
        <p:spPr>
          <a:xfrm>
            <a:off x="2197100" y="2233613"/>
            <a:ext cx="5111750" cy="368300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3336" name="TextBox 23">
            <a:extLst>
              <a:ext uri="{FF2B5EF4-FFF2-40B4-BE49-F238E27FC236}">
                <a16:creationId xmlns:a16="http://schemas.microsoft.com/office/drawing/2014/main" id="{3C1E9B0F-74A7-40B8-9CB5-8B81B07107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4825" y="1304925"/>
            <a:ext cx="1568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Low pressure</a:t>
            </a:r>
          </a:p>
        </p:txBody>
      </p:sp>
      <p:sp>
        <p:nvSpPr>
          <p:cNvPr id="13337" name="TextBox 24">
            <a:extLst>
              <a:ext uri="{FF2B5EF4-FFF2-40B4-BE49-F238E27FC236}">
                <a16:creationId xmlns:a16="http://schemas.microsoft.com/office/drawing/2014/main" id="{237E4357-8067-459C-AB2A-48E5F93257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2463" y="5697538"/>
            <a:ext cx="157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Low pressure</a:t>
            </a:r>
          </a:p>
        </p:txBody>
      </p:sp>
      <p:sp>
        <p:nvSpPr>
          <p:cNvPr id="13338" name="TextBox 25">
            <a:extLst>
              <a:ext uri="{FF2B5EF4-FFF2-40B4-BE49-F238E27FC236}">
                <a16:creationId xmlns:a16="http://schemas.microsoft.com/office/drawing/2014/main" id="{C805E2A3-858C-4EDE-96A7-7A55C2712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2038" y="2219325"/>
            <a:ext cx="16208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High pressure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47349ED-EBF2-4312-BC65-5157ED3D2E09}"/>
              </a:ext>
            </a:extLst>
          </p:cNvPr>
          <p:cNvSpPr/>
          <p:nvPr/>
        </p:nvSpPr>
        <p:spPr>
          <a:xfrm>
            <a:off x="2017713" y="4632325"/>
            <a:ext cx="5434012" cy="368300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3340" name="TextBox 27">
            <a:extLst>
              <a:ext uri="{FF2B5EF4-FFF2-40B4-BE49-F238E27FC236}">
                <a16:creationId xmlns:a16="http://schemas.microsoft.com/office/drawing/2014/main" id="{B4556711-0F5E-4B41-825E-3DA8CCCF48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2838" y="4624388"/>
            <a:ext cx="16208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High pressure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39EDC9E-5405-4D0A-9ACD-6C5E7E9A35B7}"/>
              </a:ext>
            </a:extLst>
          </p:cNvPr>
          <p:cNvCxnSpPr/>
          <p:nvPr/>
        </p:nvCxnSpPr>
        <p:spPr>
          <a:xfrm rot="5400000">
            <a:off x="4139406" y="332582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25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E5E9629-A9CE-4219-83C3-214DC9A76C48}"/>
              </a:ext>
            </a:extLst>
          </p:cNvPr>
          <p:cNvSpPr/>
          <p:nvPr/>
        </p:nvSpPr>
        <p:spPr>
          <a:xfrm>
            <a:off x="1830388" y="3578225"/>
            <a:ext cx="5765800" cy="369888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691571-598D-4D98-B075-1D458C28D653}"/>
              </a:ext>
            </a:extLst>
          </p:cNvPr>
          <p:cNvSpPr/>
          <p:nvPr/>
        </p:nvSpPr>
        <p:spPr>
          <a:xfrm>
            <a:off x="2916238" y="5741988"/>
            <a:ext cx="3725862" cy="368300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9CDE71-6926-437C-A8B7-2A38821EC3A2}"/>
              </a:ext>
            </a:extLst>
          </p:cNvPr>
          <p:cNvSpPr/>
          <p:nvPr/>
        </p:nvSpPr>
        <p:spPr>
          <a:xfrm>
            <a:off x="2862263" y="1304925"/>
            <a:ext cx="3725862" cy="369888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FB0C6EA3-C4C8-498A-90FD-CB5A667E4CB6}"/>
              </a:ext>
            </a:extLst>
          </p:cNvPr>
          <p:cNvSpPr/>
          <p:nvPr/>
        </p:nvSpPr>
        <p:spPr>
          <a:xfrm>
            <a:off x="1776413" y="5503863"/>
            <a:ext cx="1008062" cy="935037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200399F3-B9B6-42CC-BAE3-4E66D88C1062}"/>
              </a:ext>
            </a:extLst>
          </p:cNvPr>
          <p:cNvSpPr/>
          <p:nvPr/>
        </p:nvSpPr>
        <p:spPr>
          <a:xfrm>
            <a:off x="1776413" y="1006475"/>
            <a:ext cx="1008062" cy="935038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50FD19D5-B521-4F00-AFFC-DF2C5915EF32}"/>
              </a:ext>
            </a:extLst>
          </p:cNvPr>
          <p:cNvSpPr/>
          <p:nvPr/>
        </p:nvSpPr>
        <p:spPr>
          <a:xfrm>
            <a:off x="768350" y="3248025"/>
            <a:ext cx="1008063" cy="936625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9C84B5C-D215-4A80-A23A-AB9D55ADACA2}"/>
              </a:ext>
            </a:extLst>
          </p:cNvPr>
          <p:cNvSpPr/>
          <p:nvPr/>
        </p:nvSpPr>
        <p:spPr>
          <a:xfrm>
            <a:off x="1908175" y="836613"/>
            <a:ext cx="5688013" cy="5761037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0FF3843-D41A-42F9-941A-4E79C1943060}"/>
              </a:ext>
            </a:extLst>
          </p:cNvPr>
          <p:cNvCxnSpPr/>
          <p:nvPr/>
        </p:nvCxnSpPr>
        <p:spPr>
          <a:xfrm>
            <a:off x="2051050" y="2852738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E63CC13-E548-4D14-A221-3B10ECE90D9D}"/>
              </a:ext>
            </a:extLst>
          </p:cNvPr>
          <p:cNvCxnSpPr/>
          <p:nvPr/>
        </p:nvCxnSpPr>
        <p:spPr>
          <a:xfrm>
            <a:off x="2051050" y="4581525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7" name="TextBox 30">
            <a:extLst>
              <a:ext uri="{FF2B5EF4-FFF2-40B4-BE49-F238E27FC236}">
                <a16:creationId xmlns:a16="http://schemas.microsoft.com/office/drawing/2014/main" id="{48B74456-722C-4823-9AB0-04244981E1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557588"/>
            <a:ext cx="67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</a:rPr>
              <a:t>HOT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43C71A4-8020-45E0-9A03-9F920DDFCC41}"/>
              </a:ext>
            </a:extLst>
          </p:cNvPr>
          <p:cNvSpPr txBox="1"/>
          <p:nvPr/>
        </p:nvSpPr>
        <p:spPr>
          <a:xfrm>
            <a:off x="4259263" y="895350"/>
            <a:ext cx="8397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9E7754-DD79-4CE6-9B15-24B4DF988C68}"/>
              </a:ext>
            </a:extLst>
          </p:cNvPr>
          <p:cNvSpPr txBox="1"/>
          <p:nvPr/>
        </p:nvSpPr>
        <p:spPr>
          <a:xfrm>
            <a:off x="4267200" y="6227763"/>
            <a:ext cx="83978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3B35BC6-FF0B-4D05-BDEE-0AA9CB65269E}"/>
              </a:ext>
            </a:extLst>
          </p:cNvPr>
          <p:cNvCxnSpPr/>
          <p:nvPr/>
        </p:nvCxnSpPr>
        <p:spPr>
          <a:xfrm flipH="1">
            <a:off x="684213" y="37163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4FC39CD-CD11-4CD0-B1CA-DD2273187192}"/>
              </a:ext>
            </a:extLst>
          </p:cNvPr>
          <p:cNvCxnSpPr/>
          <p:nvPr/>
        </p:nvCxnSpPr>
        <p:spPr>
          <a:xfrm flipH="1">
            <a:off x="1836738" y="5969000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E16E3CB-F1ED-4E7E-8A7B-749928CE5C31}"/>
              </a:ext>
            </a:extLst>
          </p:cNvPr>
          <p:cNvCxnSpPr/>
          <p:nvPr/>
        </p:nvCxnSpPr>
        <p:spPr>
          <a:xfrm flipH="1">
            <a:off x="1854200" y="1484313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DF6DA4B-030B-490B-911F-E4111A5C61FF}"/>
              </a:ext>
            </a:extLst>
          </p:cNvPr>
          <p:cNvCxnSpPr/>
          <p:nvPr/>
        </p:nvCxnSpPr>
        <p:spPr>
          <a:xfrm rot="5400000" flipH="1">
            <a:off x="4393406" y="6847682"/>
            <a:ext cx="500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DC567B1-AF10-4E71-B16A-892AED994BA7}"/>
              </a:ext>
            </a:extLst>
          </p:cNvPr>
          <p:cNvCxnSpPr/>
          <p:nvPr/>
        </p:nvCxnSpPr>
        <p:spPr>
          <a:xfrm>
            <a:off x="1141413" y="24209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E580578-F78E-439C-A058-50CA2C89C913}"/>
              </a:ext>
            </a:extLst>
          </p:cNvPr>
          <p:cNvCxnSpPr/>
          <p:nvPr/>
        </p:nvCxnSpPr>
        <p:spPr>
          <a:xfrm>
            <a:off x="1001713" y="4894263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6" name="TextBox 19">
            <a:extLst>
              <a:ext uri="{FF2B5EF4-FFF2-40B4-BE49-F238E27FC236}">
                <a16:creationId xmlns:a16="http://schemas.microsoft.com/office/drawing/2014/main" id="{E67F790C-069B-4897-8495-2E5444AFBF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3275013"/>
            <a:ext cx="736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rising</a:t>
            </a:r>
          </a:p>
        </p:txBody>
      </p:sp>
      <p:sp>
        <p:nvSpPr>
          <p:cNvPr id="14357" name="TextBox 20">
            <a:extLst>
              <a:ext uri="{FF2B5EF4-FFF2-40B4-BE49-F238E27FC236}">
                <a16:creationId xmlns:a16="http://schemas.microsoft.com/office/drawing/2014/main" id="{EF81515E-4466-4AB3-8E75-51D2CC7C2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7938" y="2073275"/>
            <a:ext cx="901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sinking</a:t>
            </a:r>
          </a:p>
        </p:txBody>
      </p:sp>
      <p:sp>
        <p:nvSpPr>
          <p:cNvPr id="14358" name="TextBox 21">
            <a:extLst>
              <a:ext uri="{FF2B5EF4-FFF2-40B4-BE49-F238E27FC236}">
                <a16:creationId xmlns:a16="http://schemas.microsoft.com/office/drawing/2014/main" id="{0B0E6A25-8FBF-4D96-9276-A50FB9D50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0438" y="3529013"/>
            <a:ext cx="157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Low pressure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3421ACB-E659-49B1-B5D0-AF9F3A963C91}"/>
              </a:ext>
            </a:extLst>
          </p:cNvPr>
          <p:cNvSpPr/>
          <p:nvPr/>
        </p:nvSpPr>
        <p:spPr>
          <a:xfrm>
            <a:off x="2197100" y="2233613"/>
            <a:ext cx="5111750" cy="368300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4360" name="TextBox 23">
            <a:extLst>
              <a:ext uri="{FF2B5EF4-FFF2-40B4-BE49-F238E27FC236}">
                <a16:creationId xmlns:a16="http://schemas.microsoft.com/office/drawing/2014/main" id="{8A11C1FE-0DB2-4E2C-8701-3CCB83C87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4825" y="1304925"/>
            <a:ext cx="1568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Low pressure</a:t>
            </a:r>
          </a:p>
        </p:txBody>
      </p:sp>
      <p:sp>
        <p:nvSpPr>
          <p:cNvPr id="14361" name="TextBox 24">
            <a:extLst>
              <a:ext uri="{FF2B5EF4-FFF2-40B4-BE49-F238E27FC236}">
                <a16:creationId xmlns:a16="http://schemas.microsoft.com/office/drawing/2014/main" id="{D3161A45-0760-4F6C-97CF-BA40F1313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2463" y="5697538"/>
            <a:ext cx="157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Low pressure</a:t>
            </a:r>
          </a:p>
        </p:txBody>
      </p:sp>
      <p:sp>
        <p:nvSpPr>
          <p:cNvPr id="14362" name="TextBox 25">
            <a:extLst>
              <a:ext uri="{FF2B5EF4-FFF2-40B4-BE49-F238E27FC236}">
                <a16:creationId xmlns:a16="http://schemas.microsoft.com/office/drawing/2014/main" id="{2D7605A4-A08C-417B-BFC1-46B67D062D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2038" y="2219325"/>
            <a:ext cx="16208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High pressure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366EBBE-F7C4-484B-9652-DEBCC7CBBFF9}"/>
              </a:ext>
            </a:extLst>
          </p:cNvPr>
          <p:cNvSpPr/>
          <p:nvPr/>
        </p:nvSpPr>
        <p:spPr>
          <a:xfrm>
            <a:off x="2101850" y="4710113"/>
            <a:ext cx="5434013" cy="369887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4364" name="TextBox 27">
            <a:extLst>
              <a:ext uri="{FF2B5EF4-FFF2-40B4-BE49-F238E27FC236}">
                <a16:creationId xmlns:a16="http://schemas.microsoft.com/office/drawing/2014/main" id="{864CAF9E-801E-4829-9836-67D895B9FA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2838" y="4686300"/>
            <a:ext cx="1620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High pressure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10949A7-B469-4EA9-9C4A-F44B780973A9}"/>
              </a:ext>
            </a:extLst>
          </p:cNvPr>
          <p:cNvCxnSpPr/>
          <p:nvPr/>
        </p:nvCxnSpPr>
        <p:spPr>
          <a:xfrm rot="5400000">
            <a:off x="4139406" y="332582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E43677F-C4B3-4720-8181-FC9C0C8749BB}"/>
              </a:ext>
            </a:extLst>
          </p:cNvPr>
          <p:cNvCxnSpPr/>
          <p:nvPr/>
        </p:nvCxnSpPr>
        <p:spPr>
          <a:xfrm flipH="1">
            <a:off x="2555875" y="2708275"/>
            <a:ext cx="792163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9D47F94-003D-4BE4-82F1-B7061AEF8CAA}"/>
              </a:ext>
            </a:extLst>
          </p:cNvPr>
          <p:cNvCxnSpPr/>
          <p:nvPr/>
        </p:nvCxnSpPr>
        <p:spPr>
          <a:xfrm flipH="1">
            <a:off x="6551613" y="2738438"/>
            <a:ext cx="792162" cy="820737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A01C48F3-6BF9-4D5B-BACE-19A200DA563A}"/>
              </a:ext>
            </a:extLst>
          </p:cNvPr>
          <p:cNvCxnSpPr/>
          <p:nvPr/>
        </p:nvCxnSpPr>
        <p:spPr>
          <a:xfrm flipH="1">
            <a:off x="3149600" y="2708275"/>
            <a:ext cx="792163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7919544-0A88-485D-B36A-D7A8111C604F}"/>
              </a:ext>
            </a:extLst>
          </p:cNvPr>
          <p:cNvCxnSpPr/>
          <p:nvPr/>
        </p:nvCxnSpPr>
        <p:spPr>
          <a:xfrm flipH="1">
            <a:off x="3851275" y="2693988"/>
            <a:ext cx="792163" cy="820737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5B81A25-8313-4B1B-B927-2D79AA8909E5}"/>
              </a:ext>
            </a:extLst>
          </p:cNvPr>
          <p:cNvCxnSpPr/>
          <p:nvPr/>
        </p:nvCxnSpPr>
        <p:spPr>
          <a:xfrm flipH="1">
            <a:off x="4597400" y="2647950"/>
            <a:ext cx="792163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E530AB1-8A72-4CBC-8820-7609DB2942D0}"/>
              </a:ext>
            </a:extLst>
          </p:cNvPr>
          <p:cNvCxnSpPr/>
          <p:nvPr/>
        </p:nvCxnSpPr>
        <p:spPr>
          <a:xfrm flipH="1">
            <a:off x="5260975" y="2695575"/>
            <a:ext cx="792163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5DE1067-A84F-4BD9-A71A-7D7C5943D9B7}"/>
              </a:ext>
            </a:extLst>
          </p:cNvPr>
          <p:cNvCxnSpPr/>
          <p:nvPr/>
        </p:nvCxnSpPr>
        <p:spPr>
          <a:xfrm flipH="1">
            <a:off x="5910263" y="2708275"/>
            <a:ext cx="792162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80FB1A82-9A76-4DD5-8EB6-380C44DEF3FD}"/>
              </a:ext>
            </a:extLst>
          </p:cNvPr>
          <p:cNvCxnSpPr/>
          <p:nvPr/>
        </p:nvCxnSpPr>
        <p:spPr>
          <a:xfrm rot="5400000" flipH="1">
            <a:off x="3847306" y="3886994"/>
            <a:ext cx="790575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8E01A248-D3A0-4B44-B4DC-56ED66BDEB5C}"/>
              </a:ext>
            </a:extLst>
          </p:cNvPr>
          <p:cNvCxnSpPr/>
          <p:nvPr/>
        </p:nvCxnSpPr>
        <p:spPr>
          <a:xfrm rot="5400000" flipH="1">
            <a:off x="4597400" y="3871913"/>
            <a:ext cx="792163" cy="820737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72D11F7-AF1B-4012-AFD1-52E31FD69EBE}"/>
              </a:ext>
            </a:extLst>
          </p:cNvPr>
          <p:cNvCxnSpPr/>
          <p:nvPr/>
        </p:nvCxnSpPr>
        <p:spPr>
          <a:xfrm rot="5400000" flipH="1">
            <a:off x="5876926" y="3838575"/>
            <a:ext cx="792162" cy="820737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B2315E4-C35D-48E6-A1DC-96785B4C0CCF}"/>
              </a:ext>
            </a:extLst>
          </p:cNvPr>
          <p:cNvCxnSpPr/>
          <p:nvPr/>
        </p:nvCxnSpPr>
        <p:spPr>
          <a:xfrm rot="5400000" flipH="1">
            <a:off x="5248276" y="3838575"/>
            <a:ext cx="792162" cy="820737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17CE72AD-C988-48B1-B559-F6B7F0F300D5}"/>
              </a:ext>
            </a:extLst>
          </p:cNvPr>
          <p:cNvCxnSpPr/>
          <p:nvPr/>
        </p:nvCxnSpPr>
        <p:spPr>
          <a:xfrm rot="5400000" flipH="1">
            <a:off x="2570956" y="3886994"/>
            <a:ext cx="790575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2D70491-FDED-4104-BCB4-8C7AD693D285}"/>
              </a:ext>
            </a:extLst>
          </p:cNvPr>
          <p:cNvCxnSpPr/>
          <p:nvPr/>
        </p:nvCxnSpPr>
        <p:spPr>
          <a:xfrm rot="5400000" flipH="1">
            <a:off x="3267869" y="3886994"/>
            <a:ext cx="790575" cy="820737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4FD31D72-29F4-4DB6-9B9A-3D101EE3D685}"/>
              </a:ext>
            </a:extLst>
          </p:cNvPr>
          <p:cNvCxnSpPr/>
          <p:nvPr/>
        </p:nvCxnSpPr>
        <p:spPr>
          <a:xfrm rot="5400000" flipH="1">
            <a:off x="6557963" y="3838575"/>
            <a:ext cx="792162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80" name="TextBox 43">
            <a:extLst>
              <a:ext uri="{FF2B5EF4-FFF2-40B4-BE49-F238E27FC236}">
                <a16:creationId xmlns:a16="http://schemas.microsoft.com/office/drawing/2014/main" id="{0054030A-06E0-419A-84F2-433900CED4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1900" y="2755900"/>
            <a:ext cx="14319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Easterly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Trade winds</a:t>
            </a:r>
          </a:p>
        </p:txBody>
      </p:sp>
      <p:sp>
        <p:nvSpPr>
          <p:cNvPr id="14381" name="TextBox 44">
            <a:extLst>
              <a:ext uri="{FF2B5EF4-FFF2-40B4-BE49-F238E27FC236}">
                <a16:creationId xmlns:a16="http://schemas.microsoft.com/office/drawing/2014/main" id="{B897DABA-DEF8-4B7D-91B9-4F32423E4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1900" y="3898900"/>
            <a:ext cx="14319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Easterly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Trade winds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586B3FBE-C419-455E-B719-D6700AB62FFA}"/>
              </a:ext>
            </a:extLst>
          </p:cNvPr>
          <p:cNvCxnSpPr/>
          <p:nvPr/>
        </p:nvCxnSpPr>
        <p:spPr>
          <a:xfrm flipV="1">
            <a:off x="2693988" y="1674813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EBAB672C-B2AF-4490-802E-C23F01B6996C}"/>
              </a:ext>
            </a:extLst>
          </p:cNvPr>
          <p:cNvCxnSpPr/>
          <p:nvPr/>
        </p:nvCxnSpPr>
        <p:spPr>
          <a:xfrm flipV="1">
            <a:off x="3165475" y="1704975"/>
            <a:ext cx="406400" cy="44608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46037F81-0E5F-4CF5-B1A2-25B96326C6B3}"/>
              </a:ext>
            </a:extLst>
          </p:cNvPr>
          <p:cNvCxnSpPr/>
          <p:nvPr/>
        </p:nvCxnSpPr>
        <p:spPr>
          <a:xfrm flipV="1">
            <a:off x="6184900" y="1720850"/>
            <a:ext cx="404813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89575199-7987-4930-8BCF-EC3C7F7D06F2}"/>
              </a:ext>
            </a:extLst>
          </p:cNvPr>
          <p:cNvCxnSpPr/>
          <p:nvPr/>
        </p:nvCxnSpPr>
        <p:spPr>
          <a:xfrm flipV="1">
            <a:off x="5707063" y="1704975"/>
            <a:ext cx="406400" cy="44608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FDEFAFB4-16FC-4B1C-B21C-289A2E38E1DC}"/>
              </a:ext>
            </a:extLst>
          </p:cNvPr>
          <p:cNvCxnSpPr/>
          <p:nvPr/>
        </p:nvCxnSpPr>
        <p:spPr>
          <a:xfrm flipV="1">
            <a:off x="3303588" y="2284413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5F969BD8-CEE4-47F9-93A5-7D5BF36F8A3A}"/>
              </a:ext>
            </a:extLst>
          </p:cNvPr>
          <p:cNvCxnSpPr/>
          <p:nvPr/>
        </p:nvCxnSpPr>
        <p:spPr>
          <a:xfrm flipV="1">
            <a:off x="4522788" y="1674813"/>
            <a:ext cx="404812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7FFD5F1E-C6B2-4A15-8095-6498DE6B17A0}"/>
              </a:ext>
            </a:extLst>
          </p:cNvPr>
          <p:cNvCxnSpPr/>
          <p:nvPr/>
        </p:nvCxnSpPr>
        <p:spPr>
          <a:xfrm flipV="1">
            <a:off x="3790950" y="1704975"/>
            <a:ext cx="406400" cy="44608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F827DC81-AFD8-4BB3-BF55-935D712ABA2C}"/>
              </a:ext>
            </a:extLst>
          </p:cNvPr>
          <p:cNvCxnSpPr/>
          <p:nvPr/>
        </p:nvCxnSpPr>
        <p:spPr>
          <a:xfrm flipV="1">
            <a:off x="5108575" y="1689100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555C80D6-8EBD-415D-9C3C-B9384A4182CE}"/>
              </a:ext>
            </a:extLst>
          </p:cNvPr>
          <p:cNvCxnSpPr/>
          <p:nvPr/>
        </p:nvCxnSpPr>
        <p:spPr>
          <a:xfrm rot="5400000" flipV="1">
            <a:off x="2803526" y="5197475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B117BE24-88A5-448A-9562-C0F5CFA1B085}"/>
              </a:ext>
            </a:extLst>
          </p:cNvPr>
          <p:cNvCxnSpPr/>
          <p:nvPr/>
        </p:nvCxnSpPr>
        <p:spPr>
          <a:xfrm rot="5400000" flipV="1">
            <a:off x="4464844" y="5198269"/>
            <a:ext cx="406400" cy="44608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818E2D56-3C69-4CBC-B0F0-F0CAC770E7ED}"/>
              </a:ext>
            </a:extLst>
          </p:cNvPr>
          <p:cNvCxnSpPr/>
          <p:nvPr/>
        </p:nvCxnSpPr>
        <p:spPr>
          <a:xfrm rot="5400000" flipV="1">
            <a:off x="3335338" y="5211762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AC517ABE-B1C2-400B-9232-CEB7070D5F02}"/>
              </a:ext>
            </a:extLst>
          </p:cNvPr>
          <p:cNvCxnSpPr/>
          <p:nvPr/>
        </p:nvCxnSpPr>
        <p:spPr>
          <a:xfrm rot="5400000" flipV="1">
            <a:off x="3944938" y="5227637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DB3E95C6-F352-4D8A-9D54-8C1F896E4C62}"/>
              </a:ext>
            </a:extLst>
          </p:cNvPr>
          <p:cNvCxnSpPr/>
          <p:nvPr/>
        </p:nvCxnSpPr>
        <p:spPr>
          <a:xfrm rot="5400000" flipV="1">
            <a:off x="5085556" y="5210969"/>
            <a:ext cx="404813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E47043C6-AA52-4D4E-9E8D-B46E335A4F5F}"/>
              </a:ext>
            </a:extLst>
          </p:cNvPr>
          <p:cNvCxnSpPr/>
          <p:nvPr/>
        </p:nvCxnSpPr>
        <p:spPr>
          <a:xfrm rot="5400000" flipV="1">
            <a:off x="5759451" y="5208587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AC915CC3-2897-43F4-A4DB-2E2CC843A95C}"/>
              </a:ext>
            </a:extLst>
          </p:cNvPr>
          <p:cNvCxnSpPr/>
          <p:nvPr/>
        </p:nvCxnSpPr>
        <p:spPr>
          <a:xfrm rot="5400000" flipV="1">
            <a:off x="6321426" y="5183187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97" name="TextBox 60">
            <a:extLst>
              <a:ext uri="{FF2B5EF4-FFF2-40B4-BE49-F238E27FC236}">
                <a16:creationId xmlns:a16="http://schemas.microsoft.com/office/drawing/2014/main" id="{10FC9517-03E4-4639-8B02-B9E0960315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4238" y="1646238"/>
            <a:ext cx="1209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westerlies</a:t>
            </a:r>
          </a:p>
        </p:txBody>
      </p:sp>
      <p:sp>
        <p:nvSpPr>
          <p:cNvPr id="14398" name="TextBox 61">
            <a:extLst>
              <a:ext uri="{FF2B5EF4-FFF2-40B4-BE49-F238E27FC236}">
                <a16:creationId xmlns:a16="http://schemas.microsoft.com/office/drawing/2014/main" id="{6D55F082-7E71-4AA5-A6C9-B3C103251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3275" y="5214938"/>
            <a:ext cx="1209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westerlies</a:t>
            </a:r>
          </a:p>
        </p:txBody>
      </p:sp>
    </p:spTree>
  </p:cSld>
  <p:clrMapOvr>
    <a:masterClrMapping/>
  </p:clrMapOvr>
  <p:transition advClick="0" advTm="40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WordArt 3">
            <a:extLst>
              <a:ext uri="{FF2B5EF4-FFF2-40B4-BE49-F238E27FC236}">
                <a16:creationId xmlns:a16="http://schemas.microsoft.com/office/drawing/2014/main" id="{5A8724E9-8AC7-4FB0-9296-60B2A1FD82FF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0" y="2243138"/>
            <a:ext cx="374808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10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985F65AF-4211-4672-B6CB-8600447A8178}"/>
              </a:ext>
            </a:extLst>
          </p:cNvPr>
          <p:cNvSpPr/>
          <p:nvPr/>
        </p:nvSpPr>
        <p:spPr>
          <a:xfrm>
            <a:off x="1908175" y="836613"/>
            <a:ext cx="5688013" cy="5761037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9B94643-40F6-49B0-932A-8C3CB5EF352B}"/>
              </a:ext>
            </a:extLst>
          </p:cNvPr>
          <p:cNvCxnSpPr/>
          <p:nvPr/>
        </p:nvCxnSpPr>
        <p:spPr>
          <a:xfrm>
            <a:off x="2051050" y="2852738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6DDBBD0-338C-458E-B8BB-5FED732B4038}"/>
              </a:ext>
            </a:extLst>
          </p:cNvPr>
          <p:cNvCxnSpPr/>
          <p:nvPr/>
        </p:nvCxnSpPr>
        <p:spPr>
          <a:xfrm>
            <a:off x="2051050" y="4581525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9" name="TextBox 8">
            <a:extLst>
              <a:ext uri="{FF2B5EF4-FFF2-40B4-BE49-F238E27FC236}">
                <a16:creationId xmlns:a16="http://schemas.microsoft.com/office/drawing/2014/main" id="{8572E78D-7F25-4C5F-A07D-B2924E822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557588"/>
            <a:ext cx="67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</a:rPr>
              <a:t>HOT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C5F014-FC74-483F-871D-A5D8EA0CB0CE}"/>
              </a:ext>
            </a:extLst>
          </p:cNvPr>
          <p:cNvSpPr txBox="1"/>
          <p:nvPr/>
        </p:nvSpPr>
        <p:spPr>
          <a:xfrm>
            <a:off x="4211638" y="1268413"/>
            <a:ext cx="8397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4679CE7-D2B6-400C-84B4-537DA2895727}"/>
              </a:ext>
            </a:extLst>
          </p:cNvPr>
          <p:cNvSpPr txBox="1"/>
          <p:nvPr/>
        </p:nvSpPr>
        <p:spPr>
          <a:xfrm>
            <a:off x="4211638" y="5969000"/>
            <a:ext cx="8397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</p:spTree>
  </p:cSld>
  <p:clrMapOvr>
    <a:masterClrMapping/>
  </p:clrMapOvr>
  <p:transition advClick="0" advTm="20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B981892F-2801-4C5D-ACFA-C8F394711A28}"/>
              </a:ext>
            </a:extLst>
          </p:cNvPr>
          <p:cNvSpPr/>
          <p:nvPr/>
        </p:nvSpPr>
        <p:spPr>
          <a:xfrm>
            <a:off x="1908175" y="836613"/>
            <a:ext cx="5688013" cy="5761037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234DCA1-D454-4712-883C-0B61DF21037A}"/>
              </a:ext>
            </a:extLst>
          </p:cNvPr>
          <p:cNvCxnSpPr/>
          <p:nvPr/>
        </p:nvCxnSpPr>
        <p:spPr>
          <a:xfrm>
            <a:off x="2051050" y="2852738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A771F2E-7602-43A4-A60B-843622711057}"/>
              </a:ext>
            </a:extLst>
          </p:cNvPr>
          <p:cNvCxnSpPr/>
          <p:nvPr/>
        </p:nvCxnSpPr>
        <p:spPr>
          <a:xfrm>
            <a:off x="2051050" y="4581525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3" name="TextBox 30">
            <a:extLst>
              <a:ext uri="{FF2B5EF4-FFF2-40B4-BE49-F238E27FC236}">
                <a16:creationId xmlns:a16="http://schemas.microsoft.com/office/drawing/2014/main" id="{AFF04983-8579-4254-AF45-BEC5BB70A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557588"/>
            <a:ext cx="67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</a:rPr>
              <a:t>HOT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87604C-9D2F-4524-BD98-A84AD9BE9995}"/>
              </a:ext>
            </a:extLst>
          </p:cNvPr>
          <p:cNvSpPr txBox="1"/>
          <p:nvPr/>
        </p:nvSpPr>
        <p:spPr>
          <a:xfrm>
            <a:off x="4211638" y="1268413"/>
            <a:ext cx="8397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EE16B4-2DE0-4128-990E-336E9890D194}"/>
              </a:ext>
            </a:extLst>
          </p:cNvPr>
          <p:cNvSpPr txBox="1"/>
          <p:nvPr/>
        </p:nvSpPr>
        <p:spPr>
          <a:xfrm>
            <a:off x="4211638" y="5969000"/>
            <a:ext cx="8397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AA912F6-7DDB-4DC7-90FD-1BE9BEFEB86B}"/>
              </a:ext>
            </a:extLst>
          </p:cNvPr>
          <p:cNvCxnSpPr/>
          <p:nvPr/>
        </p:nvCxnSpPr>
        <p:spPr>
          <a:xfrm flipH="1">
            <a:off x="684213" y="37163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C1404AD-1DAC-4F24-89F2-A791065CDFCA}"/>
              </a:ext>
            </a:extLst>
          </p:cNvPr>
          <p:cNvCxnSpPr/>
          <p:nvPr/>
        </p:nvCxnSpPr>
        <p:spPr>
          <a:xfrm flipH="1">
            <a:off x="1871663" y="6005513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7EBF9B0-6201-4130-815B-4C0DE9ED43C1}"/>
              </a:ext>
            </a:extLst>
          </p:cNvPr>
          <p:cNvCxnSpPr/>
          <p:nvPr/>
        </p:nvCxnSpPr>
        <p:spPr>
          <a:xfrm flipH="1">
            <a:off x="1854200" y="1484313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8872106-AA4B-4007-A5E7-6FE57DCDD27B}"/>
              </a:ext>
            </a:extLst>
          </p:cNvPr>
          <p:cNvCxnSpPr/>
          <p:nvPr/>
        </p:nvCxnSpPr>
        <p:spPr>
          <a:xfrm rot="5400000" flipH="1">
            <a:off x="4393406" y="6847682"/>
            <a:ext cx="500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441A7A6-77EC-4372-B51D-9F71DA863249}"/>
              </a:ext>
            </a:extLst>
          </p:cNvPr>
          <p:cNvCxnSpPr/>
          <p:nvPr/>
        </p:nvCxnSpPr>
        <p:spPr>
          <a:xfrm rot="5400000">
            <a:off x="4139406" y="332582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47B4B61-2937-4F0E-8848-5BC44887E339}"/>
              </a:ext>
            </a:extLst>
          </p:cNvPr>
          <p:cNvCxnSpPr/>
          <p:nvPr/>
        </p:nvCxnSpPr>
        <p:spPr>
          <a:xfrm>
            <a:off x="1141413" y="24209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CC17F6F-BD49-46A3-B096-4C14063F97E3}"/>
              </a:ext>
            </a:extLst>
          </p:cNvPr>
          <p:cNvCxnSpPr/>
          <p:nvPr/>
        </p:nvCxnSpPr>
        <p:spPr>
          <a:xfrm>
            <a:off x="941388" y="4868863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3" name="TextBox 14">
            <a:extLst>
              <a:ext uri="{FF2B5EF4-FFF2-40B4-BE49-F238E27FC236}">
                <a16:creationId xmlns:a16="http://schemas.microsoft.com/office/drawing/2014/main" id="{6A3292D5-3C22-4DAE-AEC3-2F2E552182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3275013"/>
            <a:ext cx="736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rising</a:t>
            </a:r>
          </a:p>
        </p:txBody>
      </p:sp>
      <p:sp>
        <p:nvSpPr>
          <p:cNvPr id="17424" name="TextBox 15">
            <a:extLst>
              <a:ext uri="{FF2B5EF4-FFF2-40B4-BE49-F238E27FC236}">
                <a16:creationId xmlns:a16="http://schemas.microsoft.com/office/drawing/2014/main" id="{28E03F1F-830F-4F6E-9572-F14EF720B9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7938" y="2073275"/>
            <a:ext cx="901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sinking</a:t>
            </a:r>
          </a:p>
        </p:txBody>
      </p:sp>
    </p:spTree>
  </p:cSld>
  <p:clrMapOvr>
    <a:masterClrMapping/>
  </p:clrMapOvr>
  <p:transition advClick="0" advTm="20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>
            <a:extLst>
              <a:ext uri="{FF2B5EF4-FFF2-40B4-BE49-F238E27FC236}">
                <a16:creationId xmlns:a16="http://schemas.microsoft.com/office/drawing/2014/main" id="{FC1585C7-27DF-49FD-9773-737D637D852D}"/>
              </a:ext>
            </a:extLst>
          </p:cNvPr>
          <p:cNvSpPr/>
          <p:nvPr/>
        </p:nvSpPr>
        <p:spPr>
          <a:xfrm>
            <a:off x="1776413" y="5503863"/>
            <a:ext cx="1008062" cy="935037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" name="Cloud 2">
            <a:extLst>
              <a:ext uri="{FF2B5EF4-FFF2-40B4-BE49-F238E27FC236}">
                <a16:creationId xmlns:a16="http://schemas.microsoft.com/office/drawing/2014/main" id="{C566E9BD-FC07-4A34-B034-A2150F84329F}"/>
              </a:ext>
            </a:extLst>
          </p:cNvPr>
          <p:cNvSpPr/>
          <p:nvPr/>
        </p:nvSpPr>
        <p:spPr>
          <a:xfrm>
            <a:off x="1776413" y="1006475"/>
            <a:ext cx="1008062" cy="935038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63221964-04E5-4D58-89A0-44399959C88D}"/>
              </a:ext>
            </a:extLst>
          </p:cNvPr>
          <p:cNvSpPr/>
          <p:nvPr/>
        </p:nvSpPr>
        <p:spPr>
          <a:xfrm>
            <a:off x="768350" y="3248025"/>
            <a:ext cx="1008063" cy="936625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B7B5244-0C22-4AB3-8833-28C9640AFFF0}"/>
              </a:ext>
            </a:extLst>
          </p:cNvPr>
          <p:cNvSpPr/>
          <p:nvPr/>
        </p:nvSpPr>
        <p:spPr>
          <a:xfrm>
            <a:off x="1908175" y="836613"/>
            <a:ext cx="5688013" cy="5761037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74499C4-6341-498D-A983-DC8E73980601}"/>
              </a:ext>
            </a:extLst>
          </p:cNvPr>
          <p:cNvCxnSpPr/>
          <p:nvPr/>
        </p:nvCxnSpPr>
        <p:spPr>
          <a:xfrm>
            <a:off x="2051050" y="2852738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A3CD9A9-43FD-4981-BC6B-FA696F1FDCEE}"/>
              </a:ext>
            </a:extLst>
          </p:cNvPr>
          <p:cNvCxnSpPr/>
          <p:nvPr/>
        </p:nvCxnSpPr>
        <p:spPr>
          <a:xfrm>
            <a:off x="2051050" y="4581525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0" name="TextBox 30">
            <a:extLst>
              <a:ext uri="{FF2B5EF4-FFF2-40B4-BE49-F238E27FC236}">
                <a16:creationId xmlns:a16="http://schemas.microsoft.com/office/drawing/2014/main" id="{B3E320D5-5097-4BF0-97C9-1BDDC7368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557588"/>
            <a:ext cx="67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</a:rPr>
              <a:t>HOT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5EC336-B08B-476F-B41D-686AE660DF71}"/>
              </a:ext>
            </a:extLst>
          </p:cNvPr>
          <p:cNvSpPr txBox="1"/>
          <p:nvPr/>
        </p:nvSpPr>
        <p:spPr>
          <a:xfrm>
            <a:off x="4211638" y="1268413"/>
            <a:ext cx="8397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41CA13-3A82-4A2C-8B68-209C9CF19695}"/>
              </a:ext>
            </a:extLst>
          </p:cNvPr>
          <p:cNvSpPr txBox="1"/>
          <p:nvPr/>
        </p:nvSpPr>
        <p:spPr>
          <a:xfrm>
            <a:off x="4211638" y="5969000"/>
            <a:ext cx="8397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4D7E935-4701-447B-A5DF-517C613CED48}"/>
              </a:ext>
            </a:extLst>
          </p:cNvPr>
          <p:cNvCxnSpPr/>
          <p:nvPr/>
        </p:nvCxnSpPr>
        <p:spPr>
          <a:xfrm flipH="1">
            <a:off x="684213" y="37163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25E7F1E-3C18-4D63-8B6F-E1465BE42C6E}"/>
              </a:ext>
            </a:extLst>
          </p:cNvPr>
          <p:cNvCxnSpPr/>
          <p:nvPr/>
        </p:nvCxnSpPr>
        <p:spPr>
          <a:xfrm flipH="1">
            <a:off x="1836738" y="5969000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A80E762-C757-46CB-B408-8370A31652D2}"/>
              </a:ext>
            </a:extLst>
          </p:cNvPr>
          <p:cNvCxnSpPr/>
          <p:nvPr/>
        </p:nvCxnSpPr>
        <p:spPr>
          <a:xfrm flipH="1">
            <a:off x="1854200" y="1484313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F19AE2B-E9DD-43A2-A221-A643BCB71D2E}"/>
              </a:ext>
            </a:extLst>
          </p:cNvPr>
          <p:cNvCxnSpPr/>
          <p:nvPr/>
        </p:nvCxnSpPr>
        <p:spPr>
          <a:xfrm rot="5400000" flipH="1">
            <a:off x="4393406" y="6847682"/>
            <a:ext cx="500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48726C3-3FFF-4C38-8CC6-AD00660E0D3B}"/>
              </a:ext>
            </a:extLst>
          </p:cNvPr>
          <p:cNvCxnSpPr/>
          <p:nvPr/>
        </p:nvCxnSpPr>
        <p:spPr>
          <a:xfrm>
            <a:off x="1141413" y="24209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E95F36D-055A-42AA-A6A7-8D2F73FDBEB2}"/>
              </a:ext>
            </a:extLst>
          </p:cNvPr>
          <p:cNvCxnSpPr/>
          <p:nvPr/>
        </p:nvCxnSpPr>
        <p:spPr>
          <a:xfrm>
            <a:off x="941388" y="4868863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9" name="TextBox 16">
            <a:extLst>
              <a:ext uri="{FF2B5EF4-FFF2-40B4-BE49-F238E27FC236}">
                <a16:creationId xmlns:a16="http://schemas.microsoft.com/office/drawing/2014/main" id="{6B41E44A-5981-4676-B3ED-30C4CAB5A5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3275013"/>
            <a:ext cx="736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rising</a:t>
            </a:r>
          </a:p>
        </p:txBody>
      </p:sp>
      <p:sp>
        <p:nvSpPr>
          <p:cNvPr id="18450" name="TextBox 17">
            <a:extLst>
              <a:ext uri="{FF2B5EF4-FFF2-40B4-BE49-F238E27FC236}">
                <a16:creationId xmlns:a16="http://schemas.microsoft.com/office/drawing/2014/main" id="{61F3348B-D924-4DA1-881C-05024C9CF2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7938" y="2073275"/>
            <a:ext cx="901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sinking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285AE0F-F2CC-4853-9E60-594FA5B7E6C9}"/>
              </a:ext>
            </a:extLst>
          </p:cNvPr>
          <p:cNvCxnSpPr/>
          <p:nvPr/>
        </p:nvCxnSpPr>
        <p:spPr>
          <a:xfrm rot="5400000">
            <a:off x="4139406" y="332582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3551147-3CB0-416F-B80A-D975733D5366}"/>
              </a:ext>
            </a:extLst>
          </p:cNvPr>
          <p:cNvCxnSpPr/>
          <p:nvPr/>
        </p:nvCxnSpPr>
        <p:spPr>
          <a:xfrm flipH="1">
            <a:off x="2916238" y="677863"/>
            <a:ext cx="1511300" cy="676275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BFBA158-9EE9-44DF-95C9-77D92F6FCA42}"/>
              </a:ext>
            </a:extLst>
          </p:cNvPr>
          <p:cNvCxnSpPr/>
          <p:nvPr/>
        </p:nvCxnSpPr>
        <p:spPr>
          <a:xfrm flipH="1">
            <a:off x="1692275" y="2595563"/>
            <a:ext cx="257175" cy="982662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5B20586-4D61-4F51-A07D-9A867101EAD8}"/>
              </a:ext>
            </a:extLst>
          </p:cNvPr>
          <p:cNvCxnSpPr>
            <a:stCxn id="18450" idx="3"/>
          </p:cNvCxnSpPr>
          <p:nvPr/>
        </p:nvCxnSpPr>
        <p:spPr>
          <a:xfrm flipV="1">
            <a:off x="2179638" y="1660525"/>
            <a:ext cx="452437" cy="598488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5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9722E53-A8C8-4E63-B4B8-782387E1EDA3}"/>
              </a:ext>
            </a:extLst>
          </p:cNvPr>
          <p:cNvSpPr/>
          <p:nvPr/>
        </p:nvSpPr>
        <p:spPr>
          <a:xfrm>
            <a:off x="1830388" y="3578225"/>
            <a:ext cx="5765800" cy="369888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D6400CB-D702-472A-871F-46ADB3C88A32}"/>
              </a:ext>
            </a:extLst>
          </p:cNvPr>
          <p:cNvSpPr/>
          <p:nvPr/>
        </p:nvSpPr>
        <p:spPr>
          <a:xfrm>
            <a:off x="2916238" y="5741988"/>
            <a:ext cx="3725862" cy="368300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9C88C1C-BF1A-475D-B5B5-F5171A9DAB4C}"/>
              </a:ext>
            </a:extLst>
          </p:cNvPr>
          <p:cNvSpPr/>
          <p:nvPr/>
        </p:nvSpPr>
        <p:spPr>
          <a:xfrm>
            <a:off x="2862263" y="1304925"/>
            <a:ext cx="3725862" cy="369888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759B2681-593B-45DA-A3FF-BA1DE4A74541}"/>
              </a:ext>
            </a:extLst>
          </p:cNvPr>
          <p:cNvSpPr/>
          <p:nvPr/>
        </p:nvSpPr>
        <p:spPr>
          <a:xfrm>
            <a:off x="1776413" y="5503863"/>
            <a:ext cx="1008062" cy="935037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6416BA7D-6CD4-4424-B62A-E50959F4441C}"/>
              </a:ext>
            </a:extLst>
          </p:cNvPr>
          <p:cNvSpPr/>
          <p:nvPr/>
        </p:nvSpPr>
        <p:spPr>
          <a:xfrm>
            <a:off x="1776413" y="1006475"/>
            <a:ext cx="1008062" cy="935038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97E003DE-784B-4F98-B7BB-7E3F6D670A53}"/>
              </a:ext>
            </a:extLst>
          </p:cNvPr>
          <p:cNvSpPr/>
          <p:nvPr/>
        </p:nvSpPr>
        <p:spPr>
          <a:xfrm>
            <a:off x="768350" y="3248025"/>
            <a:ext cx="1008063" cy="936625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D2F089B-E54D-4B59-BD12-5390ACE8B20D}"/>
              </a:ext>
            </a:extLst>
          </p:cNvPr>
          <p:cNvSpPr/>
          <p:nvPr/>
        </p:nvSpPr>
        <p:spPr>
          <a:xfrm>
            <a:off x="1908175" y="836613"/>
            <a:ext cx="5688013" cy="5761037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C550202-DAB2-440E-884D-9719DD7690A9}"/>
              </a:ext>
            </a:extLst>
          </p:cNvPr>
          <p:cNvCxnSpPr/>
          <p:nvPr/>
        </p:nvCxnSpPr>
        <p:spPr>
          <a:xfrm>
            <a:off x="2051050" y="2852738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7E0C72C-CF98-4370-8FDC-50EF33CD5058}"/>
              </a:ext>
            </a:extLst>
          </p:cNvPr>
          <p:cNvCxnSpPr/>
          <p:nvPr/>
        </p:nvCxnSpPr>
        <p:spPr>
          <a:xfrm>
            <a:off x="2051050" y="4581525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7" name="TextBox 30">
            <a:extLst>
              <a:ext uri="{FF2B5EF4-FFF2-40B4-BE49-F238E27FC236}">
                <a16:creationId xmlns:a16="http://schemas.microsoft.com/office/drawing/2014/main" id="{CB45CF39-B4DD-4852-953B-1156CC458A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557588"/>
            <a:ext cx="67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</a:rPr>
              <a:t>HOT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0B55CB3-ED9D-40E3-BFE2-C7C160EFF9A0}"/>
              </a:ext>
            </a:extLst>
          </p:cNvPr>
          <p:cNvSpPr txBox="1"/>
          <p:nvPr/>
        </p:nvSpPr>
        <p:spPr>
          <a:xfrm>
            <a:off x="4259263" y="895350"/>
            <a:ext cx="8397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9E790AB-ED00-423F-8B5E-1F444F096E54}"/>
              </a:ext>
            </a:extLst>
          </p:cNvPr>
          <p:cNvSpPr txBox="1"/>
          <p:nvPr/>
        </p:nvSpPr>
        <p:spPr>
          <a:xfrm>
            <a:off x="4267200" y="6227763"/>
            <a:ext cx="83978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8F6764C-EA47-4CB1-A7B1-B39B1851D5D8}"/>
              </a:ext>
            </a:extLst>
          </p:cNvPr>
          <p:cNvCxnSpPr/>
          <p:nvPr/>
        </p:nvCxnSpPr>
        <p:spPr>
          <a:xfrm flipH="1">
            <a:off x="684213" y="37163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11B9F15-0F61-4756-BF1B-579372850AE7}"/>
              </a:ext>
            </a:extLst>
          </p:cNvPr>
          <p:cNvCxnSpPr/>
          <p:nvPr/>
        </p:nvCxnSpPr>
        <p:spPr>
          <a:xfrm flipH="1">
            <a:off x="1836738" y="5969000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0314097-0994-4F6F-A102-E8C40637650F}"/>
              </a:ext>
            </a:extLst>
          </p:cNvPr>
          <p:cNvCxnSpPr/>
          <p:nvPr/>
        </p:nvCxnSpPr>
        <p:spPr>
          <a:xfrm flipH="1">
            <a:off x="1854200" y="1484313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47113A2-FEDA-4BE3-8E8C-37D3374673B6}"/>
              </a:ext>
            </a:extLst>
          </p:cNvPr>
          <p:cNvCxnSpPr/>
          <p:nvPr/>
        </p:nvCxnSpPr>
        <p:spPr>
          <a:xfrm rot="5400000" flipH="1">
            <a:off x="4393406" y="6847682"/>
            <a:ext cx="500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59CE79E-7221-4A45-B05A-04849F717D8F}"/>
              </a:ext>
            </a:extLst>
          </p:cNvPr>
          <p:cNvCxnSpPr/>
          <p:nvPr/>
        </p:nvCxnSpPr>
        <p:spPr>
          <a:xfrm>
            <a:off x="1141413" y="24209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3A70E7D-6203-4D76-9091-CB6AAD6A08EA}"/>
              </a:ext>
            </a:extLst>
          </p:cNvPr>
          <p:cNvCxnSpPr/>
          <p:nvPr/>
        </p:nvCxnSpPr>
        <p:spPr>
          <a:xfrm>
            <a:off x="941388" y="4868863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6" name="TextBox 19">
            <a:extLst>
              <a:ext uri="{FF2B5EF4-FFF2-40B4-BE49-F238E27FC236}">
                <a16:creationId xmlns:a16="http://schemas.microsoft.com/office/drawing/2014/main" id="{53533878-DF35-415A-ADE0-255D6D33A0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3275013"/>
            <a:ext cx="736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rising</a:t>
            </a:r>
          </a:p>
        </p:txBody>
      </p:sp>
      <p:sp>
        <p:nvSpPr>
          <p:cNvPr id="19477" name="TextBox 20">
            <a:extLst>
              <a:ext uri="{FF2B5EF4-FFF2-40B4-BE49-F238E27FC236}">
                <a16:creationId xmlns:a16="http://schemas.microsoft.com/office/drawing/2014/main" id="{3E4CCAFD-81F6-4BC1-883D-346114A6F5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7938" y="2073275"/>
            <a:ext cx="901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sinking</a:t>
            </a:r>
          </a:p>
        </p:txBody>
      </p:sp>
      <p:sp>
        <p:nvSpPr>
          <p:cNvPr id="19478" name="TextBox 21">
            <a:extLst>
              <a:ext uri="{FF2B5EF4-FFF2-40B4-BE49-F238E27FC236}">
                <a16:creationId xmlns:a16="http://schemas.microsoft.com/office/drawing/2014/main" id="{C470E2BB-34D8-46B1-A42F-C4BF2536B8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0438" y="3529013"/>
            <a:ext cx="157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Low pressure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29C93AE-EE26-45B6-9F20-229533572237}"/>
              </a:ext>
            </a:extLst>
          </p:cNvPr>
          <p:cNvSpPr/>
          <p:nvPr/>
        </p:nvSpPr>
        <p:spPr>
          <a:xfrm>
            <a:off x="2197100" y="2233613"/>
            <a:ext cx="5111750" cy="368300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9480" name="TextBox 23">
            <a:extLst>
              <a:ext uri="{FF2B5EF4-FFF2-40B4-BE49-F238E27FC236}">
                <a16:creationId xmlns:a16="http://schemas.microsoft.com/office/drawing/2014/main" id="{2D71A521-35C9-4E53-90C2-949DFFC82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4825" y="1304925"/>
            <a:ext cx="1568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Low pressure</a:t>
            </a:r>
          </a:p>
        </p:txBody>
      </p:sp>
      <p:sp>
        <p:nvSpPr>
          <p:cNvPr id="19481" name="TextBox 24">
            <a:extLst>
              <a:ext uri="{FF2B5EF4-FFF2-40B4-BE49-F238E27FC236}">
                <a16:creationId xmlns:a16="http://schemas.microsoft.com/office/drawing/2014/main" id="{09E1AEF4-5489-4F7A-B3E3-14D4F4BE2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2463" y="5697538"/>
            <a:ext cx="157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Low pressure</a:t>
            </a:r>
          </a:p>
        </p:txBody>
      </p:sp>
      <p:sp>
        <p:nvSpPr>
          <p:cNvPr id="19482" name="TextBox 25">
            <a:extLst>
              <a:ext uri="{FF2B5EF4-FFF2-40B4-BE49-F238E27FC236}">
                <a16:creationId xmlns:a16="http://schemas.microsoft.com/office/drawing/2014/main" id="{10DF3BA5-714E-4879-8062-C641A7619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2038" y="2219325"/>
            <a:ext cx="16208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High pressure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7059F68-C027-4B6D-BF01-9BBC8299E2F7}"/>
              </a:ext>
            </a:extLst>
          </p:cNvPr>
          <p:cNvSpPr/>
          <p:nvPr/>
        </p:nvSpPr>
        <p:spPr>
          <a:xfrm>
            <a:off x="2017713" y="4632325"/>
            <a:ext cx="5434012" cy="368300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9484" name="TextBox 27">
            <a:extLst>
              <a:ext uri="{FF2B5EF4-FFF2-40B4-BE49-F238E27FC236}">
                <a16:creationId xmlns:a16="http://schemas.microsoft.com/office/drawing/2014/main" id="{60DD82F3-C80E-41A6-9EB5-7BBF96F1D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2838" y="4624388"/>
            <a:ext cx="16208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High pressure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AF4A1DC6-C8F4-43CC-AE19-7F42FFCBC89A}"/>
              </a:ext>
            </a:extLst>
          </p:cNvPr>
          <p:cNvCxnSpPr/>
          <p:nvPr/>
        </p:nvCxnSpPr>
        <p:spPr>
          <a:xfrm rot="5400000">
            <a:off x="4139406" y="332582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739B9D2-AD3A-408E-AAB3-15C3B89396C8}"/>
              </a:ext>
            </a:extLst>
          </p:cNvPr>
          <p:cNvCxnSpPr/>
          <p:nvPr/>
        </p:nvCxnSpPr>
        <p:spPr>
          <a:xfrm flipH="1">
            <a:off x="2916238" y="677863"/>
            <a:ext cx="1511300" cy="676275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E1C55C0-6C20-4D29-BB00-EDE5D138F506}"/>
              </a:ext>
            </a:extLst>
          </p:cNvPr>
          <p:cNvCxnSpPr/>
          <p:nvPr/>
        </p:nvCxnSpPr>
        <p:spPr>
          <a:xfrm flipH="1">
            <a:off x="1692275" y="2595563"/>
            <a:ext cx="257175" cy="982662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255FF24-8A48-4DF9-A920-A256BA39C3A2}"/>
              </a:ext>
            </a:extLst>
          </p:cNvPr>
          <p:cNvCxnSpPr/>
          <p:nvPr/>
        </p:nvCxnSpPr>
        <p:spPr>
          <a:xfrm flipV="1">
            <a:off x="2179638" y="1660525"/>
            <a:ext cx="452437" cy="598488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20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C3981DF-522A-46A1-AC8C-584DE958B72E}"/>
              </a:ext>
            </a:extLst>
          </p:cNvPr>
          <p:cNvSpPr/>
          <p:nvPr/>
        </p:nvSpPr>
        <p:spPr>
          <a:xfrm>
            <a:off x="1830388" y="3578225"/>
            <a:ext cx="5765800" cy="369888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3D2D70D-384A-44BF-A3FC-C04EB9A45CEE}"/>
              </a:ext>
            </a:extLst>
          </p:cNvPr>
          <p:cNvSpPr/>
          <p:nvPr/>
        </p:nvSpPr>
        <p:spPr>
          <a:xfrm>
            <a:off x="2916238" y="5741988"/>
            <a:ext cx="3725862" cy="368300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B9EA5F-DCD1-4B31-9BE3-BE1E8B7DD7E1}"/>
              </a:ext>
            </a:extLst>
          </p:cNvPr>
          <p:cNvSpPr/>
          <p:nvPr/>
        </p:nvSpPr>
        <p:spPr>
          <a:xfrm>
            <a:off x="2862263" y="1304925"/>
            <a:ext cx="3725862" cy="369888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CEBB7EDC-A53B-4D07-A660-E990979F1124}"/>
              </a:ext>
            </a:extLst>
          </p:cNvPr>
          <p:cNvSpPr/>
          <p:nvPr/>
        </p:nvSpPr>
        <p:spPr>
          <a:xfrm>
            <a:off x="1776413" y="5503863"/>
            <a:ext cx="1008062" cy="935037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A1438712-E196-454A-8E97-EDA69F225029}"/>
              </a:ext>
            </a:extLst>
          </p:cNvPr>
          <p:cNvSpPr/>
          <p:nvPr/>
        </p:nvSpPr>
        <p:spPr>
          <a:xfrm>
            <a:off x="1776413" y="1006475"/>
            <a:ext cx="1008062" cy="935038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EDC0A3A0-276C-4778-9D8C-9A34C0A3488B}"/>
              </a:ext>
            </a:extLst>
          </p:cNvPr>
          <p:cNvSpPr/>
          <p:nvPr/>
        </p:nvSpPr>
        <p:spPr>
          <a:xfrm>
            <a:off x="768350" y="3248025"/>
            <a:ext cx="1008063" cy="936625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7BE7EA1-67EB-438A-BBA3-C42DF0197281}"/>
              </a:ext>
            </a:extLst>
          </p:cNvPr>
          <p:cNvSpPr/>
          <p:nvPr/>
        </p:nvSpPr>
        <p:spPr>
          <a:xfrm>
            <a:off x="1908175" y="836613"/>
            <a:ext cx="5688013" cy="5761037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4DAD71C-4D6B-4F01-856D-CC06DC9A4A0B}"/>
              </a:ext>
            </a:extLst>
          </p:cNvPr>
          <p:cNvCxnSpPr/>
          <p:nvPr/>
        </p:nvCxnSpPr>
        <p:spPr>
          <a:xfrm>
            <a:off x="2051050" y="2852738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B8AC9DA-9309-4672-A770-73358FC4B8F4}"/>
              </a:ext>
            </a:extLst>
          </p:cNvPr>
          <p:cNvCxnSpPr/>
          <p:nvPr/>
        </p:nvCxnSpPr>
        <p:spPr>
          <a:xfrm>
            <a:off x="2051050" y="4581525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1" name="TextBox 30">
            <a:extLst>
              <a:ext uri="{FF2B5EF4-FFF2-40B4-BE49-F238E27FC236}">
                <a16:creationId xmlns:a16="http://schemas.microsoft.com/office/drawing/2014/main" id="{B89678C5-9C83-4282-88AB-86D9878DB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557588"/>
            <a:ext cx="67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</a:rPr>
              <a:t>HOT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05FBB98-C3B9-46E5-80EA-29D379446698}"/>
              </a:ext>
            </a:extLst>
          </p:cNvPr>
          <p:cNvSpPr txBox="1"/>
          <p:nvPr/>
        </p:nvSpPr>
        <p:spPr>
          <a:xfrm>
            <a:off x="4259263" y="895350"/>
            <a:ext cx="8397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55B0B38-6BC0-4D56-8ABB-82C2DD35C49F}"/>
              </a:ext>
            </a:extLst>
          </p:cNvPr>
          <p:cNvSpPr txBox="1"/>
          <p:nvPr/>
        </p:nvSpPr>
        <p:spPr>
          <a:xfrm>
            <a:off x="4267200" y="6227763"/>
            <a:ext cx="83978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0B054FF-7FC8-42CA-938B-F84A9579C1FA}"/>
              </a:ext>
            </a:extLst>
          </p:cNvPr>
          <p:cNvCxnSpPr/>
          <p:nvPr/>
        </p:nvCxnSpPr>
        <p:spPr>
          <a:xfrm flipH="1">
            <a:off x="684213" y="37163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02E87BD-77C2-4238-AF63-DACEB2BBA204}"/>
              </a:ext>
            </a:extLst>
          </p:cNvPr>
          <p:cNvCxnSpPr/>
          <p:nvPr/>
        </p:nvCxnSpPr>
        <p:spPr>
          <a:xfrm flipH="1">
            <a:off x="1836738" y="5969000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5C69A97-F1CA-4C66-B4F9-6815DB917B98}"/>
              </a:ext>
            </a:extLst>
          </p:cNvPr>
          <p:cNvCxnSpPr/>
          <p:nvPr/>
        </p:nvCxnSpPr>
        <p:spPr>
          <a:xfrm flipH="1">
            <a:off x="1854200" y="1484313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3A3E91D-D4C5-4A93-A945-D3DBB9584C36}"/>
              </a:ext>
            </a:extLst>
          </p:cNvPr>
          <p:cNvCxnSpPr/>
          <p:nvPr/>
        </p:nvCxnSpPr>
        <p:spPr>
          <a:xfrm rot="5400000" flipH="1">
            <a:off x="4393406" y="6847682"/>
            <a:ext cx="500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ABA0ACF-17A1-4B88-B125-15FCD89375BE}"/>
              </a:ext>
            </a:extLst>
          </p:cNvPr>
          <p:cNvCxnSpPr/>
          <p:nvPr/>
        </p:nvCxnSpPr>
        <p:spPr>
          <a:xfrm>
            <a:off x="1141413" y="24209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AA535A6-25C7-42FA-95BE-8E3FE9AF383A}"/>
              </a:ext>
            </a:extLst>
          </p:cNvPr>
          <p:cNvCxnSpPr/>
          <p:nvPr/>
        </p:nvCxnSpPr>
        <p:spPr>
          <a:xfrm>
            <a:off x="1001713" y="4894263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0" name="TextBox 19">
            <a:extLst>
              <a:ext uri="{FF2B5EF4-FFF2-40B4-BE49-F238E27FC236}">
                <a16:creationId xmlns:a16="http://schemas.microsoft.com/office/drawing/2014/main" id="{71209869-EF88-44F2-BE4B-7D700AA1A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3275013"/>
            <a:ext cx="736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rising</a:t>
            </a:r>
          </a:p>
        </p:txBody>
      </p:sp>
      <p:sp>
        <p:nvSpPr>
          <p:cNvPr id="20501" name="TextBox 20">
            <a:extLst>
              <a:ext uri="{FF2B5EF4-FFF2-40B4-BE49-F238E27FC236}">
                <a16:creationId xmlns:a16="http://schemas.microsoft.com/office/drawing/2014/main" id="{440DD98C-4F0C-44DC-8A58-4957A3960B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7938" y="2073275"/>
            <a:ext cx="901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sinking</a:t>
            </a:r>
          </a:p>
        </p:txBody>
      </p:sp>
      <p:sp>
        <p:nvSpPr>
          <p:cNvPr id="20502" name="TextBox 21">
            <a:extLst>
              <a:ext uri="{FF2B5EF4-FFF2-40B4-BE49-F238E27FC236}">
                <a16:creationId xmlns:a16="http://schemas.microsoft.com/office/drawing/2014/main" id="{257D2097-6D3F-4FCB-8F86-E7E7273D83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0438" y="3529013"/>
            <a:ext cx="157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Low pressure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43EDAA0-772E-4384-857C-C2CBC1760786}"/>
              </a:ext>
            </a:extLst>
          </p:cNvPr>
          <p:cNvSpPr/>
          <p:nvPr/>
        </p:nvSpPr>
        <p:spPr>
          <a:xfrm>
            <a:off x="2197100" y="2233613"/>
            <a:ext cx="5111750" cy="368300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0504" name="TextBox 23">
            <a:extLst>
              <a:ext uri="{FF2B5EF4-FFF2-40B4-BE49-F238E27FC236}">
                <a16:creationId xmlns:a16="http://schemas.microsoft.com/office/drawing/2014/main" id="{E33A1CE5-FB1A-43B7-993B-2A4B88C8B2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4825" y="1304925"/>
            <a:ext cx="1568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Low pressure</a:t>
            </a:r>
          </a:p>
        </p:txBody>
      </p:sp>
      <p:sp>
        <p:nvSpPr>
          <p:cNvPr id="20505" name="TextBox 24">
            <a:extLst>
              <a:ext uri="{FF2B5EF4-FFF2-40B4-BE49-F238E27FC236}">
                <a16:creationId xmlns:a16="http://schemas.microsoft.com/office/drawing/2014/main" id="{450EE295-4D7A-4532-9990-FB68F30EB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2463" y="5697538"/>
            <a:ext cx="157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Low pressure</a:t>
            </a:r>
          </a:p>
        </p:txBody>
      </p:sp>
      <p:sp>
        <p:nvSpPr>
          <p:cNvPr id="20506" name="TextBox 25">
            <a:extLst>
              <a:ext uri="{FF2B5EF4-FFF2-40B4-BE49-F238E27FC236}">
                <a16:creationId xmlns:a16="http://schemas.microsoft.com/office/drawing/2014/main" id="{D129449F-98AD-4F7A-A089-308EE4A590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2038" y="2219325"/>
            <a:ext cx="16208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High pressure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E524B4A-E511-4A74-9ABA-B6137D8C3B8A}"/>
              </a:ext>
            </a:extLst>
          </p:cNvPr>
          <p:cNvSpPr/>
          <p:nvPr/>
        </p:nvSpPr>
        <p:spPr>
          <a:xfrm>
            <a:off x="2101850" y="4710113"/>
            <a:ext cx="5434013" cy="369887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0508" name="TextBox 27">
            <a:extLst>
              <a:ext uri="{FF2B5EF4-FFF2-40B4-BE49-F238E27FC236}">
                <a16:creationId xmlns:a16="http://schemas.microsoft.com/office/drawing/2014/main" id="{D77A46CA-8EBF-4A79-A1CD-307DBD42BF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2838" y="4686300"/>
            <a:ext cx="1620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High pressure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BE2FCE9-FA87-4EAC-BB9C-5971F5060073}"/>
              </a:ext>
            </a:extLst>
          </p:cNvPr>
          <p:cNvCxnSpPr/>
          <p:nvPr/>
        </p:nvCxnSpPr>
        <p:spPr>
          <a:xfrm rot="5400000">
            <a:off x="4139406" y="332582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E846DF9-1064-4452-BB59-C1BEE6F4CCAB}"/>
              </a:ext>
            </a:extLst>
          </p:cNvPr>
          <p:cNvCxnSpPr/>
          <p:nvPr/>
        </p:nvCxnSpPr>
        <p:spPr>
          <a:xfrm flipH="1">
            <a:off x="2555875" y="2708275"/>
            <a:ext cx="792163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6651D61-0095-4CD2-BF5D-47527D81E435}"/>
              </a:ext>
            </a:extLst>
          </p:cNvPr>
          <p:cNvCxnSpPr/>
          <p:nvPr/>
        </p:nvCxnSpPr>
        <p:spPr>
          <a:xfrm flipH="1">
            <a:off x="6551613" y="2738438"/>
            <a:ext cx="792162" cy="820737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EF2E690-605D-4B6B-B5B0-B6D134EC2E27}"/>
              </a:ext>
            </a:extLst>
          </p:cNvPr>
          <p:cNvCxnSpPr/>
          <p:nvPr/>
        </p:nvCxnSpPr>
        <p:spPr>
          <a:xfrm flipH="1">
            <a:off x="3149600" y="2708275"/>
            <a:ext cx="792163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CC81ADE-E68A-45FD-8C8D-087A0351F073}"/>
              </a:ext>
            </a:extLst>
          </p:cNvPr>
          <p:cNvCxnSpPr/>
          <p:nvPr/>
        </p:nvCxnSpPr>
        <p:spPr>
          <a:xfrm flipH="1">
            <a:off x="3851275" y="2693988"/>
            <a:ext cx="792163" cy="820737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D641624-C74B-44CF-8A41-73C62BEF217A}"/>
              </a:ext>
            </a:extLst>
          </p:cNvPr>
          <p:cNvCxnSpPr/>
          <p:nvPr/>
        </p:nvCxnSpPr>
        <p:spPr>
          <a:xfrm flipH="1">
            <a:off x="4597400" y="2647950"/>
            <a:ext cx="792163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8D64203F-C323-4D03-BEEA-B664A7A40C15}"/>
              </a:ext>
            </a:extLst>
          </p:cNvPr>
          <p:cNvCxnSpPr/>
          <p:nvPr/>
        </p:nvCxnSpPr>
        <p:spPr>
          <a:xfrm flipH="1">
            <a:off x="5260975" y="2695575"/>
            <a:ext cx="792163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48C13F4-6A3E-4200-B527-8F925645A630}"/>
              </a:ext>
            </a:extLst>
          </p:cNvPr>
          <p:cNvCxnSpPr/>
          <p:nvPr/>
        </p:nvCxnSpPr>
        <p:spPr>
          <a:xfrm flipH="1">
            <a:off x="5910263" y="2708275"/>
            <a:ext cx="792162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BFE976D-6528-462F-89B3-54E3F3429336}"/>
              </a:ext>
            </a:extLst>
          </p:cNvPr>
          <p:cNvCxnSpPr/>
          <p:nvPr/>
        </p:nvCxnSpPr>
        <p:spPr>
          <a:xfrm rot="5400000" flipH="1">
            <a:off x="3847306" y="3886994"/>
            <a:ext cx="790575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14B141AD-3EF9-4ABF-9B99-F1CFEEC5C526}"/>
              </a:ext>
            </a:extLst>
          </p:cNvPr>
          <p:cNvCxnSpPr/>
          <p:nvPr/>
        </p:nvCxnSpPr>
        <p:spPr>
          <a:xfrm rot="5400000" flipH="1">
            <a:off x="4597400" y="3871913"/>
            <a:ext cx="792163" cy="820737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3FD48BF6-2075-41A9-BAF5-2F6087F77B39}"/>
              </a:ext>
            </a:extLst>
          </p:cNvPr>
          <p:cNvCxnSpPr/>
          <p:nvPr/>
        </p:nvCxnSpPr>
        <p:spPr>
          <a:xfrm rot="5400000" flipH="1">
            <a:off x="5876926" y="3838575"/>
            <a:ext cx="792162" cy="820737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DCFFBCFE-3913-41B0-99E4-440BD0276D08}"/>
              </a:ext>
            </a:extLst>
          </p:cNvPr>
          <p:cNvCxnSpPr/>
          <p:nvPr/>
        </p:nvCxnSpPr>
        <p:spPr>
          <a:xfrm rot="5400000" flipH="1">
            <a:off x="5248276" y="3838575"/>
            <a:ext cx="792162" cy="820737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0675D19-EA3A-4201-9CF8-6CD37C9E0321}"/>
              </a:ext>
            </a:extLst>
          </p:cNvPr>
          <p:cNvCxnSpPr/>
          <p:nvPr/>
        </p:nvCxnSpPr>
        <p:spPr>
          <a:xfrm rot="5400000" flipH="1">
            <a:off x="2570956" y="3886994"/>
            <a:ext cx="790575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0EA07B46-8ABA-4798-AF94-3EBCF0E3C1C7}"/>
              </a:ext>
            </a:extLst>
          </p:cNvPr>
          <p:cNvCxnSpPr/>
          <p:nvPr/>
        </p:nvCxnSpPr>
        <p:spPr>
          <a:xfrm rot="5400000" flipH="1">
            <a:off x="3267869" y="3886994"/>
            <a:ext cx="790575" cy="820737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A8D22E42-0BC4-415D-B17B-4041B08B01D4}"/>
              </a:ext>
            </a:extLst>
          </p:cNvPr>
          <p:cNvCxnSpPr/>
          <p:nvPr/>
        </p:nvCxnSpPr>
        <p:spPr>
          <a:xfrm rot="5400000" flipH="1">
            <a:off x="6557963" y="3838575"/>
            <a:ext cx="792162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24" name="TextBox 43">
            <a:extLst>
              <a:ext uri="{FF2B5EF4-FFF2-40B4-BE49-F238E27FC236}">
                <a16:creationId xmlns:a16="http://schemas.microsoft.com/office/drawing/2014/main" id="{4C0BA012-AB02-4886-BF89-3FD6F7C8E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1900" y="2755900"/>
            <a:ext cx="14319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Easterly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Trade winds</a:t>
            </a:r>
          </a:p>
        </p:txBody>
      </p:sp>
      <p:sp>
        <p:nvSpPr>
          <p:cNvPr id="20525" name="TextBox 44">
            <a:extLst>
              <a:ext uri="{FF2B5EF4-FFF2-40B4-BE49-F238E27FC236}">
                <a16:creationId xmlns:a16="http://schemas.microsoft.com/office/drawing/2014/main" id="{ECC5EDF3-C8AE-4EFF-A754-1720128E2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1900" y="3898900"/>
            <a:ext cx="14319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Easterly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Trade winds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66DB1CA0-2FB3-40B8-85C5-88A26F099A4B}"/>
              </a:ext>
            </a:extLst>
          </p:cNvPr>
          <p:cNvCxnSpPr/>
          <p:nvPr/>
        </p:nvCxnSpPr>
        <p:spPr>
          <a:xfrm flipV="1">
            <a:off x="2693988" y="1674813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2BFC25D0-5FB0-49F1-AE00-19E56015FAF3}"/>
              </a:ext>
            </a:extLst>
          </p:cNvPr>
          <p:cNvCxnSpPr/>
          <p:nvPr/>
        </p:nvCxnSpPr>
        <p:spPr>
          <a:xfrm flipV="1">
            <a:off x="3165475" y="1704975"/>
            <a:ext cx="406400" cy="44608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8E464DFB-7518-4CD6-B72F-88780EB01ABC}"/>
              </a:ext>
            </a:extLst>
          </p:cNvPr>
          <p:cNvCxnSpPr/>
          <p:nvPr/>
        </p:nvCxnSpPr>
        <p:spPr>
          <a:xfrm flipV="1">
            <a:off x="6184900" y="1720850"/>
            <a:ext cx="404813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E0DE9F98-84FE-4532-BD92-C0479DD31ABB}"/>
              </a:ext>
            </a:extLst>
          </p:cNvPr>
          <p:cNvCxnSpPr/>
          <p:nvPr/>
        </p:nvCxnSpPr>
        <p:spPr>
          <a:xfrm flipV="1">
            <a:off x="5707063" y="1704975"/>
            <a:ext cx="406400" cy="44608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1558E23A-AE3F-4968-B32D-7DDA364626C1}"/>
              </a:ext>
            </a:extLst>
          </p:cNvPr>
          <p:cNvCxnSpPr/>
          <p:nvPr/>
        </p:nvCxnSpPr>
        <p:spPr>
          <a:xfrm flipV="1">
            <a:off x="3303588" y="2284413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5E31ADB-9A17-43C3-9719-F83BF0E0F593}"/>
              </a:ext>
            </a:extLst>
          </p:cNvPr>
          <p:cNvCxnSpPr/>
          <p:nvPr/>
        </p:nvCxnSpPr>
        <p:spPr>
          <a:xfrm flipV="1">
            <a:off x="4522788" y="1674813"/>
            <a:ext cx="404812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98AF9251-57CB-4C08-9ACD-ED3822F5C0B1}"/>
              </a:ext>
            </a:extLst>
          </p:cNvPr>
          <p:cNvCxnSpPr/>
          <p:nvPr/>
        </p:nvCxnSpPr>
        <p:spPr>
          <a:xfrm flipV="1">
            <a:off x="3790950" y="1704975"/>
            <a:ext cx="406400" cy="44608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A409C418-58F4-4021-A2E6-C8553A450484}"/>
              </a:ext>
            </a:extLst>
          </p:cNvPr>
          <p:cNvCxnSpPr/>
          <p:nvPr/>
        </p:nvCxnSpPr>
        <p:spPr>
          <a:xfrm flipV="1">
            <a:off x="5108575" y="1689100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62903594-2166-42D0-9FA0-07F80EB6F8F2}"/>
              </a:ext>
            </a:extLst>
          </p:cNvPr>
          <p:cNvCxnSpPr/>
          <p:nvPr/>
        </p:nvCxnSpPr>
        <p:spPr>
          <a:xfrm rot="5400000" flipV="1">
            <a:off x="2803526" y="5197475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6B9F0A58-84F5-448D-9E86-DDAFF5272909}"/>
              </a:ext>
            </a:extLst>
          </p:cNvPr>
          <p:cNvCxnSpPr/>
          <p:nvPr/>
        </p:nvCxnSpPr>
        <p:spPr>
          <a:xfrm rot="5400000" flipV="1">
            <a:off x="4464844" y="5198269"/>
            <a:ext cx="406400" cy="44608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7CB78BC0-A8E4-42B9-BEE3-F887D0B3F801}"/>
              </a:ext>
            </a:extLst>
          </p:cNvPr>
          <p:cNvCxnSpPr/>
          <p:nvPr/>
        </p:nvCxnSpPr>
        <p:spPr>
          <a:xfrm rot="5400000" flipV="1">
            <a:off x="3335338" y="5211762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C39BC630-6CF0-4D1C-ABC1-4AC34FD19AD5}"/>
              </a:ext>
            </a:extLst>
          </p:cNvPr>
          <p:cNvCxnSpPr/>
          <p:nvPr/>
        </p:nvCxnSpPr>
        <p:spPr>
          <a:xfrm rot="5400000" flipV="1">
            <a:off x="3944938" y="5227637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26EF7A0A-4333-43D6-B98B-F2A44B43A727}"/>
              </a:ext>
            </a:extLst>
          </p:cNvPr>
          <p:cNvCxnSpPr/>
          <p:nvPr/>
        </p:nvCxnSpPr>
        <p:spPr>
          <a:xfrm rot="5400000" flipV="1">
            <a:off x="5085556" y="5210969"/>
            <a:ext cx="404813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C7C0D9E8-4DA8-4980-B5F5-AC33CD89719E}"/>
              </a:ext>
            </a:extLst>
          </p:cNvPr>
          <p:cNvCxnSpPr/>
          <p:nvPr/>
        </p:nvCxnSpPr>
        <p:spPr>
          <a:xfrm rot="5400000" flipV="1">
            <a:off x="5759451" y="5208587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18418F29-A927-4678-A736-AC66E4D49E22}"/>
              </a:ext>
            </a:extLst>
          </p:cNvPr>
          <p:cNvCxnSpPr/>
          <p:nvPr/>
        </p:nvCxnSpPr>
        <p:spPr>
          <a:xfrm rot="5400000" flipV="1">
            <a:off x="6321426" y="5183187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41" name="TextBox 60">
            <a:extLst>
              <a:ext uri="{FF2B5EF4-FFF2-40B4-BE49-F238E27FC236}">
                <a16:creationId xmlns:a16="http://schemas.microsoft.com/office/drawing/2014/main" id="{FC924621-8FDA-4E82-978D-0A6FAE1E2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4238" y="1646238"/>
            <a:ext cx="1209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westerlies</a:t>
            </a:r>
          </a:p>
        </p:txBody>
      </p:sp>
      <p:sp>
        <p:nvSpPr>
          <p:cNvPr id="20542" name="TextBox 61">
            <a:extLst>
              <a:ext uri="{FF2B5EF4-FFF2-40B4-BE49-F238E27FC236}">
                <a16:creationId xmlns:a16="http://schemas.microsoft.com/office/drawing/2014/main" id="{53BFD1A8-E77E-4A96-AE03-E5EA8A12C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3275" y="5214938"/>
            <a:ext cx="1209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westerlies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E00A203B-FD7C-474B-8C0E-D96B05215F62}"/>
              </a:ext>
            </a:extLst>
          </p:cNvPr>
          <p:cNvCxnSpPr/>
          <p:nvPr/>
        </p:nvCxnSpPr>
        <p:spPr>
          <a:xfrm flipH="1">
            <a:off x="2916238" y="677863"/>
            <a:ext cx="1511300" cy="676275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406AA25D-FD47-4689-8EAE-21CFAE0E0D49}"/>
              </a:ext>
            </a:extLst>
          </p:cNvPr>
          <p:cNvCxnSpPr/>
          <p:nvPr/>
        </p:nvCxnSpPr>
        <p:spPr>
          <a:xfrm flipH="1">
            <a:off x="1692275" y="2595563"/>
            <a:ext cx="257175" cy="982662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3416C904-01BD-4DD1-A342-084E459F4A91}"/>
              </a:ext>
            </a:extLst>
          </p:cNvPr>
          <p:cNvCxnSpPr/>
          <p:nvPr/>
        </p:nvCxnSpPr>
        <p:spPr>
          <a:xfrm flipV="1">
            <a:off x="2179638" y="1660525"/>
            <a:ext cx="452437" cy="598488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30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WordArt 5">
            <a:extLst>
              <a:ext uri="{FF2B5EF4-FFF2-40B4-BE49-F238E27FC236}">
                <a16:creationId xmlns:a16="http://schemas.microsoft.com/office/drawing/2014/main" id="{D68C90D7-8CFE-4468-9D7A-2C1EE40DFF7E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0" y="2243138"/>
            <a:ext cx="374808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1000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WordArt 3">
            <a:extLst>
              <a:ext uri="{FF2B5EF4-FFF2-40B4-BE49-F238E27FC236}">
                <a16:creationId xmlns:a16="http://schemas.microsoft.com/office/drawing/2014/main" id="{9A4842F7-BE60-44D3-99F3-F91004AD391D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0" y="2243138"/>
            <a:ext cx="374808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1000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A0861D06-F4F9-488A-8782-583816E1968C}"/>
              </a:ext>
            </a:extLst>
          </p:cNvPr>
          <p:cNvSpPr/>
          <p:nvPr/>
        </p:nvSpPr>
        <p:spPr>
          <a:xfrm>
            <a:off x="1908175" y="836613"/>
            <a:ext cx="5688013" cy="5761037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0648FE-1727-436C-B2DD-898B1D1B7FBF}"/>
              </a:ext>
            </a:extLst>
          </p:cNvPr>
          <p:cNvCxnSpPr/>
          <p:nvPr/>
        </p:nvCxnSpPr>
        <p:spPr>
          <a:xfrm>
            <a:off x="2051050" y="2852738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31A4716-74D9-4F21-99D1-340BF86531EB}"/>
              </a:ext>
            </a:extLst>
          </p:cNvPr>
          <p:cNvCxnSpPr/>
          <p:nvPr/>
        </p:nvCxnSpPr>
        <p:spPr>
          <a:xfrm>
            <a:off x="2051050" y="4581525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3" name="TextBox 8">
            <a:extLst>
              <a:ext uri="{FF2B5EF4-FFF2-40B4-BE49-F238E27FC236}">
                <a16:creationId xmlns:a16="http://schemas.microsoft.com/office/drawing/2014/main" id="{8322FCF6-E6E1-4D5F-AAC3-9DC15022A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557588"/>
            <a:ext cx="67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</a:rPr>
              <a:t>HOT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1FBE8F-49CA-42A6-B2D4-BC21109DBC64}"/>
              </a:ext>
            </a:extLst>
          </p:cNvPr>
          <p:cNvSpPr txBox="1"/>
          <p:nvPr/>
        </p:nvSpPr>
        <p:spPr>
          <a:xfrm>
            <a:off x="4211638" y="1268413"/>
            <a:ext cx="8397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CD2F54-49A7-461E-A5E2-35C63B108705}"/>
              </a:ext>
            </a:extLst>
          </p:cNvPr>
          <p:cNvSpPr txBox="1"/>
          <p:nvPr/>
        </p:nvSpPr>
        <p:spPr>
          <a:xfrm>
            <a:off x="4211638" y="5969000"/>
            <a:ext cx="8397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</p:spTree>
  </p:cSld>
  <p:clrMapOvr>
    <a:masterClrMapping/>
  </p:clrMapOvr>
  <p:transition advClick="0" advTm="1500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28A95923-D124-4DA1-88E0-58F625D0B78E}"/>
              </a:ext>
            </a:extLst>
          </p:cNvPr>
          <p:cNvSpPr/>
          <p:nvPr/>
        </p:nvSpPr>
        <p:spPr>
          <a:xfrm>
            <a:off x="1908175" y="836613"/>
            <a:ext cx="5688013" cy="5761037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92CE782-FB63-4308-840E-8BFEA4CA6B66}"/>
              </a:ext>
            </a:extLst>
          </p:cNvPr>
          <p:cNvCxnSpPr/>
          <p:nvPr/>
        </p:nvCxnSpPr>
        <p:spPr>
          <a:xfrm>
            <a:off x="2051050" y="2852738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944374B-1CA0-49FA-A161-FDE60C596844}"/>
              </a:ext>
            </a:extLst>
          </p:cNvPr>
          <p:cNvCxnSpPr/>
          <p:nvPr/>
        </p:nvCxnSpPr>
        <p:spPr>
          <a:xfrm>
            <a:off x="2051050" y="4581525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7" name="TextBox 30">
            <a:extLst>
              <a:ext uri="{FF2B5EF4-FFF2-40B4-BE49-F238E27FC236}">
                <a16:creationId xmlns:a16="http://schemas.microsoft.com/office/drawing/2014/main" id="{C37B5E7B-0341-4DD4-BBA4-13FB9B22E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557588"/>
            <a:ext cx="67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</a:rPr>
              <a:t>HOT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57A11B-0130-4CE9-BE0A-14B76FB247E5}"/>
              </a:ext>
            </a:extLst>
          </p:cNvPr>
          <p:cNvSpPr txBox="1"/>
          <p:nvPr/>
        </p:nvSpPr>
        <p:spPr>
          <a:xfrm>
            <a:off x="4211638" y="1268413"/>
            <a:ext cx="8397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5D62532-D54E-4E14-A041-A490E49ECDA3}"/>
              </a:ext>
            </a:extLst>
          </p:cNvPr>
          <p:cNvSpPr txBox="1"/>
          <p:nvPr/>
        </p:nvSpPr>
        <p:spPr>
          <a:xfrm>
            <a:off x="4211638" y="5969000"/>
            <a:ext cx="8397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D5C19E8-1619-43E0-BFFB-924C7CE0DF88}"/>
              </a:ext>
            </a:extLst>
          </p:cNvPr>
          <p:cNvCxnSpPr/>
          <p:nvPr/>
        </p:nvCxnSpPr>
        <p:spPr>
          <a:xfrm flipH="1">
            <a:off x="684213" y="37163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79A1B3F-A2C2-439C-8A65-11E63BB7E14C}"/>
              </a:ext>
            </a:extLst>
          </p:cNvPr>
          <p:cNvCxnSpPr/>
          <p:nvPr/>
        </p:nvCxnSpPr>
        <p:spPr>
          <a:xfrm flipH="1">
            <a:off x="1871663" y="6005513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1EB6959-AE4C-44A6-BE9D-E6D98CA61048}"/>
              </a:ext>
            </a:extLst>
          </p:cNvPr>
          <p:cNvCxnSpPr/>
          <p:nvPr/>
        </p:nvCxnSpPr>
        <p:spPr>
          <a:xfrm flipH="1">
            <a:off x="1854200" y="1484313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9E6E2C2-7891-429A-8B18-5731BB89B551}"/>
              </a:ext>
            </a:extLst>
          </p:cNvPr>
          <p:cNvCxnSpPr/>
          <p:nvPr/>
        </p:nvCxnSpPr>
        <p:spPr>
          <a:xfrm rot="5400000" flipH="1">
            <a:off x="4393406" y="6847682"/>
            <a:ext cx="500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F54C16E-8736-45DB-A5A2-4A69675FA6DB}"/>
              </a:ext>
            </a:extLst>
          </p:cNvPr>
          <p:cNvCxnSpPr/>
          <p:nvPr/>
        </p:nvCxnSpPr>
        <p:spPr>
          <a:xfrm rot="5400000">
            <a:off x="4139406" y="332582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D90149F-1D27-4A6E-8C46-947573D8C4CF}"/>
              </a:ext>
            </a:extLst>
          </p:cNvPr>
          <p:cNvCxnSpPr/>
          <p:nvPr/>
        </p:nvCxnSpPr>
        <p:spPr>
          <a:xfrm>
            <a:off x="1141413" y="24209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A2CD55B-5C91-40B1-AF46-68F3D5025075}"/>
              </a:ext>
            </a:extLst>
          </p:cNvPr>
          <p:cNvCxnSpPr/>
          <p:nvPr/>
        </p:nvCxnSpPr>
        <p:spPr>
          <a:xfrm>
            <a:off x="941388" y="4868863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7" name="TextBox 14">
            <a:extLst>
              <a:ext uri="{FF2B5EF4-FFF2-40B4-BE49-F238E27FC236}">
                <a16:creationId xmlns:a16="http://schemas.microsoft.com/office/drawing/2014/main" id="{D216B219-5C8E-4699-8E31-5D54914EA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3275013"/>
            <a:ext cx="736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rising</a:t>
            </a:r>
          </a:p>
        </p:txBody>
      </p:sp>
      <p:sp>
        <p:nvSpPr>
          <p:cNvPr id="23568" name="TextBox 15">
            <a:extLst>
              <a:ext uri="{FF2B5EF4-FFF2-40B4-BE49-F238E27FC236}">
                <a16:creationId xmlns:a16="http://schemas.microsoft.com/office/drawing/2014/main" id="{01B95C75-1D85-4434-96F0-B221ABBAD3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7938" y="2073275"/>
            <a:ext cx="901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sinking</a:t>
            </a:r>
          </a:p>
        </p:txBody>
      </p:sp>
    </p:spTree>
  </p:cSld>
  <p:clrMapOvr>
    <a:masterClrMapping/>
  </p:clrMapOvr>
  <p:transition advClick="0" advTm="1500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>
            <a:extLst>
              <a:ext uri="{FF2B5EF4-FFF2-40B4-BE49-F238E27FC236}">
                <a16:creationId xmlns:a16="http://schemas.microsoft.com/office/drawing/2014/main" id="{BEC1DAC1-B187-4722-A515-761144DA1D74}"/>
              </a:ext>
            </a:extLst>
          </p:cNvPr>
          <p:cNvSpPr/>
          <p:nvPr/>
        </p:nvSpPr>
        <p:spPr>
          <a:xfrm>
            <a:off x="1776413" y="5503863"/>
            <a:ext cx="1008062" cy="935037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" name="Cloud 2">
            <a:extLst>
              <a:ext uri="{FF2B5EF4-FFF2-40B4-BE49-F238E27FC236}">
                <a16:creationId xmlns:a16="http://schemas.microsoft.com/office/drawing/2014/main" id="{B52A77D5-979B-4963-91A5-8B6DD684F2E5}"/>
              </a:ext>
            </a:extLst>
          </p:cNvPr>
          <p:cNvSpPr/>
          <p:nvPr/>
        </p:nvSpPr>
        <p:spPr>
          <a:xfrm>
            <a:off x="1776413" y="1006475"/>
            <a:ext cx="1008062" cy="935038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2C00E7D1-62C2-43BD-99E4-E42BEDCC727D}"/>
              </a:ext>
            </a:extLst>
          </p:cNvPr>
          <p:cNvSpPr/>
          <p:nvPr/>
        </p:nvSpPr>
        <p:spPr>
          <a:xfrm>
            <a:off x="768350" y="3248025"/>
            <a:ext cx="1008063" cy="936625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53AF716-4F1A-4755-8919-AC539A55E8AB}"/>
              </a:ext>
            </a:extLst>
          </p:cNvPr>
          <p:cNvSpPr/>
          <p:nvPr/>
        </p:nvSpPr>
        <p:spPr>
          <a:xfrm>
            <a:off x="1908175" y="836613"/>
            <a:ext cx="5688013" cy="5761037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17986DC-F352-4702-B786-BE3C2D90A989}"/>
              </a:ext>
            </a:extLst>
          </p:cNvPr>
          <p:cNvCxnSpPr/>
          <p:nvPr/>
        </p:nvCxnSpPr>
        <p:spPr>
          <a:xfrm>
            <a:off x="2051050" y="2852738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A1B1548-210B-4508-B8B3-731F67C96850}"/>
              </a:ext>
            </a:extLst>
          </p:cNvPr>
          <p:cNvCxnSpPr/>
          <p:nvPr/>
        </p:nvCxnSpPr>
        <p:spPr>
          <a:xfrm>
            <a:off x="2051050" y="4581525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4" name="TextBox 30">
            <a:extLst>
              <a:ext uri="{FF2B5EF4-FFF2-40B4-BE49-F238E27FC236}">
                <a16:creationId xmlns:a16="http://schemas.microsoft.com/office/drawing/2014/main" id="{EF5C9FA6-44A0-4789-9A88-FA7E04E14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557588"/>
            <a:ext cx="67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</a:rPr>
              <a:t>HOT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ED15C03-F84A-40F2-9452-0F3A3BE72E8F}"/>
              </a:ext>
            </a:extLst>
          </p:cNvPr>
          <p:cNvSpPr txBox="1"/>
          <p:nvPr/>
        </p:nvSpPr>
        <p:spPr>
          <a:xfrm>
            <a:off x="4211638" y="1268413"/>
            <a:ext cx="8397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C44A2A4-7C33-4EC8-A41F-665957A4A431}"/>
              </a:ext>
            </a:extLst>
          </p:cNvPr>
          <p:cNvSpPr txBox="1"/>
          <p:nvPr/>
        </p:nvSpPr>
        <p:spPr>
          <a:xfrm>
            <a:off x="4211638" y="5969000"/>
            <a:ext cx="8397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05495CE-A842-4246-B831-3A22A50880CA}"/>
              </a:ext>
            </a:extLst>
          </p:cNvPr>
          <p:cNvCxnSpPr/>
          <p:nvPr/>
        </p:nvCxnSpPr>
        <p:spPr>
          <a:xfrm flipH="1">
            <a:off x="684213" y="37163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F241DDE-6608-4244-9D6A-E12F06F7634B}"/>
              </a:ext>
            </a:extLst>
          </p:cNvPr>
          <p:cNvCxnSpPr/>
          <p:nvPr/>
        </p:nvCxnSpPr>
        <p:spPr>
          <a:xfrm flipH="1">
            <a:off x="1836738" y="5969000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D84C35E-0461-4C11-BA36-C0E1B648CB88}"/>
              </a:ext>
            </a:extLst>
          </p:cNvPr>
          <p:cNvCxnSpPr/>
          <p:nvPr/>
        </p:nvCxnSpPr>
        <p:spPr>
          <a:xfrm flipH="1">
            <a:off x="1854200" y="1484313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DE4EA5F-0926-4E6E-8391-70C8B896B172}"/>
              </a:ext>
            </a:extLst>
          </p:cNvPr>
          <p:cNvCxnSpPr/>
          <p:nvPr/>
        </p:nvCxnSpPr>
        <p:spPr>
          <a:xfrm rot="5400000" flipH="1">
            <a:off x="4393406" y="6847682"/>
            <a:ext cx="500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A3719A2-D8E4-4B4D-A73D-0E68B7F982E6}"/>
              </a:ext>
            </a:extLst>
          </p:cNvPr>
          <p:cNvCxnSpPr/>
          <p:nvPr/>
        </p:nvCxnSpPr>
        <p:spPr>
          <a:xfrm>
            <a:off x="1141413" y="24209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3B93148-B738-469E-BD3F-C04F4CFEB5B5}"/>
              </a:ext>
            </a:extLst>
          </p:cNvPr>
          <p:cNvCxnSpPr/>
          <p:nvPr/>
        </p:nvCxnSpPr>
        <p:spPr>
          <a:xfrm>
            <a:off x="941388" y="4868863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93" name="TextBox 16">
            <a:extLst>
              <a:ext uri="{FF2B5EF4-FFF2-40B4-BE49-F238E27FC236}">
                <a16:creationId xmlns:a16="http://schemas.microsoft.com/office/drawing/2014/main" id="{7A258AF6-9DB0-414B-B1C8-85922C8E6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3275013"/>
            <a:ext cx="736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rising</a:t>
            </a:r>
          </a:p>
        </p:txBody>
      </p:sp>
      <p:sp>
        <p:nvSpPr>
          <p:cNvPr id="24594" name="TextBox 17">
            <a:extLst>
              <a:ext uri="{FF2B5EF4-FFF2-40B4-BE49-F238E27FC236}">
                <a16:creationId xmlns:a16="http://schemas.microsoft.com/office/drawing/2014/main" id="{A0901D64-E4F2-4A14-AE14-480680B1EE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7938" y="2073275"/>
            <a:ext cx="901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sinking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D166220-08F3-442C-AD3C-B17E5F153015}"/>
              </a:ext>
            </a:extLst>
          </p:cNvPr>
          <p:cNvCxnSpPr/>
          <p:nvPr/>
        </p:nvCxnSpPr>
        <p:spPr>
          <a:xfrm rot="5400000">
            <a:off x="4139406" y="332582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C445893-2AEB-486F-A82C-867088D55158}"/>
              </a:ext>
            </a:extLst>
          </p:cNvPr>
          <p:cNvCxnSpPr/>
          <p:nvPr/>
        </p:nvCxnSpPr>
        <p:spPr>
          <a:xfrm flipH="1">
            <a:off x="2916238" y="677863"/>
            <a:ext cx="1511300" cy="676275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72E4B28-4500-4493-9791-363C6AA8FFB3}"/>
              </a:ext>
            </a:extLst>
          </p:cNvPr>
          <p:cNvCxnSpPr/>
          <p:nvPr/>
        </p:nvCxnSpPr>
        <p:spPr>
          <a:xfrm flipH="1">
            <a:off x="1692275" y="2595563"/>
            <a:ext cx="257175" cy="982662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7D6A880-46BF-4516-8BB4-7EE76393B719}"/>
              </a:ext>
            </a:extLst>
          </p:cNvPr>
          <p:cNvCxnSpPr/>
          <p:nvPr/>
        </p:nvCxnSpPr>
        <p:spPr>
          <a:xfrm flipV="1">
            <a:off x="2179638" y="1660525"/>
            <a:ext cx="452437" cy="598488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0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BA372CE-9642-425D-89C7-F7440250BA7D}"/>
              </a:ext>
            </a:extLst>
          </p:cNvPr>
          <p:cNvSpPr/>
          <p:nvPr/>
        </p:nvSpPr>
        <p:spPr>
          <a:xfrm>
            <a:off x="1830388" y="3578225"/>
            <a:ext cx="5765800" cy="369888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4F4ABB-76A9-49C0-A263-92DE0218A6C5}"/>
              </a:ext>
            </a:extLst>
          </p:cNvPr>
          <p:cNvSpPr/>
          <p:nvPr/>
        </p:nvSpPr>
        <p:spPr>
          <a:xfrm>
            <a:off x="2916238" y="5741988"/>
            <a:ext cx="3725862" cy="368300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CA12629-BD9A-45F7-B084-584E2A0AC0FE}"/>
              </a:ext>
            </a:extLst>
          </p:cNvPr>
          <p:cNvSpPr/>
          <p:nvPr/>
        </p:nvSpPr>
        <p:spPr>
          <a:xfrm>
            <a:off x="2862263" y="1304925"/>
            <a:ext cx="3725862" cy="369888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54AE8ADD-08AF-425F-8001-AB9E09CD3400}"/>
              </a:ext>
            </a:extLst>
          </p:cNvPr>
          <p:cNvSpPr/>
          <p:nvPr/>
        </p:nvSpPr>
        <p:spPr>
          <a:xfrm>
            <a:off x="1776413" y="5503863"/>
            <a:ext cx="1008062" cy="935037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58C5CC1C-AC58-49C2-BF91-AEF2BC5EDD68}"/>
              </a:ext>
            </a:extLst>
          </p:cNvPr>
          <p:cNvSpPr/>
          <p:nvPr/>
        </p:nvSpPr>
        <p:spPr>
          <a:xfrm>
            <a:off x="1776413" y="1006475"/>
            <a:ext cx="1008062" cy="935038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2B05CF98-0E82-4233-A6E0-403E877DBC9E}"/>
              </a:ext>
            </a:extLst>
          </p:cNvPr>
          <p:cNvSpPr/>
          <p:nvPr/>
        </p:nvSpPr>
        <p:spPr>
          <a:xfrm>
            <a:off x="768350" y="3248025"/>
            <a:ext cx="1008063" cy="936625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8DFA31C-2913-41FC-99E4-DC81ED59D5D0}"/>
              </a:ext>
            </a:extLst>
          </p:cNvPr>
          <p:cNvSpPr/>
          <p:nvPr/>
        </p:nvSpPr>
        <p:spPr>
          <a:xfrm>
            <a:off x="1908175" y="836613"/>
            <a:ext cx="5688013" cy="5761037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0463E77-04E8-45C0-A493-07F0F9BC9A6F}"/>
              </a:ext>
            </a:extLst>
          </p:cNvPr>
          <p:cNvCxnSpPr/>
          <p:nvPr/>
        </p:nvCxnSpPr>
        <p:spPr>
          <a:xfrm>
            <a:off x="2051050" y="2852738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9736CBF-8BAC-4647-A09F-BAD19284135D}"/>
              </a:ext>
            </a:extLst>
          </p:cNvPr>
          <p:cNvCxnSpPr/>
          <p:nvPr/>
        </p:nvCxnSpPr>
        <p:spPr>
          <a:xfrm>
            <a:off x="2051050" y="4581525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11" name="TextBox 30">
            <a:extLst>
              <a:ext uri="{FF2B5EF4-FFF2-40B4-BE49-F238E27FC236}">
                <a16:creationId xmlns:a16="http://schemas.microsoft.com/office/drawing/2014/main" id="{E08BE7CB-25A8-4940-B31E-AA49A9C2F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557588"/>
            <a:ext cx="67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</a:rPr>
              <a:t>HOT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7590F96-C8BF-49A3-8C36-108E2B72E142}"/>
              </a:ext>
            </a:extLst>
          </p:cNvPr>
          <p:cNvSpPr txBox="1"/>
          <p:nvPr/>
        </p:nvSpPr>
        <p:spPr>
          <a:xfrm>
            <a:off x="4259263" y="895350"/>
            <a:ext cx="8397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BF864B6-69A1-4B96-BEE3-0699B384DDFD}"/>
              </a:ext>
            </a:extLst>
          </p:cNvPr>
          <p:cNvSpPr txBox="1"/>
          <p:nvPr/>
        </p:nvSpPr>
        <p:spPr>
          <a:xfrm>
            <a:off x="4267200" y="6227763"/>
            <a:ext cx="83978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D8E5D73-7020-4844-87C8-3826E258CDAE}"/>
              </a:ext>
            </a:extLst>
          </p:cNvPr>
          <p:cNvCxnSpPr/>
          <p:nvPr/>
        </p:nvCxnSpPr>
        <p:spPr>
          <a:xfrm flipH="1">
            <a:off x="684213" y="37163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A2F8178-45F4-4B2F-95E5-10E1348A7999}"/>
              </a:ext>
            </a:extLst>
          </p:cNvPr>
          <p:cNvCxnSpPr/>
          <p:nvPr/>
        </p:nvCxnSpPr>
        <p:spPr>
          <a:xfrm flipH="1">
            <a:off x="1836738" y="5969000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9AD7656-8373-400E-82F9-DDFEE259D5D8}"/>
              </a:ext>
            </a:extLst>
          </p:cNvPr>
          <p:cNvCxnSpPr/>
          <p:nvPr/>
        </p:nvCxnSpPr>
        <p:spPr>
          <a:xfrm flipH="1">
            <a:off x="1854200" y="1484313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488121F-FF03-4C14-AB84-DEA6EFCA95C5}"/>
              </a:ext>
            </a:extLst>
          </p:cNvPr>
          <p:cNvCxnSpPr/>
          <p:nvPr/>
        </p:nvCxnSpPr>
        <p:spPr>
          <a:xfrm rot="5400000" flipH="1">
            <a:off x="4393406" y="6847682"/>
            <a:ext cx="500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70C90F1-BACD-4B4D-812A-56B824E14345}"/>
              </a:ext>
            </a:extLst>
          </p:cNvPr>
          <p:cNvCxnSpPr/>
          <p:nvPr/>
        </p:nvCxnSpPr>
        <p:spPr>
          <a:xfrm>
            <a:off x="1141413" y="24209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2B3452E-F685-40FF-A5D8-C9481D7FB003}"/>
              </a:ext>
            </a:extLst>
          </p:cNvPr>
          <p:cNvCxnSpPr/>
          <p:nvPr/>
        </p:nvCxnSpPr>
        <p:spPr>
          <a:xfrm>
            <a:off x="941388" y="4868863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20" name="TextBox 19">
            <a:extLst>
              <a:ext uri="{FF2B5EF4-FFF2-40B4-BE49-F238E27FC236}">
                <a16:creationId xmlns:a16="http://schemas.microsoft.com/office/drawing/2014/main" id="{F86BA9B9-BD8C-4BA7-A455-1A67251228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3275013"/>
            <a:ext cx="736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rising</a:t>
            </a:r>
          </a:p>
        </p:txBody>
      </p:sp>
      <p:sp>
        <p:nvSpPr>
          <p:cNvPr id="25621" name="TextBox 20">
            <a:extLst>
              <a:ext uri="{FF2B5EF4-FFF2-40B4-BE49-F238E27FC236}">
                <a16:creationId xmlns:a16="http://schemas.microsoft.com/office/drawing/2014/main" id="{CB13A96C-A486-46AA-9FD3-C25E4887C5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7938" y="2073275"/>
            <a:ext cx="901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sinking</a:t>
            </a:r>
          </a:p>
        </p:txBody>
      </p:sp>
      <p:sp>
        <p:nvSpPr>
          <p:cNvPr id="25622" name="TextBox 21">
            <a:extLst>
              <a:ext uri="{FF2B5EF4-FFF2-40B4-BE49-F238E27FC236}">
                <a16:creationId xmlns:a16="http://schemas.microsoft.com/office/drawing/2014/main" id="{62FD8AD1-0EBD-48C6-BF84-9950349FB6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0438" y="3529013"/>
            <a:ext cx="157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Low pressure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E9DBBB5-9326-4DA0-A2DA-A00990643F4F}"/>
              </a:ext>
            </a:extLst>
          </p:cNvPr>
          <p:cNvSpPr/>
          <p:nvPr/>
        </p:nvSpPr>
        <p:spPr>
          <a:xfrm>
            <a:off x="2197100" y="2233613"/>
            <a:ext cx="5111750" cy="368300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5624" name="TextBox 23">
            <a:extLst>
              <a:ext uri="{FF2B5EF4-FFF2-40B4-BE49-F238E27FC236}">
                <a16:creationId xmlns:a16="http://schemas.microsoft.com/office/drawing/2014/main" id="{ACD439FD-8F2B-420E-8CB8-DF71E4722F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4825" y="1304925"/>
            <a:ext cx="1568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Low pressure</a:t>
            </a:r>
          </a:p>
        </p:txBody>
      </p:sp>
      <p:sp>
        <p:nvSpPr>
          <p:cNvPr id="25625" name="TextBox 24">
            <a:extLst>
              <a:ext uri="{FF2B5EF4-FFF2-40B4-BE49-F238E27FC236}">
                <a16:creationId xmlns:a16="http://schemas.microsoft.com/office/drawing/2014/main" id="{D24FBF69-4343-4F87-934E-29B34297A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2463" y="5697538"/>
            <a:ext cx="157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Low pressure</a:t>
            </a:r>
          </a:p>
        </p:txBody>
      </p:sp>
      <p:sp>
        <p:nvSpPr>
          <p:cNvPr id="25626" name="TextBox 25">
            <a:extLst>
              <a:ext uri="{FF2B5EF4-FFF2-40B4-BE49-F238E27FC236}">
                <a16:creationId xmlns:a16="http://schemas.microsoft.com/office/drawing/2014/main" id="{A77A3835-4011-4CBF-ABB2-9204548BA6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2038" y="2219325"/>
            <a:ext cx="16208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High pressure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7CBC53C-59F0-416A-A183-8F0D3DBDAD1F}"/>
              </a:ext>
            </a:extLst>
          </p:cNvPr>
          <p:cNvSpPr/>
          <p:nvPr/>
        </p:nvSpPr>
        <p:spPr>
          <a:xfrm>
            <a:off x="2017713" y="4632325"/>
            <a:ext cx="5434012" cy="368300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5628" name="TextBox 27">
            <a:extLst>
              <a:ext uri="{FF2B5EF4-FFF2-40B4-BE49-F238E27FC236}">
                <a16:creationId xmlns:a16="http://schemas.microsoft.com/office/drawing/2014/main" id="{41BFD403-E575-4323-9F8C-038161B621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2838" y="4624388"/>
            <a:ext cx="16208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High pressure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A9EE314-E272-4ECE-B645-75B9C29A8713}"/>
              </a:ext>
            </a:extLst>
          </p:cNvPr>
          <p:cNvCxnSpPr/>
          <p:nvPr/>
        </p:nvCxnSpPr>
        <p:spPr>
          <a:xfrm rot="5400000">
            <a:off x="4139406" y="332582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A473378-7890-438D-B682-EAF33168E067}"/>
              </a:ext>
            </a:extLst>
          </p:cNvPr>
          <p:cNvCxnSpPr/>
          <p:nvPr/>
        </p:nvCxnSpPr>
        <p:spPr>
          <a:xfrm flipH="1">
            <a:off x="2916238" y="677863"/>
            <a:ext cx="1511300" cy="676275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39DEED88-B6AB-46DB-B8C5-A1AE381D5994}"/>
              </a:ext>
            </a:extLst>
          </p:cNvPr>
          <p:cNvCxnSpPr/>
          <p:nvPr/>
        </p:nvCxnSpPr>
        <p:spPr>
          <a:xfrm flipH="1">
            <a:off x="1692275" y="2595563"/>
            <a:ext cx="257175" cy="982662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365B0B3-F6CB-4F13-8B33-CD77F4C442B9}"/>
              </a:ext>
            </a:extLst>
          </p:cNvPr>
          <p:cNvCxnSpPr/>
          <p:nvPr/>
        </p:nvCxnSpPr>
        <p:spPr>
          <a:xfrm flipV="1">
            <a:off x="2179638" y="1660525"/>
            <a:ext cx="452437" cy="598488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500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3FDEDC1-918A-4B0E-A74D-452413D78AAC}"/>
              </a:ext>
            </a:extLst>
          </p:cNvPr>
          <p:cNvSpPr/>
          <p:nvPr/>
        </p:nvSpPr>
        <p:spPr>
          <a:xfrm>
            <a:off x="1830388" y="3578225"/>
            <a:ext cx="5765800" cy="369888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3C6D845-8279-4108-BE07-A6A61FE9330A}"/>
              </a:ext>
            </a:extLst>
          </p:cNvPr>
          <p:cNvSpPr/>
          <p:nvPr/>
        </p:nvSpPr>
        <p:spPr>
          <a:xfrm>
            <a:off x="2916238" y="5741988"/>
            <a:ext cx="3725862" cy="368300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6088B8-8ADE-4127-8A1E-701911BC1530}"/>
              </a:ext>
            </a:extLst>
          </p:cNvPr>
          <p:cNvSpPr/>
          <p:nvPr/>
        </p:nvSpPr>
        <p:spPr>
          <a:xfrm>
            <a:off x="2862263" y="1304925"/>
            <a:ext cx="3725862" cy="369888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00A4AB0F-977D-4B03-BEFF-78D60746DC93}"/>
              </a:ext>
            </a:extLst>
          </p:cNvPr>
          <p:cNvSpPr/>
          <p:nvPr/>
        </p:nvSpPr>
        <p:spPr>
          <a:xfrm>
            <a:off x="1776413" y="5503863"/>
            <a:ext cx="1008062" cy="935037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0AC3B821-C8FA-443B-8DA4-AD21674AA796}"/>
              </a:ext>
            </a:extLst>
          </p:cNvPr>
          <p:cNvSpPr/>
          <p:nvPr/>
        </p:nvSpPr>
        <p:spPr>
          <a:xfrm>
            <a:off x="1776413" y="1006475"/>
            <a:ext cx="1008062" cy="935038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AC220893-0B7A-4907-923D-A4302775D76E}"/>
              </a:ext>
            </a:extLst>
          </p:cNvPr>
          <p:cNvSpPr/>
          <p:nvPr/>
        </p:nvSpPr>
        <p:spPr>
          <a:xfrm>
            <a:off x="768350" y="3248025"/>
            <a:ext cx="1008063" cy="936625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08B992E-C02F-4B77-8A09-0BC3A881715A}"/>
              </a:ext>
            </a:extLst>
          </p:cNvPr>
          <p:cNvSpPr/>
          <p:nvPr/>
        </p:nvSpPr>
        <p:spPr>
          <a:xfrm>
            <a:off x="1908175" y="836613"/>
            <a:ext cx="5688013" cy="5761037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368977A-8B8B-4C90-9D27-9A2DB342E21F}"/>
              </a:ext>
            </a:extLst>
          </p:cNvPr>
          <p:cNvCxnSpPr/>
          <p:nvPr/>
        </p:nvCxnSpPr>
        <p:spPr>
          <a:xfrm>
            <a:off x="2051050" y="2852738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75F7091-7D40-47C5-9A1B-B8C1F89C96FA}"/>
              </a:ext>
            </a:extLst>
          </p:cNvPr>
          <p:cNvCxnSpPr/>
          <p:nvPr/>
        </p:nvCxnSpPr>
        <p:spPr>
          <a:xfrm>
            <a:off x="2051050" y="4581525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5" name="TextBox 30">
            <a:extLst>
              <a:ext uri="{FF2B5EF4-FFF2-40B4-BE49-F238E27FC236}">
                <a16:creationId xmlns:a16="http://schemas.microsoft.com/office/drawing/2014/main" id="{AF6F89E8-85DB-4C57-8970-4D745BEBA1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557588"/>
            <a:ext cx="67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</a:rPr>
              <a:t>HOT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0984B3-79AB-418E-861B-5EABFCE672FA}"/>
              </a:ext>
            </a:extLst>
          </p:cNvPr>
          <p:cNvSpPr txBox="1"/>
          <p:nvPr/>
        </p:nvSpPr>
        <p:spPr>
          <a:xfrm>
            <a:off x="4259263" y="895350"/>
            <a:ext cx="8397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BD5BD2-21B5-4107-9C26-D7444E90DD54}"/>
              </a:ext>
            </a:extLst>
          </p:cNvPr>
          <p:cNvSpPr txBox="1"/>
          <p:nvPr/>
        </p:nvSpPr>
        <p:spPr>
          <a:xfrm>
            <a:off x="4267200" y="6227763"/>
            <a:ext cx="83978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CB6F696-7288-4A6E-8621-11E72632CB12}"/>
              </a:ext>
            </a:extLst>
          </p:cNvPr>
          <p:cNvCxnSpPr/>
          <p:nvPr/>
        </p:nvCxnSpPr>
        <p:spPr>
          <a:xfrm flipH="1">
            <a:off x="684213" y="37163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440A42F-566F-4E9A-B723-CC3C38644B8F}"/>
              </a:ext>
            </a:extLst>
          </p:cNvPr>
          <p:cNvCxnSpPr/>
          <p:nvPr/>
        </p:nvCxnSpPr>
        <p:spPr>
          <a:xfrm flipH="1">
            <a:off x="1836738" y="5969000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8B9C493-C302-4F47-959F-896A200A8597}"/>
              </a:ext>
            </a:extLst>
          </p:cNvPr>
          <p:cNvCxnSpPr/>
          <p:nvPr/>
        </p:nvCxnSpPr>
        <p:spPr>
          <a:xfrm flipH="1">
            <a:off x="1854200" y="1484313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4F20F18-CA46-4CA7-BE9A-D6481A8F136E}"/>
              </a:ext>
            </a:extLst>
          </p:cNvPr>
          <p:cNvCxnSpPr/>
          <p:nvPr/>
        </p:nvCxnSpPr>
        <p:spPr>
          <a:xfrm rot="5400000" flipH="1">
            <a:off x="4393406" y="6847682"/>
            <a:ext cx="500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9A5209D-D855-402F-8D50-ECAE1CAAC93C}"/>
              </a:ext>
            </a:extLst>
          </p:cNvPr>
          <p:cNvCxnSpPr/>
          <p:nvPr/>
        </p:nvCxnSpPr>
        <p:spPr>
          <a:xfrm>
            <a:off x="1141413" y="24209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E7E1D18-5ABB-4D7A-95CF-DBC6CF540E47}"/>
              </a:ext>
            </a:extLst>
          </p:cNvPr>
          <p:cNvCxnSpPr/>
          <p:nvPr/>
        </p:nvCxnSpPr>
        <p:spPr>
          <a:xfrm>
            <a:off x="1001713" y="4894263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44" name="TextBox 19">
            <a:extLst>
              <a:ext uri="{FF2B5EF4-FFF2-40B4-BE49-F238E27FC236}">
                <a16:creationId xmlns:a16="http://schemas.microsoft.com/office/drawing/2014/main" id="{90120A31-B466-490C-A476-9CA55D93E7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3275013"/>
            <a:ext cx="736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rising</a:t>
            </a:r>
          </a:p>
        </p:txBody>
      </p:sp>
      <p:sp>
        <p:nvSpPr>
          <p:cNvPr id="26645" name="TextBox 20">
            <a:extLst>
              <a:ext uri="{FF2B5EF4-FFF2-40B4-BE49-F238E27FC236}">
                <a16:creationId xmlns:a16="http://schemas.microsoft.com/office/drawing/2014/main" id="{C37BC86D-FB2F-4049-B8D5-8CA7BB983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7938" y="2073275"/>
            <a:ext cx="901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sinking</a:t>
            </a:r>
          </a:p>
        </p:txBody>
      </p:sp>
      <p:sp>
        <p:nvSpPr>
          <p:cNvPr id="26646" name="TextBox 21">
            <a:extLst>
              <a:ext uri="{FF2B5EF4-FFF2-40B4-BE49-F238E27FC236}">
                <a16:creationId xmlns:a16="http://schemas.microsoft.com/office/drawing/2014/main" id="{519B5072-4CD1-4BD0-A8B3-50FF21B2F1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0438" y="3529013"/>
            <a:ext cx="157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Low pressure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ABA3B31-FEE6-4642-BAFA-491D22675F6A}"/>
              </a:ext>
            </a:extLst>
          </p:cNvPr>
          <p:cNvSpPr/>
          <p:nvPr/>
        </p:nvSpPr>
        <p:spPr>
          <a:xfrm>
            <a:off x="2197100" y="2233613"/>
            <a:ext cx="5111750" cy="368300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6648" name="TextBox 23">
            <a:extLst>
              <a:ext uri="{FF2B5EF4-FFF2-40B4-BE49-F238E27FC236}">
                <a16:creationId xmlns:a16="http://schemas.microsoft.com/office/drawing/2014/main" id="{EFBC21AB-B35F-427F-881D-394B6AB0F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4825" y="1304925"/>
            <a:ext cx="1568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Low pressure</a:t>
            </a:r>
          </a:p>
        </p:txBody>
      </p:sp>
      <p:sp>
        <p:nvSpPr>
          <p:cNvPr id="26649" name="TextBox 24">
            <a:extLst>
              <a:ext uri="{FF2B5EF4-FFF2-40B4-BE49-F238E27FC236}">
                <a16:creationId xmlns:a16="http://schemas.microsoft.com/office/drawing/2014/main" id="{C64B3A4F-F540-4493-A7A2-4ED2D28EE3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2463" y="5697538"/>
            <a:ext cx="157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Low pressure</a:t>
            </a:r>
          </a:p>
        </p:txBody>
      </p:sp>
      <p:sp>
        <p:nvSpPr>
          <p:cNvPr id="26650" name="TextBox 25">
            <a:extLst>
              <a:ext uri="{FF2B5EF4-FFF2-40B4-BE49-F238E27FC236}">
                <a16:creationId xmlns:a16="http://schemas.microsoft.com/office/drawing/2014/main" id="{3F237DDA-09DB-4E06-9AC5-7C350661D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2038" y="2219325"/>
            <a:ext cx="16208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High pressure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7F5F0DD-92AE-43C5-BBA0-0D2254B75A3F}"/>
              </a:ext>
            </a:extLst>
          </p:cNvPr>
          <p:cNvSpPr/>
          <p:nvPr/>
        </p:nvSpPr>
        <p:spPr>
          <a:xfrm>
            <a:off x="2101850" y="4710113"/>
            <a:ext cx="5434013" cy="369887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6652" name="TextBox 27">
            <a:extLst>
              <a:ext uri="{FF2B5EF4-FFF2-40B4-BE49-F238E27FC236}">
                <a16:creationId xmlns:a16="http://schemas.microsoft.com/office/drawing/2014/main" id="{1002FC59-96E0-48E6-90D7-B1FD68693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2838" y="4686300"/>
            <a:ext cx="1620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High pressure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0EA5192-50D1-43C7-A4CC-859D57F65F8A}"/>
              </a:ext>
            </a:extLst>
          </p:cNvPr>
          <p:cNvCxnSpPr/>
          <p:nvPr/>
        </p:nvCxnSpPr>
        <p:spPr>
          <a:xfrm rot="5400000">
            <a:off x="4139406" y="332582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027E19E-02D9-4798-A95C-045E824C4E49}"/>
              </a:ext>
            </a:extLst>
          </p:cNvPr>
          <p:cNvCxnSpPr/>
          <p:nvPr/>
        </p:nvCxnSpPr>
        <p:spPr>
          <a:xfrm flipH="1">
            <a:off x="2555875" y="2708275"/>
            <a:ext cx="792163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DC87A045-86C1-4B6F-B76F-AED65942A783}"/>
              </a:ext>
            </a:extLst>
          </p:cNvPr>
          <p:cNvCxnSpPr/>
          <p:nvPr/>
        </p:nvCxnSpPr>
        <p:spPr>
          <a:xfrm flipH="1">
            <a:off x="6551613" y="2738438"/>
            <a:ext cx="792162" cy="820737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750309D2-D092-48CE-9289-8DB11D653243}"/>
              </a:ext>
            </a:extLst>
          </p:cNvPr>
          <p:cNvCxnSpPr/>
          <p:nvPr/>
        </p:nvCxnSpPr>
        <p:spPr>
          <a:xfrm flipH="1">
            <a:off x="3149600" y="2708275"/>
            <a:ext cx="792163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E4D071C-2D89-4133-905B-7BAE0B50C940}"/>
              </a:ext>
            </a:extLst>
          </p:cNvPr>
          <p:cNvCxnSpPr/>
          <p:nvPr/>
        </p:nvCxnSpPr>
        <p:spPr>
          <a:xfrm flipH="1">
            <a:off x="3851275" y="2693988"/>
            <a:ext cx="792163" cy="820737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891FF90-0112-4347-A6F4-41275CD1402B}"/>
              </a:ext>
            </a:extLst>
          </p:cNvPr>
          <p:cNvCxnSpPr/>
          <p:nvPr/>
        </p:nvCxnSpPr>
        <p:spPr>
          <a:xfrm flipH="1">
            <a:off x="4597400" y="2647950"/>
            <a:ext cx="792163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8D083B8E-2755-4B1A-8DAF-9017ECB11DA8}"/>
              </a:ext>
            </a:extLst>
          </p:cNvPr>
          <p:cNvCxnSpPr/>
          <p:nvPr/>
        </p:nvCxnSpPr>
        <p:spPr>
          <a:xfrm flipH="1">
            <a:off x="5260975" y="2695575"/>
            <a:ext cx="792163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BBB6B2D4-1E61-40B0-A896-B3445556676D}"/>
              </a:ext>
            </a:extLst>
          </p:cNvPr>
          <p:cNvCxnSpPr/>
          <p:nvPr/>
        </p:nvCxnSpPr>
        <p:spPr>
          <a:xfrm flipH="1">
            <a:off x="5910263" y="2708275"/>
            <a:ext cx="792162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AF44AC4F-3F7F-456D-AA22-D19B73B3DCDD}"/>
              </a:ext>
            </a:extLst>
          </p:cNvPr>
          <p:cNvCxnSpPr/>
          <p:nvPr/>
        </p:nvCxnSpPr>
        <p:spPr>
          <a:xfrm rot="5400000" flipH="1">
            <a:off x="3847306" y="3886994"/>
            <a:ext cx="790575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BC306452-DDCB-4393-979E-4A6CEF50B3F9}"/>
              </a:ext>
            </a:extLst>
          </p:cNvPr>
          <p:cNvCxnSpPr/>
          <p:nvPr/>
        </p:nvCxnSpPr>
        <p:spPr>
          <a:xfrm rot="5400000" flipH="1">
            <a:off x="4597400" y="3871913"/>
            <a:ext cx="792163" cy="820737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81D7BB30-51E6-44FC-B8ED-FA7AB90CA5B1}"/>
              </a:ext>
            </a:extLst>
          </p:cNvPr>
          <p:cNvCxnSpPr/>
          <p:nvPr/>
        </p:nvCxnSpPr>
        <p:spPr>
          <a:xfrm rot="5400000" flipH="1">
            <a:off x="5876926" y="3838575"/>
            <a:ext cx="792162" cy="820737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34BC38D5-89DF-4E6D-B158-62FDF56B5268}"/>
              </a:ext>
            </a:extLst>
          </p:cNvPr>
          <p:cNvCxnSpPr/>
          <p:nvPr/>
        </p:nvCxnSpPr>
        <p:spPr>
          <a:xfrm rot="5400000" flipH="1">
            <a:off x="5248276" y="3838575"/>
            <a:ext cx="792162" cy="820737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D1063D1-D6B6-4714-B979-79E64EFA89E6}"/>
              </a:ext>
            </a:extLst>
          </p:cNvPr>
          <p:cNvCxnSpPr/>
          <p:nvPr/>
        </p:nvCxnSpPr>
        <p:spPr>
          <a:xfrm rot="5400000" flipH="1">
            <a:off x="2570956" y="3886994"/>
            <a:ext cx="790575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1BC399F8-A9E1-45D7-8BE4-ED1808E624E6}"/>
              </a:ext>
            </a:extLst>
          </p:cNvPr>
          <p:cNvCxnSpPr/>
          <p:nvPr/>
        </p:nvCxnSpPr>
        <p:spPr>
          <a:xfrm rot="5400000" flipH="1">
            <a:off x="3267869" y="3886994"/>
            <a:ext cx="790575" cy="820737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E0256763-B865-4561-85FA-8F3E5ACA3C74}"/>
              </a:ext>
            </a:extLst>
          </p:cNvPr>
          <p:cNvCxnSpPr/>
          <p:nvPr/>
        </p:nvCxnSpPr>
        <p:spPr>
          <a:xfrm rot="5400000" flipH="1">
            <a:off x="6557963" y="3838575"/>
            <a:ext cx="792162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68" name="TextBox 43">
            <a:extLst>
              <a:ext uri="{FF2B5EF4-FFF2-40B4-BE49-F238E27FC236}">
                <a16:creationId xmlns:a16="http://schemas.microsoft.com/office/drawing/2014/main" id="{4BD61069-65E9-4F5B-9180-6F702B0E12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1900" y="2755900"/>
            <a:ext cx="14319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Easterly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Trade winds</a:t>
            </a:r>
          </a:p>
        </p:txBody>
      </p:sp>
      <p:sp>
        <p:nvSpPr>
          <p:cNvPr id="26669" name="TextBox 44">
            <a:extLst>
              <a:ext uri="{FF2B5EF4-FFF2-40B4-BE49-F238E27FC236}">
                <a16:creationId xmlns:a16="http://schemas.microsoft.com/office/drawing/2014/main" id="{CBAF6A22-1188-45C0-A96B-98A468434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1900" y="3898900"/>
            <a:ext cx="14319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Easterly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Trade winds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AECE4069-39C7-49F8-8740-3C624D7D0B41}"/>
              </a:ext>
            </a:extLst>
          </p:cNvPr>
          <p:cNvCxnSpPr/>
          <p:nvPr/>
        </p:nvCxnSpPr>
        <p:spPr>
          <a:xfrm flipV="1">
            <a:off x="2693988" y="1674813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0C1CE339-3ACA-46CB-B91D-1C37FA492CD0}"/>
              </a:ext>
            </a:extLst>
          </p:cNvPr>
          <p:cNvCxnSpPr/>
          <p:nvPr/>
        </p:nvCxnSpPr>
        <p:spPr>
          <a:xfrm flipV="1">
            <a:off x="3165475" y="1704975"/>
            <a:ext cx="406400" cy="44608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C515330F-2F1A-4E85-845F-B79071C835CC}"/>
              </a:ext>
            </a:extLst>
          </p:cNvPr>
          <p:cNvCxnSpPr/>
          <p:nvPr/>
        </p:nvCxnSpPr>
        <p:spPr>
          <a:xfrm flipV="1">
            <a:off x="6184900" y="1720850"/>
            <a:ext cx="404813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0A0B37E9-2866-44BF-8065-9E06CBB097C1}"/>
              </a:ext>
            </a:extLst>
          </p:cNvPr>
          <p:cNvCxnSpPr/>
          <p:nvPr/>
        </p:nvCxnSpPr>
        <p:spPr>
          <a:xfrm flipV="1">
            <a:off x="5707063" y="1704975"/>
            <a:ext cx="406400" cy="44608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1A3EC8A0-8632-4342-AEF5-CD57BC31D58E}"/>
              </a:ext>
            </a:extLst>
          </p:cNvPr>
          <p:cNvCxnSpPr/>
          <p:nvPr/>
        </p:nvCxnSpPr>
        <p:spPr>
          <a:xfrm flipV="1">
            <a:off x="3303588" y="2284413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B75C5EC7-2758-4552-BD71-1B3C8A940B6C}"/>
              </a:ext>
            </a:extLst>
          </p:cNvPr>
          <p:cNvCxnSpPr/>
          <p:nvPr/>
        </p:nvCxnSpPr>
        <p:spPr>
          <a:xfrm flipV="1">
            <a:off x="4522788" y="1674813"/>
            <a:ext cx="404812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76D1E27C-DAD6-41EB-B9FD-7B625F973096}"/>
              </a:ext>
            </a:extLst>
          </p:cNvPr>
          <p:cNvCxnSpPr/>
          <p:nvPr/>
        </p:nvCxnSpPr>
        <p:spPr>
          <a:xfrm flipV="1">
            <a:off x="3790950" y="1704975"/>
            <a:ext cx="406400" cy="44608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30B1F170-07C7-483A-A04E-A805F9B6BF34}"/>
              </a:ext>
            </a:extLst>
          </p:cNvPr>
          <p:cNvCxnSpPr/>
          <p:nvPr/>
        </p:nvCxnSpPr>
        <p:spPr>
          <a:xfrm flipV="1">
            <a:off x="5108575" y="1689100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0AF367A6-8B57-4C39-ADAE-89EBA6805A6D}"/>
              </a:ext>
            </a:extLst>
          </p:cNvPr>
          <p:cNvCxnSpPr/>
          <p:nvPr/>
        </p:nvCxnSpPr>
        <p:spPr>
          <a:xfrm rot="5400000" flipV="1">
            <a:off x="2803526" y="5197475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F7A32873-7AE1-44EF-B2FE-67C9A7ABC0C9}"/>
              </a:ext>
            </a:extLst>
          </p:cNvPr>
          <p:cNvCxnSpPr/>
          <p:nvPr/>
        </p:nvCxnSpPr>
        <p:spPr>
          <a:xfrm rot="5400000" flipV="1">
            <a:off x="4464844" y="5198269"/>
            <a:ext cx="406400" cy="44608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A6775CA7-F27F-4329-A6F6-6CE122424D92}"/>
              </a:ext>
            </a:extLst>
          </p:cNvPr>
          <p:cNvCxnSpPr/>
          <p:nvPr/>
        </p:nvCxnSpPr>
        <p:spPr>
          <a:xfrm rot="5400000" flipV="1">
            <a:off x="3335338" y="5211762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C90DF6A5-FBE8-4DE0-B361-1F4DF0555556}"/>
              </a:ext>
            </a:extLst>
          </p:cNvPr>
          <p:cNvCxnSpPr/>
          <p:nvPr/>
        </p:nvCxnSpPr>
        <p:spPr>
          <a:xfrm rot="5400000" flipV="1">
            <a:off x="3944938" y="5227637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FF407B1F-C407-42D8-B5FF-FDF57CBB9B1C}"/>
              </a:ext>
            </a:extLst>
          </p:cNvPr>
          <p:cNvCxnSpPr/>
          <p:nvPr/>
        </p:nvCxnSpPr>
        <p:spPr>
          <a:xfrm rot="5400000" flipV="1">
            <a:off x="5085556" y="5210969"/>
            <a:ext cx="404813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BAD5CF90-EA41-4217-84C1-1F76E80FF37E}"/>
              </a:ext>
            </a:extLst>
          </p:cNvPr>
          <p:cNvCxnSpPr/>
          <p:nvPr/>
        </p:nvCxnSpPr>
        <p:spPr>
          <a:xfrm rot="5400000" flipV="1">
            <a:off x="5759451" y="5208587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F3A0294D-AD73-4323-A833-4BF13B2A7F15}"/>
              </a:ext>
            </a:extLst>
          </p:cNvPr>
          <p:cNvCxnSpPr/>
          <p:nvPr/>
        </p:nvCxnSpPr>
        <p:spPr>
          <a:xfrm rot="5400000" flipV="1">
            <a:off x="6321426" y="5183187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85" name="TextBox 60">
            <a:extLst>
              <a:ext uri="{FF2B5EF4-FFF2-40B4-BE49-F238E27FC236}">
                <a16:creationId xmlns:a16="http://schemas.microsoft.com/office/drawing/2014/main" id="{CC099C69-7044-46F2-95C4-11A4682EA3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4238" y="1646238"/>
            <a:ext cx="1209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westerlies</a:t>
            </a:r>
          </a:p>
        </p:txBody>
      </p:sp>
      <p:sp>
        <p:nvSpPr>
          <p:cNvPr id="26686" name="TextBox 61">
            <a:extLst>
              <a:ext uri="{FF2B5EF4-FFF2-40B4-BE49-F238E27FC236}">
                <a16:creationId xmlns:a16="http://schemas.microsoft.com/office/drawing/2014/main" id="{2D62DAD3-006A-4C98-9FEF-DBA1BD36AD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3275" y="5214938"/>
            <a:ext cx="1209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westerlies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BEBF0982-8CB1-40BA-94F6-1DDC6F27D461}"/>
              </a:ext>
            </a:extLst>
          </p:cNvPr>
          <p:cNvCxnSpPr/>
          <p:nvPr/>
        </p:nvCxnSpPr>
        <p:spPr>
          <a:xfrm flipH="1">
            <a:off x="2916238" y="677863"/>
            <a:ext cx="1511300" cy="676275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EF7B99FC-20AD-4F0F-ACFF-2FFD8894477A}"/>
              </a:ext>
            </a:extLst>
          </p:cNvPr>
          <p:cNvCxnSpPr/>
          <p:nvPr/>
        </p:nvCxnSpPr>
        <p:spPr>
          <a:xfrm flipH="1">
            <a:off x="1692275" y="2595563"/>
            <a:ext cx="257175" cy="982662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B5AE66B1-A38B-42C1-9B70-A58FB912FC40}"/>
              </a:ext>
            </a:extLst>
          </p:cNvPr>
          <p:cNvCxnSpPr/>
          <p:nvPr/>
        </p:nvCxnSpPr>
        <p:spPr>
          <a:xfrm flipV="1">
            <a:off x="2179638" y="1660525"/>
            <a:ext cx="452437" cy="598488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2000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WordArt 3">
            <a:extLst>
              <a:ext uri="{FF2B5EF4-FFF2-40B4-BE49-F238E27FC236}">
                <a16:creationId xmlns:a16="http://schemas.microsoft.com/office/drawing/2014/main" id="{AF36AD48-4C65-4780-8F6C-9EE7055F04D7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0" y="1524000"/>
            <a:ext cx="374808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ext Box 4">
            <a:extLst>
              <a:ext uri="{FF2B5EF4-FFF2-40B4-BE49-F238E27FC236}">
                <a16:creationId xmlns:a16="http://schemas.microsoft.com/office/drawing/2014/main" id="{3AA86D7C-9994-443F-B852-F2AF9106DB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1350" y="2716213"/>
            <a:ext cx="5761038" cy="64611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GB" dirty="0">
                <a:latin typeface="Comic Sans MS" pitchFamily="66" charset="0"/>
              </a:rPr>
              <a:t>Turn over your sheet, and see how much you can draw from memory!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300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06C207CF-6D53-4F53-A950-CEF65E5470B8}"/>
              </a:ext>
            </a:extLst>
          </p:cNvPr>
          <p:cNvSpPr/>
          <p:nvPr/>
        </p:nvSpPr>
        <p:spPr>
          <a:xfrm>
            <a:off x="1908175" y="836613"/>
            <a:ext cx="5688013" cy="5761037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56E70AB-B981-491E-AF57-4BDE912801CB}"/>
              </a:ext>
            </a:extLst>
          </p:cNvPr>
          <p:cNvCxnSpPr/>
          <p:nvPr/>
        </p:nvCxnSpPr>
        <p:spPr>
          <a:xfrm>
            <a:off x="2051050" y="2852738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ABB4D53-1F0D-4A79-85AB-6C5046A6854D}"/>
              </a:ext>
            </a:extLst>
          </p:cNvPr>
          <p:cNvCxnSpPr/>
          <p:nvPr/>
        </p:nvCxnSpPr>
        <p:spPr>
          <a:xfrm>
            <a:off x="2051050" y="4581525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1" name="TextBox 10">
            <a:extLst>
              <a:ext uri="{FF2B5EF4-FFF2-40B4-BE49-F238E27FC236}">
                <a16:creationId xmlns:a16="http://schemas.microsoft.com/office/drawing/2014/main" id="{960F201B-51EF-452C-A2F0-4E34033D98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557588"/>
            <a:ext cx="67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</a:rPr>
              <a:t>HOT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B2AA58-A16F-4CB3-9B70-E8C869FA74D9}"/>
              </a:ext>
            </a:extLst>
          </p:cNvPr>
          <p:cNvSpPr txBox="1"/>
          <p:nvPr/>
        </p:nvSpPr>
        <p:spPr>
          <a:xfrm>
            <a:off x="4211638" y="1268413"/>
            <a:ext cx="8397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011C3C-2DDD-4717-95EA-66B5C26C194E}"/>
              </a:ext>
            </a:extLst>
          </p:cNvPr>
          <p:cNvSpPr txBox="1"/>
          <p:nvPr/>
        </p:nvSpPr>
        <p:spPr>
          <a:xfrm>
            <a:off x="4211638" y="5969000"/>
            <a:ext cx="8397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</p:spTree>
  </p:cSld>
  <p:clrMapOvr>
    <a:masterClrMapping/>
  </p:clrMapOvr>
  <p:transition advClick="0" advTm="30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>
            <a:extLst>
              <a:ext uri="{FF2B5EF4-FFF2-40B4-BE49-F238E27FC236}">
                <a16:creationId xmlns:a16="http://schemas.microsoft.com/office/drawing/2014/main" id="{AB6FB2C5-DF5E-4395-93DC-272E70822404}"/>
              </a:ext>
            </a:extLst>
          </p:cNvPr>
          <p:cNvSpPr/>
          <p:nvPr/>
        </p:nvSpPr>
        <p:spPr>
          <a:xfrm>
            <a:off x="1908175" y="836613"/>
            <a:ext cx="5688013" cy="5761037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DB1E19A-327F-43FF-821A-C8650331815F}"/>
              </a:ext>
            </a:extLst>
          </p:cNvPr>
          <p:cNvCxnSpPr/>
          <p:nvPr/>
        </p:nvCxnSpPr>
        <p:spPr>
          <a:xfrm>
            <a:off x="2051050" y="2852738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ECF206F-5E5B-4F02-AB8C-8BE06D519E1D}"/>
              </a:ext>
            </a:extLst>
          </p:cNvPr>
          <p:cNvCxnSpPr/>
          <p:nvPr/>
        </p:nvCxnSpPr>
        <p:spPr>
          <a:xfrm>
            <a:off x="2051050" y="4581525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5" name="TextBox 30">
            <a:extLst>
              <a:ext uri="{FF2B5EF4-FFF2-40B4-BE49-F238E27FC236}">
                <a16:creationId xmlns:a16="http://schemas.microsoft.com/office/drawing/2014/main" id="{8B537657-B242-4D6D-8620-F5B8E2370A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557588"/>
            <a:ext cx="67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</a:rPr>
              <a:t>HOT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509F963-4491-4362-893D-94379FD833BD}"/>
              </a:ext>
            </a:extLst>
          </p:cNvPr>
          <p:cNvSpPr txBox="1"/>
          <p:nvPr/>
        </p:nvSpPr>
        <p:spPr>
          <a:xfrm>
            <a:off x="4211638" y="1268413"/>
            <a:ext cx="8397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A81B8A8-0487-42CB-A360-8CA5A64699F6}"/>
              </a:ext>
            </a:extLst>
          </p:cNvPr>
          <p:cNvSpPr txBox="1"/>
          <p:nvPr/>
        </p:nvSpPr>
        <p:spPr>
          <a:xfrm>
            <a:off x="4211638" y="5969000"/>
            <a:ext cx="8397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9F82110-A828-4D46-85F5-AC0779AD091D}"/>
              </a:ext>
            </a:extLst>
          </p:cNvPr>
          <p:cNvCxnSpPr/>
          <p:nvPr/>
        </p:nvCxnSpPr>
        <p:spPr>
          <a:xfrm flipH="1">
            <a:off x="684213" y="37163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9050E3A-13F4-4CB2-9D75-51F008FB9AB2}"/>
              </a:ext>
            </a:extLst>
          </p:cNvPr>
          <p:cNvCxnSpPr/>
          <p:nvPr/>
        </p:nvCxnSpPr>
        <p:spPr>
          <a:xfrm flipH="1">
            <a:off x="1871663" y="6005513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5578565-9BE2-485F-BF69-D08B085596CF}"/>
              </a:ext>
            </a:extLst>
          </p:cNvPr>
          <p:cNvCxnSpPr/>
          <p:nvPr/>
        </p:nvCxnSpPr>
        <p:spPr>
          <a:xfrm flipH="1">
            <a:off x="1854200" y="1484313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9CAECC9D-A8AE-4122-8EE5-CC15734F8570}"/>
              </a:ext>
            </a:extLst>
          </p:cNvPr>
          <p:cNvCxnSpPr/>
          <p:nvPr/>
        </p:nvCxnSpPr>
        <p:spPr>
          <a:xfrm rot="5400000" flipH="1">
            <a:off x="4393406" y="6847682"/>
            <a:ext cx="500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7188F106-6701-4484-8FE7-69AC7B1678B2}"/>
              </a:ext>
            </a:extLst>
          </p:cNvPr>
          <p:cNvCxnSpPr/>
          <p:nvPr/>
        </p:nvCxnSpPr>
        <p:spPr>
          <a:xfrm rot="5400000">
            <a:off x="4139406" y="332582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5A6D697-79FA-4C7B-8685-0585ED7B32BD}"/>
              </a:ext>
            </a:extLst>
          </p:cNvPr>
          <p:cNvCxnSpPr/>
          <p:nvPr/>
        </p:nvCxnSpPr>
        <p:spPr>
          <a:xfrm>
            <a:off x="1141413" y="24209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A189EFC5-9916-42DD-962C-908CAF5B9B63}"/>
              </a:ext>
            </a:extLst>
          </p:cNvPr>
          <p:cNvCxnSpPr/>
          <p:nvPr/>
        </p:nvCxnSpPr>
        <p:spPr>
          <a:xfrm>
            <a:off x="941388" y="4868863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5" name="TextBox 1">
            <a:extLst>
              <a:ext uri="{FF2B5EF4-FFF2-40B4-BE49-F238E27FC236}">
                <a16:creationId xmlns:a16="http://schemas.microsoft.com/office/drawing/2014/main" id="{8FBB8930-9405-4D85-9232-8E88FD14B7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3275013"/>
            <a:ext cx="736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rising</a:t>
            </a:r>
          </a:p>
        </p:txBody>
      </p:sp>
      <p:sp>
        <p:nvSpPr>
          <p:cNvPr id="5136" name="TextBox 3">
            <a:extLst>
              <a:ext uri="{FF2B5EF4-FFF2-40B4-BE49-F238E27FC236}">
                <a16:creationId xmlns:a16="http://schemas.microsoft.com/office/drawing/2014/main" id="{74632A3C-3955-418B-BDC7-FAEE9E3DB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7938" y="2073275"/>
            <a:ext cx="901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sinking</a:t>
            </a:r>
          </a:p>
        </p:txBody>
      </p:sp>
    </p:spTree>
  </p:cSld>
  <p:clrMapOvr>
    <a:masterClrMapping/>
  </p:clrMapOvr>
  <p:transition advClick="0" advTm="30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loud 17">
            <a:extLst>
              <a:ext uri="{FF2B5EF4-FFF2-40B4-BE49-F238E27FC236}">
                <a16:creationId xmlns:a16="http://schemas.microsoft.com/office/drawing/2014/main" id="{55D3116E-DA19-48A8-9381-777DE62769B8}"/>
              </a:ext>
            </a:extLst>
          </p:cNvPr>
          <p:cNvSpPr/>
          <p:nvPr/>
        </p:nvSpPr>
        <p:spPr>
          <a:xfrm>
            <a:off x="1776413" y="5503863"/>
            <a:ext cx="1008062" cy="935037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9" name="Cloud 18">
            <a:extLst>
              <a:ext uri="{FF2B5EF4-FFF2-40B4-BE49-F238E27FC236}">
                <a16:creationId xmlns:a16="http://schemas.microsoft.com/office/drawing/2014/main" id="{F4D3ACC7-94D9-4916-9AFD-45427FAA71DA}"/>
              </a:ext>
            </a:extLst>
          </p:cNvPr>
          <p:cNvSpPr/>
          <p:nvPr/>
        </p:nvSpPr>
        <p:spPr>
          <a:xfrm>
            <a:off x="1776413" y="1006475"/>
            <a:ext cx="1008062" cy="935038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7" name="Cloud 16">
            <a:extLst>
              <a:ext uri="{FF2B5EF4-FFF2-40B4-BE49-F238E27FC236}">
                <a16:creationId xmlns:a16="http://schemas.microsoft.com/office/drawing/2014/main" id="{8056C4D1-E927-4D51-B1DA-25DE3F539CB1}"/>
              </a:ext>
            </a:extLst>
          </p:cNvPr>
          <p:cNvSpPr/>
          <p:nvPr/>
        </p:nvSpPr>
        <p:spPr>
          <a:xfrm>
            <a:off x="768350" y="3248025"/>
            <a:ext cx="1008063" cy="936625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F95990B-8ADA-4DF4-AE72-E61344FD9162}"/>
              </a:ext>
            </a:extLst>
          </p:cNvPr>
          <p:cNvSpPr/>
          <p:nvPr/>
        </p:nvSpPr>
        <p:spPr>
          <a:xfrm>
            <a:off x="1908175" y="836613"/>
            <a:ext cx="5688013" cy="5761037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E05FFA3-37C2-4706-8DD5-35246AF5552D}"/>
              </a:ext>
            </a:extLst>
          </p:cNvPr>
          <p:cNvCxnSpPr/>
          <p:nvPr/>
        </p:nvCxnSpPr>
        <p:spPr>
          <a:xfrm>
            <a:off x="2051050" y="2852738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06CC795-5274-4BD0-B3A2-5407F6FE77EA}"/>
              </a:ext>
            </a:extLst>
          </p:cNvPr>
          <p:cNvCxnSpPr/>
          <p:nvPr/>
        </p:nvCxnSpPr>
        <p:spPr>
          <a:xfrm>
            <a:off x="2051050" y="4581525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TextBox 30">
            <a:extLst>
              <a:ext uri="{FF2B5EF4-FFF2-40B4-BE49-F238E27FC236}">
                <a16:creationId xmlns:a16="http://schemas.microsoft.com/office/drawing/2014/main" id="{081E0BF1-0793-4DC1-B1B8-99100035D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557588"/>
            <a:ext cx="67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</a:rPr>
              <a:t>HOT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864E09-2EA5-4F87-8616-D0594F902D4D}"/>
              </a:ext>
            </a:extLst>
          </p:cNvPr>
          <p:cNvSpPr txBox="1"/>
          <p:nvPr/>
        </p:nvSpPr>
        <p:spPr>
          <a:xfrm>
            <a:off x="4211638" y="1268413"/>
            <a:ext cx="8397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DCD0D9-9D40-46C4-AB55-378BBF920631}"/>
              </a:ext>
            </a:extLst>
          </p:cNvPr>
          <p:cNvSpPr txBox="1"/>
          <p:nvPr/>
        </p:nvSpPr>
        <p:spPr>
          <a:xfrm>
            <a:off x="4211638" y="5969000"/>
            <a:ext cx="8397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4734F36-9E8F-4C15-8341-029062497D64}"/>
              </a:ext>
            </a:extLst>
          </p:cNvPr>
          <p:cNvCxnSpPr/>
          <p:nvPr/>
        </p:nvCxnSpPr>
        <p:spPr>
          <a:xfrm flipH="1">
            <a:off x="684213" y="37163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C831698-95CF-4C13-97FC-7F38A8A1530D}"/>
              </a:ext>
            </a:extLst>
          </p:cNvPr>
          <p:cNvCxnSpPr/>
          <p:nvPr/>
        </p:nvCxnSpPr>
        <p:spPr>
          <a:xfrm flipH="1">
            <a:off x="1836738" y="5969000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3E6FBE7-7087-433B-A9A1-3625E7924E93}"/>
              </a:ext>
            </a:extLst>
          </p:cNvPr>
          <p:cNvCxnSpPr/>
          <p:nvPr/>
        </p:nvCxnSpPr>
        <p:spPr>
          <a:xfrm flipH="1">
            <a:off x="1854200" y="1484313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C0AADD1-2A68-4BBE-B60C-9DC916A170D7}"/>
              </a:ext>
            </a:extLst>
          </p:cNvPr>
          <p:cNvCxnSpPr/>
          <p:nvPr/>
        </p:nvCxnSpPr>
        <p:spPr>
          <a:xfrm rot="5400000" flipH="1">
            <a:off x="4393406" y="6847682"/>
            <a:ext cx="500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F80AAB9-0629-49D9-ADB3-21C1350ED001}"/>
              </a:ext>
            </a:extLst>
          </p:cNvPr>
          <p:cNvCxnSpPr/>
          <p:nvPr/>
        </p:nvCxnSpPr>
        <p:spPr>
          <a:xfrm rot="5400000">
            <a:off x="4139406" y="332582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E72840D-9B54-496C-B6B8-D08B72B97ADE}"/>
              </a:ext>
            </a:extLst>
          </p:cNvPr>
          <p:cNvCxnSpPr/>
          <p:nvPr/>
        </p:nvCxnSpPr>
        <p:spPr>
          <a:xfrm>
            <a:off x="1141413" y="24209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174BD73-3772-40F3-B240-E24B8CA4F553}"/>
              </a:ext>
            </a:extLst>
          </p:cNvPr>
          <p:cNvCxnSpPr/>
          <p:nvPr/>
        </p:nvCxnSpPr>
        <p:spPr>
          <a:xfrm>
            <a:off x="941388" y="4868863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2" name="TextBox 14">
            <a:extLst>
              <a:ext uri="{FF2B5EF4-FFF2-40B4-BE49-F238E27FC236}">
                <a16:creationId xmlns:a16="http://schemas.microsoft.com/office/drawing/2014/main" id="{F72FA37E-5E0B-463C-B85D-7E791B553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3275013"/>
            <a:ext cx="736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rising</a:t>
            </a:r>
          </a:p>
        </p:txBody>
      </p:sp>
      <p:sp>
        <p:nvSpPr>
          <p:cNvPr id="6163" name="TextBox 15">
            <a:extLst>
              <a:ext uri="{FF2B5EF4-FFF2-40B4-BE49-F238E27FC236}">
                <a16:creationId xmlns:a16="http://schemas.microsoft.com/office/drawing/2014/main" id="{A7FF20B6-5A83-40E0-99B1-E966518246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7938" y="2073275"/>
            <a:ext cx="901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sinking</a:t>
            </a:r>
          </a:p>
        </p:txBody>
      </p:sp>
    </p:spTree>
  </p:cSld>
  <p:clrMapOvr>
    <a:masterClrMapping/>
  </p:clrMapOvr>
  <p:transition advClick="0" advTm="20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E308407A-D5DA-49B3-8FEC-895EAE9C8B98}"/>
              </a:ext>
            </a:extLst>
          </p:cNvPr>
          <p:cNvSpPr/>
          <p:nvPr/>
        </p:nvSpPr>
        <p:spPr>
          <a:xfrm>
            <a:off x="1830388" y="3578225"/>
            <a:ext cx="5765800" cy="369888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9B6996F-F460-410B-8112-B40DC4887D53}"/>
              </a:ext>
            </a:extLst>
          </p:cNvPr>
          <p:cNvSpPr/>
          <p:nvPr/>
        </p:nvSpPr>
        <p:spPr>
          <a:xfrm>
            <a:off x="2916238" y="5741988"/>
            <a:ext cx="3725862" cy="368300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51C1637-6623-4B17-B233-31FD92CEBADC}"/>
              </a:ext>
            </a:extLst>
          </p:cNvPr>
          <p:cNvSpPr/>
          <p:nvPr/>
        </p:nvSpPr>
        <p:spPr>
          <a:xfrm>
            <a:off x="2862263" y="1304925"/>
            <a:ext cx="3725862" cy="369888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7" name="Cloud 16">
            <a:extLst>
              <a:ext uri="{FF2B5EF4-FFF2-40B4-BE49-F238E27FC236}">
                <a16:creationId xmlns:a16="http://schemas.microsoft.com/office/drawing/2014/main" id="{2AAD68AF-B408-4C36-8B24-C8B4686900C0}"/>
              </a:ext>
            </a:extLst>
          </p:cNvPr>
          <p:cNvSpPr/>
          <p:nvPr/>
        </p:nvSpPr>
        <p:spPr>
          <a:xfrm>
            <a:off x="1776413" y="5503863"/>
            <a:ext cx="1008062" cy="935037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8" name="Cloud 17">
            <a:extLst>
              <a:ext uri="{FF2B5EF4-FFF2-40B4-BE49-F238E27FC236}">
                <a16:creationId xmlns:a16="http://schemas.microsoft.com/office/drawing/2014/main" id="{92DB5901-F114-485B-8ADF-CD0F816AA957}"/>
              </a:ext>
            </a:extLst>
          </p:cNvPr>
          <p:cNvSpPr/>
          <p:nvPr/>
        </p:nvSpPr>
        <p:spPr>
          <a:xfrm>
            <a:off x="1776413" y="1006475"/>
            <a:ext cx="1008062" cy="935038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9" name="Cloud 18">
            <a:extLst>
              <a:ext uri="{FF2B5EF4-FFF2-40B4-BE49-F238E27FC236}">
                <a16:creationId xmlns:a16="http://schemas.microsoft.com/office/drawing/2014/main" id="{0BAFDBC5-B555-4D68-A015-86BE9422CCAB}"/>
              </a:ext>
            </a:extLst>
          </p:cNvPr>
          <p:cNvSpPr/>
          <p:nvPr/>
        </p:nvSpPr>
        <p:spPr>
          <a:xfrm>
            <a:off x="768350" y="3248025"/>
            <a:ext cx="1008063" cy="936625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24535D2-6C0F-4219-9A46-869A9ECF1014}"/>
              </a:ext>
            </a:extLst>
          </p:cNvPr>
          <p:cNvSpPr/>
          <p:nvPr/>
        </p:nvSpPr>
        <p:spPr>
          <a:xfrm>
            <a:off x="1908175" y="836613"/>
            <a:ext cx="5688013" cy="5761037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11C4F44-55A4-4A3B-8E50-060E7C831085}"/>
              </a:ext>
            </a:extLst>
          </p:cNvPr>
          <p:cNvCxnSpPr/>
          <p:nvPr/>
        </p:nvCxnSpPr>
        <p:spPr>
          <a:xfrm>
            <a:off x="2051050" y="2852738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18E2BED-F42F-4DC5-B2D6-42C0F0C0D6F0}"/>
              </a:ext>
            </a:extLst>
          </p:cNvPr>
          <p:cNvCxnSpPr/>
          <p:nvPr/>
        </p:nvCxnSpPr>
        <p:spPr>
          <a:xfrm>
            <a:off x="2051050" y="4581525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9" name="TextBox 30">
            <a:extLst>
              <a:ext uri="{FF2B5EF4-FFF2-40B4-BE49-F238E27FC236}">
                <a16:creationId xmlns:a16="http://schemas.microsoft.com/office/drawing/2014/main" id="{9EFDBD40-9DFE-4EB2-8251-86E8293882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557588"/>
            <a:ext cx="67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</a:rPr>
              <a:t>HOT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5406226-EE2B-44D7-B2F7-C0904854E5FE}"/>
              </a:ext>
            </a:extLst>
          </p:cNvPr>
          <p:cNvSpPr txBox="1"/>
          <p:nvPr/>
        </p:nvSpPr>
        <p:spPr>
          <a:xfrm>
            <a:off x="4259263" y="895350"/>
            <a:ext cx="8397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5910337-CB9D-4D15-AD55-CF1C809C789C}"/>
              </a:ext>
            </a:extLst>
          </p:cNvPr>
          <p:cNvSpPr txBox="1"/>
          <p:nvPr/>
        </p:nvSpPr>
        <p:spPr>
          <a:xfrm>
            <a:off x="4267200" y="6227763"/>
            <a:ext cx="83978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BBD7C60B-54E6-41CE-8879-582A978D20D5}"/>
              </a:ext>
            </a:extLst>
          </p:cNvPr>
          <p:cNvCxnSpPr/>
          <p:nvPr/>
        </p:nvCxnSpPr>
        <p:spPr>
          <a:xfrm flipH="1">
            <a:off x="684213" y="37163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438E05E-98A9-49AB-A6CF-1FC9F8F8C421}"/>
              </a:ext>
            </a:extLst>
          </p:cNvPr>
          <p:cNvCxnSpPr/>
          <p:nvPr/>
        </p:nvCxnSpPr>
        <p:spPr>
          <a:xfrm flipH="1">
            <a:off x="1836738" y="5969000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DA2B4DC-5AAA-445E-BFF5-4D96BAC73225}"/>
              </a:ext>
            </a:extLst>
          </p:cNvPr>
          <p:cNvCxnSpPr/>
          <p:nvPr/>
        </p:nvCxnSpPr>
        <p:spPr>
          <a:xfrm flipH="1">
            <a:off x="1854200" y="1484313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6E49805-F065-478C-A0B3-00A0B2369A0B}"/>
              </a:ext>
            </a:extLst>
          </p:cNvPr>
          <p:cNvCxnSpPr/>
          <p:nvPr/>
        </p:nvCxnSpPr>
        <p:spPr>
          <a:xfrm rot="5400000" flipH="1">
            <a:off x="4393406" y="6847682"/>
            <a:ext cx="500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3AE635B-399D-4062-87B8-336C7089935B}"/>
              </a:ext>
            </a:extLst>
          </p:cNvPr>
          <p:cNvCxnSpPr/>
          <p:nvPr/>
        </p:nvCxnSpPr>
        <p:spPr>
          <a:xfrm>
            <a:off x="1141413" y="24209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A73F8C39-5761-4162-A060-C1663BA1CB76}"/>
              </a:ext>
            </a:extLst>
          </p:cNvPr>
          <p:cNvCxnSpPr/>
          <p:nvPr/>
        </p:nvCxnSpPr>
        <p:spPr>
          <a:xfrm>
            <a:off x="941388" y="4868863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8" name="TextBox 31">
            <a:extLst>
              <a:ext uri="{FF2B5EF4-FFF2-40B4-BE49-F238E27FC236}">
                <a16:creationId xmlns:a16="http://schemas.microsoft.com/office/drawing/2014/main" id="{34C42129-DE93-49C0-8142-728D4E8778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3275013"/>
            <a:ext cx="736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rising</a:t>
            </a:r>
          </a:p>
        </p:txBody>
      </p:sp>
      <p:sp>
        <p:nvSpPr>
          <p:cNvPr id="7189" name="TextBox 32">
            <a:extLst>
              <a:ext uri="{FF2B5EF4-FFF2-40B4-BE49-F238E27FC236}">
                <a16:creationId xmlns:a16="http://schemas.microsoft.com/office/drawing/2014/main" id="{89B0D27C-BA7B-4025-BDDA-DA31286647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7938" y="2073275"/>
            <a:ext cx="901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sinking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498D84A4-9EEB-45F6-A2F3-F4DEC83A5EDD}"/>
              </a:ext>
            </a:extLst>
          </p:cNvPr>
          <p:cNvCxnSpPr/>
          <p:nvPr/>
        </p:nvCxnSpPr>
        <p:spPr>
          <a:xfrm rot="5400000">
            <a:off x="4139406" y="332582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91" name="TextBox 34">
            <a:extLst>
              <a:ext uri="{FF2B5EF4-FFF2-40B4-BE49-F238E27FC236}">
                <a16:creationId xmlns:a16="http://schemas.microsoft.com/office/drawing/2014/main" id="{5B2FBE6E-045C-48AD-81DB-AD274BEF6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0438" y="3529013"/>
            <a:ext cx="157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Low pressure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0C22450-1376-44D4-BB5E-C56B27E76699}"/>
              </a:ext>
            </a:extLst>
          </p:cNvPr>
          <p:cNvSpPr/>
          <p:nvPr/>
        </p:nvSpPr>
        <p:spPr>
          <a:xfrm>
            <a:off x="2197100" y="2233613"/>
            <a:ext cx="5111750" cy="368300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193" name="TextBox 35">
            <a:extLst>
              <a:ext uri="{FF2B5EF4-FFF2-40B4-BE49-F238E27FC236}">
                <a16:creationId xmlns:a16="http://schemas.microsoft.com/office/drawing/2014/main" id="{C12BFA10-7112-480F-8296-BC5831E50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4825" y="1304925"/>
            <a:ext cx="1568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Low pressure</a:t>
            </a:r>
          </a:p>
        </p:txBody>
      </p:sp>
      <p:sp>
        <p:nvSpPr>
          <p:cNvPr id="7194" name="TextBox 36">
            <a:extLst>
              <a:ext uri="{FF2B5EF4-FFF2-40B4-BE49-F238E27FC236}">
                <a16:creationId xmlns:a16="http://schemas.microsoft.com/office/drawing/2014/main" id="{EB0CDB57-6364-4C72-ACA5-77AD1A898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2463" y="5697538"/>
            <a:ext cx="157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Low pressure</a:t>
            </a:r>
          </a:p>
        </p:txBody>
      </p:sp>
      <p:sp>
        <p:nvSpPr>
          <p:cNvPr id="7195" name="TextBox 37">
            <a:extLst>
              <a:ext uri="{FF2B5EF4-FFF2-40B4-BE49-F238E27FC236}">
                <a16:creationId xmlns:a16="http://schemas.microsoft.com/office/drawing/2014/main" id="{90A3A0F6-DA96-4909-8191-373CFFD5F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2038" y="2219325"/>
            <a:ext cx="16208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High pressure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918B530-0A3D-4E42-8546-F8C1AD66E0E1}"/>
              </a:ext>
            </a:extLst>
          </p:cNvPr>
          <p:cNvSpPr/>
          <p:nvPr/>
        </p:nvSpPr>
        <p:spPr>
          <a:xfrm>
            <a:off x="2017713" y="4632325"/>
            <a:ext cx="5434012" cy="368300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197" name="TextBox 38">
            <a:extLst>
              <a:ext uri="{FF2B5EF4-FFF2-40B4-BE49-F238E27FC236}">
                <a16:creationId xmlns:a16="http://schemas.microsoft.com/office/drawing/2014/main" id="{A4A9F7A4-62B0-4270-988E-DDC7270A37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2838" y="4624388"/>
            <a:ext cx="16208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High pressure</a:t>
            </a:r>
          </a:p>
        </p:txBody>
      </p:sp>
    </p:spTree>
  </p:cSld>
  <p:clrMapOvr>
    <a:masterClrMapping/>
  </p:clrMapOvr>
  <p:transition advClick="0" advTm="30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C3059E4-686F-4231-9164-EE22ED7B6D9D}"/>
              </a:ext>
            </a:extLst>
          </p:cNvPr>
          <p:cNvSpPr/>
          <p:nvPr/>
        </p:nvSpPr>
        <p:spPr>
          <a:xfrm>
            <a:off x="1830388" y="3578225"/>
            <a:ext cx="5765800" cy="369888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28D98BE-EA0D-48BC-BFB3-827E2D3BE006}"/>
              </a:ext>
            </a:extLst>
          </p:cNvPr>
          <p:cNvSpPr/>
          <p:nvPr/>
        </p:nvSpPr>
        <p:spPr>
          <a:xfrm>
            <a:off x="2916238" y="5741988"/>
            <a:ext cx="3725862" cy="368300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7FE1D3-6F3E-425D-806F-F8513FADF4F7}"/>
              </a:ext>
            </a:extLst>
          </p:cNvPr>
          <p:cNvSpPr/>
          <p:nvPr/>
        </p:nvSpPr>
        <p:spPr>
          <a:xfrm>
            <a:off x="2862263" y="1304925"/>
            <a:ext cx="3725862" cy="369888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19E8651B-7614-4989-A335-9404AC808D51}"/>
              </a:ext>
            </a:extLst>
          </p:cNvPr>
          <p:cNvSpPr/>
          <p:nvPr/>
        </p:nvSpPr>
        <p:spPr>
          <a:xfrm>
            <a:off x="1776413" y="5503863"/>
            <a:ext cx="1008062" cy="935037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180EE0CF-3B03-4474-BE74-2E242F1CC869}"/>
              </a:ext>
            </a:extLst>
          </p:cNvPr>
          <p:cNvSpPr/>
          <p:nvPr/>
        </p:nvSpPr>
        <p:spPr>
          <a:xfrm>
            <a:off x="1776413" y="1006475"/>
            <a:ext cx="1008062" cy="935038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5C2471D6-DD27-4F07-9E56-7A5F55214BA4}"/>
              </a:ext>
            </a:extLst>
          </p:cNvPr>
          <p:cNvSpPr/>
          <p:nvPr/>
        </p:nvSpPr>
        <p:spPr>
          <a:xfrm>
            <a:off x="768350" y="3248025"/>
            <a:ext cx="1008063" cy="936625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1ADEED6-22F4-4301-9ED4-15AE9B74CAF7}"/>
              </a:ext>
            </a:extLst>
          </p:cNvPr>
          <p:cNvSpPr/>
          <p:nvPr/>
        </p:nvSpPr>
        <p:spPr>
          <a:xfrm>
            <a:off x="1908175" y="836613"/>
            <a:ext cx="5688013" cy="5761037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283D34C-FAEF-44E6-AB97-475CBDBDCF8B}"/>
              </a:ext>
            </a:extLst>
          </p:cNvPr>
          <p:cNvCxnSpPr/>
          <p:nvPr/>
        </p:nvCxnSpPr>
        <p:spPr>
          <a:xfrm>
            <a:off x="2051050" y="2852738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0382D8C-528D-4417-A901-D74D55A9CF4B}"/>
              </a:ext>
            </a:extLst>
          </p:cNvPr>
          <p:cNvCxnSpPr/>
          <p:nvPr/>
        </p:nvCxnSpPr>
        <p:spPr>
          <a:xfrm>
            <a:off x="2051050" y="4581525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3" name="TextBox 30">
            <a:extLst>
              <a:ext uri="{FF2B5EF4-FFF2-40B4-BE49-F238E27FC236}">
                <a16:creationId xmlns:a16="http://schemas.microsoft.com/office/drawing/2014/main" id="{641C2D5C-2ECA-4AE1-9EB3-CC4E552F4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557588"/>
            <a:ext cx="67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</a:rPr>
              <a:t>HOT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725EE3-AD1A-4E07-BA2B-906E2E59A1C7}"/>
              </a:ext>
            </a:extLst>
          </p:cNvPr>
          <p:cNvSpPr txBox="1"/>
          <p:nvPr/>
        </p:nvSpPr>
        <p:spPr>
          <a:xfrm>
            <a:off x="4259263" y="895350"/>
            <a:ext cx="8397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EB8C04B-45F5-4CB5-8049-DD383B8A58E4}"/>
              </a:ext>
            </a:extLst>
          </p:cNvPr>
          <p:cNvSpPr txBox="1"/>
          <p:nvPr/>
        </p:nvSpPr>
        <p:spPr>
          <a:xfrm>
            <a:off x="4267200" y="6227763"/>
            <a:ext cx="83978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0140AF0-7D86-4310-87C2-C3134C7A3D00}"/>
              </a:ext>
            </a:extLst>
          </p:cNvPr>
          <p:cNvCxnSpPr/>
          <p:nvPr/>
        </p:nvCxnSpPr>
        <p:spPr>
          <a:xfrm flipH="1">
            <a:off x="684213" y="37163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CF48D3A-AEE8-4F71-8C47-3F452E156C16}"/>
              </a:ext>
            </a:extLst>
          </p:cNvPr>
          <p:cNvCxnSpPr/>
          <p:nvPr/>
        </p:nvCxnSpPr>
        <p:spPr>
          <a:xfrm flipH="1">
            <a:off x="1836738" y="5969000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6EF7595-071C-40BD-9F44-6F0E702C1CC7}"/>
              </a:ext>
            </a:extLst>
          </p:cNvPr>
          <p:cNvCxnSpPr/>
          <p:nvPr/>
        </p:nvCxnSpPr>
        <p:spPr>
          <a:xfrm flipH="1">
            <a:off x="1854200" y="1484313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BFCF265-F5C6-4D77-ADC0-1FA707FC5EC8}"/>
              </a:ext>
            </a:extLst>
          </p:cNvPr>
          <p:cNvCxnSpPr/>
          <p:nvPr/>
        </p:nvCxnSpPr>
        <p:spPr>
          <a:xfrm rot="5400000" flipH="1">
            <a:off x="4393406" y="6847682"/>
            <a:ext cx="500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C9528EA-24F2-450F-A442-0A1AEBD55513}"/>
              </a:ext>
            </a:extLst>
          </p:cNvPr>
          <p:cNvCxnSpPr/>
          <p:nvPr/>
        </p:nvCxnSpPr>
        <p:spPr>
          <a:xfrm>
            <a:off x="1141413" y="2420938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C531662-9104-4322-97D4-77C100F64AC4}"/>
              </a:ext>
            </a:extLst>
          </p:cNvPr>
          <p:cNvCxnSpPr/>
          <p:nvPr/>
        </p:nvCxnSpPr>
        <p:spPr>
          <a:xfrm>
            <a:off x="1001713" y="4894263"/>
            <a:ext cx="1008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12" name="TextBox 19">
            <a:extLst>
              <a:ext uri="{FF2B5EF4-FFF2-40B4-BE49-F238E27FC236}">
                <a16:creationId xmlns:a16="http://schemas.microsoft.com/office/drawing/2014/main" id="{F0236F9C-1EBC-4DFD-95A4-6BAB74FBDD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3275013"/>
            <a:ext cx="736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rising</a:t>
            </a:r>
          </a:p>
        </p:txBody>
      </p:sp>
      <p:sp>
        <p:nvSpPr>
          <p:cNvPr id="8213" name="TextBox 20">
            <a:extLst>
              <a:ext uri="{FF2B5EF4-FFF2-40B4-BE49-F238E27FC236}">
                <a16:creationId xmlns:a16="http://schemas.microsoft.com/office/drawing/2014/main" id="{13F57D27-4B2B-4603-8A9F-5C0BF1C0E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7938" y="2073275"/>
            <a:ext cx="901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/>
              <a:t>sinking</a:t>
            </a:r>
          </a:p>
        </p:txBody>
      </p:sp>
      <p:sp>
        <p:nvSpPr>
          <p:cNvPr id="8214" name="TextBox 21">
            <a:extLst>
              <a:ext uri="{FF2B5EF4-FFF2-40B4-BE49-F238E27FC236}">
                <a16:creationId xmlns:a16="http://schemas.microsoft.com/office/drawing/2014/main" id="{D6919DEE-7192-4814-9D49-75592D7533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0438" y="3529013"/>
            <a:ext cx="157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Low pressure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132CEDF-002F-465A-A291-E3D84DF37651}"/>
              </a:ext>
            </a:extLst>
          </p:cNvPr>
          <p:cNvSpPr/>
          <p:nvPr/>
        </p:nvSpPr>
        <p:spPr>
          <a:xfrm>
            <a:off x="2197100" y="2233613"/>
            <a:ext cx="5111750" cy="368300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216" name="TextBox 23">
            <a:extLst>
              <a:ext uri="{FF2B5EF4-FFF2-40B4-BE49-F238E27FC236}">
                <a16:creationId xmlns:a16="http://schemas.microsoft.com/office/drawing/2014/main" id="{786CA884-85FB-476D-BFD9-3C5F9D7177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4825" y="1304925"/>
            <a:ext cx="1568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Low pressure</a:t>
            </a:r>
          </a:p>
        </p:txBody>
      </p:sp>
      <p:sp>
        <p:nvSpPr>
          <p:cNvPr id="8217" name="TextBox 24">
            <a:extLst>
              <a:ext uri="{FF2B5EF4-FFF2-40B4-BE49-F238E27FC236}">
                <a16:creationId xmlns:a16="http://schemas.microsoft.com/office/drawing/2014/main" id="{94B70CC3-B733-4EA5-81A8-AA2728E45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2463" y="5697538"/>
            <a:ext cx="157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Low pressure</a:t>
            </a:r>
          </a:p>
        </p:txBody>
      </p:sp>
      <p:sp>
        <p:nvSpPr>
          <p:cNvPr id="8218" name="TextBox 25">
            <a:extLst>
              <a:ext uri="{FF2B5EF4-FFF2-40B4-BE49-F238E27FC236}">
                <a16:creationId xmlns:a16="http://schemas.microsoft.com/office/drawing/2014/main" id="{2B148184-814E-4568-8C30-D40B0619F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2038" y="2219325"/>
            <a:ext cx="16208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High pressure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3C6FAD6-52E2-4CD1-B11C-9AC1CE42565C}"/>
              </a:ext>
            </a:extLst>
          </p:cNvPr>
          <p:cNvSpPr/>
          <p:nvPr/>
        </p:nvSpPr>
        <p:spPr>
          <a:xfrm>
            <a:off x="2101850" y="4710113"/>
            <a:ext cx="5434013" cy="369887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220" name="TextBox 27">
            <a:extLst>
              <a:ext uri="{FF2B5EF4-FFF2-40B4-BE49-F238E27FC236}">
                <a16:creationId xmlns:a16="http://schemas.microsoft.com/office/drawing/2014/main" id="{B2233B35-4805-4BD6-B7B0-D56FC8CDAD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2838" y="4686300"/>
            <a:ext cx="1620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High pressure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F2F3FA3D-1E37-421C-B73D-811FB7F9C348}"/>
              </a:ext>
            </a:extLst>
          </p:cNvPr>
          <p:cNvCxnSpPr/>
          <p:nvPr/>
        </p:nvCxnSpPr>
        <p:spPr>
          <a:xfrm rot="5400000">
            <a:off x="4139406" y="332582"/>
            <a:ext cx="100806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01BDC8A7-5AD0-432F-9DF2-DCA71FA3E301}"/>
              </a:ext>
            </a:extLst>
          </p:cNvPr>
          <p:cNvCxnSpPr/>
          <p:nvPr/>
        </p:nvCxnSpPr>
        <p:spPr>
          <a:xfrm flipH="1">
            <a:off x="2555875" y="2708275"/>
            <a:ext cx="792163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0BD06BC-E59D-41A5-9769-E417343BC427}"/>
              </a:ext>
            </a:extLst>
          </p:cNvPr>
          <p:cNvCxnSpPr/>
          <p:nvPr/>
        </p:nvCxnSpPr>
        <p:spPr>
          <a:xfrm flipH="1">
            <a:off x="6551613" y="2738438"/>
            <a:ext cx="792162" cy="820737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EF5E1494-F3C2-48A4-863B-F9C1FF244666}"/>
              </a:ext>
            </a:extLst>
          </p:cNvPr>
          <p:cNvCxnSpPr/>
          <p:nvPr/>
        </p:nvCxnSpPr>
        <p:spPr>
          <a:xfrm flipH="1">
            <a:off x="3149600" y="2708275"/>
            <a:ext cx="792163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B00CC75-3F07-4218-8D37-C218413F17BA}"/>
              </a:ext>
            </a:extLst>
          </p:cNvPr>
          <p:cNvCxnSpPr/>
          <p:nvPr/>
        </p:nvCxnSpPr>
        <p:spPr>
          <a:xfrm flipH="1">
            <a:off x="3851275" y="2693988"/>
            <a:ext cx="792163" cy="820737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2467435-6BCE-43C6-AABE-4924D79F251C}"/>
              </a:ext>
            </a:extLst>
          </p:cNvPr>
          <p:cNvCxnSpPr/>
          <p:nvPr/>
        </p:nvCxnSpPr>
        <p:spPr>
          <a:xfrm flipH="1">
            <a:off x="4597400" y="2647950"/>
            <a:ext cx="792163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C975CF8F-D8B8-484E-B674-B00347BA7B62}"/>
              </a:ext>
            </a:extLst>
          </p:cNvPr>
          <p:cNvCxnSpPr/>
          <p:nvPr/>
        </p:nvCxnSpPr>
        <p:spPr>
          <a:xfrm flipH="1">
            <a:off x="5260975" y="2695575"/>
            <a:ext cx="792163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49270D4D-D13C-42A1-87D7-30873C30BE42}"/>
              </a:ext>
            </a:extLst>
          </p:cNvPr>
          <p:cNvCxnSpPr/>
          <p:nvPr/>
        </p:nvCxnSpPr>
        <p:spPr>
          <a:xfrm flipH="1">
            <a:off x="5910263" y="2708275"/>
            <a:ext cx="792162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1A11C6AD-6A53-43F0-A92C-CC68BEA05592}"/>
              </a:ext>
            </a:extLst>
          </p:cNvPr>
          <p:cNvCxnSpPr/>
          <p:nvPr/>
        </p:nvCxnSpPr>
        <p:spPr>
          <a:xfrm rot="5400000" flipH="1">
            <a:off x="3847306" y="3886994"/>
            <a:ext cx="790575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A5DA79DD-7BF3-4369-9A46-CD9076303DA5}"/>
              </a:ext>
            </a:extLst>
          </p:cNvPr>
          <p:cNvCxnSpPr/>
          <p:nvPr/>
        </p:nvCxnSpPr>
        <p:spPr>
          <a:xfrm rot="5400000" flipH="1">
            <a:off x="4597400" y="3871913"/>
            <a:ext cx="792163" cy="820737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0A87B41-7998-41F9-84BF-C3EE336D1075}"/>
              </a:ext>
            </a:extLst>
          </p:cNvPr>
          <p:cNvCxnSpPr/>
          <p:nvPr/>
        </p:nvCxnSpPr>
        <p:spPr>
          <a:xfrm rot="5400000" flipH="1">
            <a:off x="5876926" y="3838575"/>
            <a:ext cx="792162" cy="820737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E611883-9A5A-4D90-8FEF-2AD81EAD5017}"/>
              </a:ext>
            </a:extLst>
          </p:cNvPr>
          <p:cNvCxnSpPr/>
          <p:nvPr/>
        </p:nvCxnSpPr>
        <p:spPr>
          <a:xfrm rot="5400000" flipH="1">
            <a:off x="5248276" y="3838575"/>
            <a:ext cx="792162" cy="820737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B219DBA-F82B-4DE5-AB50-00501F3FBC91}"/>
              </a:ext>
            </a:extLst>
          </p:cNvPr>
          <p:cNvCxnSpPr/>
          <p:nvPr/>
        </p:nvCxnSpPr>
        <p:spPr>
          <a:xfrm rot="5400000" flipH="1">
            <a:off x="2570956" y="3886994"/>
            <a:ext cx="790575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C71E5B32-5B4E-43FA-AB8C-76FE4E090362}"/>
              </a:ext>
            </a:extLst>
          </p:cNvPr>
          <p:cNvCxnSpPr/>
          <p:nvPr/>
        </p:nvCxnSpPr>
        <p:spPr>
          <a:xfrm rot="5400000" flipH="1">
            <a:off x="3267869" y="3886994"/>
            <a:ext cx="790575" cy="820737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25B6CA42-7D78-4B2D-B8AE-4E3B38180BE7}"/>
              </a:ext>
            </a:extLst>
          </p:cNvPr>
          <p:cNvCxnSpPr/>
          <p:nvPr/>
        </p:nvCxnSpPr>
        <p:spPr>
          <a:xfrm rot="5400000" flipH="1">
            <a:off x="6557963" y="3838575"/>
            <a:ext cx="792162" cy="820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36" name="TextBox 45">
            <a:extLst>
              <a:ext uri="{FF2B5EF4-FFF2-40B4-BE49-F238E27FC236}">
                <a16:creationId xmlns:a16="http://schemas.microsoft.com/office/drawing/2014/main" id="{616465FC-6952-4C16-B286-4CF5D2729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1900" y="2755900"/>
            <a:ext cx="14319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Easterly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Trade winds</a:t>
            </a:r>
          </a:p>
        </p:txBody>
      </p:sp>
      <p:sp>
        <p:nvSpPr>
          <p:cNvPr id="8237" name="TextBox 46">
            <a:extLst>
              <a:ext uri="{FF2B5EF4-FFF2-40B4-BE49-F238E27FC236}">
                <a16:creationId xmlns:a16="http://schemas.microsoft.com/office/drawing/2014/main" id="{88B0FBD6-4045-4126-9988-8BD427EDED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1900" y="3898900"/>
            <a:ext cx="14319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Easterly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Trade winds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B3C70A7C-AF4C-43DA-A222-9EFCAEE80B0F}"/>
              </a:ext>
            </a:extLst>
          </p:cNvPr>
          <p:cNvCxnSpPr/>
          <p:nvPr/>
        </p:nvCxnSpPr>
        <p:spPr>
          <a:xfrm flipV="1">
            <a:off x="2693988" y="1674813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B030BBD0-373E-49B7-B050-8176F632727C}"/>
              </a:ext>
            </a:extLst>
          </p:cNvPr>
          <p:cNvCxnSpPr/>
          <p:nvPr/>
        </p:nvCxnSpPr>
        <p:spPr>
          <a:xfrm flipV="1">
            <a:off x="3165475" y="1704975"/>
            <a:ext cx="406400" cy="44608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797CB79-6DF1-4CF6-A2B6-D8F15674EA79}"/>
              </a:ext>
            </a:extLst>
          </p:cNvPr>
          <p:cNvCxnSpPr/>
          <p:nvPr/>
        </p:nvCxnSpPr>
        <p:spPr>
          <a:xfrm flipV="1">
            <a:off x="6184900" y="1720850"/>
            <a:ext cx="404813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AF4B95D2-DFD0-4182-8336-FD92B76F8453}"/>
              </a:ext>
            </a:extLst>
          </p:cNvPr>
          <p:cNvCxnSpPr/>
          <p:nvPr/>
        </p:nvCxnSpPr>
        <p:spPr>
          <a:xfrm flipV="1">
            <a:off x="5707063" y="1704975"/>
            <a:ext cx="406400" cy="44608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4CA8302D-5C82-4040-833C-810B3AFE1788}"/>
              </a:ext>
            </a:extLst>
          </p:cNvPr>
          <p:cNvCxnSpPr/>
          <p:nvPr/>
        </p:nvCxnSpPr>
        <p:spPr>
          <a:xfrm flipV="1">
            <a:off x="3303588" y="2284413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4857A94D-DFA3-4D44-A9BD-DA9E07443D73}"/>
              </a:ext>
            </a:extLst>
          </p:cNvPr>
          <p:cNvCxnSpPr/>
          <p:nvPr/>
        </p:nvCxnSpPr>
        <p:spPr>
          <a:xfrm flipV="1">
            <a:off x="4522788" y="1674813"/>
            <a:ext cx="404812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AA388922-6450-4116-9C82-E036E8BDF1C4}"/>
              </a:ext>
            </a:extLst>
          </p:cNvPr>
          <p:cNvCxnSpPr/>
          <p:nvPr/>
        </p:nvCxnSpPr>
        <p:spPr>
          <a:xfrm flipV="1">
            <a:off x="3790950" y="1704975"/>
            <a:ext cx="406400" cy="44608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FB08D8E3-564D-457C-83E6-71177EC860C8}"/>
              </a:ext>
            </a:extLst>
          </p:cNvPr>
          <p:cNvCxnSpPr/>
          <p:nvPr/>
        </p:nvCxnSpPr>
        <p:spPr>
          <a:xfrm flipV="1">
            <a:off x="5108575" y="1689100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236D36B3-03B2-4520-BA07-8E500858B4AA}"/>
              </a:ext>
            </a:extLst>
          </p:cNvPr>
          <p:cNvCxnSpPr/>
          <p:nvPr/>
        </p:nvCxnSpPr>
        <p:spPr>
          <a:xfrm rot="5400000" flipV="1">
            <a:off x="2803526" y="5197475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A9920E28-5B6E-4AA3-A3E2-6B5A6CB761B1}"/>
              </a:ext>
            </a:extLst>
          </p:cNvPr>
          <p:cNvCxnSpPr/>
          <p:nvPr/>
        </p:nvCxnSpPr>
        <p:spPr>
          <a:xfrm rot="5400000" flipV="1">
            <a:off x="4464844" y="5198269"/>
            <a:ext cx="406400" cy="44608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2C5CA60D-265E-4F21-9B9E-DD69C5EFBA8A}"/>
              </a:ext>
            </a:extLst>
          </p:cNvPr>
          <p:cNvCxnSpPr/>
          <p:nvPr/>
        </p:nvCxnSpPr>
        <p:spPr>
          <a:xfrm rot="5400000" flipV="1">
            <a:off x="3335338" y="5211762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81FF089C-9620-4B23-A2D1-C9C691685FF8}"/>
              </a:ext>
            </a:extLst>
          </p:cNvPr>
          <p:cNvCxnSpPr/>
          <p:nvPr/>
        </p:nvCxnSpPr>
        <p:spPr>
          <a:xfrm rot="5400000" flipV="1">
            <a:off x="3944938" y="5227637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F826AD95-1540-4379-8B41-8A3D17B12CF6}"/>
              </a:ext>
            </a:extLst>
          </p:cNvPr>
          <p:cNvCxnSpPr/>
          <p:nvPr/>
        </p:nvCxnSpPr>
        <p:spPr>
          <a:xfrm rot="5400000" flipV="1">
            <a:off x="5085556" y="5210969"/>
            <a:ext cx="404813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BB3C9D46-B66B-4F3A-B3CF-ACA1B4672BCB}"/>
              </a:ext>
            </a:extLst>
          </p:cNvPr>
          <p:cNvCxnSpPr/>
          <p:nvPr/>
        </p:nvCxnSpPr>
        <p:spPr>
          <a:xfrm rot="5400000" flipV="1">
            <a:off x="5759451" y="5208587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86BD8C06-52B6-4815-B1E8-60B4FD6C7A8F}"/>
              </a:ext>
            </a:extLst>
          </p:cNvPr>
          <p:cNvCxnSpPr/>
          <p:nvPr/>
        </p:nvCxnSpPr>
        <p:spPr>
          <a:xfrm rot="5400000" flipV="1">
            <a:off x="6321426" y="5183187"/>
            <a:ext cx="406400" cy="44767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53" name="TextBox 63">
            <a:extLst>
              <a:ext uri="{FF2B5EF4-FFF2-40B4-BE49-F238E27FC236}">
                <a16:creationId xmlns:a16="http://schemas.microsoft.com/office/drawing/2014/main" id="{71D3CE7E-A6BA-496B-8558-6C83C2BA6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4238" y="1646238"/>
            <a:ext cx="1209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westerlies</a:t>
            </a:r>
          </a:p>
        </p:txBody>
      </p:sp>
      <p:sp>
        <p:nvSpPr>
          <p:cNvPr id="8254" name="TextBox 64">
            <a:extLst>
              <a:ext uri="{FF2B5EF4-FFF2-40B4-BE49-F238E27FC236}">
                <a16:creationId xmlns:a16="http://schemas.microsoft.com/office/drawing/2014/main" id="{E14A2725-E8D6-4956-A618-A0B795059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3275" y="5214938"/>
            <a:ext cx="1209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westerlies</a:t>
            </a:r>
          </a:p>
        </p:txBody>
      </p:sp>
    </p:spTree>
  </p:cSld>
  <p:clrMapOvr>
    <a:masterClrMapping/>
  </p:clrMapOvr>
  <p:transition advClick="0" advTm="50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WordArt 3">
            <a:extLst>
              <a:ext uri="{FF2B5EF4-FFF2-40B4-BE49-F238E27FC236}">
                <a16:creationId xmlns:a16="http://schemas.microsoft.com/office/drawing/2014/main" id="{2441F22B-1B7E-4471-A78C-FDD339F3CCD2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0" y="2243138"/>
            <a:ext cx="374808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10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48A37E1E-80C0-49A6-B359-5E89343DFA2C}"/>
              </a:ext>
            </a:extLst>
          </p:cNvPr>
          <p:cNvSpPr/>
          <p:nvPr/>
        </p:nvSpPr>
        <p:spPr>
          <a:xfrm>
            <a:off x="1908175" y="836613"/>
            <a:ext cx="5688013" cy="5761037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3220302-0B50-4BE1-8137-AE2FE1808B01}"/>
              </a:ext>
            </a:extLst>
          </p:cNvPr>
          <p:cNvCxnSpPr/>
          <p:nvPr/>
        </p:nvCxnSpPr>
        <p:spPr>
          <a:xfrm>
            <a:off x="2051050" y="2852738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0B0AA83-1E03-4D4B-9D49-09ECF8F80B04}"/>
              </a:ext>
            </a:extLst>
          </p:cNvPr>
          <p:cNvCxnSpPr/>
          <p:nvPr/>
        </p:nvCxnSpPr>
        <p:spPr>
          <a:xfrm>
            <a:off x="2051050" y="4581525"/>
            <a:ext cx="54006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5" name="TextBox 8">
            <a:extLst>
              <a:ext uri="{FF2B5EF4-FFF2-40B4-BE49-F238E27FC236}">
                <a16:creationId xmlns:a16="http://schemas.microsoft.com/office/drawing/2014/main" id="{B20499F8-FFDA-4F79-9B28-B1C2EC90D5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557588"/>
            <a:ext cx="67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</a:rPr>
              <a:t>HOT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F1BD317-8048-49F5-B969-2A997D6996B0}"/>
              </a:ext>
            </a:extLst>
          </p:cNvPr>
          <p:cNvSpPr txBox="1"/>
          <p:nvPr/>
        </p:nvSpPr>
        <p:spPr>
          <a:xfrm>
            <a:off x="4211638" y="1268413"/>
            <a:ext cx="8397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1C4C764-D81A-4AA2-9A94-CD52F7C93D3D}"/>
              </a:ext>
            </a:extLst>
          </p:cNvPr>
          <p:cNvSpPr txBox="1"/>
          <p:nvPr/>
        </p:nvSpPr>
        <p:spPr>
          <a:xfrm>
            <a:off x="4211638" y="5969000"/>
            <a:ext cx="8397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COLD</a:t>
            </a:r>
          </a:p>
        </p:txBody>
      </p:sp>
    </p:spTree>
  </p:cSld>
  <p:clrMapOvr>
    <a:masterClrMapping/>
  </p:clrMapOvr>
  <p:transition advClick="0" advTm="25000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283</Words>
  <Application>Microsoft Office PowerPoint</Application>
  <PresentationFormat>On-screen Show (4:3)</PresentationFormat>
  <Paragraphs>162</Paragraphs>
  <Slides>26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Comic Sans MS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Tony Cassidy</dc:creator>
  <cp:lastModifiedBy>Ellen Thompson</cp:lastModifiedBy>
  <cp:revision>23</cp:revision>
  <dcterms:created xsi:type="dcterms:W3CDTF">2007-03-18T14:35:02Z</dcterms:created>
  <dcterms:modified xsi:type="dcterms:W3CDTF">2020-12-08T20:54:34Z</dcterms:modified>
</cp:coreProperties>
</file>