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1"/>
  </p:notesMasterIdLst>
  <p:sldIdLst>
    <p:sldId id="591" r:id="rId2"/>
    <p:sldId id="257" r:id="rId3"/>
    <p:sldId id="307" r:id="rId4"/>
    <p:sldId id="264" r:id="rId5"/>
    <p:sldId id="308" r:id="rId6"/>
    <p:sldId id="275" r:id="rId7"/>
    <p:sldId id="310" r:id="rId8"/>
    <p:sldId id="281" r:id="rId9"/>
    <p:sldId id="309" r:id="rId10"/>
    <p:sldId id="287" r:id="rId11"/>
    <p:sldId id="320" r:id="rId12"/>
    <p:sldId id="256" r:id="rId13"/>
    <p:sldId id="261" r:id="rId14"/>
    <p:sldId id="585" r:id="rId15"/>
    <p:sldId id="594" r:id="rId16"/>
    <p:sldId id="318" r:id="rId17"/>
    <p:sldId id="590" r:id="rId18"/>
    <p:sldId id="582" r:id="rId19"/>
    <p:sldId id="586" r:id="rId20"/>
    <p:sldId id="595" r:id="rId21"/>
    <p:sldId id="593" r:id="rId22"/>
    <p:sldId id="583" r:id="rId23"/>
    <p:sldId id="589" r:id="rId24"/>
    <p:sldId id="584" r:id="rId25"/>
    <p:sldId id="317" r:id="rId26"/>
    <p:sldId id="284" r:id="rId27"/>
    <p:sldId id="587" r:id="rId28"/>
    <p:sldId id="273" r:id="rId29"/>
    <p:sldId id="58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07E"/>
    <a:srgbClr val="F27FBE"/>
    <a:srgbClr val="FFFFFF"/>
    <a:srgbClr val="582C8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26E88E-728A-4076-A9E2-8E46F9E50F46}" v="2" dt="2020-11-07T13:18:29.1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69484" autoAdjust="0"/>
  </p:normalViewPr>
  <p:slideViewPr>
    <p:cSldViewPr snapToGrid="0">
      <p:cViewPr varScale="1">
        <p:scale>
          <a:sx n="59" d="100"/>
          <a:sy n="59" d="100"/>
        </p:scale>
        <p:origin x="166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Gamesby" userId="pDFs61uZYCAqGJYkIH8rrubv/FB17KO0iUFk6tDI2WM=" providerId="None" clId="Web-{FA26E88E-728A-4076-A9E2-8E46F9E50F46}"/>
    <pc:docChg chg="modSld">
      <pc:chgData name="Robert Gamesby" userId="pDFs61uZYCAqGJYkIH8rrubv/FB17KO0iUFk6tDI2WM=" providerId="None" clId="Web-{FA26E88E-728A-4076-A9E2-8E46F9E50F46}" dt="2020-11-07T13:18:29.104" v="1"/>
      <pc:docMkLst>
        <pc:docMk/>
      </pc:docMkLst>
      <pc:sldChg chg="modSp">
        <pc:chgData name="Robert Gamesby" userId="pDFs61uZYCAqGJYkIH8rrubv/FB17KO0iUFk6tDI2WM=" providerId="None" clId="Web-{FA26E88E-728A-4076-A9E2-8E46F9E50F46}" dt="2020-11-07T13:17:54.603" v="0"/>
        <pc:sldMkLst>
          <pc:docMk/>
          <pc:sldMk cId="1712787658" sldId="318"/>
        </pc:sldMkLst>
        <pc:spChg chg="mod">
          <ac:chgData name="Robert Gamesby" userId="pDFs61uZYCAqGJYkIH8rrubv/FB17KO0iUFk6tDI2WM=" providerId="None" clId="Web-{FA26E88E-728A-4076-A9E2-8E46F9E50F46}" dt="2020-11-07T13:17:54.603" v="0"/>
          <ac:spMkLst>
            <pc:docMk/>
            <pc:sldMk cId="1712787658" sldId="318"/>
            <ac:spMk id="2" creationId="{7E2A9F86-EDD6-45F7-A386-B937E41578C6}"/>
          </ac:spMkLst>
        </pc:spChg>
      </pc:sldChg>
      <pc:sldChg chg="modSp">
        <pc:chgData name="Robert Gamesby" userId="pDFs61uZYCAqGJYkIH8rrubv/FB17KO0iUFk6tDI2WM=" providerId="None" clId="Web-{FA26E88E-728A-4076-A9E2-8E46F9E50F46}" dt="2020-11-07T13:18:29.104" v="1"/>
        <pc:sldMkLst>
          <pc:docMk/>
          <pc:sldMk cId="1477221558" sldId="586"/>
        </pc:sldMkLst>
        <pc:graphicFrameChg chg="modGraphic">
          <ac:chgData name="Robert Gamesby" userId="pDFs61uZYCAqGJYkIH8rrubv/FB17KO0iUFk6tDI2WM=" providerId="None" clId="Web-{FA26E88E-728A-4076-A9E2-8E46F9E50F46}" dt="2020-11-07T13:18:29.104" v="1"/>
          <ac:graphicFrameMkLst>
            <pc:docMk/>
            <pc:sldMk cId="1477221558" sldId="586"/>
            <ac:graphicFrameMk id="6" creationId="{8F07726E-AE71-4D07-ABFD-12FE480AF32B}"/>
          </ac:graphicFrameMkLst>
        </pc:graphicFrame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02-21T16:16:59.988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2390 7849 0,'0'9'594,"0"0"-579,18-9 1,-18 18-1,0-10 17,9 1-1,-9 9-15,0-9 15,8 8 0,-8 10 0,0-1-15,18 1 0,-18 43-1,18-8 16,-18 9-31,0-10 32,17 10-17,-17-45 1,0 27 0,0-26-1,0-19 1,0 19-1,18 8 1,-18-8 15,0-1-31,9 1 32,-9 8-17,0-26 1,0 35-1,0-18 1,0 1 0,0-1-1,0 9 1,0-8 0,0-1-1,0 1 1,17-10 15,-17-8 0,0 9 1,0-9 14,0 0-14,0 8 30,0-8 1,0 9-32,0-10 0</inkml:trace>
  <inkml:trace contextRef="#ctx0" brushRef="#br0" timeOffset="5539.51">2469 8520 0,'0'-9'500,"18"9"-469,-18-9 1,9 0-17,9-9 32,-10 18-16,1-8 1,9 8-1,-9-18 0,8 18 0,-8-9 1,0 9-1,9-17 16,-10 17-16,19-9 0,-10 9 1,-8 0-1,18-18 16,-10 18-16,10 0 0,-18 0 0,17 0 1,-8 9-17,-9-9 1,8 0 0,10 0 15,-1 9-16,18-9 1,-8 17 0,8-17-1,-9 18 1,-9-18 0,-17 9-1,9 8 1,-9-17-1,-1 9 17,10 9 15,-18-9-1,0 0 1,9-9-31,9 35 46,-18-9 17,8-17-33,-8 9-14,0-9-1,0-1 47,0 10-47,18-9 1,-18 9-1,0-10 0,0 10 16,0-9-16,9 0 0,-9 8 1,0-8-1,0 9 16,0-9 15,0 8-46,0-8 31,0 0-32,0 8 48,0-8-47,0 18 62,0-10 15,0-8-46,0 0 172,0 9-172,0-10 0,0 10 140,0-9-140,0 9 47,0-10-47,0 1 47</inkml:trace>
  <inkml:trace contextRef="#ctx0" brushRef="#br0" timeOffset="22463.38">4551 7752 0,'-35'44'281,"26"-17"-265,-27 8-1,19-8 1,-10-10 15,27-8-31,-17 9 16,8 8 31,-9-26-16,18 9 16,0 17 172,0-8-188,0 9 16,0-1 15,0-17-31,-9-9 1,9 17 15,0 10-1,0-18 1</inkml:trace>
  <inkml:trace contextRef="#ctx0" brushRef="#br0" timeOffset="24124.19">4701 7726 0,'0'9'234,"0"-1"-203,-18 10-15,18-9-1,-9 9 17,9-10-17,-9 1 1,9 9 0,-17-18-1,17 9 1,-9 17 31,9-8-16,-18 8 0,10-17 0,8 9 1,-18-10-1,18 10-15,0-9 30,-9 0-30,9 8 47,0-8-48,-18 9 32,18-9-16,0 8 16,-8-17 0,8 9-16</inkml:trace>
  <inkml:trace contextRef="#ctx0" brushRef="#br0" timeOffset="25995.38">4771 7761 0,'0'18'453,"0"-9"-437,0 8 15,0-8-15,18 0 31,-18 8-32,0-8-15,9 9 47,-9-9-31,0 8 0,0-8-1,9 0 1,-9 9-1,0-10 32,17 10-31,-17-9 0,0 0 15,9 8-16,-9-8 1,18 9 15,-18-9-15,0 8 0,0-8 15,0 0 0,9 9 0,-9-10-15,0 10 15,0-9-15,8 9 15,-8-10 0</inkml:trace>
  <inkml:trace contextRef="#ctx0" brushRef="#br0" timeOffset="28599.29">4974 7735 0,'9'17'344,"-9"1"-329,9-18 1,-9 26 15,9-17-15,-9 9 15,0-9-15,17-1-1,-17 10 17,0-9-32,9 9 31,-9-10 0,0 10-15,18-9-1,-18 0 1,0 8 15,0-8-15,0 9-1,9-9 17,-9 8 15,0-8-16,0 0-16,17 9 17,-17-10-1,0 10 0,0-9 0,0 0 1,0 8-1,0-8 0,0 9-15,9-9 15,-9 8 0</inkml:trace>
  <inkml:trace contextRef="#ctx0" brushRef="#br0" timeOffset="31410.2">5203 7876 0,'9'70'328,"9"-26"-312,0 9 0,-18-26-1,17 17 1,-17-26 15,0 8-15,9 0-1,-9 10 1,0-27 0,0-1-1,0 10 1,18-9-1,-18 17 17,0-8-17,8 8 17,-8-17-32,18 18 31,-18-10-31,0 27 31,0-17-15,0 17-1,18 9 1,-18-27 0,0 18-1,9-8 1,-9-27-1,0-1 17,0 10-32,0 8 47,17-17-1,-17 18 64</inkml:trace>
  <inkml:trace contextRef="#ctx0" brushRef="#br0" timeOffset="33731.38">5424 8008 0,'9'35'344,"-9"9"-328,17 27-1,-17-9 1,18 8 0,0-8-1,-18-9 1,17-27 0,-17 1-1,9 8 1,-9-26-1,18 9 17,-18-10-32,0 1 47,9 9-16,-9-9 0,0 8 32,0-8-32,17 9 0,-17-9 0,0-1 1,0 10-1,9-9 0,-9 9 32,0-10-32,0 10-16,0-9 17,0 0-1</inkml:trace>
  <inkml:trace contextRef="#ctx0" brushRef="#br0" timeOffset="36867.65">4339 7823 0,'-17'35'344,"-19"9"-344,10 9 31,8-26-15,1 26-1,8-45 1,9 10 0,-18-9-1,18 8 1,-9-8 15,9 9 32,-17 8-32,17-17 0,-9 0 32,9 9-17,0-10-30,-18 10 15,18-9 1,-9 17-1,9-8 0,0 8 0,-17-17-15,17 35 0,-9 0-1,9 45 16,-44 16-15,44-43 0,-18 35-1,18-53 1,-18 0 0,18-8-1,0-10 1,0 1-1,0-1 17,9-8-17,-9-9 1,0-1 15,0 19 0,0-10 79</inkml:trace>
  <inkml:trace contextRef="#ctx0" brushRef="#br0" timeOffset="39401.21">4154 7893 0,'-26'53'328,"8"0"-312,9-9-1,-9-8 1,18-28-1,-8 10 1,8-9 0,0 0 15,-18 8 0,18-8 16,0 9 31,0-9-31,0 8-31,0-8 15,0 0-15,0 9 30,-9-10-14,9 10-17,0-9 1,0 8 15,0-8-15,0 0-1,0 9 1,-18-9 15,18 8-15,0-8 0,0 9-1,-8 8 1,8-17-1,0 35 17,-18 0-17,18 27 1,-18-27 0,1 9-1,17-9 1,-18-9-1,18-26 1,0 0 15,-9 8 1</inkml:trace>
  <inkml:trace contextRef="#ctx0" brushRef="#br0" timeOffset="54089.25">4542 7444 0,'-35'26'281,"-18"27"-266,26-35 1,10-10 0,-10 10-1,18-9 1,-8 9 0,8-18 15,-9 8 16,10 10 31,-10-9-47,9-9 16,0 0-31,-8 9 15,17 8 0,-9-17 0,9 9 1,-18-9 14,9 18-14,-8 8-1,8-26 0,9 9 0,-9 9 1,-9-10 15,18 1-32,-8 9 32,8-9-16,-18 8 32,18-8-32,-9 9 16,9-9-16,-17-1 16,17 10 31,0-9-31,0 9-16</inkml:trace>
  <inkml:trace contextRef="#ctx0" brushRef="#br0" timeOffset="57330.37">4330 7832 0,'9'-18'390,"0"18"-359,9-9 16,-18-8-31,8 8 15,1-9 0,9 9 1,-9 0 46,8-8-47,-8 8 0,9-9 1,-9 18-1,-9-8 0,8-1 16,10 9-16,-9-18 0,9 18 1,-10-9-1,10-8 47,8 17-47,-26-9 1,9 9-1,0-18 0,9 18-15,-9-9 15,8 9 31,-8-8 17,0 8-1,8 0-47,-8-18 31,9 18-15,-9 0 16,8 0-1</inkml:trace>
  <inkml:trace contextRef="#ctx0" brushRef="#br0" timeOffset="60821.68">4868 7479 0,'9'0'329,"9"0"-314,-9 0 16,-1 18-15,10-18 15,-9 0-15,9 0 0,-10 8 15,10-8-31,-9 0 47,0 0-47,8 18 31,-8-18-15,18 9 30,-10 0-30,-8 8 15,9-17 1,-10 9-1,10 9 0,-9-9 0,0 8-15,8-17 0,-8 9 30,9 0-14,-9 8-17,-1-17 17,-8 9-17,18 9 1,-9-9 15,9 8 16,-18-8-16,8 0 16,10-9-16,-9 18 1,-9-10-1,9 10 0,8-9 16,-17 9 0,9-18 0,-9 8-16,18 1 31,-9 9 1,-9-9-16,17 8 15,-17-8-15,9-9-31,-9 9 62,9 9-62,-9-10 46,0 10-46,18-9 46,-18 8-15,8-17 0,-8 9-16,0 0 16,0 9 0,18-9 15,-18 8-15,0-8 78</inkml:trace>
  <inkml:trace contextRef="#ctx0" brushRef="#br0" timeOffset="64266.98">4886 7620 0,'9'0'422,"0"0"-390,8 18-1,-8-18 16,0 8-16,9 10 16,-10-9 31,10-9-31,-9 9 0,8 8 15,-8-17-15,0 9-16,9 9 79,-9-18-63,8 9-1,-8-9-14,9 17 30,-18-8-15,8-9 0,1 9-16,9-9 16,-18 18 0,9-18 0,8 8 15,-17 10 1,0-9-32,9-9 16,0 17 0,-9-8 0,0 0-16,18 9 31,-18-9-15,8 8 0,10-8 31,-18 0-31,9 8 0,-9-8 0,0 9-16</inkml:trace>
  <inkml:trace contextRef="#ctx0" brushRef="#br0" timeOffset="66914.23">4701 7779 0,'0'9'265,"0"8"-218,0 10 16,0-19-16,0 10-32,0-9 63,0 9-46,0-10 14,9 1 1,-9 9-15,0-9 14,0 8-14,0-8 15,0 0-1,0 9 1,0-10 31,0 19-31,17-9 0,-17-10-31</inkml:trace>
  <inkml:trace contextRef="#ctx0" brushRef="#br0" timeOffset="69060.68">4401 8670 0,'18'17'329,"-10"-8"-298,10 0 0,-9 8-15,8-8 15,-8-9-15,0 0-1,9 0 1,-9 18 15,8-18-31,-8 0 47,9 9-31,-10-9-1,1 0 16,9 17-15,-9-17 15,17 0 16,-8 0-16,-9 0-15,8-8 0,-8 8-1,0 0 1,9 0 0,-10-9 15,10 9-16,-9-18 17,0 18-1,8 0-15,-8-9 15,9 9-16,-9-17 17,8 8-17,-8 9 17,0-9-1,9-9 16,-10 18-32,10 0 17,-9 0-1,8-8 0,-17-10 0,9 9 1,0-9 30</inkml:trace>
  <inkml:trace contextRef="#ctx0" brushRef="#br0" timeOffset="72087.75">4533 8317 0,'0'17'484,"0"-25"-374,0-1-63,0-9-16,-9 9 0,-17 9 16,8 0 0,9 0-16,9 18 32,0-9-16,18-9 406,-18 17-391,0-8-31,0 0 16,9 9 47,0-18-63,8 0 1,-17-9-1,9 0 31,9 0-30,-18-8-1,-9 17 0,9-9 0,-9-9 16,9 9 0,-17 9-16,8 0 16,0 0 0</inkml:trace>
  <inkml:trace contextRef="#ctx0" brushRef="#br0" timeOffset="74835.33">4886 8290 0,'-18'0'406,"10"0"-374,8 9-1,-18 0 0,9-9 16,-9 9 0,18 8-16,-8-8 16,8 9-16,0-9 32,0 8-16,17-17-32,-8 0 16,9 0 16,-9 0 16,8 0-32,-17-9 0,9 1-15,-9-10 31,0 9-32,-18-8 48,10 17-32,-10-9 16,9 9-16,-9 0 1,10 0 30,8 17 16,0-8-47,0 9 16,17-9 0,-8-9-16,9 0 1,-9 0 15,8 0-1,-8 0-30,0 0 78,8 0-47</inkml:trace>
  <inkml:trace contextRef="#ctx0" brushRef="#br0" timeOffset="77293.53">4260 6835 0,'9'44'266,"8"27"-235,1-27-16,-18-18 1,9 27 0,8-26-1,-17-10 1,0 10 0,0-18 15,18 17-16,-18-8 1,0-10 0,9 19 15,-9-9-15,0-10 30,0 1-30,17 9 31,-17-9 15,0 8 1,9-8-32,-9 9 32,18-9-32,-18-1 16</inkml:trace>
  <inkml:trace contextRef="#ctx0" brushRef="#br0" timeOffset="79887.92">4189 7232 0,'18'18'328,"-9"-10"-297,8 10 0,-8-9 1,9 0-1,-9 8-31,17-8 15,9 9 17,-26 17-32,26-8 31,-8-10-15,-9-8-1,-10 9 1,19-10 15,-10 10 0,-8-9 47,9-9-31,-18 18 16,9-27-16,-9 0-32,0-9 1,0 9 15,0-8 32,0 8-32,0 0 16,0-8-16,0 8 16,17-18 0,-17 10-16,0-10 16,9 18 0,-9-8 0,0 8-16,0-9 16,0 9-16,0 1 32,0-10 15,0 9-47,0-9 63,0 10-47,9 8-16,-9-27 31,0 10-30</inkml:trace>
  <inkml:trace contextRef="#ctx0" brushRef="#br0" timeOffset="88665.05">2108 14120 0</inkml:trace>
  <inkml:trace contextRef="#ctx0" brushRef="#br1" timeOffset="107171.17">3351 7629 0,'27'-9'78,"-10"-26"-62,-8 26 15,-9 0-31,18 9 47,-142 132 63,-17 62-95,0-61 1,35 8 15,45-44-15,-1-18-1,27-8 1,-1-18 0,-8-18-1,27-9 1,-19 10-1,36-28 1,-26 10 0,26-9-1,-9 9 1,-9-10 31,10-8 31,8 9-47,-9 9 0,-9-9-15,18 8 31,-9-8-31,-17 18-1,-9 26 1,-1 17-1,-25 9 1,34-34 0,-8 7-1,-18-25 1,53 8 0,-27-8-1,10-27 1,17 17-1,-9-8 17,-9-9-32,18 18 31,-8 8 0,-10-26-15,9 9-1,9 0 1,-26 8 0,8-8 31,9 9-16</inkml:trace>
  <inkml:trace contextRef="#ctx0" brushRef="#br1" timeOffset="109146.67">2002 7893 0,'115'124'281,"52"35"-265,1-18 0,-36-27-1,0 27 1,-52-61 0,-1-1 15,1-26-16,-45-18 1,-9-17 0,10 9-1,-28-10 1,19 10 0,8-1-1,-26-8 1,17 8-1,-8-17 1,-9 9 0,17-10 15,-26 10 16,18-18 15,-9 9 1,8 9-16,-8-10 15,-9 1-15,18 9-16,-18-9 1,9 8 14,-1-8-14,10 9 30,-9-9-15,9-1-16,-10-8 32</inkml:trace>
  <inkml:trace contextRef="#ctx0" brushRef="#br2" timeOffset="116105.51">6368 8864 0,'0'-9'282,"0"-18"-267,0-8 1,0 26 0,0-17-16,-18 17 15,18-18 1,0-25-1,-9-63 1,9 53 0,0-8-1,0 8 1,0 9 0,0 9-1,0-71 1,0 71-1,0 18 1,0-27 0,0-18-1,0 36 1,0-9 0,0 17-1,0 1 1,0 17-1,-17-9 1,17 10 15,0-10 32,0 9-32</inkml:trace>
  <inkml:trace contextRef="#ctx0" brushRef="#br2" timeOffset="118049.81">6271 7752 0,'26'-26'344,"9"-27"-313,18 0-15,27-26-1,-1-1 1,9-26-1,-8 27 1,-36 26 0,9 9-1,-18 9 1,-9-9 0,27-9-1,-17 0 1,16 18 15,-25-10-15,-9 28-1,8 8 1,-17-9 0,8 10-1</inkml:trace>
  <inkml:trace contextRef="#ctx0" brushRef="#br2" timeOffset="120107.13">7091 6862 0,'0'17'375,"35"1"-360,-17 8 17,8 10-17,27 16 1,0-7 0,18 16-1,8-8 1,-26 0-1,-27-18 1,27-8 15,-17 8-31,-10 0 32,9-26-17,-26 9 1,9 8-1,-9-26 1,-1 9 0,10 9-1,-9-9 17,17 17-1,-8-8 0,-9-9 0,-9 8-15,17-17 0,-8 9 15,9 0 16,-18 8-16,9-8 31,-1 9-30,10-9 15,-9 8 15,-9-8-46,18 0-1,-18 9 32,8-10-31,1-8 15</inkml:trace>
  <inkml:trace contextRef="#ctx0" brushRef="#br2" timeOffset="122872.68">7876 7620 0,'0'18'344,"0"8"-329,0 18 1,0 27 0,0 17-1,9-26 1,-9 8-16,0-26 15,17 9 1,-17-26 0,0-1-1,0 1 17,0-1-17,0-17 1,0 9 15,0-10-15,0 10-1,0-9 17,0 0-17,0 8 48,0-8-32,9 9-15,-9-9-1,0 8 1,0-8 15,0 0 0,0 17-15,0 10 31,0-28-16,18 1-15,-18 9-1,0-9 1,0 8 0,0 10 15,0-18-16,0-1 1,0 10 0,0-9-1,0 8 1,0-8 0,0 9-1,0-9 1,0 0-1,0 8 1,0 10 31,0-18-47,0 8 31,0-8 0,0 17 1,0-8-1,0-9 0,0 0-15,0 8-1,0-8 17,-9 9-17,9-9 17,0-1-17,0 10 16,0-9-15,-9 9 31,9-10-47</inkml:trace>
  <inkml:trace contextRef="#ctx0" brushRef="#br2" timeOffset="127836.86">6906 8908 0,'0'-9'375,"0"-18"-360,0 1 1,0-1-1,0-17 1,8-9 0,-8 27 15,0-18-31,18 9 31,-18 26-15,0-18-1,0 10 1,0 8 0,0-9-1,18-8 17,-18 17-1,0-9 16,9 9-16,-9 1 0,0-10 16,8 9-16,-8-8 1,18 17 14,-18-9-30,9 0 31,8-9-31,-17 9 15,9-8 31,18 8-30,8-9 46,-26 10-47,0-10 0,8 18-15,-8-9 15,18 9 0,8-18 32,-26 18-32,17 0 16,-8 0 15,-9 0-30,-1 0-1,10 0 0,-9 18 0,8-18-15,-17 9 15,9-9 1,9 18 14,-9-10-14,-9 10-1,0-9 0,9 0 0,8 8 16,-17-8-47,0 9 47,9-9-16,-9 8 1,0-8 15,0 0-16,0 8 0,18-8 0,-18 9 1,0-9-1,0 0 0,0 8 0,9-8 1,-9 9-1,0-10 16,0 10-16,0-9 16,0 0-16,0 8 16,0-8-31,0 9 30,0-9-14,0 8-1,0-8 0,0 0 0,0 9 16,0-10-15,17-8-1,-17 18 0,0-9 0,0 0 16,0 8-16,0-8 16,0 18 47,0-10-31,0-8-32,0 9 16,0-9-16,0-1 0,0 10 16,9-18 78</inkml:trace>
  <inkml:trace contextRef="#ctx0" brushRef="#br2" timeOffset="131018.03">6218 8916 0,'88'0'297,"35"0"-281,-8 0-1,-18 0 1,-35 0 0,-18 0-1,-9 0 16,9 0-31,-35 0 32,35 0-17,-26 0 1,8 0 0,1 0-1,-18-17 1,17 17-1,0 0 1,10 9 0,-10-9-1,-8 0 1,8 0 15,1 0-31,17 0 31,-35 0-15,26 0 0,9 0-1,-18 0 1,1 17 0,8-17-1,-8 0 1,-1 0 15,18 0-15,-26 0-1,8 0 1,-17 0 0,9 9-1,-9-9 1,17 0-1,-8 0 17,8 0-17,1 0 17,-1 0-1,-17 0 0,9 0-15,-10 0-1,10 0 1,-9 0 0,17-9-1,-8 9 1,-9 0-1,0 0 1,8 0 0,-8 0 31,17-9-16,-8 9 16,-9 0 15,9 0-31,-10 0 16,19 0-15,-1 0 14,-8 0-30,-9 0 15,8 0-15,-8 0 15,0 0 16,26 0-16,-26 0 1,0 0-1,9 0 0,8 0 0,-17 0 47,9 0-62,-10 0 15,1 0 32</inkml:trace>
  <inkml:trace contextRef="#ctx0" brushRef="#br2" timeOffset="134017.17">7038 6174 0,'0'8'390,"0"10"-374,0-9 0,0 0 31,0 8 15,18-8-31,-18 9 1,0-9-1,0 8 0,0-8 0,0 18 16,0-1-16,0 0 1,0-8-17,0 9 1,0-1 0,17 27-1,-17-9 1,9 0-1,9 27 1,-18-45 0,0 27 15,17-44-15,-17 0-1,0 8 1,0-8-1,9 9 17,-9-9 46,18 8-31,-18-8 0</inkml:trace>
  <inkml:trace contextRef="#ctx0" brushRef="#br2" timeOffset="135271.56">6862 6447 0,'0'-9'141,"114"-8"-1,36-1-124,-26-9 0,-27 10 15,-27 17-16,-61 0 1,17 9 0,-8-9-1,-9 0 48,-9 8 31</inkml:trace>
  <inkml:trace contextRef="#ctx0" brushRef="#br3" timeOffset="152146.17">9110 7056 0,'0'17'312,"9"10"-312,-9 17 31,9-9-15,-9 9 0,0 0-1,0 9 1,0-9 0,0 27-1,18-27 1,-18 0-1,17 9 1,-17-9 15,0 9-15,18-9 0,-18 0-1,0 9 1,0-9-1,0 0 1,18 9 0,-18-9-1,0 9 1,17-9 0,1 27-1,-18-27 1,0 0 15,9 9-15,-9-9-1,0 9 1,0 35 0,0-44-1,0 18 1,0 9-1,0-27 1,0 9 0,0-9-1,0-18 1,0 1 0,0 8 15,0-26-16,0 8 1,0 10 0,0-18-1,0-1 17,0 10-17,0-9 16,9 8 32,-9-8-16,0 0-16,35 9 32,-26-9 30,0-9-30,8 0-48,-8 0 17,9 0-32,-10 0 31,1 0-15,27 0 30,-10 0-30,18 0 0,0 0-1,27 0 1,17-9 0,-18 18-1,-8-9 16,-27 0-31,-8 0 32,-1 0-17,-17 17 48,9-17 171,-9-9-140,-9 1-63,0-19 0,17-8-15,-17 26 0,0 0 15,0-8-15,0 8-1,0-18 1,0 1 15,-8-45-15,8 1-1,0 8 1,0-9 0,0 27-1,-18 18 1,18-1-1,0-8 1,0 26 0,0-17 15,-9 8-15,9 9-1,0-17 1,0 17-1,0-17 1,0 8 0,-18 9-1,18-8 1,0 8 0,0-18-1,0 10 1,0-10-1,0 18 17,0-35-32,0 18 31,-8-1-15,8-26-1,0 27 1,0 0-1,0-1 1,0-26 0,0 27-1,0 17 17,0-18-32,0 10 15,0-10 16,0 18-31,0-17 32,0 0-1,0 8-15,0-9-1,0 19 1,0-19-1,0 10 1,0-10 15,0 18-31,0-8 32,0 8-17,0 0 1,0-9-1,0 10 1,0-10 0,0 9-1,0-17 1,0 8 15,0-8-15,0-1-1,0 1 1,0-18 0,0-9-1,0 26 1,0-17 0,0 18-1,-18 8 1,18-9-1,0 19 1,0-19 0,0 10 15,0 8-15,0-9-1,0 9 16,0 0 1,0-8-1,0 8 63,9-9-47,-9 10 62,0-10 16,0 9-63,0 0-15</inkml:trace>
  <inkml:trace contextRef="#ctx0" brushRef="#br3" timeOffset="154250.44">9155 7038 0,'35'0'297,"9"0"-282,44 0 1,9-18 0,-26 18-1,-10-17 16,-8 17-31,-9-18 32,1 18-17,-10 0 1,-9 0 0,-17 0-1,9 0 48,-9 0-16,8 0 62,-8 9-78,0-9 32,8 9-16,-8 8 62,9-17-62,-9 0 0,-9 9 15</inkml:trace>
  <inkml:trace contextRef="#ctx0" brushRef="#br3" timeOffset="158555.06">9490 7294 0,'-44'0'375,"35"0"-359,-18-18-1,10 18 1,8 0 15,9 18 360,0-1-329,0-8-31,0 0 1,0 9-1,0-10 0,0 10 32,0-9-32,0 9 0,0-10 0,26-8 32,-26 9-1,27-9-30,-10 0 77,-8 0-62,0 0 0,9 0-16,-9 0 16,8 0 15,-8 0 48,9 0-79,-10 0 78,-8-9-62,0-8 0,0 8-16,0-9 16,0 9 16,0-8-32,0 8 47,0 0 16,0-9-63,-17 18 204,8 0-204,-9-8 16</inkml:trace>
  <inkml:trace contextRef="#ctx0" brushRef="#br3" timeOffset="161193.01">9675 7267 0,'0'18'484,"0"-9"-437,-9 8 0,9-8 0,0 0-16,0 9-15,-18-10 46,18 10 16,0-9-46,-8 9 30,8-10-31,0 1 32,0 9 46</inkml:trace>
  <inkml:trace contextRef="#ctx0" brushRef="#br3" timeOffset="165260.81">9772 7302 0,'-9'18'515,"0"-9"-437,-8 9 0,8-10-31,-9 10-15,9-9 77,1 0-47,8 8 1,0-8-1,8-9 298,10 0-298,-9 0-15,8 0 31,-8 18 0,9-27 204,-18 0-220,9-8-15,0 8 47,8 0-47,-17-9 0,0 9 15,9-8 16,-9 8-15,-18-9 249,10 18-249,-1-9 218</inkml:trace>
  <inkml:trace contextRef="#ctx0" brushRef="#br3" timeOffset="169305.99">9781 8784 0,'-18'9'796,"9"9"-764,-8-18-1,8 8 16,9 1-16,-18 9 32,9-18-17,9 9 1,0 8-15,0-8 14,18-9 1,-9 9-31,8-9 31,-8 18-32,9-18 64,-9 8-33,0-8 17,8 0-47,10 0 77,-19-17-30,-8 8-32,0 0 16,0-8 15,0 8-30,-17 9-1,8-18 0,0 9 0,-8 9 16,17-9 0,-27 9-16,18 0 48,-8-17-48</inkml:trace>
  <inkml:trace contextRef="#ctx0" brushRef="#br3" timeOffset="181137.94">9446 7435 0,'0'17'375,"0"45"-359,0-9 15,0 9-16,0-9 1,0-44 15,0 17-15,0-17 0,0 8 15,0-8-16,0 9 1,0-9 15,0 8 1,0-8 14,0 0 17,0 9 31,0 8-63,0 1 63,0-19-47,0 10-16,0 8 16,0-17 0,0 9-16,0 8 47,0-17-62,0 9 15,0-9 0,0 0-15,0 8-1,0-8 17,0 9-1,0 8 16,-9-17-32,9 9 32,0-10-16,0 1 1,0 9-17,0-9 1,0 8 31,0-8-32,-18 9 32,18-9-31,0-1 31,0 10-32,0-9 17,0 8-1,0-8 0,0 0-15,0 9 15,0-9-15,0 8-1,0-8 1,0 9 31,-9-10-32,9 1 1,0 9 15,0-9-15,0 17 0,0 1 15,0 26-16,0 8 1,-17-8 15,17-9-15,0-17 0,0 8 15,0-26-16,0 0 1,0 8 15,0-8 1,0 9-1,0 8 31,9-17 63,-1 9-78,1-18 16,9-9-16,-9 9 156,8 0-172,-17-9 156,-9-9-171,9 10 31,0-10-31,0-8 30,-8 17 1,8 0-31,0-9 15,0-8-15,0-18-1,-18-9 17,18-9-17,0-9 1,0 27 15,0-26-15,0 43-1,0 1 17,0-1-17,0 10 17,0 8-1,0 0 16,0-8 0,0 8-1,0-9-14,0 9 30,0-17-15,0 8-16,0 9 1,0 1-17,0-10 32,0-9-31,18-17 15,-18-26-15,0 8-1,0-9 16,17 27-15,-17-26 15,0 43-15,-9-17 0,9 27 15,0-10-16,0 18 1,-8-8 15,8 8 1,0-9 14,0 9 17,0 1 15,0-10-31,0 9 0,0-8-32,0 8 48,0 0-16,0-9 15,0 9-30,0-8 30,17 17-31,-17-9 16,9-9 16,9 18 171,-18 9-187,0 0-16,0 9 16,0 8 0,-9-17 0,9 9-32,0-10 32,0 1-31,0 9 0,0-9 30,0 8-30,0-8 15,0 18 32,0-10-48,0-8 32,0 0-31,0 8 0,0-8 15,0 9-16,0 8 17,-18 1-17,18 17 1,0-9 15,0 27-15,-9-9-1,9 9 17,0-36-17,0 27 17,0-44-17,0 0 1,0 8 15,0-8 32,0 9-48,0-9 63,0 8-31,0-8 16,0 0-16,0 17 31,0-8-31,9-9-1,-9 8-30,0-8 0,0 9 31,0-9-32,0-1 16,0 10-15,18-9 15,-18 9 1,0-10-1,0 1-16,0 9 17,9-9-17,-9 17 17,0 27-1,17-9-16,-17 9 17,18-27-17,-18 19 17,9-28-17,-9-8 16,0 9-15,0-9 31,0-1-31,0 10 30,0-9 64,0 8-63,0-8-16,0 9 31,-18-9 17,18 0-64,-9 17 79,9-8-32,-17-10 17,8 10-17,9-9-15,-9-9-16,-9 0 16,10 0 0,8-18-16,-18 9 16,18-8 0,9 8-31,-9 0 15,0-8 0,0 8 0,0-9 1,0 9-1,0 0-16,0-8 1,0 8 15,9-9-15,-9 10 31,0-10-32,0 9 1,17 0 31,-17-8-16,9 8 0,-9-9 1,0 9-1,0-8 16,9 8 0,-9 0-32,18-9 32,-18 10 0,8-10-16,-8 9 47,0 0-15,0-8-47,18 8 15,-18-9 0,0 9 0,0-8 94,0 8-93,9 9 93,-9 18-79,0-10 1,0 10-15</inkml:trace>
  <inkml:trace contextRef="#ctx0" brushRef="#br3" timeOffset="184964.67">10186 7179 0,'0'9'890,"-8"8"-843,8-8-16,-9 0 16,9 9 0,-18-9-31,9 17 15,9-8-15,-17 8-1,-1 18 16,-8 9-15,8 0 15,0-26-15,27-27 281,0 0-266,0 0 16,8-18 0,-8 18 0,9 0-16,-9 0 16,8 9 47,-8-9-63,0 0 78,9 0-78,-10 0 32,10 0-32,-9 0 16,0 0-16,8 9 32,-8-9-32,9 0 47</inkml:trace>
  <inkml:trace contextRef="#ctx0" brushRef="#br3" timeOffset="187490.28">10407 7435 0,'0'9'438,"0"-1"-391,-18 10-16,18-9 16,0 9 31,0-10-31,9 1 0,-9 9-16,0-9 0,9-9 1,9 17-1,-10-8 47,10-9-31,-9 0-16,0 0 16,8 0-16,-8-18 16,-9 10-31,0-10 15,18 9 16,-18 0 15,0-8-46,-9 17 31,9-27-16,-9 27 16,-17-9 15,-10-8 17,28 17-48,-10 0 78,9 0-46,9 17-16</inkml:trace>
  <inkml:trace contextRef="#ctx0" brushRef="#br3" timeOffset="190944.06">10619 7479 0,'-9'9'515,"9"0"-499,0-1 62,0 10-47,0-9 1,0 8 14,0-8 1,0 9 16,0-9-32,0 0 16,0 8-16,0-8-15,17-9 46,-8 18-30,-9-27-1,9 9-16,9-9 17,-9 9-1,-9-18 16,17 10-32,-8-1 32,9-9-15,-10 9 61,1-8-61,-9 25 436,0 1-421,0 9 0,0-9-31,0 0 15,-9 8 16,9-8-16,0 9 16,-17-10-16,17 10 32,-9-9-16</inkml:trace>
  <inkml:trace contextRef="#ctx0" brushRef="#br3" timeOffset="195510.94">10971 7585 0,'-17'-9'391,"8"9"-360,-9 0-15,9 0 15,1 0 0,-10 0 16,9 0-16,-8 0 1,8 0-1,0 0 0,-9 0 16,9 9 16,9 8-17,0-8-14,0 9-1,0-9 16,0 8 0,18-8 15,-9-9-31,0 0 32,8 0-32,-8 0-15,9 0 15,-9 0 0,-1-18 16,10 10 16,-9-10-32,9 9 16,-18-8-16,0 8-15,8 9 15,-8-27 0,18 27-15,-18-26 31,9 17-16,-9-9 0,0 10 0,0-10-15,0 9 31,0-9-47,9 10 47,-9-1-16,17-9-15,-17 9 15,0-8 0,9 8-15,-9-9 31,0-8-16,18 26 0,-18-9 0,0 0 1,0-9 15,9 10-16,-9-10 0,0 9 63,0 27 31,0-9-110,0 17 32,0-8-31,-18-9 15,18-1-15,0 10 15,-9-9 0,9 9-15,0-10 15,0 10-15,-18-9 15,18 0 0,-8 26 16,8-9 16,0-17-32,0 9 31,-18-9-30,18-1 15,-9 10-16,9-9 0,-9-9 63,9 18-63,0-10 16,0 10-16,0-9 16,0 0-16,0 8 32,9-8 109</inkml:trace>
  <inkml:trace contextRef="#ctx0" brushRef="#br3" timeOffset="200384.98">10098 8811 0,'0'-9'94,"0"-26"-78,0 8 31,0 18-16,-17 9 78,17 18-93,0-9 15,0 8-15,0-8 15,0 0-15,0 9 93,0 8-62,8-35 218,-8 0-233,0 1-17,0-10 32,0 9-31,9-8 15,-9 8-15,0-9 31,0 9-32,0 0 16,9-8 1,-9 8-1,18-9 0,-9 10 0,8-1 16,-8 9-31,9-18 15,-10 18 0,1 0 48,9 0-48,-9 9 16,-9 0-16,0 0 0,17 8 0,-17-8-15,0 9 31,0-10-16,0 1 0,0 9 1,0-9-1,0 8 0,9 10 63,9-27-16,-18 9-15,9-9 46,8-18-47,-17 9-30,0 0-17,0-8 17,9 8 14,-9-9 1,0 9-15,9-8 30,-9 8 1,18 9-32,-10-9 0,10-8-15,-9 17 46,0 0-31,8 0 16,-8 17-15,-9 1 30,0-9-15,0 8-16,0-8 0,0 0-15,0 9 31,0-10-16,0 10-15,0-9 62,0 8-62,0-8 15,0 0 0,0 9 0,0-9 1,0 8 14,0-8-14,0 9 30</inkml:trace>
  <inkml:trace contextRef="#ctx0" brushRef="#br3" timeOffset="203526.84">10495 8828 0,'0'27'328,"0"-18"-312,0 8 15,0-8 16,0 9-16,0-10-15,0 1 15,0 9-15,0-9 31,0 8-16,0-8 0,0 9 0,9-18 16,9 9-15,-10-9-1,1 0 16,9 0 0,-9 0-16,8 0 0,-8 0 0,9-18 47,-9 9-46,-1 9 15,10-17-1,-9 8 17,9-9-32,-18 9 16,8 0-31,1-8 31,-9 8 31,18-9-63,-18 10 32,0-10-16,-9 27 204,9 0-204,-9 8 0,9-8-15,0 9 0,-9-10 30,9 19-14,-17-1 46,17-8-16,0 8-15,0-17 16,17 9-16,-17-9-1,9 8 17,9-17-32</inkml:trace>
  <inkml:trace contextRef="#ctx0" brushRef="#br3" timeOffset="205635.75">10848 8775 0,'0'18'297,"0"-9"-266,0 17 0,0-8 1,0 8-17,0 1 1,-18 17 15,18 26-15,-17-8-1,-1 9 1,18-27 0,-18 9-1,18-44 1,0 17-1,0-8 32,9-18 47,0 0-78,0 0-1,8-9 17,-8 9-1,-9-9 16,18 0 0,-9 9-16,0-17 0,8 17 0,-8-9 1,9 9-1,-10 0 0,10-18 32</inkml:trace>
  <inkml:trace contextRef="#ctx0" brushRef="#br3" timeOffset="207924.56">10848 8952 0,'9'0'312,"8"0"-265,-8 0-16,0 0 1,9 0-1,-10 0 16,10 0-16,-9 0 16,9 0 0,-10 0-16,1 0 16</inkml:trace>
  <inkml:trace contextRef="#ctx0" brushRef="#br3" timeOffset="210912.74">11068 9128 0,'9'0'297,"0"-9"-250,17-8-16,-8 8 47,-18 0-47,0-9 32,0 10-47,0-10 46,-9 9-31,-17 9 47,17 0-31,-9 0-15,10 0-1,-10 0 0,18 18 0,0-9 16,0 17-16,0-8 1,-9-10-1,9 10 0,0 9 47,9-1-15,-9-17-32,0 8 47,26-8-31,-17-9-31,18 0 62,-10 0-31,-17 18-16,9-18 16,9 0-32,-9-9 32,-1 9-31,10 0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619FF-800C-4C72-9254-6B7A3BBBEA5D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203DD-32CE-41D9-A958-424F3F8C8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01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Text for task 1: </a:t>
            </a:r>
            <a:r>
              <a:rPr lang="en-GB" i="1" dirty="0">
                <a:solidFill>
                  <a:srgbClr val="7030A0"/>
                </a:solidFill>
              </a:rPr>
              <a:t>An air mass is a volume of air with very similar temperature and humidity characteristics. </a:t>
            </a:r>
          </a:p>
          <a:p>
            <a:r>
              <a:rPr lang="en-GB" i="1" dirty="0">
                <a:solidFill>
                  <a:srgbClr val="7030A0"/>
                </a:solidFill>
              </a:rPr>
              <a:t>Air masses cover many hundreds or thousands of miles.</a:t>
            </a:r>
          </a:p>
          <a:p>
            <a:r>
              <a:rPr lang="en-GB" i="1" dirty="0">
                <a:solidFill>
                  <a:srgbClr val="7030A0"/>
                </a:solidFill>
              </a:rPr>
              <a:t>They are classified by where they come from and which path the wind takes.</a:t>
            </a:r>
          </a:p>
          <a:p>
            <a:r>
              <a:rPr lang="en-GB" b="1" i="1" dirty="0">
                <a:solidFill>
                  <a:srgbClr val="7030A0"/>
                </a:solidFill>
              </a:rPr>
              <a:t>Fronts</a:t>
            </a:r>
            <a:r>
              <a:rPr lang="en-GB" i="1" dirty="0">
                <a:solidFill>
                  <a:srgbClr val="7030A0"/>
                </a:solidFill>
              </a:rPr>
              <a:t> mark the boundary between two distinct air masses</a:t>
            </a:r>
            <a:r>
              <a:rPr lang="en-GB" i="1" dirty="0"/>
              <a:t>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203DD-32CE-41D9-A958-424F3F8C8CC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95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098861-ED96-8540-8B53-CDD731A4F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189" y="1952237"/>
            <a:ext cx="8377518" cy="3293396"/>
          </a:xfr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4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3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28637"/>
            <a:ext cx="78867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08361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98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9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3027D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3027D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6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0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66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9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8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4E547B-16B9-5744-A1F0-04B6844C4AC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037" r="14454"/>
          <a:stretch/>
        </p:blipFill>
        <p:spPr>
          <a:xfrm>
            <a:off x="0" y="6311901"/>
            <a:ext cx="7822346" cy="5460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E6D20-4788-1849-AF09-167481258DC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9" t="92037" r="1093" b="1102"/>
          <a:stretch/>
        </p:blipFill>
        <p:spPr>
          <a:xfrm>
            <a:off x="7906870" y="6346479"/>
            <a:ext cx="1160290" cy="47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1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582C8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582C8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582C8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582C8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582C83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582C83"/>
        </a:buClr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_8y57ol?x=1jqt&amp;i=38anvz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vk-hBFnBTI?feature=oembed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kvk-hBFnBT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vk-hBFnBTI?feature=oembed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youtu.be/kvk-hBFnBT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vk-hBFnBTI?feature=oembed" TargetMode="External"/><Relationship Id="rId4" Type="http://schemas.openxmlformats.org/officeDocument/2006/relationships/hyperlink" Target="https://youtu.be/kvk-hBFnBTI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izlet.com/_8tb293?x=1qqt&amp;i=ay3h" TargetMode="External"/><Relationship Id="rId4" Type="http://schemas.openxmlformats.org/officeDocument/2006/relationships/hyperlink" Target="https://quizlet.com/500963386/rmets-air-masses-flash-card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ependentthinking.co.uk/thunks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>
            <a:extLst>
              <a:ext uri="{FF2B5EF4-FFF2-40B4-BE49-F238E27FC236}">
                <a16:creationId xmlns:a16="http://schemas.microsoft.com/office/drawing/2014/main" id="{CBC7279C-7E48-45FD-9E2A-9048CEBF0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55" y="1972061"/>
            <a:ext cx="6048672" cy="34163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GB" sz="2000" b="1" dirty="0">
                <a:latin typeface="Calibri" pitchFamily="34" charset="0"/>
                <a:cs typeface="Calibri" pitchFamily="34" charset="0"/>
              </a:rPr>
              <a:t>Fold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your A3 sheet into four.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For each round, draw and label what you see in the presentation, in one box.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On the next round, swap your sheet with a partner, do the same as in point 2, but in a new box.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No peeking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at the previous box(es) – this is a memory exercise!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It gets faster and 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harder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with each round – work quickly!!!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3" name="TextBox 2">
            <a:extLst>
              <a:ext uri="{FF2B5EF4-FFF2-40B4-BE49-F238E27FC236}">
                <a16:creationId xmlns:a16="http://schemas.microsoft.com/office/drawing/2014/main" id="{D3F5D40A-EF4D-4062-9A97-1C642886D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70588"/>
            <a:ext cx="4286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dirty="0">
                <a:solidFill>
                  <a:srgbClr val="7030A0"/>
                </a:solidFill>
                <a:latin typeface="+mn-lt"/>
              </a:rPr>
              <a:t>Connect your learning - </a:t>
            </a:r>
            <a:r>
              <a:rPr lang="en-GB" altLang="en-US" dirty="0">
                <a:solidFill>
                  <a:srgbClr val="7030A0"/>
                </a:solidFill>
                <a:latin typeface="+mn-lt"/>
              </a:rPr>
              <a:t>Global Atmospheric Circulation Practice</a:t>
            </a:r>
          </a:p>
        </p:txBody>
      </p:sp>
      <p:pic>
        <p:nvPicPr>
          <p:cNvPr id="2054" name="Picture 8">
            <a:extLst>
              <a:ext uri="{FF2B5EF4-FFF2-40B4-BE49-F238E27FC236}">
                <a16:creationId xmlns:a16="http://schemas.microsoft.com/office/drawing/2014/main" id="{93BD1B77-D55A-4925-95A2-E05BC833E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651931" cy="27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28EAA6A-BC18-4AC2-AC17-AF6342537288}"/>
              </a:ext>
            </a:extLst>
          </p:cNvPr>
          <p:cNvGraphicFramePr>
            <a:graphicFrameLocks noGrp="1"/>
          </p:cNvGraphicFramePr>
          <p:nvPr/>
        </p:nvGraphicFramePr>
        <p:xfrm>
          <a:off x="6444208" y="3421742"/>
          <a:ext cx="2699792" cy="1879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896">
                  <a:extLst>
                    <a:ext uri="{9D8B030D-6E8A-4147-A177-3AD203B41FA5}">
                      <a16:colId xmlns:a16="http://schemas.microsoft.com/office/drawing/2014/main" val="218506805"/>
                    </a:ext>
                  </a:extLst>
                </a:gridCol>
                <a:gridCol w="1349896">
                  <a:extLst>
                    <a:ext uri="{9D8B030D-6E8A-4147-A177-3AD203B41FA5}">
                      <a16:colId xmlns:a16="http://schemas.microsoft.com/office/drawing/2014/main" val="863103348"/>
                    </a:ext>
                  </a:extLst>
                </a:gridCol>
              </a:tblGrid>
              <a:tr h="939733">
                <a:tc>
                  <a:txBody>
                    <a:bodyPr/>
                    <a:lstStyle/>
                    <a:p>
                      <a:r>
                        <a:rPr lang="en-GB" sz="1000" b="1" u="sng" dirty="0">
                          <a:solidFill>
                            <a:srgbClr val="7030A0"/>
                          </a:solidFill>
                        </a:rPr>
                        <a:t>Round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rgbClr val="7030A0"/>
                          </a:solidFill>
                        </a:rPr>
                        <a:t>Round 2</a:t>
                      </a:r>
                    </a:p>
                    <a:p>
                      <a:endParaRPr lang="en-GB" sz="1000" b="1" u="sng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282524"/>
                  </a:ext>
                </a:extLst>
              </a:tr>
              <a:tr h="93973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rgbClr val="7030A0"/>
                          </a:solidFill>
                        </a:rPr>
                        <a:t>Round 3</a:t>
                      </a:r>
                    </a:p>
                    <a:p>
                      <a:endParaRPr lang="en-GB" sz="1000" b="1" u="sng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rgbClr val="7030A0"/>
                          </a:solidFill>
                        </a:rPr>
                        <a:t>Round 4</a:t>
                      </a:r>
                    </a:p>
                    <a:p>
                      <a:endParaRPr lang="en-GB" sz="1000" b="1" u="sng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529877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3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>
            <a:extLst>
              <a:ext uri="{FF2B5EF4-FFF2-40B4-BE49-F238E27FC236}">
                <a16:creationId xmlns:a16="http://schemas.microsoft.com/office/drawing/2014/main" id="{7BF33373-2B72-4757-B243-553741CCE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2716213"/>
            <a:ext cx="5761038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400" dirty="0"/>
              <a:t>Turn over your sheet and see how much you can draw from memory!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16E6C7-9280-49FA-BE24-66A082B67900}"/>
              </a:ext>
            </a:extLst>
          </p:cNvPr>
          <p:cNvSpPr/>
          <p:nvPr/>
        </p:nvSpPr>
        <p:spPr>
          <a:xfrm>
            <a:off x="425667" y="1484784"/>
            <a:ext cx="82926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Finally</a:t>
            </a:r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Click="0" advTm="30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1E03-D8ED-4D1D-B8B5-74BB43BB3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Alternative Connect your Learning: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CEFA9-3550-4B1A-91E2-88056A5BD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n-lt"/>
              </a:rPr>
              <a:t>Try this Quizlet set; </a:t>
            </a:r>
          </a:p>
          <a:p>
            <a:pPr marL="0" indent="0">
              <a:buNone/>
            </a:pPr>
            <a:r>
              <a:rPr lang="en-GB" sz="2400" u="sng" dirty="0">
                <a:hlinkClick r:id="rId2"/>
              </a:rPr>
              <a:t>https://quizlet.com/_8y57ol?x=1jqt&amp;i=38anvz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2764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EC5EC9-8DAD-4895-BA45-CB3741F14E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Air Masses</a:t>
            </a:r>
          </a:p>
        </p:txBody>
      </p:sp>
    </p:spTree>
    <p:extLst>
      <p:ext uri="{BB962C8B-B14F-4D97-AF65-F5344CB8AC3E}">
        <p14:creationId xmlns:p14="http://schemas.microsoft.com/office/powerpoint/2010/main" val="75527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5381" y="1113235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>
                <a:latin typeface="+mn-lt"/>
              </a:rPr>
              <a:t>Air Masses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GB" sz="2000" dirty="0">
                <a:latin typeface="+mn-lt"/>
              </a:rPr>
              <a:t>To be able to describe the 5 major air masses that affect the UK.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2000" dirty="0">
                <a:latin typeface="+mn-lt"/>
              </a:rPr>
              <a:t>To be able to explain what weather the  major air masses bring to the UK.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2000" dirty="0">
                <a:latin typeface="+mn-lt"/>
              </a:rPr>
              <a:t>To be able to draw compass rose diagrams and infer which air masses affect the UK most.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2000" dirty="0">
                <a:latin typeface="+mn-lt"/>
              </a:rPr>
              <a:t>To consider how air masses affect day to day life in the UK.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Outcomes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dirty="0">
                <a:latin typeface="+mn-lt"/>
              </a:rPr>
              <a:t>Video notes and a completed table on the 5 air masses affecting the UK.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latin typeface="+mn-lt"/>
              </a:rPr>
              <a:t>A completed compass rose diagram.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latin typeface="+mn-lt"/>
              </a:rPr>
              <a:t>Explained decisions on air mass “most likely to” statements.</a:t>
            </a:r>
          </a:p>
        </p:txBody>
      </p:sp>
    </p:spTree>
    <p:extLst>
      <p:ext uri="{BB962C8B-B14F-4D97-AF65-F5344CB8AC3E}">
        <p14:creationId xmlns:p14="http://schemas.microsoft.com/office/powerpoint/2010/main" val="112657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8F237-C986-4C00-AFC6-01A568C7B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Air masses – diagrams from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526FD-7263-4B8A-9F70-0AEA0B78F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>
                <a:latin typeface="+mn-lt"/>
              </a:rPr>
              <a:t>1. Task - Try to draw the words as I speak them – no words allowed, only pictures/sketches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4FDC01-5333-40CE-8519-FEFE51F9C3B0}"/>
              </a:ext>
            </a:extLst>
          </p:cNvPr>
          <p:cNvSpPr/>
          <p:nvPr/>
        </p:nvSpPr>
        <p:spPr>
          <a:xfrm>
            <a:off x="628650" y="3732757"/>
            <a:ext cx="81962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2. Read your diagrams back to a partner</a:t>
            </a:r>
          </a:p>
          <a:p>
            <a:r>
              <a:rPr lang="en-GB" b="1" dirty="0"/>
              <a:t>3. Now use the definition below to write 2 sentences summarising what an air mass is.</a:t>
            </a:r>
          </a:p>
          <a:p>
            <a:r>
              <a:rPr lang="en-GB" i="1" dirty="0">
                <a:solidFill>
                  <a:srgbClr val="7030A0"/>
                </a:solidFill>
              </a:rPr>
              <a:t>An air mass is a volume of air with very similar temperature and humidity characteristics. </a:t>
            </a:r>
          </a:p>
          <a:p>
            <a:r>
              <a:rPr lang="en-GB" i="1" dirty="0">
                <a:solidFill>
                  <a:srgbClr val="7030A0"/>
                </a:solidFill>
              </a:rPr>
              <a:t>Air masses cover many hundreds or thousands of miles.</a:t>
            </a:r>
          </a:p>
          <a:p>
            <a:r>
              <a:rPr lang="en-GB" i="1" dirty="0">
                <a:solidFill>
                  <a:srgbClr val="7030A0"/>
                </a:solidFill>
              </a:rPr>
              <a:t>They adapt to the characteristics of the surface below them. </a:t>
            </a:r>
          </a:p>
          <a:p>
            <a:r>
              <a:rPr lang="en-GB" i="1" dirty="0">
                <a:solidFill>
                  <a:srgbClr val="7030A0"/>
                </a:solidFill>
              </a:rPr>
              <a:t>They are classified by where they come from and which path the wind takes.</a:t>
            </a:r>
          </a:p>
          <a:p>
            <a:r>
              <a:rPr lang="en-GB" b="1" dirty="0">
                <a:solidFill>
                  <a:srgbClr val="7030A0"/>
                </a:solidFill>
              </a:rPr>
              <a:t>Fronts</a:t>
            </a:r>
            <a:r>
              <a:rPr lang="en-GB" dirty="0">
                <a:solidFill>
                  <a:srgbClr val="7030A0"/>
                </a:solidFill>
              </a:rPr>
              <a:t> mark the boundary between two distinct air masses</a:t>
            </a:r>
            <a:r>
              <a:rPr lang="en-GB" dirty="0"/>
              <a:t>. </a:t>
            </a:r>
          </a:p>
          <a:p>
            <a:endParaRPr lang="en-GB" i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C039C4E-7616-44FB-BE94-38CBF6230003}"/>
                  </a:ext>
                </a:extLst>
              </p14:cNvPr>
              <p14:cNvContentPartPr/>
              <p14:nvPr/>
            </p14:nvContentPartPr>
            <p14:xfrm>
              <a:off x="1216020" y="2479815"/>
              <a:ext cx="3305520" cy="2860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C039C4E-7616-44FB-BE94-38CBF62300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6660" y="2470455"/>
                <a:ext cx="3324240" cy="287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213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E7EA64-65FD-4ED9-9EE4-DD9ADB1C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862" y="-38444"/>
            <a:ext cx="3452813" cy="763588"/>
          </a:xfrm>
        </p:spPr>
        <p:txBody>
          <a:bodyPr/>
          <a:lstStyle/>
          <a:p>
            <a:r>
              <a:rPr lang="en-GB" dirty="0">
                <a:latin typeface="+mn-lt"/>
              </a:rPr>
              <a:t>What are air masses?</a:t>
            </a:r>
          </a:p>
        </p:txBody>
      </p:sp>
      <p:pic>
        <p:nvPicPr>
          <p:cNvPr id="10" name="Online Media 9" title="What are air masses?">
            <a:hlinkClick r:id="" action="ppaction://media"/>
            <a:extLst>
              <a:ext uri="{FF2B5EF4-FFF2-40B4-BE49-F238E27FC236}">
                <a16:creationId xmlns:a16="http://schemas.microsoft.com/office/drawing/2014/main" id="{D0946588-5A14-431D-B139-7DF83986F21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90587" y="578878"/>
            <a:ext cx="7544952" cy="42439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7DDE45-860C-418D-B16D-93D099AE2939}"/>
              </a:ext>
            </a:extLst>
          </p:cNvPr>
          <p:cNvSpPr/>
          <p:nvPr/>
        </p:nvSpPr>
        <p:spPr>
          <a:xfrm>
            <a:off x="0" y="4897989"/>
            <a:ext cx="5429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https://www.youtube.com/watch?v=kvk-hBFnBTI</a:t>
            </a:r>
            <a:r>
              <a:rPr lang="en-GB" dirty="0"/>
              <a:t>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F4ED09F-B82E-41AD-9C29-EA09B2165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426635"/>
            <a:ext cx="852487" cy="8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C58BEBE-451C-4718-B2D4-887A1FF688C9}"/>
              </a:ext>
            </a:extLst>
          </p:cNvPr>
          <p:cNvSpPr/>
          <p:nvPr/>
        </p:nvSpPr>
        <p:spPr>
          <a:xfrm>
            <a:off x="2636309" y="5543751"/>
            <a:ext cx="6353735" cy="618253"/>
          </a:xfrm>
          <a:prstGeom prst="wedgeRoundRectCallout">
            <a:avLst>
              <a:gd name="adj1" fmla="val -81488"/>
              <a:gd name="adj2" fmla="val 13123"/>
              <a:gd name="adj3" fmla="val 16667"/>
            </a:avLst>
          </a:prstGeom>
          <a:solidFill>
            <a:srgbClr val="582C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/>
              <a:t>Watch the video and take some notes as it plays</a:t>
            </a:r>
          </a:p>
        </p:txBody>
      </p:sp>
    </p:spTree>
    <p:extLst>
      <p:ext uri="{BB962C8B-B14F-4D97-AF65-F5344CB8AC3E}">
        <p14:creationId xmlns:p14="http://schemas.microsoft.com/office/powerpoint/2010/main" val="328480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E7EA64-65FD-4ED9-9EE4-DD9ADB1C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862" y="-38444"/>
            <a:ext cx="3452813" cy="763588"/>
          </a:xfrm>
        </p:spPr>
        <p:txBody>
          <a:bodyPr/>
          <a:lstStyle/>
          <a:p>
            <a:r>
              <a:rPr lang="en-GB" dirty="0">
                <a:latin typeface="+mn-lt"/>
              </a:rPr>
              <a:t>What are air masses?</a:t>
            </a:r>
          </a:p>
        </p:txBody>
      </p:sp>
      <p:pic>
        <p:nvPicPr>
          <p:cNvPr id="10" name="Online Media 9" title="What are air masses?">
            <a:hlinkClick r:id="" action="ppaction://media"/>
            <a:extLst>
              <a:ext uri="{FF2B5EF4-FFF2-40B4-BE49-F238E27FC236}">
                <a16:creationId xmlns:a16="http://schemas.microsoft.com/office/drawing/2014/main" id="{D0946588-5A14-431D-B139-7DF83986F21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" y="654050"/>
            <a:ext cx="5740896" cy="32291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7DDE45-860C-418D-B16D-93D099AE2939}"/>
              </a:ext>
            </a:extLst>
          </p:cNvPr>
          <p:cNvSpPr/>
          <p:nvPr/>
        </p:nvSpPr>
        <p:spPr>
          <a:xfrm>
            <a:off x="-42862" y="4314826"/>
            <a:ext cx="5429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https://youtu.be/kvk-hBFnBTI</a:t>
            </a:r>
            <a:r>
              <a:rPr lang="en-GB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2A9F86-EDD6-45F7-A386-B937E41578C6}"/>
              </a:ext>
            </a:extLst>
          </p:cNvPr>
          <p:cNvSpPr txBox="1"/>
          <p:nvPr/>
        </p:nvSpPr>
        <p:spPr>
          <a:xfrm>
            <a:off x="5734051" y="-38444"/>
            <a:ext cx="340994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RECAP Exercise- try to answer the questions now. If you have any gaps complete them as the video plays a second time.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What characteristics do air masses have that sit over hot deserts like in North Africa?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What is their special name?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What does the term “continental” mean?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What is a polar continental air mass?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What weather does a Polar continental air mass bring to the UK?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Where do Polar Maritime air masses originate?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What does the warm sea water do to a Polar Maritime air mass as it travels over it?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What weather does Polar Maritime bring to the UK?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When does the UK get its most severe weather?</a:t>
            </a:r>
            <a:br>
              <a:rPr lang="en-GB" sz="1400" dirty="0"/>
            </a:br>
            <a:endParaRPr lang="en-GB" sz="1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FB13D0C-8768-4988-802E-64AFCB585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557264"/>
            <a:ext cx="852487" cy="8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7DE0E57-5CB2-4ECE-9ACE-AE43CDA18D34}"/>
              </a:ext>
            </a:extLst>
          </p:cNvPr>
          <p:cNvSpPr/>
          <p:nvPr/>
        </p:nvSpPr>
        <p:spPr>
          <a:xfrm>
            <a:off x="1446261" y="4893390"/>
            <a:ext cx="3732115" cy="1044535"/>
          </a:xfrm>
          <a:prstGeom prst="wedgeRoundRectCallout">
            <a:avLst>
              <a:gd name="adj1" fmla="val -62567"/>
              <a:gd name="adj2" fmla="val 53993"/>
              <a:gd name="adj3" fmla="val 16667"/>
            </a:avLst>
          </a:prstGeom>
          <a:solidFill>
            <a:srgbClr val="582C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/>
              <a:t>DID YOU KNOW? Winds are named by the direction that they are blowing from!</a:t>
            </a:r>
          </a:p>
        </p:txBody>
      </p:sp>
    </p:spTree>
    <p:extLst>
      <p:ext uri="{BB962C8B-B14F-4D97-AF65-F5344CB8AC3E}">
        <p14:creationId xmlns:p14="http://schemas.microsoft.com/office/powerpoint/2010/main" val="171278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E7EA64-65FD-4ED9-9EE4-DD9ADB1C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862" y="-38444"/>
            <a:ext cx="3452813" cy="763588"/>
          </a:xfrm>
        </p:spPr>
        <p:txBody>
          <a:bodyPr/>
          <a:lstStyle/>
          <a:p>
            <a:r>
              <a:rPr lang="en-GB" dirty="0">
                <a:latin typeface="+mn-lt"/>
              </a:rPr>
              <a:t>What are air masses?</a:t>
            </a:r>
          </a:p>
        </p:txBody>
      </p:sp>
      <p:pic>
        <p:nvPicPr>
          <p:cNvPr id="10" name="Online Media 9" title="What are air masses?">
            <a:hlinkClick r:id="" action="ppaction://media"/>
            <a:extLst>
              <a:ext uri="{FF2B5EF4-FFF2-40B4-BE49-F238E27FC236}">
                <a16:creationId xmlns:a16="http://schemas.microsoft.com/office/drawing/2014/main" id="{D0946588-5A14-431D-B139-7DF83986F21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9680" y="654050"/>
            <a:ext cx="6508194" cy="36607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7DDE45-860C-418D-B16D-93D099AE2939}"/>
              </a:ext>
            </a:extLst>
          </p:cNvPr>
          <p:cNvSpPr/>
          <p:nvPr/>
        </p:nvSpPr>
        <p:spPr>
          <a:xfrm>
            <a:off x="1398718" y="4314826"/>
            <a:ext cx="5429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https://youtu.be/kvk-hBFnBTI</a:t>
            </a: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798D57-063E-4AFD-8CD3-575960648DB8}"/>
              </a:ext>
            </a:extLst>
          </p:cNvPr>
          <p:cNvSpPr txBox="1"/>
          <p:nvPr/>
        </p:nvSpPr>
        <p:spPr>
          <a:xfrm>
            <a:off x="-42862" y="4516647"/>
            <a:ext cx="909185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In summary – copy these definitions into your books;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>
                <a:solidFill>
                  <a:srgbClr val="00B0F0"/>
                </a:solidFill>
              </a:rPr>
              <a:t>Polar or Arctic </a:t>
            </a:r>
            <a:r>
              <a:rPr lang="en-GB" sz="2000" b="1" dirty="0"/>
              <a:t>airmasses come from </a:t>
            </a:r>
            <a:r>
              <a:rPr lang="en-GB" sz="2000" b="1" dirty="0">
                <a:solidFill>
                  <a:srgbClr val="00B0F0"/>
                </a:solidFill>
              </a:rPr>
              <a:t>colder</a:t>
            </a:r>
            <a:r>
              <a:rPr lang="en-GB" sz="2000" b="1" dirty="0"/>
              <a:t> regions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>
                <a:solidFill>
                  <a:srgbClr val="FF0000"/>
                </a:solidFill>
              </a:rPr>
              <a:t>Tropical</a:t>
            </a:r>
            <a:r>
              <a:rPr lang="en-GB" sz="2000" b="1" dirty="0"/>
              <a:t> air masses come from </a:t>
            </a:r>
            <a:r>
              <a:rPr lang="en-GB" sz="2000" b="1" dirty="0">
                <a:solidFill>
                  <a:srgbClr val="FF0000"/>
                </a:solidFill>
              </a:rPr>
              <a:t>warmer</a:t>
            </a:r>
            <a:r>
              <a:rPr lang="en-GB" sz="2000" b="1" dirty="0"/>
              <a:t> regions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Continental </a:t>
            </a:r>
            <a:r>
              <a:rPr lang="en-GB" sz="2000" b="1" dirty="0"/>
              <a:t>means the air mass is generally </a:t>
            </a: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dry</a:t>
            </a:r>
            <a:r>
              <a:rPr lang="en-GB" sz="2000" b="1" dirty="0"/>
              <a:t> or lacking in humidity as it has passed over the </a:t>
            </a: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LAND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Maritime</a:t>
            </a:r>
            <a:r>
              <a:rPr lang="en-GB" sz="2000" b="1" dirty="0"/>
              <a:t> means the air mass is generally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humid</a:t>
            </a:r>
            <a:r>
              <a:rPr lang="en-GB" sz="2000" b="1" dirty="0"/>
              <a:t> as it has passed over the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OCEAN</a:t>
            </a:r>
          </a:p>
          <a:p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86730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Rectangle 381">
            <a:extLst>
              <a:ext uri="{FF2B5EF4-FFF2-40B4-BE49-F238E27FC236}">
                <a16:creationId xmlns:a16="http://schemas.microsoft.com/office/drawing/2014/main" id="{C8023053-592C-4F34-AA60-1776ED5DCDB8}"/>
              </a:ext>
            </a:extLst>
          </p:cNvPr>
          <p:cNvSpPr/>
          <p:nvPr/>
        </p:nvSpPr>
        <p:spPr>
          <a:xfrm>
            <a:off x="0" y="0"/>
            <a:ext cx="9039131" cy="63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C379953-4EF1-4E1A-BEB7-747CAFD9EBAB}"/>
              </a:ext>
            </a:extLst>
          </p:cNvPr>
          <p:cNvGrpSpPr/>
          <p:nvPr/>
        </p:nvGrpSpPr>
        <p:grpSpPr>
          <a:xfrm>
            <a:off x="560832" y="5026800"/>
            <a:ext cx="2017801" cy="1085600"/>
            <a:chOff x="9525" y="5410200"/>
            <a:chExt cx="2171701" cy="1168400"/>
          </a:xfrm>
          <a:solidFill>
            <a:schemeClr val="bg1"/>
          </a:solidFill>
        </p:grpSpPr>
        <p:sp>
          <p:nvSpPr>
            <p:cNvPr id="105" name="Freeform 135">
              <a:extLst>
                <a:ext uri="{FF2B5EF4-FFF2-40B4-BE49-F238E27FC236}">
                  <a16:creationId xmlns:a16="http://schemas.microsoft.com/office/drawing/2014/main" id="{7FF5C361-5AE0-4E0A-9EDC-0551D0868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" y="6526213"/>
              <a:ext cx="38100" cy="23813"/>
            </a:xfrm>
            <a:custGeom>
              <a:avLst/>
              <a:gdLst>
                <a:gd name="T0" fmla="*/ 60 w 120"/>
                <a:gd name="T1" fmla="*/ 18 h 77"/>
                <a:gd name="T2" fmla="*/ 120 w 120"/>
                <a:gd name="T3" fmla="*/ 7 h 77"/>
                <a:gd name="T4" fmla="*/ 108 w 120"/>
                <a:gd name="T5" fmla="*/ 77 h 77"/>
                <a:gd name="T6" fmla="*/ 21 w 120"/>
                <a:gd name="T7" fmla="*/ 66 h 77"/>
                <a:gd name="T8" fmla="*/ 0 w 120"/>
                <a:gd name="T9" fmla="*/ 23 h 77"/>
                <a:gd name="T10" fmla="*/ 10 w 120"/>
                <a:gd name="T11" fmla="*/ 0 h 77"/>
                <a:gd name="T12" fmla="*/ 60 w 120"/>
                <a:gd name="T13" fmla="*/ 1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77">
                  <a:moveTo>
                    <a:pt x="60" y="18"/>
                  </a:moveTo>
                  <a:lnTo>
                    <a:pt x="120" y="7"/>
                  </a:lnTo>
                  <a:lnTo>
                    <a:pt x="108" y="77"/>
                  </a:lnTo>
                  <a:lnTo>
                    <a:pt x="21" y="66"/>
                  </a:lnTo>
                  <a:lnTo>
                    <a:pt x="0" y="23"/>
                  </a:lnTo>
                  <a:lnTo>
                    <a:pt x="10" y="0"/>
                  </a:lnTo>
                  <a:lnTo>
                    <a:pt x="60" y="1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136">
              <a:extLst>
                <a:ext uri="{FF2B5EF4-FFF2-40B4-BE49-F238E27FC236}">
                  <a16:creationId xmlns:a16="http://schemas.microsoft.com/office/drawing/2014/main" id="{EA0BF6B9-0F81-4448-8B09-A4EF66424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6565900"/>
              <a:ext cx="7938" cy="12700"/>
            </a:xfrm>
            <a:custGeom>
              <a:avLst/>
              <a:gdLst>
                <a:gd name="T0" fmla="*/ 0 w 27"/>
                <a:gd name="T1" fmla="*/ 11 h 40"/>
                <a:gd name="T2" fmla="*/ 1 w 27"/>
                <a:gd name="T3" fmla="*/ 36 h 40"/>
                <a:gd name="T4" fmla="*/ 27 w 27"/>
                <a:gd name="T5" fmla="*/ 40 h 40"/>
                <a:gd name="T6" fmla="*/ 17 w 27"/>
                <a:gd name="T7" fmla="*/ 0 h 40"/>
                <a:gd name="T8" fmla="*/ 0 w 27"/>
                <a:gd name="T9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0">
                  <a:moveTo>
                    <a:pt x="0" y="11"/>
                  </a:moveTo>
                  <a:lnTo>
                    <a:pt x="1" y="36"/>
                  </a:lnTo>
                  <a:lnTo>
                    <a:pt x="27" y="40"/>
                  </a:lnTo>
                  <a:lnTo>
                    <a:pt x="17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137">
              <a:extLst>
                <a:ext uri="{FF2B5EF4-FFF2-40B4-BE49-F238E27FC236}">
                  <a16:creationId xmlns:a16="http://schemas.microsoft.com/office/drawing/2014/main" id="{2625176C-2A8E-4C5F-B4BA-293737268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638" y="6502400"/>
              <a:ext cx="9525" cy="4763"/>
            </a:xfrm>
            <a:custGeom>
              <a:avLst/>
              <a:gdLst>
                <a:gd name="T0" fmla="*/ 0 w 30"/>
                <a:gd name="T1" fmla="*/ 0 h 14"/>
                <a:gd name="T2" fmla="*/ 20 w 30"/>
                <a:gd name="T3" fmla="*/ 14 h 14"/>
                <a:gd name="T4" fmla="*/ 30 w 30"/>
                <a:gd name="T5" fmla="*/ 0 h 14"/>
                <a:gd name="T6" fmla="*/ 0 w 30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0" y="0"/>
                  </a:moveTo>
                  <a:lnTo>
                    <a:pt x="20" y="14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138">
              <a:extLst>
                <a:ext uri="{FF2B5EF4-FFF2-40B4-BE49-F238E27FC236}">
                  <a16:creationId xmlns:a16="http://schemas.microsoft.com/office/drawing/2014/main" id="{E5001763-E0E9-4BB1-A186-8C927958A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3" y="5942013"/>
              <a:ext cx="61913" cy="17463"/>
            </a:xfrm>
            <a:custGeom>
              <a:avLst/>
              <a:gdLst>
                <a:gd name="T0" fmla="*/ 169 w 194"/>
                <a:gd name="T1" fmla="*/ 0 h 52"/>
                <a:gd name="T2" fmla="*/ 77 w 194"/>
                <a:gd name="T3" fmla="*/ 22 h 52"/>
                <a:gd name="T4" fmla="*/ 3 w 194"/>
                <a:gd name="T5" fmla="*/ 1 h 52"/>
                <a:gd name="T6" fmla="*/ 0 w 194"/>
                <a:gd name="T7" fmla="*/ 21 h 52"/>
                <a:gd name="T8" fmla="*/ 81 w 194"/>
                <a:gd name="T9" fmla="*/ 52 h 52"/>
                <a:gd name="T10" fmla="*/ 160 w 194"/>
                <a:gd name="T11" fmla="*/ 46 h 52"/>
                <a:gd name="T12" fmla="*/ 194 w 194"/>
                <a:gd name="T13" fmla="*/ 26 h 52"/>
                <a:gd name="T14" fmla="*/ 169 w 194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52">
                  <a:moveTo>
                    <a:pt x="169" y="0"/>
                  </a:moveTo>
                  <a:lnTo>
                    <a:pt x="77" y="22"/>
                  </a:lnTo>
                  <a:lnTo>
                    <a:pt x="3" y="1"/>
                  </a:lnTo>
                  <a:lnTo>
                    <a:pt x="0" y="21"/>
                  </a:lnTo>
                  <a:lnTo>
                    <a:pt x="81" y="52"/>
                  </a:lnTo>
                  <a:lnTo>
                    <a:pt x="160" y="46"/>
                  </a:lnTo>
                  <a:lnTo>
                    <a:pt x="194" y="26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139">
              <a:extLst>
                <a:ext uri="{FF2B5EF4-FFF2-40B4-BE49-F238E27FC236}">
                  <a16:creationId xmlns:a16="http://schemas.microsoft.com/office/drawing/2014/main" id="{A6BAA366-8F58-4C12-A0BF-0B7B6229A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8" y="6042025"/>
              <a:ext cx="14288" cy="11113"/>
            </a:xfrm>
            <a:custGeom>
              <a:avLst/>
              <a:gdLst>
                <a:gd name="T0" fmla="*/ 0 w 46"/>
                <a:gd name="T1" fmla="*/ 31 h 33"/>
                <a:gd name="T2" fmla="*/ 37 w 46"/>
                <a:gd name="T3" fmla="*/ 33 h 33"/>
                <a:gd name="T4" fmla="*/ 46 w 46"/>
                <a:gd name="T5" fmla="*/ 0 h 33"/>
                <a:gd name="T6" fmla="*/ 10 w 46"/>
                <a:gd name="T7" fmla="*/ 1 h 33"/>
                <a:gd name="T8" fmla="*/ 0 w 46"/>
                <a:gd name="T9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3">
                  <a:moveTo>
                    <a:pt x="0" y="31"/>
                  </a:moveTo>
                  <a:lnTo>
                    <a:pt x="37" y="33"/>
                  </a:lnTo>
                  <a:lnTo>
                    <a:pt x="46" y="0"/>
                  </a:lnTo>
                  <a:lnTo>
                    <a:pt x="10" y="1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40">
              <a:extLst>
                <a:ext uri="{FF2B5EF4-FFF2-40B4-BE49-F238E27FC236}">
                  <a16:creationId xmlns:a16="http://schemas.microsoft.com/office/drawing/2014/main" id="{2DBEAC97-A2F2-49E9-AD2A-51CA0788C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350" y="5826125"/>
              <a:ext cx="33338" cy="23813"/>
            </a:xfrm>
            <a:custGeom>
              <a:avLst/>
              <a:gdLst>
                <a:gd name="T0" fmla="*/ 0 w 101"/>
                <a:gd name="T1" fmla="*/ 31 h 72"/>
                <a:gd name="T2" fmla="*/ 45 w 101"/>
                <a:gd name="T3" fmla="*/ 64 h 72"/>
                <a:gd name="T4" fmla="*/ 95 w 101"/>
                <a:gd name="T5" fmla="*/ 72 h 72"/>
                <a:gd name="T6" fmla="*/ 101 w 101"/>
                <a:gd name="T7" fmla="*/ 19 h 72"/>
                <a:gd name="T8" fmla="*/ 53 w 101"/>
                <a:gd name="T9" fmla="*/ 0 h 72"/>
                <a:gd name="T10" fmla="*/ 0 w 101"/>
                <a:gd name="T11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72">
                  <a:moveTo>
                    <a:pt x="0" y="31"/>
                  </a:moveTo>
                  <a:lnTo>
                    <a:pt x="45" y="64"/>
                  </a:lnTo>
                  <a:lnTo>
                    <a:pt x="95" y="72"/>
                  </a:lnTo>
                  <a:lnTo>
                    <a:pt x="101" y="19"/>
                  </a:lnTo>
                  <a:lnTo>
                    <a:pt x="53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141">
              <a:extLst>
                <a:ext uri="{FF2B5EF4-FFF2-40B4-BE49-F238E27FC236}">
                  <a16:creationId xmlns:a16="http://schemas.microsoft.com/office/drawing/2014/main" id="{18ACB7AC-17C7-4EA2-8C37-D42ABD42D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" y="5842000"/>
              <a:ext cx="38100" cy="19050"/>
            </a:xfrm>
            <a:custGeom>
              <a:avLst/>
              <a:gdLst>
                <a:gd name="T0" fmla="*/ 34 w 121"/>
                <a:gd name="T1" fmla="*/ 0 h 58"/>
                <a:gd name="T2" fmla="*/ 0 w 121"/>
                <a:gd name="T3" fmla="*/ 17 h 58"/>
                <a:gd name="T4" fmla="*/ 55 w 121"/>
                <a:gd name="T5" fmla="*/ 56 h 58"/>
                <a:gd name="T6" fmla="*/ 118 w 121"/>
                <a:gd name="T7" fmla="*/ 58 h 58"/>
                <a:gd name="T8" fmla="*/ 121 w 121"/>
                <a:gd name="T9" fmla="*/ 35 h 58"/>
                <a:gd name="T10" fmla="*/ 87 w 121"/>
                <a:gd name="T11" fmla="*/ 13 h 58"/>
                <a:gd name="T12" fmla="*/ 34 w 121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58">
                  <a:moveTo>
                    <a:pt x="34" y="0"/>
                  </a:moveTo>
                  <a:lnTo>
                    <a:pt x="0" y="17"/>
                  </a:lnTo>
                  <a:lnTo>
                    <a:pt x="55" y="56"/>
                  </a:lnTo>
                  <a:lnTo>
                    <a:pt x="118" y="58"/>
                  </a:lnTo>
                  <a:lnTo>
                    <a:pt x="121" y="35"/>
                  </a:lnTo>
                  <a:lnTo>
                    <a:pt x="87" y="1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142">
              <a:extLst>
                <a:ext uri="{FF2B5EF4-FFF2-40B4-BE49-F238E27FC236}">
                  <a16:creationId xmlns:a16="http://schemas.microsoft.com/office/drawing/2014/main" id="{A955A521-FE8D-4DC8-9275-4F83014DF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" y="5851525"/>
              <a:ext cx="22225" cy="17463"/>
            </a:xfrm>
            <a:custGeom>
              <a:avLst/>
              <a:gdLst>
                <a:gd name="T0" fmla="*/ 0 w 71"/>
                <a:gd name="T1" fmla="*/ 14 h 53"/>
                <a:gd name="T2" fmla="*/ 4 w 71"/>
                <a:gd name="T3" fmla="*/ 50 h 53"/>
                <a:gd name="T4" fmla="*/ 61 w 71"/>
                <a:gd name="T5" fmla="*/ 53 h 53"/>
                <a:gd name="T6" fmla="*/ 71 w 71"/>
                <a:gd name="T7" fmla="*/ 36 h 53"/>
                <a:gd name="T8" fmla="*/ 33 w 71"/>
                <a:gd name="T9" fmla="*/ 0 h 53"/>
                <a:gd name="T10" fmla="*/ 0 w 71"/>
                <a:gd name="T11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53">
                  <a:moveTo>
                    <a:pt x="0" y="14"/>
                  </a:moveTo>
                  <a:lnTo>
                    <a:pt x="4" y="50"/>
                  </a:lnTo>
                  <a:lnTo>
                    <a:pt x="61" y="53"/>
                  </a:lnTo>
                  <a:lnTo>
                    <a:pt x="71" y="36"/>
                  </a:lnTo>
                  <a:lnTo>
                    <a:pt x="33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143">
              <a:extLst>
                <a:ext uri="{FF2B5EF4-FFF2-40B4-BE49-F238E27FC236}">
                  <a16:creationId xmlns:a16="http://schemas.microsoft.com/office/drawing/2014/main" id="{6EC1B836-6DB0-4B91-BC54-F4CD12DFB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5" y="5868988"/>
              <a:ext cx="25400" cy="12700"/>
            </a:xfrm>
            <a:custGeom>
              <a:avLst/>
              <a:gdLst>
                <a:gd name="T0" fmla="*/ 0 w 81"/>
                <a:gd name="T1" fmla="*/ 6 h 42"/>
                <a:gd name="T2" fmla="*/ 10 w 81"/>
                <a:gd name="T3" fmla="*/ 23 h 42"/>
                <a:gd name="T4" fmla="*/ 58 w 81"/>
                <a:gd name="T5" fmla="*/ 42 h 42"/>
                <a:gd name="T6" fmla="*/ 81 w 81"/>
                <a:gd name="T7" fmla="*/ 15 h 42"/>
                <a:gd name="T8" fmla="*/ 27 w 81"/>
                <a:gd name="T9" fmla="*/ 0 h 42"/>
                <a:gd name="T10" fmla="*/ 0 w 81"/>
                <a:gd name="T11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42">
                  <a:moveTo>
                    <a:pt x="0" y="6"/>
                  </a:moveTo>
                  <a:lnTo>
                    <a:pt x="10" y="23"/>
                  </a:lnTo>
                  <a:lnTo>
                    <a:pt x="58" y="42"/>
                  </a:lnTo>
                  <a:lnTo>
                    <a:pt x="81" y="15"/>
                  </a:lnTo>
                  <a:lnTo>
                    <a:pt x="2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144">
              <a:extLst>
                <a:ext uri="{FF2B5EF4-FFF2-40B4-BE49-F238E27FC236}">
                  <a16:creationId xmlns:a16="http://schemas.microsoft.com/office/drawing/2014/main" id="{3E1224F2-ADC9-4D1E-92D4-6408E57D7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488" y="5410200"/>
              <a:ext cx="312738" cy="623888"/>
            </a:xfrm>
            <a:custGeom>
              <a:avLst/>
              <a:gdLst>
                <a:gd name="T0" fmla="*/ 895 w 983"/>
                <a:gd name="T1" fmla="*/ 88 h 1963"/>
                <a:gd name="T2" fmla="*/ 659 w 983"/>
                <a:gd name="T3" fmla="*/ 123 h 1963"/>
                <a:gd name="T4" fmla="*/ 522 w 983"/>
                <a:gd name="T5" fmla="*/ 84 h 1963"/>
                <a:gd name="T6" fmla="*/ 419 w 983"/>
                <a:gd name="T7" fmla="*/ 96 h 1963"/>
                <a:gd name="T8" fmla="*/ 395 w 983"/>
                <a:gd name="T9" fmla="*/ 0 h 1963"/>
                <a:gd name="T10" fmla="*/ 282 w 983"/>
                <a:gd name="T11" fmla="*/ 41 h 1963"/>
                <a:gd name="T12" fmla="*/ 200 w 983"/>
                <a:gd name="T13" fmla="*/ 190 h 1963"/>
                <a:gd name="T14" fmla="*/ 231 w 983"/>
                <a:gd name="T15" fmla="*/ 618 h 1963"/>
                <a:gd name="T16" fmla="*/ 141 w 983"/>
                <a:gd name="T17" fmla="*/ 971 h 1963"/>
                <a:gd name="T18" fmla="*/ 52 w 983"/>
                <a:gd name="T19" fmla="*/ 1105 h 1963"/>
                <a:gd name="T20" fmla="*/ 0 w 983"/>
                <a:gd name="T21" fmla="*/ 1314 h 1963"/>
                <a:gd name="T22" fmla="*/ 37 w 983"/>
                <a:gd name="T23" fmla="*/ 1337 h 1963"/>
                <a:gd name="T24" fmla="*/ 114 w 983"/>
                <a:gd name="T25" fmla="*/ 1333 h 1963"/>
                <a:gd name="T26" fmla="*/ 133 w 983"/>
                <a:gd name="T27" fmla="*/ 1277 h 1963"/>
                <a:gd name="T28" fmla="*/ 236 w 983"/>
                <a:gd name="T29" fmla="*/ 1215 h 1963"/>
                <a:gd name="T30" fmla="*/ 193 w 983"/>
                <a:gd name="T31" fmla="*/ 1272 h 1963"/>
                <a:gd name="T32" fmla="*/ 111 w 983"/>
                <a:gd name="T33" fmla="*/ 1347 h 1963"/>
                <a:gd name="T34" fmla="*/ 101 w 983"/>
                <a:gd name="T35" fmla="*/ 1380 h 1963"/>
                <a:gd name="T36" fmla="*/ 131 w 983"/>
                <a:gd name="T37" fmla="*/ 1433 h 1963"/>
                <a:gd name="T38" fmla="*/ 238 w 983"/>
                <a:gd name="T39" fmla="*/ 1391 h 1963"/>
                <a:gd name="T40" fmla="*/ 234 w 983"/>
                <a:gd name="T41" fmla="*/ 1415 h 1963"/>
                <a:gd name="T42" fmla="*/ 229 w 983"/>
                <a:gd name="T43" fmla="*/ 1502 h 1963"/>
                <a:gd name="T44" fmla="*/ 224 w 983"/>
                <a:gd name="T45" fmla="*/ 1767 h 1963"/>
                <a:gd name="T46" fmla="*/ 179 w 983"/>
                <a:gd name="T47" fmla="*/ 1926 h 1963"/>
                <a:gd name="T48" fmla="*/ 180 w 983"/>
                <a:gd name="T49" fmla="*/ 1963 h 1963"/>
                <a:gd name="T50" fmla="*/ 319 w 983"/>
                <a:gd name="T51" fmla="*/ 1912 h 1963"/>
                <a:gd name="T52" fmla="*/ 453 w 983"/>
                <a:gd name="T53" fmla="*/ 1937 h 1963"/>
                <a:gd name="T54" fmla="*/ 566 w 983"/>
                <a:gd name="T55" fmla="*/ 1950 h 1963"/>
                <a:gd name="T56" fmla="*/ 624 w 983"/>
                <a:gd name="T57" fmla="*/ 1787 h 1963"/>
                <a:gd name="T58" fmla="*/ 759 w 983"/>
                <a:gd name="T59" fmla="*/ 1560 h 1963"/>
                <a:gd name="T60" fmla="*/ 701 w 983"/>
                <a:gd name="T61" fmla="*/ 1450 h 1963"/>
                <a:gd name="T62" fmla="*/ 682 w 983"/>
                <a:gd name="T63" fmla="*/ 1135 h 1963"/>
                <a:gd name="T64" fmla="*/ 803 w 983"/>
                <a:gd name="T65" fmla="*/ 876 h 1963"/>
                <a:gd name="T66" fmla="*/ 821 w 983"/>
                <a:gd name="T67" fmla="*/ 619 h 1963"/>
                <a:gd name="T68" fmla="*/ 795 w 983"/>
                <a:gd name="T69" fmla="*/ 438 h 1963"/>
                <a:gd name="T70" fmla="*/ 938 w 983"/>
                <a:gd name="T71" fmla="*/ 277 h 1963"/>
                <a:gd name="T72" fmla="*/ 910 w 983"/>
                <a:gd name="T73" fmla="*/ 151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3" h="1963">
                  <a:moveTo>
                    <a:pt x="910" y="151"/>
                  </a:moveTo>
                  <a:lnTo>
                    <a:pt x="895" y="88"/>
                  </a:lnTo>
                  <a:lnTo>
                    <a:pt x="732" y="67"/>
                  </a:lnTo>
                  <a:lnTo>
                    <a:pt x="659" y="123"/>
                  </a:lnTo>
                  <a:lnTo>
                    <a:pt x="629" y="87"/>
                  </a:lnTo>
                  <a:lnTo>
                    <a:pt x="522" y="84"/>
                  </a:lnTo>
                  <a:lnTo>
                    <a:pt x="453" y="116"/>
                  </a:lnTo>
                  <a:lnTo>
                    <a:pt x="419" y="96"/>
                  </a:lnTo>
                  <a:lnTo>
                    <a:pt x="425" y="49"/>
                  </a:lnTo>
                  <a:lnTo>
                    <a:pt x="395" y="0"/>
                  </a:lnTo>
                  <a:lnTo>
                    <a:pt x="345" y="0"/>
                  </a:lnTo>
                  <a:lnTo>
                    <a:pt x="282" y="41"/>
                  </a:lnTo>
                  <a:lnTo>
                    <a:pt x="198" y="116"/>
                  </a:lnTo>
                  <a:lnTo>
                    <a:pt x="200" y="190"/>
                  </a:lnTo>
                  <a:lnTo>
                    <a:pt x="256" y="445"/>
                  </a:lnTo>
                  <a:lnTo>
                    <a:pt x="231" y="618"/>
                  </a:lnTo>
                  <a:lnTo>
                    <a:pt x="173" y="925"/>
                  </a:lnTo>
                  <a:lnTo>
                    <a:pt x="141" y="971"/>
                  </a:lnTo>
                  <a:lnTo>
                    <a:pt x="134" y="1018"/>
                  </a:lnTo>
                  <a:lnTo>
                    <a:pt x="52" y="1105"/>
                  </a:lnTo>
                  <a:lnTo>
                    <a:pt x="53" y="1218"/>
                  </a:lnTo>
                  <a:lnTo>
                    <a:pt x="0" y="1314"/>
                  </a:lnTo>
                  <a:lnTo>
                    <a:pt x="10" y="1328"/>
                  </a:lnTo>
                  <a:lnTo>
                    <a:pt x="37" y="1337"/>
                  </a:lnTo>
                  <a:lnTo>
                    <a:pt x="57" y="1327"/>
                  </a:lnTo>
                  <a:lnTo>
                    <a:pt x="114" y="1333"/>
                  </a:lnTo>
                  <a:lnTo>
                    <a:pt x="107" y="1310"/>
                  </a:lnTo>
                  <a:lnTo>
                    <a:pt x="133" y="1277"/>
                  </a:lnTo>
                  <a:lnTo>
                    <a:pt x="173" y="1260"/>
                  </a:lnTo>
                  <a:lnTo>
                    <a:pt x="236" y="1215"/>
                  </a:lnTo>
                  <a:lnTo>
                    <a:pt x="233" y="1235"/>
                  </a:lnTo>
                  <a:lnTo>
                    <a:pt x="193" y="1272"/>
                  </a:lnTo>
                  <a:lnTo>
                    <a:pt x="164" y="1339"/>
                  </a:lnTo>
                  <a:lnTo>
                    <a:pt x="111" y="1347"/>
                  </a:lnTo>
                  <a:lnTo>
                    <a:pt x="81" y="1350"/>
                  </a:lnTo>
                  <a:lnTo>
                    <a:pt x="101" y="1380"/>
                  </a:lnTo>
                  <a:lnTo>
                    <a:pt x="95" y="1453"/>
                  </a:lnTo>
                  <a:lnTo>
                    <a:pt x="131" y="1433"/>
                  </a:lnTo>
                  <a:lnTo>
                    <a:pt x="181" y="1392"/>
                  </a:lnTo>
                  <a:lnTo>
                    <a:pt x="238" y="1391"/>
                  </a:lnTo>
                  <a:lnTo>
                    <a:pt x="258" y="1435"/>
                  </a:lnTo>
                  <a:lnTo>
                    <a:pt x="234" y="1415"/>
                  </a:lnTo>
                  <a:lnTo>
                    <a:pt x="194" y="1441"/>
                  </a:lnTo>
                  <a:lnTo>
                    <a:pt x="229" y="1502"/>
                  </a:lnTo>
                  <a:lnTo>
                    <a:pt x="203" y="1621"/>
                  </a:lnTo>
                  <a:lnTo>
                    <a:pt x="224" y="1767"/>
                  </a:lnTo>
                  <a:lnTo>
                    <a:pt x="212" y="1840"/>
                  </a:lnTo>
                  <a:lnTo>
                    <a:pt x="179" y="1926"/>
                  </a:lnTo>
                  <a:lnTo>
                    <a:pt x="153" y="1953"/>
                  </a:lnTo>
                  <a:lnTo>
                    <a:pt x="180" y="1963"/>
                  </a:lnTo>
                  <a:lnTo>
                    <a:pt x="239" y="1950"/>
                  </a:lnTo>
                  <a:lnTo>
                    <a:pt x="319" y="1912"/>
                  </a:lnTo>
                  <a:lnTo>
                    <a:pt x="386" y="1932"/>
                  </a:lnTo>
                  <a:lnTo>
                    <a:pt x="453" y="1937"/>
                  </a:lnTo>
                  <a:lnTo>
                    <a:pt x="500" y="1954"/>
                  </a:lnTo>
                  <a:lnTo>
                    <a:pt x="566" y="1950"/>
                  </a:lnTo>
                  <a:lnTo>
                    <a:pt x="636" y="1903"/>
                  </a:lnTo>
                  <a:lnTo>
                    <a:pt x="624" y="1787"/>
                  </a:lnTo>
                  <a:lnTo>
                    <a:pt x="670" y="1663"/>
                  </a:lnTo>
                  <a:lnTo>
                    <a:pt x="759" y="1560"/>
                  </a:lnTo>
                  <a:lnTo>
                    <a:pt x="766" y="1533"/>
                  </a:lnTo>
                  <a:lnTo>
                    <a:pt x="701" y="1450"/>
                  </a:lnTo>
                  <a:lnTo>
                    <a:pt x="749" y="1238"/>
                  </a:lnTo>
                  <a:lnTo>
                    <a:pt x="682" y="1135"/>
                  </a:lnTo>
                  <a:lnTo>
                    <a:pt x="651" y="1019"/>
                  </a:lnTo>
                  <a:lnTo>
                    <a:pt x="803" y="876"/>
                  </a:lnTo>
                  <a:lnTo>
                    <a:pt x="785" y="750"/>
                  </a:lnTo>
                  <a:lnTo>
                    <a:pt x="821" y="619"/>
                  </a:lnTo>
                  <a:lnTo>
                    <a:pt x="786" y="517"/>
                  </a:lnTo>
                  <a:lnTo>
                    <a:pt x="795" y="438"/>
                  </a:lnTo>
                  <a:lnTo>
                    <a:pt x="855" y="347"/>
                  </a:lnTo>
                  <a:lnTo>
                    <a:pt x="938" y="277"/>
                  </a:lnTo>
                  <a:lnTo>
                    <a:pt x="983" y="194"/>
                  </a:lnTo>
                  <a:lnTo>
                    <a:pt x="910" y="151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3FBEC90E-13F9-4DF8-8857-7C2E6C854A02}"/>
              </a:ext>
            </a:extLst>
          </p:cNvPr>
          <p:cNvGrpSpPr/>
          <p:nvPr/>
        </p:nvGrpSpPr>
        <p:grpSpPr>
          <a:xfrm>
            <a:off x="954657" y="0"/>
            <a:ext cx="8084475" cy="6372000"/>
            <a:chOff x="954657" y="0"/>
            <a:chExt cx="8084475" cy="6372000"/>
          </a:xfrm>
        </p:grpSpPr>
        <p:sp>
          <p:nvSpPr>
            <p:cNvPr id="5" name="Freeform 947">
              <a:extLst>
                <a:ext uri="{FF2B5EF4-FFF2-40B4-BE49-F238E27FC236}">
                  <a16:creationId xmlns:a16="http://schemas.microsoft.com/office/drawing/2014/main" id="{E6B43E03-CBE0-40D0-A177-D7BDCA9AD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07" y="4578400"/>
              <a:ext cx="6807125" cy="1793600"/>
            </a:xfrm>
            <a:custGeom>
              <a:avLst/>
              <a:gdLst>
                <a:gd name="connsiteX0" fmla="*/ 6013185 w 7326313"/>
                <a:gd name="connsiteY0" fmla="*/ 474362 h 1930400"/>
                <a:gd name="connsiteX1" fmla="*/ 6016068 w 7326313"/>
                <a:gd name="connsiteY1" fmla="*/ 474362 h 1930400"/>
                <a:gd name="connsiteX2" fmla="*/ 6018951 w 7326313"/>
                <a:gd name="connsiteY2" fmla="*/ 474680 h 1930400"/>
                <a:gd name="connsiteX3" fmla="*/ 6024716 w 7326313"/>
                <a:gd name="connsiteY3" fmla="*/ 476272 h 1930400"/>
                <a:gd name="connsiteX4" fmla="*/ 6029840 w 7326313"/>
                <a:gd name="connsiteY4" fmla="*/ 477545 h 1930400"/>
                <a:gd name="connsiteX5" fmla="*/ 6034324 w 7326313"/>
                <a:gd name="connsiteY5" fmla="*/ 479455 h 1930400"/>
                <a:gd name="connsiteX6" fmla="*/ 6037847 w 7326313"/>
                <a:gd name="connsiteY6" fmla="*/ 481047 h 1930400"/>
                <a:gd name="connsiteX7" fmla="*/ 6041050 w 7326313"/>
                <a:gd name="connsiteY7" fmla="*/ 482957 h 1930400"/>
                <a:gd name="connsiteX8" fmla="*/ 6017990 w 7326313"/>
                <a:gd name="connsiteY8" fmla="*/ 499192 h 1930400"/>
                <a:gd name="connsiteX9" fmla="*/ 6009342 w 7326313"/>
                <a:gd name="connsiteY9" fmla="*/ 513836 h 1930400"/>
                <a:gd name="connsiteX10" fmla="*/ 6007420 w 7326313"/>
                <a:gd name="connsiteY10" fmla="*/ 537074 h 1930400"/>
                <a:gd name="connsiteX11" fmla="*/ 6002936 w 7326313"/>
                <a:gd name="connsiteY11" fmla="*/ 546306 h 1930400"/>
                <a:gd name="connsiteX12" fmla="*/ 6007100 w 7326313"/>
                <a:gd name="connsiteY12" fmla="*/ 551718 h 1930400"/>
                <a:gd name="connsiteX13" fmla="*/ 6012545 w 7326313"/>
                <a:gd name="connsiteY13" fmla="*/ 543441 h 1930400"/>
                <a:gd name="connsiteX14" fmla="*/ 6014146 w 7326313"/>
                <a:gd name="connsiteY14" fmla="*/ 560631 h 1930400"/>
                <a:gd name="connsiteX15" fmla="*/ 6006459 w 7326313"/>
                <a:gd name="connsiteY15" fmla="*/ 572091 h 1930400"/>
                <a:gd name="connsiteX16" fmla="*/ 6017669 w 7326313"/>
                <a:gd name="connsiteY16" fmla="*/ 588963 h 1930400"/>
                <a:gd name="connsiteX17" fmla="*/ 6010303 w 7326313"/>
                <a:gd name="connsiteY17" fmla="*/ 588963 h 1930400"/>
                <a:gd name="connsiteX18" fmla="*/ 5999093 w 7326313"/>
                <a:gd name="connsiteY18" fmla="*/ 565725 h 1930400"/>
                <a:gd name="connsiteX19" fmla="*/ 5997491 w 7326313"/>
                <a:gd name="connsiteY19" fmla="*/ 555856 h 1930400"/>
                <a:gd name="connsiteX20" fmla="*/ 5987883 w 7326313"/>
                <a:gd name="connsiteY20" fmla="*/ 545033 h 1930400"/>
                <a:gd name="connsiteX21" fmla="*/ 5975392 w 7326313"/>
                <a:gd name="connsiteY21" fmla="*/ 536119 h 1930400"/>
                <a:gd name="connsiteX22" fmla="*/ 5970587 w 7326313"/>
                <a:gd name="connsiteY22" fmla="*/ 516064 h 1930400"/>
                <a:gd name="connsiteX23" fmla="*/ 5970908 w 7326313"/>
                <a:gd name="connsiteY23" fmla="*/ 511289 h 1930400"/>
                <a:gd name="connsiteX24" fmla="*/ 5971548 w 7326313"/>
                <a:gd name="connsiteY24" fmla="*/ 506832 h 1930400"/>
                <a:gd name="connsiteX25" fmla="*/ 5972509 w 7326313"/>
                <a:gd name="connsiteY25" fmla="*/ 502694 h 1930400"/>
                <a:gd name="connsiteX26" fmla="*/ 5973150 w 7326313"/>
                <a:gd name="connsiteY26" fmla="*/ 499510 h 1930400"/>
                <a:gd name="connsiteX27" fmla="*/ 5975071 w 7326313"/>
                <a:gd name="connsiteY27" fmla="*/ 495054 h 1930400"/>
                <a:gd name="connsiteX28" fmla="*/ 5975712 w 7326313"/>
                <a:gd name="connsiteY28" fmla="*/ 493462 h 1930400"/>
                <a:gd name="connsiteX29" fmla="*/ 5997812 w 7326313"/>
                <a:gd name="connsiteY29" fmla="*/ 493462 h 1930400"/>
                <a:gd name="connsiteX30" fmla="*/ 5997171 w 7326313"/>
                <a:gd name="connsiteY30" fmla="*/ 491234 h 1930400"/>
                <a:gd name="connsiteX31" fmla="*/ 5997171 w 7326313"/>
                <a:gd name="connsiteY31" fmla="*/ 488687 h 1930400"/>
                <a:gd name="connsiteX32" fmla="*/ 5997171 w 7326313"/>
                <a:gd name="connsiteY32" fmla="*/ 485822 h 1930400"/>
                <a:gd name="connsiteX33" fmla="*/ 5997491 w 7326313"/>
                <a:gd name="connsiteY33" fmla="*/ 484230 h 1930400"/>
                <a:gd name="connsiteX34" fmla="*/ 5997812 w 7326313"/>
                <a:gd name="connsiteY34" fmla="*/ 482638 h 1930400"/>
                <a:gd name="connsiteX35" fmla="*/ 5998772 w 7326313"/>
                <a:gd name="connsiteY35" fmla="*/ 481047 h 1930400"/>
                <a:gd name="connsiteX36" fmla="*/ 6000054 w 7326313"/>
                <a:gd name="connsiteY36" fmla="*/ 479773 h 1930400"/>
                <a:gd name="connsiteX37" fmla="*/ 6001014 w 7326313"/>
                <a:gd name="connsiteY37" fmla="*/ 478182 h 1930400"/>
                <a:gd name="connsiteX38" fmla="*/ 6002936 w 7326313"/>
                <a:gd name="connsiteY38" fmla="*/ 477227 h 1930400"/>
                <a:gd name="connsiteX39" fmla="*/ 6004858 w 7326313"/>
                <a:gd name="connsiteY39" fmla="*/ 476272 h 1930400"/>
                <a:gd name="connsiteX40" fmla="*/ 6007420 w 7326313"/>
                <a:gd name="connsiteY40" fmla="*/ 474998 h 1930400"/>
                <a:gd name="connsiteX41" fmla="*/ 6010303 w 7326313"/>
                <a:gd name="connsiteY41" fmla="*/ 474680 h 1930400"/>
                <a:gd name="connsiteX42" fmla="*/ 6056104 w 7326313"/>
                <a:gd name="connsiteY42" fmla="*/ 468313 h 1930400"/>
                <a:gd name="connsiteX43" fmla="*/ 6080125 w 7326313"/>
                <a:gd name="connsiteY43" fmla="*/ 468313 h 1930400"/>
                <a:gd name="connsiteX44" fmla="*/ 6064431 w 7326313"/>
                <a:gd name="connsiteY44" fmla="*/ 474043 h 1930400"/>
                <a:gd name="connsiteX45" fmla="*/ 6041050 w 7326313"/>
                <a:gd name="connsiteY45" fmla="*/ 482957 h 1930400"/>
                <a:gd name="connsiteX46" fmla="*/ 6584062 w 7326313"/>
                <a:gd name="connsiteY46" fmla="*/ 0 h 1930400"/>
                <a:gd name="connsiteX47" fmla="*/ 6585967 w 7326313"/>
                <a:gd name="connsiteY47" fmla="*/ 0 h 1930400"/>
                <a:gd name="connsiteX48" fmla="*/ 6587237 w 7326313"/>
                <a:gd name="connsiteY48" fmla="*/ 0 h 1930400"/>
                <a:gd name="connsiteX49" fmla="*/ 6588824 w 7326313"/>
                <a:gd name="connsiteY49" fmla="*/ 953 h 1930400"/>
                <a:gd name="connsiteX50" fmla="*/ 6590094 w 7326313"/>
                <a:gd name="connsiteY50" fmla="*/ 1588 h 1930400"/>
                <a:gd name="connsiteX51" fmla="*/ 6591364 w 7326313"/>
                <a:gd name="connsiteY51" fmla="*/ 2858 h 1930400"/>
                <a:gd name="connsiteX52" fmla="*/ 6591999 w 7326313"/>
                <a:gd name="connsiteY52" fmla="*/ 4764 h 1930400"/>
                <a:gd name="connsiteX53" fmla="*/ 6592952 w 7326313"/>
                <a:gd name="connsiteY53" fmla="*/ 6669 h 1930400"/>
                <a:gd name="connsiteX54" fmla="*/ 6593904 w 7326313"/>
                <a:gd name="connsiteY54" fmla="*/ 8575 h 1930400"/>
                <a:gd name="connsiteX55" fmla="*/ 6595492 w 7326313"/>
                <a:gd name="connsiteY55" fmla="*/ 10481 h 1930400"/>
                <a:gd name="connsiteX56" fmla="*/ 6596761 w 7326313"/>
                <a:gd name="connsiteY56" fmla="*/ 12069 h 1930400"/>
                <a:gd name="connsiteX57" fmla="*/ 6600571 w 7326313"/>
                <a:gd name="connsiteY57" fmla="*/ 14927 h 1930400"/>
                <a:gd name="connsiteX58" fmla="*/ 6604380 w 7326313"/>
                <a:gd name="connsiteY58" fmla="*/ 17150 h 1930400"/>
                <a:gd name="connsiteX59" fmla="*/ 6607872 w 7326313"/>
                <a:gd name="connsiteY59" fmla="*/ 18738 h 1930400"/>
                <a:gd name="connsiteX60" fmla="*/ 6611048 w 7326313"/>
                <a:gd name="connsiteY60" fmla="*/ 20326 h 1930400"/>
                <a:gd name="connsiteX61" fmla="*/ 6613904 w 7326313"/>
                <a:gd name="connsiteY61" fmla="*/ 21279 h 1930400"/>
                <a:gd name="connsiteX62" fmla="*/ 6616762 w 7326313"/>
                <a:gd name="connsiteY62" fmla="*/ 20644 h 1930400"/>
                <a:gd name="connsiteX63" fmla="*/ 6623112 w 7326313"/>
                <a:gd name="connsiteY63" fmla="*/ 20326 h 1930400"/>
                <a:gd name="connsiteX64" fmla="*/ 6626604 w 7326313"/>
                <a:gd name="connsiteY64" fmla="*/ 20326 h 1930400"/>
                <a:gd name="connsiteX65" fmla="*/ 6630096 w 7326313"/>
                <a:gd name="connsiteY65" fmla="*/ 20644 h 1930400"/>
                <a:gd name="connsiteX66" fmla="*/ 6633270 w 7326313"/>
                <a:gd name="connsiteY66" fmla="*/ 21279 h 1930400"/>
                <a:gd name="connsiteX67" fmla="*/ 6634858 w 7326313"/>
                <a:gd name="connsiteY67" fmla="*/ 21914 h 1930400"/>
                <a:gd name="connsiteX68" fmla="*/ 6635810 w 7326313"/>
                <a:gd name="connsiteY68" fmla="*/ 23185 h 1930400"/>
                <a:gd name="connsiteX69" fmla="*/ 6638032 w 7326313"/>
                <a:gd name="connsiteY69" fmla="*/ 25726 h 1930400"/>
                <a:gd name="connsiteX70" fmla="*/ 6639938 w 7326313"/>
                <a:gd name="connsiteY70" fmla="*/ 28267 h 1930400"/>
                <a:gd name="connsiteX71" fmla="*/ 6644064 w 7326313"/>
                <a:gd name="connsiteY71" fmla="*/ 34301 h 1930400"/>
                <a:gd name="connsiteX72" fmla="*/ 6646287 w 7326313"/>
                <a:gd name="connsiteY72" fmla="*/ 36842 h 1930400"/>
                <a:gd name="connsiteX73" fmla="*/ 6649144 w 7326313"/>
                <a:gd name="connsiteY73" fmla="*/ 39383 h 1930400"/>
                <a:gd name="connsiteX74" fmla="*/ 6650732 w 7326313"/>
                <a:gd name="connsiteY74" fmla="*/ 40018 h 1930400"/>
                <a:gd name="connsiteX75" fmla="*/ 6652319 w 7326313"/>
                <a:gd name="connsiteY75" fmla="*/ 40653 h 1930400"/>
                <a:gd name="connsiteX76" fmla="*/ 6654224 w 7326313"/>
                <a:gd name="connsiteY76" fmla="*/ 41288 h 1930400"/>
                <a:gd name="connsiteX77" fmla="*/ 6655811 w 7326313"/>
                <a:gd name="connsiteY77" fmla="*/ 41606 h 1930400"/>
                <a:gd name="connsiteX78" fmla="*/ 6658034 w 7326313"/>
                <a:gd name="connsiteY78" fmla="*/ 41606 h 1930400"/>
                <a:gd name="connsiteX79" fmla="*/ 6659620 w 7326313"/>
                <a:gd name="connsiteY79" fmla="*/ 41924 h 1930400"/>
                <a:gd name="connsiteX80" fmla="*/ 6660890 w 7326313"/>
                <a:gd name="connsiteY80" fmla="*/ 42559 h 1930400"/>
                <a:gd name="connsiteX81" fmla="*/ 6662478 w 7326313"/>
                <a:gd name="connsiteY81" fmla="*/ 43194 h 1930400"/>
                <a:gd name="connsiteX82" fmla="*/ 6664066 w 7326313"/>
                <a:gd name="connsiteY82" fmla="*/ 45100 h 1930400"/>
                <a:gd name="connsiteX83" fmla="*/ 6665970 w 7326313"/>
                <a:gd name="connsiteY83" fmla="*/ 47640 h 1930400"/>
                <a:gd name="connsiteX84" fmla="*/ 6668192 w 7326313"/>
                <a:gd name="connsiteY84" fmla="*/ 52087 h 1930400"/>
                <a:gd name="connsiteX85" fmla="*/ 6670098 w 7326313"/>
                <a:gd name="connsiteY85" fmla="*/ 54310 h 1930400"/>
                <a:gd name="connsiteX86" fmla="*/ 6671050 w 7326313"/>
                <a:gd name="connsiteY86" fmla="*/ 55263 h 1930400"/>
                <a:gd name="connsiteX87" fmla="*/ 6672637 w 7326313"/>
                <a:gd name="connsiteY87" fmla="*/ 55898 h 1930400"/>
                <a:gd name="connsiteX88" fmla="*/ 6680256 w 7326313"/>
                <a:gd name="connsiteY88" fmla="*/ 59392 h 1930400"/>
                <a:gd name="connsiteX89" fmla="*/ 6689780 w 7326313"/>
                <a:gd name="connsiteY89" fmla="*/ 63838 h 1930400"/>
                <a:gd name="connsiteX90" fmla="*/ 6701844 w 7326313"/>
                <a:gd name="connsiteY90" fmla="*/ 68602 h 1930400"/>
                <a:gd name="connsiteX91" fmla="*/ 6718353 w 7326313"/>
                <a:gd name="connsiteY91" fmla="*/ 96234 h 1930400"/>
                <a:gd name="connsiteX92" fmla="*/ 6723432 w 7326313"/>
                <a:gd name="connsiteY92" fmla="*/ 94646 h 1930400"/>
                <a:gd name="connsiteX93" fmla="*/ 6728512 w 7326313"/>
                <a:gd name="connsiteY93" fmla="*/ 93058 h 1930400"/>
                <a:gd name="connsiteX94" fmla="*/ 6730734 w 7326313"/>
                <a:gd name="connsiteY94" fmla="*/ 92740 h 1930400"/>
                <a:gd name="connsiteX95" fmla="*/ 6732957 w 7326313"/>
                <a:gd name="connsiteY95" fmla="*/ 92740 h 1930400"/>
                <a:gd name="connsiteX96" fmla="*/ 6735179 w 7326313"/>
                <a:gd name="connsiteY96" fmla="*/ 93058 h 1930400"/>
                <a:gd name="connsiteX97" fmla="*/ 6737719 w 7326313"/>
                <a:gd name="connsiteY97" fmla="*/ 94328 h 1930400"/>
                <a:gd name="connsiteX98" fmla="*/ 6740259 w 7326313"/>
                <a:gd name="connsiteY98" fmla="*/ 95599 h 1930400"/>
                <a:gd name="connsiteX99" fmla="*/ 6742164 w 7326313"/>
                <a:gd name="connsiteY99" fmla="*/ 97504 h 1930400"/>
                <a:gd name="connsiteX100" fmla="*/ 6746290 w 7326313"/>
                <a:gd name="connsiteY100" fmla="*/ 100363 h 1930400"/>
                <a:gd name="connsiteX101" fmla="*/ 6747560 w 7326313"/>
                <a:gd name="connsiteY101" fmla="*/ 101633 h 1930400"/>
                <a:gd name="connsiteX102" fmla="*/ 6753910 w 7326313"/>
                <a:gd name="connsiteY102" fmla="*/ 105444 h 1930400"/>
                <a:gd name="connsiteX103" fmla="*/ 6759942 w 7326313"/>
                <a:gd name="connsiteY103" fmla="*/ 108620 h 1930400"/>
                <a:gd name="connsiteX104" fmla="*/ 6763117 w 7326313"/>
                <a:gd name="connsiteY104" fmla="*/ 110209 h 1930400"/>
                <a:gd name="connsiteX105" fmla="*/ 6765974 w 7326313"/>
                <a:gd name="connsiteY105" fmla="*/ 110844 h 1930400"/>
                <a:gd name="connsiteX106" fmla="*/ 6789784 w 7326313"/>
                <a:gd name="connsiteY106" fmla="*/ 116561 h 1930400"/>
                <a:gd name="connsiteX107" fmla="*/ 6804070 w 7326313"/>
                <a:gd name="connsiteY107" fmla="*/ 131170 h 1930400"/>
                <a:gd name="connsiteX108" fmla="*/ 6824389 w 7326313"/>
                <a:gd name="connsiteY108" fmla="*/ 132758 h 1930400"/>
                <a:gd name="connsiteX109" fmla="*/ 6824389 w 7326313"/>
                <a:gd name="connsiteY109" fmla="*/ 143875 h 1930400"/>
                <a:gd name="connsiteX110" fmla="*/ 6831056 w 7326313"/>
                <a:gd name="connsiteY110" fmla="*/ 146098 h 1930400"/>
                <a:gd name="connsiteX111" fmla="*/ 6836770 w 7326313"/>
                <a:gd name="connsiteY111" fmla="*/ 148003 h 1930400"/>
                <a:gd name="connsiteX112" fmla="*/ 6841215 w 7326313"/>
                <a:gd name="connsiteY112" fmla="*/ 149274 h 1930400"/>
                <a:gd name="connsiteX113" fmla="*/ 6844072 w 7326313"/>
                <a:gd name="connsiteY113" fmla="*/ 152768 h 1930400"/>
                <a:gd name="connsiteX114" fmla="*/ 6847564 w 7326313"/>
                <a:gd name="connsiteY114" fmla="*/ 156579 h 1930400"/>
                <a:gd name="connsiteX115" fmla="*/ 6852009 w 7326313"/>
                <a:gd name="connsiteY115" fmla="*/ 161025 h 1930400"/>
                <a:gd name="connsiteX116" fmla="*/ 6860581 w 7326313"/>
                <a:gd name="connsiteY116" fmla="*/ 169601 h 1930400"/>
                <a:gd name="connsiteX117" fmla="*/ 6861534 w 7326313"/>
                <a:gd name="connsiteY117" fmla="*/ 170871 h 1930400"/>
                <a:gd name="connsiteX118" fmla="*/ 6862168 w 7326313"/>
                <a:gd name="connsiteY118" fmla="*/ 172459 h 1930400"/>
                <a:gd name="connsiteX119" fmla="*/ 6862168 w 7326313"/>
                <a:gd name="connsiteY119" fmla="*/ 174047 h 1930400"/>
                <a:gd name="connsiteX120" fmla="*/ 6861850 w 7326313"/>
                <a:gd name="connsiteY120" fmla="*/ 175635 h 1930400"/>
                <a:gd name="connsiteX121" fmla="*/ 6861216 w 7326313"/>
                <a:gd name="connsiteY121" fmla="*/ 178493 h 1930400"/>
                <a:gd name="connsiteX122" fmla="*/ 6860581 w 7326313"/>
                <a:gd name="connsiteY122" fmla="*/ 179129 h 1930400"/>
                <a:gd name="connsiteX123" fmla="*/ 6862168 w 7326313"/>
                <a:gd name="connsiteY123" fmla="*/ 185481 h 1930400"/>
                <a:gd name="connsiteX124" fmla="*/ 6865026 w 7326313"/>
                <a:gd name="connsiteY124" fmla="*/ 186116 h 1930400"/>
                <a:gd name="connsiteX125" fmla="*/ 6867565 w 7326313"/>
                <a:gd name="connsiteY125" fmla="*/ 187386 h 1930400"/>
                <a:gd name="connsiteX126" fmla="*/ 6870422 w 7326313"/>
                <a:gd name="connsiteY126" fmla="*/ 188974 h 1930400"/>
                <a:gd name="connsiteX127" fmla="*/ 6871692 w 7326313"/>
                <a:gd name="connsiteY127" fmla="*/ 190245 h 1930400"/>
                <a:gd name="connsiteX128" fmla="*/ 6873280 w 7326313"/>
                <a:gd name="connsiteY128" fmla="*/ 191833 h 1930400"/>
                <a:gd name="connsiteX129" fmla="*/ 6876454 w 7326313"/>
                <a:gd name="connsiteY129" fmla="*/ 196279 h 1930400"/>
                <a:gd name="connsiteX130" fmla="*/ 6879312 w 7326313"/>
                <a:gd name="connsiteY130" fmla="*/ 200726 h 1930400"/>
                <a:gd name="connsiteX131" fmla="*/ 6881216 w 7326313"/>
                <a:gd name="connsiteY131" fmla="*/ 204855 h 1930400"/>
                <a:gd name="connsiteX132" fmla="*/ 6881852 w 7326313"/>
                <a:gd name="connsiteY132" fmla="*/ 205807 h 1930400"/>
                <a:gd name="connsiteX133" fmla="*/ 6882804 w 7326313"/>
                <a:gd name="connsiteY133" fmla="*/ 206760 h 1930400"/>
                <a:gd name="connsiteX134" fmla="*/ 6885661 w 7326313"/>
                <a:gd name="connsiteY134" fmla="*/ 208031 h 1930400"/>
                <a:gd name="connsiteX135" fmla="*/ 6888518 w 7326313"/>
                <a:gd name="connsiteY135" fmla="*/ 209301 h 1930400"/>
                <a:gd name="connsiteX136" fmla="*/ 6892010 w 7326313"/>
                <a:gd name="connsiteY136" fmla="*/ 210254 h 1930400"/>
                <a:gd name="connsiteX137" fmla="*/ 6898360 w 7326313"/>
                <a:gd name="connsiteY137" fmla="*/ 211842 h 1930400"/>
                <a:gd name="connsiteX138" fmla="*/ 6900900 w 7326313"/>
                <a:gd name="connsiteY138" fmla="*/ 212477 h 1930400"/>
                <a:gd name="connsiteX139" fmla="*/ 6900900 w 7326313"/>
                <a:gd name="connsiteY139" fmla="*/ 221052 h 1930400"/>
                <a:gd name="connsiteX140" fmla="*/ 6916774 w 7326313"/>
                <a:gd name="connsiteY140" fmla="*/ 235345 h 1930400"/>
                <a:gd name="connsiteX141" fmla="*/ 6926932 w 7326313"/>
                <a:gd name="connsiteY141" fmla="*/ 243602 h 1930400"/>
                <a:gd name="connsiteX142" fmla="*/ 6934870 w 7326313"/>
                <a:gd name="connsiteY142" fmla="*/ 249319 h 1930400"/>
                <a:gd name="connsiteX143" fmla="*/ 6938044 w 7326313"/>
                <a:gd name="connsiteY143" fmla="*/ 251225 h 1930400"/>
                <a:gd name="connsiteX144" fmla="*/ 6939949 w 7326313"/>
                <a:gd name="connsiteY144" fmla="*/ 252495 h 1930400"/>
                <a:gd name="connsiteX145" fmla="*/ 6941536 w 7326313"/>
                <a:gd name="connsiteY145" fmla="*/ 253448 h 1930400"/>
                <a:gd name="connsiteX146" fmla="*/ 6943124 w 7326313"/>
                <a:gd name="connsiteY146" fmla="*/ 255671 h 1930400"/>
                <a:gd name="connsiteX147" fmla="*/ 6947568 w 7326313"/>
                <a:gd name="connsiteY147" fmla="*/ 260435 h 1930400"/>
                <a:gd name="connsiteX148" fmla="*/ 6950743 w 7326313"/>
                <a:gd name="connsiteY148" fmla="*/ 265517 h 1930400"/>
                <a:gd name="connsiteX149" fmla="*/ 6952013 w 7326313"/>
                <a:gd name="connsiteY149" fmla="*/ 267740 h 1930400"/>
                <a:gd name="connsiteX150" fmla="*/ 6952966 w 7326313"/>
                <a:gd name="connsiteY150" fmla="*/ 269328 h 1930400"/>
                <a:gd name="connsiteX151" fmla="*/ 6955505 w 7326313"/>
                <a:gd name="connsiteY151" fmla="*/ 272822 h 1930400"/>
                <a:gd name="connsiteX152" fmla="*/ 6957410 w 7326313"/>
                <a:gd name="connsiteY152" fmla="*/ 274728 h 1930400"/>
                <a:gd name="connsiteX153" fmla="*/ 6958998 w 7326313"/>
                <a:gd name="connsiteY153" fmla="*/ 276316 h 1930400"/>
                <a:gd name="connsiteX154" fmla="*/ 6961220 w 7326313"/>
                <a:gd name="connsiteY154" fmla="*/ 277586 h 1930400"/>
                <a:gd name="connsiteX155" fmla="*/ 6963124 w 7326313"/>
                <a:gd name="connsiteY155" fmla="*/ 277904 h 1930400"/>
                <a:gd name="connsiteX156" fmla="*/ 6981538 w 7326313"/>
                <a:gd name="connsiteY156" fmla="*/ 277904 h 1930400"/>
                <a:gd name="connsiteX157" fmla="*/ 6985348 w 7326313"/>
                <a:gd name="connsiteY157" fmla="*/ 279174 h 1930400"/>
                <a:gd name="connsiteX158" fmla="*/ 6989157 w 7326313"/>
                <a:gd name="connsiteY158" fmla="*/ 280762 h 1930400"/>
                <a:gd name="connsiteX159" fmla="*/ 6993920 w 7326313"/>
                <a:gd name="connsiteY159" fmla="*/ 281715 h 1930400"/>
                <a:gd name="connsiteX160" fmla="*/ 6998364 w 7326313"/>
                <a:gd name="connsiteY160" fmla="*/ 282033 h 1930400"/>
                <a:gd name="connsiteX161" fmla="*/ 7000586 w 7326313"/>
                <a:gd name="connsiteY161" fmla="*/ 282033 h 1930400"/>
                <a:gd name="connsiteX162" fmla="*/ 7002174 w 7326313"/>
                <a:gd name="connsiteY162" fmla="*/ 282033 h 1930400"/>
                <a:gd name="connsiteX163" fmla="*/ 7004078 w 7326313"/>
                <a:gd name="connsiteY163" fmla="*/ 281397 h 1930400"/>
                <a:gd name="connsiteX164" fmla="*/ 7005348 w 7326313"/>
                <a:gd name="connsiteY164" fmla="*/ 280762 h 1930400"/>
                <a:gd name="connsiteX165" fmla="*/ 7006618 w 7326313"/>
                <a:gd name="connsiteY165" fmla="*/ 279492 h 1930400"/>
                <a:gd name="connsiteX166" fmla="*/ 7006936 w 7326313"/>
                <a:gd name="connsiteY166" fmla="*/ 277904 h 1930400"/>
                <a:gd name="connsiteX167" fmla="*/ 7007253 w 7326313"/>
                <a:gd name="connsiteY167" fmla="*/ 276316 h 1930400"/>
                <a:gd name="connsiteX168" fmla="*/ 7007888 w 7326313"/>
                <a:gd name="connsiteY168" fmla="*/ 274728 h 1930400"/>
                <a:gd name="connsiteX169" fmla="*/ 7009476 w 7326313"/>
                <a:gd name="connsiteY169" fmla="*/ 272187 h 1930400"/>
                <a:gd name="connsiteX170" fmla="*/ 7011063 w 7326313"/>
                <a:gd name="connsiteY170" fmla="*/ 270599 h 1930400"/>
                <a:gd name="connsiteX171" fmla="*/ 7012968 w 7326313"/>
                <a:gd name="connsiteY171" fmla="*/ 269328 h 1930400"/>
                <a:gd name="connsiteX172" fmla="*/ 7014555 w 7326313"/>
                <a:gd name="connsiteY172" fmla="*/ 268376 h 1930400"/>
                <a:gd name="connsiteX173" fmla="*/ 7016460 w 7326313"/>
                <a:gd name="connsiteY173" fmla="*/ 268058 h 1930400"/>
                <a:gd name="connsiteX174" fmla="*/ 7017730 w 7326313"/>
                <a:gd name="connsiteY174" fmla="*/ 267740 h 1930400"/>
                <a:gd name="connsiteX175" fmla="*/ 7018682 w 7326313"/>
                <a:gd name="connsiteY175" fmla="*/ 268693 h 1930400"/>
                <a:gd name="connsiteX176" fmla="*/ 7019634 w 7326313"/>
                <a:gd name="connsiteY176" fmla="*/ 269328 h 1930400"/>
                <a:gd name="connsiteX177" fmla="*/ 7021540 w 7326313"/>
                <a:gd name="connsiteY177" fmla="*/ 269646 h 1930400"/>
                <a:gd name="connsiteX178" fmla="*/ 7023444 w 7326313"/>
                <a:gd name="connsiteY178" fmla="*/ 269964 h 1930400"/>
                <a:gd name="connsiteX179" fmla="*/ 7026302 w 7326313"/>
                <a:gd name="connsiteY179" fmla="*/ 269964 h 1930400"/>
                <a:gd name="connsiteX180" fmla="*/ 7029476 w 7326313"/>
                <a:gd name="connsiteY180" fmla="*/ 269328 h 1930400"/>
                <a:gd name="connsiteX181" fmla="*/ 7033921 w 7326313"/>
                <a:gd name="connsiteY181" fmla="*/ 267740 h 1930400"/>
                <a:gd name="connsiteX182" fmla="*/ 7038366 w 7326313"/>
                <a:gd name="connsiteY182" fmla="*/ 265835 h 1930400"/>
                <a:gd name="connsiteX183" fmla="*/ 7043445 w 7326313"/>
                <a:gd name="connsiteY183" fmla="*/ 264564 h 1930400"/>
                <a:gd name="connsiteX184" fmla="*/ 7047572 w 7326313"/>
                <a:gd name="connsiteY184" fmla="*/ 263611 h 1930400"/>
                <a:gd name="connsiteX185" fmla="*/ 7051700 w 7326313"/>
                <a:gd name="connsiteY185" fmla="*/ 262976 h 1930400"/>
                <a:gd name="connsiteX186" fmla="*/ 7058048 w 7326313"/>
                <a:gd name="connsiteY186" fmla="*/ 262341 h 1930400"/>
                <a:gd name="connsiteX187" fmla="*/ 7060588 w 7326313"/>
                <a:gd name="connsiteY187" fmla="*/ 262341 h 1930400"/>
                <a:gd name="connsiteX188" fmla="*/ 7075192 w 7326313"/>
                <a:gd name="connsiteY188" fmla="*/ 249954 h 1930400"/>
                <a:gd name="connsiteX189" fmla="*/ 7082494 w 7326313"/>
                <a:gd name="connsiteY189" fmla="*/ 249637 h 1930400"/>
                <a:gd name="connsiteX190" fmla="*/ 7092336 w 7326313"/>
                <a:gd name="connsiteY190" fmla="*/ 249002 h 1930400"/>
                <a:gd name="connsiteX191" fmla="*/ 7096780 w 7326313"/>
                <a:gd name="connsiteY191" fmla="*/ 248049 h 1930400"/>
                <a:gd name="connsiteX192" fmla="*/ 7102495 w 7326313"/>
                <a:gd name="connsiteY192" fmla="*/ 247096 h 1930400"/>
                <a:gd name="connsiteX193" fmla="*/ 7109480 w 7326313"/>
                <a:gd name="connsiteY193" fmla="*/ 245190 h 1930400"/>
                <a:gd name="connsiteX194" fmla="*/ 7109480 w 7326313"/>
                <a:gd name="connsiteY194" fmla="*/ 253766 h 1930400"/>
                <a:gd name="connsiteX195" fmla="*/ 7134877 w 7326313"/>
                <a:gd name="connsiteY195" fmla="*/ 251225 h 1930400"/>
                <a:gd name="connsiteX196" fmla="*/ 7154878 w 7326313"/>
                <a:gd name="connsiteY196" fmla="*/ 246461 h 1930400"/>
                <a:gd name="connsiteX197" fmla="*/ 7154878 w 7326313"/>
                <a:gd name="connsiteY197" fmla="*/ 253766 h 1930400"/>
                <a:gd name="connsiteX198" fmla="*/ 7181228 w 7326313"/>
                <a:gd name="connsiteY198" fmla="*/ 251225 h 1930400"/>
                <a:gd name="connsiteX199" fmla="*/ 7198689 w 7326313"/>
                <a:gd name="connsiteY199" fmla="*/ 255036 h 1930400"/>
                <a:gd name="connsiteX200" fmla="*/ 7216785 w 7326313"/>
                <a:gd name="connsiteY200" fmla="*/ 252495 h 1930400"/>
                <a:gd name="connsiteX201" fmla="*/ 7233928 w 7326313"/>
                <a:gd name="connsiteY201" fmla="*/ 247731 h 1930400"/>
                <a:gd name="connsiteX202" fmla="*/ 7245992 w 7326313"/>
                <a:gd name="connsiteY202" fmla="*/ 236615 h 1930400"/>
                <a:gd name="connsiteX203" fmla="*/ 7261866 w 7326313"/>
                <a:gd name="connsiteY203" fmla="*/ 231851 h 1930400"/>
                <a:gd name="connsiteX204" fmla="*/ 7266628 w 7326313"/>
                <a:gd name="connsiteY204" fmla="*/ 225181 h 1930400"/>
                <a:gd name="connsiteX205" fmla="*/ 7269486 w 7326313"/>
                <a:gd name="connsiteY205" fmla="*/ 221052 h 1930400"/>
                <a:gd name="connsiteX206" fmla="*/ 7282820 w 7326313"/>
                <a:gd name="connsiteY206" fmla="*/ 232804 h 1930400"/>
                <a:gd name="connsiteX207" fmla="*/ 7283772 w 7326313"/>
                <a:gd name="connsiteY207" fmla="*/ 234074 h 1930400"/>
                <a:gd name="connsiteX208" fmla="*/ 7286629 w 7326313"/>
                <a:gd name="connsiteY208" fmla="*/ 236933 h 1930400"/>
                <a:gd name="connsiteX209" fmla="*/ 7288851 w 7326313"/>
                <a:gd name="connsiteY209" fmla="*/ 238521 h 1930400"/>
                <a:gd name="connsiteX210" fmla="*/ 7291391 w 7326313"/>
                <a:gd name="connsiteY210" fmla="*/ 240426 h 1930400"/>
                <a:gd name="connsiteX211" fmla="*/ 7294248 w 7326313"/>
                <a:gd name="connsiteY211" fmla="*/ 241697 h 1930400"/>
                <a:gd name="connsiteX212" fmla="*/ 7297423 w 7326313"/>
                <a:gd name="connsiteY212" fmla="*/ 242967 h 1930400"/>
                <a:gd name="connsiteX213" fmla="*/ 7299010 w 7326313"/>
                <a:gd name="connsiteY213" fmla="*/ 243285 h 1930400"/>
                <a:gd name="connsiteX214" fmla="*/ 7300598 w 7326313"/>
                <a:gd name="connsiteY214" fmla="*/ 244238 h 1930400"/>
                <a:gd name="connsiteX215" fmla="*/ 7303455 w 7326313"/>
                <a:gd name="connsiteY215" fmla="*/ 246778 h 1930400"/>
                <a:gd name="connsiteX216" fmla="*/ 7305678 w 7326313"/>
                <a:gd name="connsiteY216" fmla="*/ 249637 h 1930400"/>
                <a:gd name="connsiteX217" fmla="*/ 7307900 w 7326313"/>
                <a:gd name="connsiteY217" fmla="*/ 252813 h 1930400"/>
                <a:gd name="connsiteX218" fmla="*/ 7309804 w 7326313"/>
                <a:gd name="connsiteY218" fmla="*/ 255989 h 1930400"/>
                <a:gd name="connsiteX219" fmla="*/ 7310757 w 7326313"/>
                <a:gd name="connsiteY219" fmla="*/ 258530 h 1930400"/>
                <a:gd name="connsiteX220" fmla="*/ 7312026 w 7326313"/>
                <a:gd name="connsiteY220" fmla="*/ 260753 h 1930400"/>
                <a:gd name="connsiteX221" fmla="*/ 7313614 w 7326313"/>
                <a:gd name="connsiteY221" fmla="*/ 262341 h 1930400"/>
                <a:gd name="connsiteX222" fmla="*/ 7317106 w 7326313"/>
                <a:gd name="connsiteY222" fmla="*/ 265200 h 1930400"/>
                <a:gd name="connsiteX223" fmla="*/ 7319328 w 7326313"/>
                <a:gd name="connsiteY223" fmla="*/ 266470 h 1930400"/>
                <a:gd name="connsiteX224" fmla="*/ 7321868 w 7326313"/>
                <a:gd name="connsiteY224" fmla="*/ 267740 h 1930400"/>
                <a:gd name="connsiteX225" fmla="*/ 7324090 w 7326313"/>
                <a:gd name="connsiteY225" fmla="*/ 268058 h 1930400"/>
                <a:gd name="connsiteX226" fmla="*/ 7325360 w 7326313"/>
                <a:gd name="connsiteY226" fmla="*/ 268058 h 1930400"/>
                <a:gd name="connsiteX227" fmla="*/ 7326313 w 7326313"/>
                <a:gd name="connsiteY227" fmla="*/ 267740 h 1930400"/>
                <a:gd name="connsiteX228" fmla="*/ 7326313 w 7326313"/>
                <a:gd name="connsiteY228" fmla="*/ 600273 h 1930400"/>
                <a:gd name="connsiteX229" fmla="*/ 7326313 w 7326313"/>
                <a:gd name="connsiteY229" fmla="*/ 651089 h 1930400"/>
                <a:gd name="connsiteX230" fmla="*/ 7305995 w 7326313"/>
                <a:gd name="connsiteY230" fmla="*/ 651089 h 1930400"/>
                <a:gd name="connsiteX231" fmla="*/ 7289168 w 7326313"/>
                <a:gd name="connsiteY231" fmla="*/ 650772 h 1930400"/>
                <a:gd name="connsiteX232" fmla="*/ 7288851 w 7326313"/>
                <a:gd name="connsiteY232" fmla="*/ 661570 h 1930400"/>
                <a:gd name="connsiteX233" fmla="*/ 7305678 w 7326313"/>
                <a:gd name="connsiteY233" fmla="*/ 659665 h 1930400"/>
                <a:gd name="connsiteX234" fmla="*/ 7326313 w 7326313"/>
                <a:gd name="connsiteY234" fmla="*/ 666334 h 1930400"/>
                <a:gd name="connsiteX235" fmla="*/ 7326313 w 7326313"/>
                <a:gd name="connsiteY235" fmla="*/ 954084 h 1930400"/>
                <a:gd name="connsiteX236" fmla="*/ 7326313 w 7326313"/>
                <a:gd name="connsiteY236" fmla="*/ 1029039 h 1930400"/>
                <a:gd name="connsiteX237" fmla="*/ 7326313 w 7326313"/>
                <a:gd name="connsiteY237" fmla="*/ 1882760 h 1930400"/>
                <a:gd name="connsiteX238" fmla="*/ 7326313 w 7326313"/>
                <a:gd name="connsiteY238" fmla="*/ 1930400 h 1930400"/>
                <a:gd name="connsiteX239" fmla="*/ 7106622 w 7326313"/>
                <a:gd name="connsiteY239" fmla="*/ 1930400 h 1930400"/>
                <a:gd name="connsiteX240" fmla="*/ 7058048 w 7326313"/>
                <a:gd name="connsiteY240" fmla="*/ 1930400 h 1930400"/>
                <a:gd name="connsiteX241" fmla="*/ 6965982 w 7326313"/>
                <a:gd name="connsiteY241" fmla="*/ 1930400 h 1930400"/>
                <a:gd name="connsiteX242" fmla="*/ 6907250 w 7326313"/>
                <a:gd name="connsiteY242" fmla="*/ 1930400 h 1930400"/>
                <a:gd name="connsiteX243" fmla="*/ 6818674 w 7326313"/>
                <a:gd name="connsiteY243" fmla="*/ 1930400 h 1930400"/>
                <a:gd name="connsiteX244" fmla="*/ 5787206 w 7326313"/>
                <a:gd name="connsiteY244" fmla="*/ 1930400 h 1930400"/>
                <a:gd name="connsiteX245" fmla="*/ 5769745 w 7326313"/>
                <a:gd name="connsiteY245" fmla="*/ 1922460 h 1930400"/>
                <a:gd name="connsiteX246" fmla="*/ 5758316 w 7326313"/>
                <a:gd name="connsiteY246" fmla="*/ 1876407 h 1930400"/>
                <a:gd name="connsiteX247" fmla="*/ 5729426 w 7326313"/>
                <a:gd name="connsiteY247" fmla="*/ 1871643 h 1930400"/>
                <a:gd name="connsiteX248" fmla="*/ 5712917 w 7326313"/>
                <a:gd name="connsiteY248" fmla="*/ 1882760 h 1930400"/>
                <a:gd name="connsiteX249" fmla="*/ 5691329 w 7326313"/>
                <a:gd name="connsiteY249" fmla="*/ 1877995 h 1930400"/>
                <a:gd name="connsiteX250" fmla="*/ 5688155 w 7326313"/>
                <a:gd name="connsiteY250" fmla="*/ 1866244 h 1930400"/>
                <a:gd name="connsiteX251" fmla="*/ 5675456 w 7326313"/>
                <a:gd name="connsiteY251" fmla="*/ 1866562 h 1930400"/>
                <a:gd name="connsiteX252" fmla="*/ 5666566 w 7326313"/>
                <a:gd name="connsiteY252" fmla="*/ 1853222 h 1930400"/>
                <a:gd name="connsiteX253" fmla="*/ 5664662 w 7326313"/>
                <a:gd name="connsiteY253" fmla="*/ 1823685 h 1930400"/>
                <a:gd name="connsiteX254" fmla="*/ 5636089 w 7326313"/>
                <a:gd name="connsiteY254" fmla="*/ 1815745 h 1930400"/>
                <a:gd name="connsiteX255" fmla="*/ 5628787 w 7326313"/>
                <a:gd name="connsiteY255" fmla="*/ 1822415 h 1930400"/>
                <a:gd name="connsiteX256" fmla="*/ 5644978 w 7326313"/>
                <a:gd name="connsiteY256" fmla="*/ 1833531 h 1930400"/>
                <a:gd name="connsiteX257" fmla="*/ 5630375 w 7326313"/>
                <a:gd name="connsiteY257" fmla="*/ 1843377 h 1930400"/>
                <a:gd name="connsiteX258" fmla="*/ 5633867 w 7326313"/>
                <a:gd name="connsiteY258" fmla="*/ 1860210 h 1930400"/>
                <a:gd name="connsiteX259" fmla="*/ 5620216 w 7326313"/>
                <a:gd name="connsiteY259" fmla="*/ 1858622 h 1930400"/>
                <a:gd name="connsiteX260" fmla="*/ 5620533 w 7326313"/>
                <a:gd name="connsiteY260" fmla="*/ 1869738 h 1930400"/>
                <a:gd name="connsiteX261" fmla="*/ 5604659 w 7326313"/>
                <a:gd name="connsiteY261" fmla="*/ 1872279 h 1930400"/>
                <a:gd name="connsiteX262" fmla="*/ 5607199 w 7326313"/>
                <a:gd name="connsiteY262" fmla="*/ 1884983 h 1930400"/>
                <a:gd name="connsiteX263" fmla="*/ 5599580 w 7326313"/>
                <a:gd name="connsiteY263" fmla="*/ 1893558 h 1930400"/>
                <a:gd name="connsiteX264" fmla="*/ 5576087 w 7326313"/>
                <a:gd name="connsiteY264" fmla="*/ 1876407 h 1930400"/>
                <a:gd name="connsiteX265" fmla="*/ 5554181 w 7326313"/>
                <a:gd name="connsiteY265" fmla="*/ 1880854 h 1930400"/>
                <a:gd name="connsiteX266" fmla="*/ 5558626 w 7326313"/>
                <a:gd name="connsiteY266" fmla="*/ 1893558 h 1930400"/>
                <a:gd name="connsiteX267" fmla="*/ 5585294 w 7326313"/>
                <a:gd name="connsiteY267" fmla="*/ 1903404 h 1930400"/>
                <a:gd name="connsiteX268" fmla="*/ 5585611 w 7326313"/>
                <a:gd name="connsiteY268" fmla="*/ 1920554 h 1930400"/>
                <a:gd name="connsiteX269" fmla="*/ 5565928 w 7326313"/>
                <a:gd name="connsiteY269" fmla="*/ 1930400 h 1930400"/>
                <a:gd name="connsiteX270" fmla="*/ 5450685 w 7326313"/>
                <a:gd name="connsiteY270" fmla="*/ 1930400 h 1930400"/>
                <a:gd name="connsiteX271" fmla="*/ 5200199 w 7326313"/>
                <a:gd name="connsiteY271" fmla="*/ 1930400 h 1930400"/>
                <a:gd name="connsiteX272" fmla="*/ 4510649 w 7326313"/>
                <a:gd name="connsiteY272" fmla="*/ 1930400 h 1930400"/>
                <a:gd name="connsiteX273" fmla="*/ 4326515 w 7326313"/>
                <a:gd name="connsiteY273" fmla="*/ 1930400 h 1930400"/>
                <a:gd name="connsiteX274" fmla="*/ 4305562 w 7326313"/>
                <a:gd name="connsiteY274" fmla="*/ 1930400 h 1930400"/>
                <a:gd name="connsiteX275" fmla="*/ 4103015 w 7326313"/>
                <a:gd name="connsiteY275" fmla="*/ 1930400 h 1930400"/>
                <a:gd name="connsiteX276" fmla="*/ 4100475 w 7326313"/>
                <a:gd name="connsiteY276" fmla="*/ 1901498 h 1930400"/>
                <a:gd name="connsiteX277" fmla="*/ 4063648 w 7326313"/>
                <a:gd name="connsiteY277" fmla="*/ 1875455 h 1930400"/>
                <a:gd name="connsiteX278" fmla="*/ 4053489 w 7326313"/>
                <a:gd name="connsiteY278" fmla="*/ 1853540 h 1930400"/>
                <a:gd name="connsiteX279" fmla="*/ 4042377 w 7326313"/>
                <a:gd name="connsiteY279" fmla="*/ 1839248 h 1930400"/>
                <a:gd name="connsiteX280" fmla="*/ 4029361 w 7326313"/>
                <a:gd name="connsiteY280" fmla="*/ 1795101 h 1930400"/>
                <a:gd name="connsiteX281" fmla="*/ 4018884 w 7326313"/>
                <a:gd name="connsiteY281" fmla="*/ 1839248 h 1930400"/>
                <a:gd name="connsiteX282" fmla="*/ 4019202 w 7326313"/>
                <a:gd name="connsiteY282" fmla="*/ 1864338 h 1930400"/>
                <a:gd name="connsiteX283" fmla="*/ 4038885 w 7326313"/>
                <a:gd name="connsiteY283" fmla="*/ 1885936 h 1930400"/>
                <a:gd name="connsiteX284" fmla="*/ 4034123 w 7326313"/>
                <a:gd name="connsiteY284" fmla="*/ 1903721 h 1930400"/>
                <a:gd name="connsiteX285" fmla="*/ 4028408 w 7326313"/>
                <a:gd name="connsiteY285" fmla="*/ 1930400 h 1930400"/>
                <a:gd name="connsiteX286" fmla="*/ 3311238 w 7326313"/>
                <a:gd name="connsiteY286" fmla="*/ 1930400 h 1930400"/>
                <a:gd name="connsiteX287" fmla="*/ 1855309 w 7326313"/>
                <a:gd name="connsiteY287" fmla="*/ 1930400 h 1930400"/>
                <a:gd name="connsiteX288" fmla="*/ 444461 w 7326313"/>
                <a:gd name="connsiteY288" fmla="*/ 1930400 h 1930400"/>
                <a:gd name="connsiteX289" fmla="*/ 3175 w 7326313"/>
                <a:gd name="connsiteY289" fmla="*/ 1930400 h 1930400"/>
                <a:gd name="connsiteX290" fmla="*/ 24445 w 7326313"/>
                <a:gd name="connsiteY290" fmla="*/ 1896734 h 1930400"/>
                <a:gd name="connsiteX291" fmla="*/ 23175 w 7326313"/>
                <a:gd name="connsiteY291" fmla="*/ 1855446 h 1930400"/>
                <a:gd name="connsiteX292" fmla="*/ 11429 w 7326313"/>
                <a:gd name="connsiteY292" fmla="*/ 1848458 h 1930400"/>
                <a:gd name="connsiteX293" fmla="*/ 317 w 7326313"/>
                <a:gd name="connsiteY293" fmla="*/ 1828449 h 1930400"/>
                <a:gd name="connsiteX294" fmla="*/ 14604 w 7326313"/>
                <a:gd name="connsiteY294" fmla="*/ 1814792 h 1930400"/>
                <a:gd name="connsiteX295" fmla="*/ 0 w 7326313"/>
                <a:gd name="connsiteY295" fmla="*/ 1759211 h 1930400"/>
                <a:gd name="connsiteX296" fmla="*/ 10159 w 7326313"/>
                <a:gd name="connsiteY296" fmla="*/ 1744919 h 1930400"/>
                <a:gd name="connsiteX297" fmla="*/ 12064 w 7326313"/>
                <a:gd name="connsiteY297" fmla="*/ 1730627 h 1930400"/>
                <a:gd name="connsiteX298" fmla="*/ 21271 w 7326313"/>
                <a:gd name="connsiteY298" fmla="*/ 1723640 h 1930400"/>
                <a:gd name="connsiteX299" fmla="*/ 54923 w 7326313"/>
                <a:gd name="connsiteY299" fmla="*/ 1675681 h 1930400"/>
                <a:gd name="connsiteX300" fmla="*/ 62859 w 7326313"/>
                <a:gd name="connsiteY300" fmla="*/ 1648050 h 1930400"/>
                <a:gd name="connsiteX301" fmla="*/ 50796 w 7326313"/>
                <a:gd name="connsiteY301" fmla="*/ 1627088 h 1930400"/>
                <a:gd name="connsiteX302" fmla="*/ 62225 w 7326313"/>
                <a:gd name="connsiteY302" fmla="*/ 1616607 h 1930400"/>
                <a:gd name="connsiteX303" fmla="*/ 105083 w 7326313"/>
                <a:gd name="connsiteY303" fmla="*/ 1585799 h 1930400"/>
                <a:gd name="connsiteX304" fmla="*/ 125084 w 7326313"/>
                <a:gd name="connsiteY304" fmla="*/ 1543240 h 1930400"/>
                <a:gd name="connsiteX305" fmla="*/ 150799 w 7326313"/>
                <a:gd name="connsiteY305" fmla="*/ 1519420 h 1930400"/>
                <a:gd name="connsiteX306" fmla="*/ 174292 w 7326313"/>
                <a:gd name="connsiteY306" fmla="*/ 1520055 h 1930400"/>
                <a:gd name="connsiteX307" fmla="*/ 193976 w 7326313"/>
                <a:gd name="connsiteY307" fmla="*/ 1506716 h 1930400"/>
                <a:gd name="connsiteX308" fmla="*/ 292392 w 7326313"/>
                <a:gd name="connsiteY308" fmla="*/ 1450817 h 1930400"/>
                <a:gd name="connsiteX309" fmla="*/ 332076 w 7326313"/>
                <a:gd name="connsiteY309" fmla="*/ 1387932 h 1930400"/>
                <a:gd name="connsiteX310" fmla="*/ 356839 w 7326313"/>
                <a:gd name="connsiteY310" fmla="*/ 1316471 h 1930400"/>
                <a:gd name="connsiteX311" fmla="*/ 375570 w 7326313"/>
                <a:gd name="connsiteY311" fmla="*/ 1242469 h 1930400"/>
                <a:gd name="connsiteX312" fmla="*/ 400968 w 7326313"/>
                <a:gd name="connsiteY312" fmla="*/ 1245963 h 1930400"/>
                <a:gd name="connsiteX313" fmla="*/ 423826 w 7326313"/>
                <a:gd name="connsiteY313" fmla="*/ 1230718 h 1930400"/>
                <a:gd name="connsiteX314" fmla="*/ 436525 w 7326313"/>
                <a:gd name="connsiteY314" fmla="*/ 1230400 h 1930400"/>
                <a:gd name="connsiteX315" fmla="*/ 428588 w 7326313"/>
                <a:gd name="connsiteY315" fmla="*/ 1250727 h 1930400"/>
                <a:gd name="connsiteX316" fmla="*/ 442557 w 7326313"/>
                <a:gd name="connsiteY316" fmla="*/ 1265019 h 1930400"/>
                <a:gd name="connsiteX317" fmla="*/ 455573 w 7326313"/>
                <a:gd name="connsiteY317" fmla="*/ 1281852 h 1930400"/>
                <a:gd name="connsiteX318" fmla="*/ 474939 w 7326313"/>
                <a:gd name="connsiteY318" fmla="*/ 1291698 h 1930400"/>
                <a:gd name="connsiteX319" fmla="*/ 520020 w 7326313"/>
                <a:gd name="connsiteY319" fmla="*/ 1321552 h 1930400"/>
                <a:gd name="connsiteX320" fmla="*/ 543831 w 7326313"/>
                <a:gd name="connsiteY320" fmla="*/ 1309483 h 1930400"/>
                <a:gd name="connsiteX321" fmla="*/ 587324 w 7326313"/>
                <a:gd name="connsiteY321" fmla="*/ 1304084 h 1930400"/>
                <a:gd name="connsiteX322" fmla="*/ 606690 w 7326313"/>
                <a:gd name="connsiteY322" fmla="*/ 1311707 h 1930400"/>
                <a:gd name="connsiteX323" fmla="*/ 637485 w 7326313"/>
                <a:gd name="connsiteY323" fmla="*/ 1311071 h 1930400"/>
                <a:gd name="connsiteX324" fmla="*/ 649866 w 7326313"/>
                <a:gd name="connsiteY324" fmla="*/ 1297414 h 1930400"/>
                <a:gd name="connsiteX325" fmla="*/ 662565 w 7326313"/>
                <a:gd name="connsiteY325" fmla="*/ 1297097 h 1930400"/>
                <a:gd name="connsiteX326" fmla="*/ 677804 w 7326313"/>
                <a:gd name="connsiteY326" fmla="*/ 1325364 h 1930400"/>
                <a:gd name="connsiteX327" fmla="*/ 704154 w 7326313"/>
                <a:gd name="connsiteY327" fmla="*/ 1320282 h 1930400"/>
                <a:gd name="connsiteX328" fmla="*/ 728600 w 7326313"/>
                <a:gd name="connsiteY328" fmla="*/ 1325046 h 1930400"/>
                <a:gd name="connsiteX329" fmla="*/ 739076 w 7326313"/>
                <a:gd name="connsiteY329" fmla="*/ 1326952 h 1930400"/>
                <a:gd name="connsiteX330" fmla="*/ 761617 w 7326313"/>
                <a:gd name="connsiteY330" fmla="*/ 1326316 h 1930400"/>
                <a:gd name="connsiteX331" fmla="*/ 794951 w 7326313"/>
                <a:gd name="connsiteY331" fmla="*/ 1318376 h 1930400"/>
                <a:gd name="connsiteX332" fmla="*/ 799078 w 7326313"/>
                <a:gd name="connsiteY332" fmla="*/ 1307578 h 1930400"/>
                <a:gd name="connsiteX333" fmla="*/ 824158 w 7326313"/>
                <a:gd name="connsiteY333" fmla="*/ 1288204 h 1930400"/>
                <a:gd name="connsiteX334" fmla="*/ 846382 w 7326313"/>
                <a:gd name="connsiteY334" fmla="*/ 1247551 h 1930400"/>
                <a:gd name="connsiteX335" fmla="*/ 890828 w 7326313"/>
                <a:gd name="connsiteY335" fmla="*/ 1244375 h 1930400"/>
                <a:gd name="connsiteX336" fmla="*/ 896542 w 7326313"/>
                <a:gd name="connsiteY336" fmla="*/ 1224048 h 1930400"/>
                <a:gd name="connsiteX337" fmla="*/ 916226 w 7326313"/>
                <a:gd name="connsiteY337" fmla="*/ 1239610 h 1930400"/>
                <a:gd name="connsiteX338" fmla="*/ 940354 w 7326313"/>
                <a:gd name="connsiteY338" fmla="*/ 1238975 h 1930400"/>
                <a:gd name="connsiteX339" fmla="*/ 954640 w 7326313"/>
                <a:gd name="connsiteY339" fmla="*/ 1209120 h 1930400"/>
                <a:gd name="connsiteX340" fmla="*/ 967339 w 7326313"/>
                <a:gd name="connsiteY340" fmla="*/ 1207850 h 1930400"/>
                <a:gd name="connsiteX341" fmla="*/ 979403 w 7326313"/>
                <a:gd name="connsiteY341" fmla="*/ 1191970 h 1930400"/>
                <a:gd name="connsiteX342" fmla="*/ 1003848 w 7326313"/>
                <a:gd name="connsiteY342" fmla="*/ 1185935 h 1930400"/>
                <a:gd name="connsiteX343" fmla="*/ 1054644 w 7326313"/>
                <a:gd name="connsiteY343" fmla="*/ 1154492 h 1930400"/>
                <a:gd name="connsiteX344" fmla="*/ 1125757 w 7326313"/>
                <a:gd name="connsiteY344" fmla="*/ 1155763 h 1930400"/>
                <a:gd name="connsiteX345" fmla="*/ 1156870 w 7326313"/>
                <a:gd name="connsiteY345" fmla="*/ 1137024 h 1930400"/>
                <a:gd name="connsiteX346" fmla="*/ 1211157 w 7326313"/>
                <a:gd name="connsiteY346" fmla="*/ 1136071 h 1930400"/>
                <a:gd name="connsiteX347" fmla="*/ 1221317 w 7326313"/>
                <a:gd name="connsiteY347" fmla="*/ 1115745 h 1930400"/>
                <a:gd name="connsiteX348" fmla="*/ 1248937 w 7326313"/>
                <a:gd name="connsiteY348" fmla="*/ 1121462 h 1930400"/>
                <a:gd name="connsiteX349" fmla="*/ 1250842 w 7326313"/>
                <a:gd name="connsiteY349" fmla="*/ 1117333 h 1930400"/>
                <a:gd name="connsiteX350" fmla="*/ 1273065 w 7326313"/>
                <a:gd name="connsiteY350" fmla="*/ 1119556 h 1930400"/>
                <a:gd name="connsiteX351" fmla="*/ 1300367 w 7326313"/>
                <a:gd name="connsiteY351" fmla="*/ 1101453 h 1930400"/>
                <a:gd name="connsiteX352" fmla="*/ 1367036 w 7326313"/>
                <a:gd name="connsiteY352" fmla="*/ 1103041 h 1930400"/>
                <a:gd name="connsiteX353" fmla="*/ 1405451 w 7326313"/>
                <a:gd name="connsiteY353" fmla="*/ 1111616 h 1930400"/>
                <a:gd name="connsiteX354" fmla="*/ 1424816 w 7326313"/>
                <a:gd name="connsiteY354" fmla="*/ 1134166 h 1930400"/>
                <a:gd name="connsiteX355" fmla="*/ 1453707 w 7326313"/>
                <a:gd name="connsiteY355" fmla="*/ 1146235 h 1930400"/>
                <a:gd name="connsiteX356" fmla="*/ 1485771 w 7326313"/>
                <a:gd name="connsiteY356" fmla="*/ 1114157 h 1930400"/>
                <a:gd name="connsiteX357" fmla="*/ 1522916 w 7326313"/>
                <a:gd name="connsiteY357" fmla="*/ 1117333 h 1930400"/>
                <a:gd name="connsiteX358" fmla="*/ 1539424 w 7326313"/>
                <a:gd name="connsiteY358" fmla="*/ 1098276 h 1930400"/>
                <a:gd name="connsiteX359" fmla="*/ 1553076 w 7326313"/>
                <a:gd name="connsiteY359" fmla="*/ 1094465 h 1930400"/>
                <a:gd name="connsiteX360" fmla="*/ 1575933 w 7326313"/>
                <a:gd name="connsiteY360" fmla="*/ 1115109 h 1930400"/>
                <a:gd name="connsiteX361" fmla="*/ 1619110 w 7326313"/>
                <a:gd name="connsiteY361" fmla="*/ 1114157 h 1930400"/>
                <a:gd name="connsiteX362" fmla="*/ 1622284 w 7326313"/>
                <a:gd name="connsiteY362" fmla="*/ 1103358 h 1930400"/>
                <a:gd name="connsiteX363" fmla="*/ 1633396 w 7326313"/>
                <a:gd name="connsiteY363" fmla="*/ 1094783 h 1930400"/>
                <a:gd name="connsiteX364" fmla="*/ 1661333 w 7326313"/>
                <a:gd name="connsiteY364" fmla="*/ 1108122 h 1930400"/>
                <a:gd name="connsiteX365" fmla="*/ 1678477 w 7326313"/>
                <a:gd name="connsiteY365" fmla="*/ 1118921 h 1930400"/>
                <a:gd name="connsiteX366" fmla="*/ 1703557 w 7326313"/>
                <a:gd name="connsiteY366" fmla="*/ 1108122 h 1930400"/>
                <a:gd name="connsiteX367" fmla="*/ 1748004 w 7326313"/>
                <a:gd name="connsiteY367" fmla="*/ 1115427 h 1930400"/>
                <a:gd name="connsiteX368" fmla="*/ 1775306 w 7326313"/>
                <a:gd name="connsiteY368" fmla="*/ 1105264 h 1930400"/>
                <a:gd name="connsiteX369" fmla="*/ 1807371 w 7326313"/>
                <a:gd name="connsiteY369" fmla="*/ 1074139 h 1930400"/>
                <a:gd name="connsiteX370" fmla="*/ 1829911 w 7326313"/>
                <a:gd name="connsiteY370" fmla="*/ 1071280 h 1930400"/>
                <a:gd name="connsiteX371" fmla="*/ 1852769 w 7326313"/>
                <a:gd name="connsiteY371" fmla="*/ 1062387 h 1930400"/>
                <a:gd name="connsiteX372" fmla="*/ 1902930 w 7326313"/>
                <a:gd name="connsiteY372" fmla="*/ 1082079 h 1930400"/>
                <a:gd name="connsiteX373" fmla="*/ 1899120 w 7326313"/>
                <a:gd name="connsiteY373" fmla="*/ 1092242 h 1930400"/>
                <a:gd name="connsiteX374" fmla="*/ 1904517 w 7326313"/>
                <a:gd name="connsiteY374" fmla="*/ 1100182 h 1930400"/>
                <a:gd name="connsiteX375" fmla="*/ 1899756 w 7326313"/>
                <a:gd name="connsiteY375" fmla="*/ 1122414 h 1930400"/>
                <a:gd name="connsiteX376" fmla="*/ 1918169 w 7326313"/>
                <a:gd name="connsiteY376" fmla="*/ 1139883 h 1930400"/>
                <a:gd name="connsiteX377" fmla="*/ 1935948 w 7326313"/>
                <a:gd name="connsiteY377" fmla="*/ 1137342 h 1930400"/>
                <a:gd name="connsiteX378" fmla="*/ 1936582 w 7326313"/>
                <a:gd name="connsiteY378" fmla="*/ 1124638 h 1930400"/>
                <a:gd name="connsiteX379" fmla="*/ 1957853 w 7326313"/>
                <a:gd name="connsiteY379" fmla="*/ 1120191 h 1930400"/>
                <a:gd name="connsiteX380" fmla="*/ 1970869 w 7326313"/>
                <a:gd name="connsiteY380" fmla="*/ 1098912 h 1930400"/>
                <a:gd name="connsiteX381" fmla="*/ 1986108 w 7326313"/>
                <a:gd name="connsiteY381" fmla="*/ 1108122 h 1930400"/>
                <a:gd name="connsiteX382" fmla="*/ 1986425 w 7326313"/>
                <a:gd name="connsiteY382" fmla="*/ 1130990 h 1930400"/>
                <a:gd name="connsiteX383" fmla="*/ 1969282 w 7326313"/>
                <a:gd name="connsiteY383" fmla="*/ 1146235 h 1930400"/>
                <a:gd name="connsiteX384" fmla="*/ 1968012 w 7326313"/>
                <a:gd name="connsiteY384" fmla="*/ 1156716 h 1930400"/>
                <a:gd name="connsiteX385" fmla="*/ 1933725 w 7326313"/>
                <a:gd name="connsiteY385" fmla="*/ 1186888 h 1930400"/>
                <a:gd name="connsiteX386" fmla="*/ 1930233 w 7326313"/>
                <a:gd name="connsiteY386" fmla="*/ 1213567 h 1930400"/>
                <a:gd name="connsiteX387" fmla="*/ 1938487 w 7326313"/>
                <a:gd name="connsiteY387" fmla="*/ 1247233 h 1930400"/>
                <a:gd name="connsiteX388" fmla="*/ 1969599 w 7326313"/>
                <a:gd name="connsiteY388" fmla="*/ 1262160 h 1930400"/>
                <a:gd name="connsiteX389" fmla="*/ 1972774 w 7326313"/>
                <a:gd name="connsiteY389" fmla="*/ 1269465 h 1930400"/>
                <a:gd name="connsiteX390" fmla="*/ 1984838 w 7326313"/>
                <a:gd name="connsiteY390" fmla="*/ 1282805 h 1930400"/>
                <a:gd name="connsiteX391" fmla="*/ 1995315 w 7326313"/>
                <a:gd name="connsiteY391" fmla="*/ 1321870 h 1930400"/>
                <a:gd name="connsiteX392" fmla="*/ 1983568 w 7326313"/>
                <a:gd name="connsiteY392" fmla="*/ 1328540 h 1930400"/>
                <a:gd name="connsiteX393" fmla="*/ 1976901 w 7326313"/>
                <a:gd name="connsiteY393" fmla="*/ 1356807 h 1930400"/>
                <a:gd name="connsiteX394" fmla="*/ 1942932 w 7326313"/>
                <a:gd name="connsiteY394" fmla="*/ 1395872 h 1930400"/>
                <a:gd name="connsiteX395" fmla="*/ 1894994 w 7326313"/>
                <a:gd name="connsiteY395" fmla="*/ 1418739 h 1930400"/>
                <a:gd name="connsiteX396" fmla="*/ 1888326 w 7326313"/>
                <a:gd name="connsiteY396" fmla="*/ 1447324 h 1930400"/>
                <a:gd name="connsiteX397" fmla="*/ 1900708 w 7326313"/>
                <a:gd name="connsiteY397" fmla="*/ 1480990 h 1930400"/>
                <a:gd name="connsiteX398" fmla="*/ 1932773 w 7326313"/>
                <a:gd name="connsiteY398" fmla="*/ 1505445 h 1930400"/>
                <a:gd name="connsiteX399" fmla="*/ 1941027 w 7326313"/>
                <a:gd name="connsiteY399" fmla="*/ 1498140 h 1930400"/>
                <a:gd name="connsiteX400" fmla="*/ 1951503 w 7326313"/>
                <a:gd name="connsiteY400" fmla="*/ 1497505 h 1930400"/>
                <a:gd name="connsiteX401" fmla="*/ 1952773 w 7326313"/>
                <a:gd name="connsiteY401" fmla="*/ 1513703 h 1930400"/>
                <a:gd name="connsiteX402" fmla="*/ 1961662 w 7326313"/>
                <a:gd name="connsiteY402" fmla="*/ 1521643 h 1930400"/>
                <a:gd name="connsiteX403" fmla="*/ 1982616 w 7326313"/>
                <a:gd name="connsiteY403" fmla="*/ 1504493 h 1930400"/>
                <a:gd name="connsiteX404" fmla="*/ 1995315 w 7326313"/>
                <a:gd name="connsiteY404" fmla="*/ 1520055 h 1930400"/>
                <a:gd name="connsiteX405" fmla="*/ 1999124 w 7326313"/>
                <a:gd name="connsiteY405" fmla="*/ 1551498 h 1930400"/>
                <a:gd name="connsiteX406" fmla="*/ 2006109 w 7326313"/>
                <a:gd name="connsiteY406" fmla="*/ 1557850 h 1930400"/>
                <a:gd name="connsiteX407" fmla="*/ 2025792 w 7326313"/>
                <a:gd name="connsiteY407" fmla="*/ 1549910 h 1930400"/>
                <a:gd name="connsiteX408" fmla="*/ 2057857 w 7326313"/>
                <a:gd name="connsiteY408" fmla="*/ 1571190 h 1930400"/>
                <a:gd name="connsiteX409" fmla="*/ 2086747 w 7326313"/>
                <a:gd name="connsiteY409" fmla="*/ 1570554 h 1930400"/>
                <a:gd name="connsiteX410" fmla="*/ 2118812 w 7326313"/>
                <a:gd name="connsiteY410" fmla="*/ 1588975 h 1930400"/>
                <a:gd name="connsiteX411" fmla="*/ 2149606 w 7326313"/>
                <a:gd name="connsiteY411" fmla="*/ 1597868 h 1930400"/>
                <a:gd name="connsiteX412" fmla="*/ 2208656 w 7326313"/>
                <a:gd name="connsiteY412" fmla="*/ 1585799 h 1930400"/>
                <a:gd name="connsiteX413" fmla="*/ 2263896 w 7326313"/>
                <a:gd name="connsiteY413" fmla="*/ 1592787 h 1930400"/>
                <a:gd name="connsiteX414" fmla="*/ 2331836 w 7326313"/>
                <a:gd name="connsiteY414" fmla="*/ 1641063 h 1930400"/>
                <a:gd name="connsiteX415" fmla="*/ 2385806 w 7326313"/>
                <a:gd name="connsiteY415" fmla="*/ 1647097 h 1930400"/>
                <a:gd name="connsiteX416" fmla="*/ 2412791 w 7326313"/>
                <a:gd name="connsiteY416" fmla="*/ 1673776 h 1930400"/>
                <a:gd name="connsiteX417" fmla="*/ 2415013 w 7326313"/>
                <a:gd name="connsiteY417" fmla="*/ 1718240 h 1930400"/>
                <a:gd name="connsiteX418" fmla="*/ 2429299 w 7326313"/>
                <a:gd name="connsiteY418" fmla="*/ 1756988 h 1930400"/>
                <a:gd name="connsiteX419" fmla="*/ 2456285 w 7326313"/>
                <a:gd name="connsiteY419" fmla="*/ 1772868 h 1930400"/>
                <a:gd name="connsiteX420" fmla="*/ 2544225 w 7326313"/>
                <a:gd name="connsiteY420" fmla="*/ 1778585 h 1930400"/>
                <a:gd name="connsiteX421" fmla="*/ 2622323 w 7326313"/>
                <a:gd name="connsiteY421" fmla="*/ 1803041 h 1930400"/>
                <a:gd name="connsiteX422" fmla="*/ 2672166 w 7326313"/>
                <a:gd name="connsiteY422" fmla="*/ 1821144 h 1930400"/>
                <a:gd name="connsiteX423" fmla="*/ 2722962 w 7326313"/>
                <a:gd name="connsiteY423" fmla="*/ 1866244 h 1930400"/>
                <a:gd name="connsiteX424" fmla="*/ 2762328 w 7326313"/>
                <a:gd name="connsiteY424" fmla="*/ 1877995 h 1930400"/>
                <a:gd name="connsiteX425" fmla="*/ 2810901 w 7326313"/>
                <a:gd name="connsiteY425" fmla="*/ 1868467 h 1930400"/>
                <a:gd name="connsiteX426" fmla="*/ 2857570 w 7326313"/>
                <a:gd name="connsiteY426" fmla="*/ 1815745 h 1930400"/>
                <a:gd name="connsiteX427" fmla="*/ 2859475 w 7326313"/>
                <a:gd name="connsiteY427" fmla="*/ 1773504 h 1930400"/>
                <a:gd name="connsiteX428" fmla="*/ 2834077 w 7326313"/>
                <a:gd name="connsiteY428" fmla="*/ 1718240 h 1930400"/>
                <a:gd name="connsiteX429" fmla="*/ 2837252 w 7326313"/>
                <a:gd name="connsiteY429" fmla="*/ 1685527 h 1930400"/>
                <a:gd name="connsiteX430" fmla="*/ 2864872 w 7326313"/>
                <a:gd name="connsiteY430" fmla="*/ 1644874 h 1930400"/>
                <a:gd name="connsiteX431" fmla="*/ 2885825 w 7326313"/>
                <a:gd name="connsiteY431" fmla="*/ 1622324 h 1930400"/>
                <a:gd name="connsiteX432" fmla="*/ 2949319 w 7326313"/>
                <a:gd name="connsiteY432" fmla="*/ 1593104 h 1930400"/>
                <a:gd name="connsiteX433" fmla="*/ 3032815 w 7326313"/>
                <a:gd name="connsiteY433" fmla="*/ 1573413 h 1930400"/>
                <a:gd name="connsiteX434" fmla="*/ 3093452 w 7326313"/>
                <a:gd name="connsiteY434" fmla="*/ 1585799 h 1930400"/>
                <a:gd name="connsiteX435" fmla="*/ 3127739 w 7326313"/>
                <a:gd name="connsiteY435" fmla="*/ 1608032 h 1930400"/>
                <a:gd name="connsiteX436" fmla="*/ 3142660 w 7326313"/>
                <a:gd name="connsiteY436" fmla="*/ 1610890 h 1930400"/>
                <a:gd name="connsiteX437" fmla="*/ 3148375 w 7326313"/>
                <a:gd name="connsiteY437" fmla="*/ 1618195 h 1930400"/>
                <a:gd name="connsiteX438" fmla="*/ 3147105 w 7326313"/>
                <a:gd name="connsiteY438" fmla="*/ 1633122 h 1930400"/>
                <a:gd name="connsiteX439" fmla="*/ 3131549 w 7326313"/>
                <a:gd name="connsiteY439" fmla="*/ 1632487 h 1930400"/>
                <a:gd name="connsiteX440" fmla="*/ 3129326 w 7326313"/>
                <a:gd name="connsiteY440" fmla="*/ 1642968 h 1930400"/>
                <a:gd name="connsiteX441" fmla="*/ 3156312 w 7326313"/>
                <a:gd name="connsiteY441" fmla="*/ 1660436 h 1930400"/>
                <a:gd name="connsiteX442" fmla="*/ 3192503 w 7326313"/>
                <a:gd name="connsiteY442" fmla="*/ 1659484 h 1930400"/>
                <a:gd name="connsiteX443" fmla="*/ 3229013 w 7326313"/>
                <a:gd name="connsiteY443" fmla="*/ 1679810 h 1930400"/>
                <a:gd name="connsiteX444" fmla="*/ 3288380 w 7326313"/>
                <a:gd name="connsiteY444" fmla="*/ 1684892 h 1930400"/>
                <a:gd name="connsiteX445" fmla="*/ 3324254 w 7326313"/>
                <a:gd name="connsiteY445" fmla="*/ 1692197 h 1930400"/>
                <a:gd name="connsiteX446" fmla="*/ 3329017 w 7326313"/>
                <a:gd name="connsiteY446" fmla="*/ 1717288 h 1930400"/>
                <a:gd name="connsiteX447" fmla="*/ 3356954 w 7326313"/>
                <a:gd name="connsiteY447" fmla="*/ 1732533 h 1930400"/>
                <a:gd name="connsiteX448" fmla="*/ 3415052 w 7326313"/>
                <a:gd name="connsiteY448" fmla="*/ 1714429 h 1930400"/>
                <a:gd name="connsiteX449" fmla="*/ 3529977 w 7326313"/>
                <a:gd name="connsiteY449" fmla="*/ 1751906 h 1930400"/>
                <a:gd name="connsiteX450" fmla="*/ 3574740 w 7326313"/>
                <a:gd name="connsiteY450" fmla="*/ 1771280 h 1930400"/>
                <a:gd name="connsiteX451" fmla="*/ 3593471 w 7326313"/>
                <a:gd name="connsiteY451" fmla="*/ 1763340 h 1930400"/>
                <a:gd name="connsiteX452" fmla="*/ 3619504 w 7326313"/>
                <a:gd name="connsiteY452" fmla="*/ 1783667 h 1930400"/>
                <a:gd name="connsiteX453" fmla="*/ 3652204 w 7326313"/>
                <a:gd name="connsiteY453" fmla="*/ 1778585 h 1930400"/>
                <a:gd name="connsiteX454" fmla="*/ 3709984 w 7326313"/>
                <a:gd name="connsiteY454" fmla="*/ 1808122 h 1930400"/>
                <a:gd name="connsiteX455" fmla="*/ 3731254 w 7326313"/>
                <a:gd name="connsiteY455" fmla="*/ 1806534 h 1930400"/>
                <a:gd name="connsiteX456" fmla="*/ 3777288 w 7326313"/>
                <a:gd name="connsiteY456" fmla="*/ 1783349 h 1930400"/>
                <a:gd name="connsiteX457" fmla="*/ 3809352 w 7326313"/>
                <a:gd name="connsiteY457" fmla="*/ 1759529 h 1930400"/>
                <a:gd name="connsiteX458" fmla="*/ 3829036 w 7326313"/>
                <a:gd name="connsiteY458" fmla="*/ 1737932 h 1930400"/>
                <a:gd name="connsiteX459" fmla="*/ 3877609 w 7326313"/>
                <a:gd name="connsiteY459" fmla="*/ 1725228 h 1930400"/>
                <a:gd name="connsiteX460" fmla="*/ 3889356 w 7326313"/>
                <a:gd name="connsiteY460" fmla="*/ 1728086 h 1930400"/>
                <a:gd name="connsiteX461" fmla="*/ 3875387 w 7326313"/>
                <a:gd name="connsiteY461" fmla="*/ 1734756 h 1930400"/>
                <a:gd name="connsiteX462" fmla="*/ 3850306 w 7326313"/>
                <a:gd name="connsiteY462" fmla="*/ 1743649 h 1930400"/>
                <a:gd name="connsiteX463" fmla="*/ 3862370 w 7326313"/>
                <a:gd name="connsiteY463" fmla="*/ 1760164 h 1930400"/>
                <a:gd name="connsiteX464" fmla="*/ 3875069 w 7326313"/>
                <a:gd name="connsiteY464" fmla="*/ 1754765 h 1930400"/>
                <a:gd name="connsiteX465" fmla="*/ 3901102 w 7326313"/>
                <a:gd name="connsiteY465" fmla="*/ 1737297 h 1930400"/>
                <a:gd name="connsiteX466" fmla="*/ 3904912 w 7326313"/>
                <a:gd name="connsiteY466" fmla="*/ 1726498 h 1930400"/>
                <a:gd name="connsiteX467" fmla="*/ 3893165 w 7326313"/>
                <a:gd name="connsiteY467" fmla="*/ 1724910 h 1930400"/>
                <a:gd name="connsiteX468" fmla="*/ 3908086 w 7326313"/>
                <a:gd name="connsiteY468" fmla="*/ 1718240 h 1930400"/>
                <a:gd name="connsiteX469" fmla="*/ 3919833 w 7326313"/>
                <a:gd name="connsiteY469" fmla="*/ 1718876 h 1930400"/>
                <a:gd name="connsiteX470" fmla="*/ 3952850 w 7326313"/>
                <a:gd name="connsiteY470" fmla="*/ 1739202 h 1930400"/>
                <a:gd name="connsiteX471" fmla="*/ 3980153 w 7326313"/>
                <a:gd name="connsiteY471" fmla="*/ 1732215 h 1930400"/>
                <a:gd name="connsiteX472" fmla="*/ 4011582 w 7326313"/>
                <a:gd name="connsiteY472" fmla="*/ 1750001 h 1930400"/>
                <a:gd name="connsiteX473" fmla="*/ 4027774 w 7326313"/>
                <a:gd name="connsiteY473" fmla="*/ 1758894 h 1930400"/>
                <a:gd name="connsiteX474" fmla="*/ 4026821 w 7326313"/>
                <a:gd name="connsiteY474" fmla="*/ 1763023 h 1930400"/>
                <a:gd name="connsiteX475" fmla="*/ 4000153 w 7326313"/>
                <a:gd name="connsiteY475" fmla="*/ 1756353 h 1930400"/>
                <a:gd name="connsiteX476" fmla="*/ 3997296 w 7326313"/>
                <a:gd name="connsiteY476" fmla="*/ 1761752 h 1930400"/>
                <a:gd name="connsiteX477" fmla="*/ 4000788 w 7326313"/>
                <a:gd name="connsiteY477" fmla="*/ 1774456 h 1930400"/>
                <a:gd name="connsiteX478" fmla="*/ 4025869 w 7326313"/>
                <a:gd name="connsiteY478" fmla="*/ 1778268 h 1930400"/>
                <a:gd name="connsiteX479" fmla="*/ 4043647 w 7326313"/>
                <a:gd name="connsiteY479" fmla="*/ 1768740 h 1930400"/>
                <a:gd name="connsiteX480" fmla="*/ 4045235 w 7326313"/>
                <a:gd name="connsiteY480" fmla="*/ 1768104 h 1930400"/>
                <a:gd name="connsiteX481" fmla="*/ 4045552 w 7326313"/>
                <a:gd name="connsiteY481" fmla="*/ 1761752 h 1930400"/>
                <a:gd name="connsiteX482" fmla="*/ 4093173 w 7326313"/>
                <a:gd name="connsiteY482" fmla="*/ 1780491 h 1930400"/>
                <a:gd name="connsiteX483" fmla="*/ 4106189 w 7326313"/>
                <a:gd name="connsiteY483" fmla="*/ 1772868 h 1930400"/>
                <a:gd name="connsiteX484" fmla="*/ 4111586 w 7326313"/>
                <a:gd name="connsiteY484" fmla="*/ 1766834 h 1930400"/>
                <a:gd name="connsiteX485" fmla="*/ 4131270 w 7326313"/>
                <a:gd name="connsiteY485" fmla="*/ 1763340 h 1930400"/>
                <a:gd name="connsiteX486" fmla="*/ 4131270 w 7326313"/>
                <a:gd name="connsiteY486" fmla="*/ 1766199 h 1930400"/>
                <a:gd name="connsiteX487" fmla="*/ 4110634 w 7326313"/>
                <a:gd name="connsiteY487" fmla="*/ 1779220 h 1930400"/>
                <a:gd name="connsiteX488" fmla="*/ 4121745 w 7326313"/>
                <a:gd name="connsiteY488" fmla="*/ 1788749 h 1930400"/>
                <a:gd name="connsiteX489" fmla="*/ 4130952 w 7326313"/>
                <a:gd name="connsiteY489" fmla="*/ 1775092 h 1930400"/>
                <a:gd name="connsiteX490" fmla="*/ 4149366 w 7326313"/>
                <a:gd name="connsiteY490" fmla="*/ 1785255 h 1930400"/>
                <a:gd name="connsiteX491" fmla="*/ 4158255 w 7326313"/>
                <a:gd name="connsiteY491" fmla="*/ 1779220 h 1930400"/>
                <a:gd name="connsiteX492" fmla="*/ 4160160 w 7326313"/>
                <a:gd name="connsiteY492" fmla="*/ 1767469 h 1930400"/>
                <a:gd name="connsiteX493" fmla="*/ 4192224 w 7326313"/>
                <a:gd name="connsiteY493" fmla="*/ 1769692 h 1930400"/>
                <a:gd name="connsiteX494" fmla="*/ 4216670 w 7326313"/>
                <a:gd name="connsiteY494" fmla="*/ 1763023 h 1930400"/>
                <a:gd name="connsiteX495" fmla="*/ 4235718 w 7326313"/>
                <a:gd name="connsiteY495" fmla="*/ 1737614 h 1930400"/>
                <a:gd name="connsiteX496" fmla="*/ 4241750 w 7326313"/>
                <a:gd name="connsiteY496" fmla="*/ 1731580 h 1930400"/>
                <a:gd name="connsiteX497" fmla="*/ 4274450 w 7326313"/>
                <a:gd name="connsiteY497" fmla="*/ 1697914 h 1930400"/>
                <a:gd name="connsiteX498" fmla="*/ 4281116 w 7326313"/>
                <a:gd name="connsiteY498" fmla="*/ 1669647 h 1930400"/>
                <a:gd name="connsiteX499" fmla="*/ 4293498 w 7326313"/>
                <a:gd name="connsiteY499" fmla="*/ 1649003 h 1930400"/>
                <a:gd name="connsiteX500" fmla="*/ 4301752 w 7326313"/>
                <a:gd name="connsiteY500" fmla="*/ 1588023 h 1930400"/>
                <a:gd name="connsiteX501" fmla="*/ 4322070 w 7326313"/>
                <a:gd name="connsiteY501" fmla="*/ 1554992 h 1930400"/>
                <a:gd name="connsiteX502" fmla="*/ 4329690 w 7326313"/>
                <a:gd name="connsiteY502" fmla="*/ 1518467 h 1930400"/>
                <a:gd name="connsiteX503" fmla="*/ 4339849 w 7326313"/>
                <a:gd name="connsiteY503" fmla="*/ 1501634 h 1930400"/>
                <a:gd name="connsiteX504" fmla="*/ 4341436 w 7326313"/>
                <a:gd name="connsiteY504" fmla="*/ 1484166 h 1930400"/>
                <a:gd name="connsiteX505" fmla="*/ 4370009 w 7326313"/>
                <a:gd name="connsiteY505" fmla="*/ 1433349 h 1930400"/>
                <a:gd name="connsiteX506" fmla="*/ 4373818 w 7326313"/>
                <a:gd name="connsiteY506" fmla="*/ 1406988 h 1930400"/>
                <a:gd name="connsiteX507" fmla="*/ 4393502 w 7326313"/>
                <a:gd name="connsiteY507" fmla="*/ 1386661 h 1930400"/>
                <a:gd name="connsiteX508" fmla="*/ 4403661 w 7326313"/>
                <a:gd name="connsiteY508" fmla="*/ 1368240 h 1930400"/>
                <a:gd name="connsiteX509" fmla="*/ 4391279 w 7326313"/>
                <a:gd name="connsiteY509" fmla="*/ 1328540 h 1930400"/>
                <a:gd name="connsiteX510" fmla="*/ 4394454 w 7326313"/>
                <a:gd name="connsiteY510" fmla="*/ 1306625 h 1930400"/>
                <a:gd name="connsiteX511" fmla="*/ 4399851 w 7326313"/>
                <a:gd name="connsiteY511" fmla="*/ 1295509 h 1930400"/>
                <a:gd name="connsiteX512" fmla="*/ 4396359 w 7326313"/>
                <a:gd name="connsiteY512" fmla="*/ 1270418 h 1930400"/>
                <a:gd name="connsiteX513" fmla="*/ 4379850 w 7326313"/>
                <a:gd name="connsiteY513" fmla="*/ 1262160 h 1930400"/>
                <a:gd name="connsiteX514" fmla="*/ 4384930 w 7326313"/>
                <a:gd name="connsiteY514" fmla="*/ 1246280 h 1930400"/>
                <a:gd name="connsiteX515" fmla="*/ 4396359 w 7326313"/>
                <a:gd name="connsiteY515" fmla="*/ 1231035 h 1930400"/>
                <a:gd name="connsiteX516" fmla="*/ 4394137 w 7326313"/>
                <a:gd name="connsiteY516" fmla="*/ 1223095 h 1930400"/>
                <a:gd name="connsiteX517" fmla="*/ 4407788 w 7326313"/>
                <a:gd name="connsiteY517" fmla="*/ 1212296 h 1930400"/>
                <a:gd name="connsiteX518" fmla="*/ 4403978 w 7326313"/>
                <a:gd name="connsiteY518" fmla="*/ 1220237 h 1930400"/>
                <a:gd name="connsiteX519" fmla="*/ 4418900 w 7326313"/>
                <a:gd name="connsiteY519" fmla="*/ 1222460 h 1930400"/>
                <a:gd name="connsiteX520" fmla="*/ 4425884 w 7326313"/>
                <a:gd name="connsiteY520" fmla="*/ 1213249 h 1930400"/>
                <a:gd name="connsiteX521" fmla="*/ 4443980 w 7326313"/>
                <a:gd name="connsiteY521" fmla="*/ 1210073 h 1930400"/>
                <a:gd name="connsiteX522" fmla="*/ 4445885 w 7326313"/>
                <a:gd name="connsiteY522" fmla="*/ 1184347 h 1930400"/>
                <a:gd name="connsiteX523" fmla="*/ 4470013 w 7326313"/>
                <a:gd name="connsiteY523" fmla="*/ 1165291 h 1930400"/>
                <a:gd name="connsiteX524" fmla="*/ 4468743 w 7326313"/>
                <a:gd name="connsiteY524" fmla="*/ 1128449 h 1930400"/>
                <a:gd name="connsiteX525" fmla="*/ 4492871 w 7326313"/>
                <a:gd name="connsiteY525" fmla="*/ 1102088 h 1930400"/>
                <a:gd name="connsiteX526" fmla="*/ 4506204 w 7326313"/>
                <a:gd name="connsiteY526" fmla="*/ 1091607 h 1930400"/>
                <a:gd name="connsiteX527" fmla="*/ 4529380 w 7326313"/>
                <a:gd name="connsiteY527" fmla="*/ 1117650 h 1930400"/>
                <a:gd name="connsiteX528" fmla="*/ 4556683 w 7326313"/>
                <a:gd name="connsiteY528" fmla="*/ 1120191 h 1930400"/>
                <a:gd name="connsiteX529" fmla="*/ 4633193 w 7326313"/>
                <a:gd name="connsiteY529" fmla="*/ 1089066 h 1930400"/>
                <a:gd name="connsiteX530" fmla="*/ 4674782 w 7326313"/>
                <a:gd name="connsiteY530" fmla="*/ 1090972 h 1930400"/>
                <a:gd name="connsiteX531" fmla="*/ 4726213 w 7326313"/>
                <a:gd name="connsiteY531" fmla="*/ 1130037 h 1930400"/>
                <a:gd name="connsiteX532" fmla="*/ 4769389 w 7326313"/>
                <a:gd name="connsiteY532" fmla="*/ 1119556 h 1930400"/>
                <a:gd name="connsiteX533" fmla="*/ 4880505 w 7326313"/>
                <a:gd name="connsiteY533" fmla="*/ 1072551 h 1930400"/>
                <a:gd name="connsiteX534" fmla="*/ 4947174 w 7326313"/>
                <a:gd name="connsiteY534" fmla="*/ 1063658 h 1930400"/>
                <a:gd name="connsiteX535" fmla="*/ 4993207 w 7326313"/>
                <a:gd name="connsiteY535" fmla="*/ 1049365 h 1930400"/>
                <a:gd name="connsiteX536" fmla="*/ 5016065 w 7326313"/>
                <a:gd name="connsiteY536" fmla="*/ 1069692 h 1930400"/>
                <a:gd name="connsiteX537" fmla="*/ 5074480 w 7326313"/>
                <a:gd name="connsiteY537" fmla="*/ 1034756 h 1930400"/>
                <a:gd name="connsiteX538" fmla="*/ 5102100 w 7326313"/>
                <a:gd name="connsiteY538" fmla="*/ 1040472 h 1930400"/>
                <a:gd name="connsiteX539" fmla="*/ 5129086 w 7326313"/>
                <a:gd name="connsiteY539" fmla="*/ 1030309 h 1930400"/>
                <a:gd name="connsiteX540" fmla="*/ 5163055 w 7326313"/>
                <a:gd name="connsiteY540" fmla="*/ 1026180 h 1930400"/>
                <a:gd name="connsiteX541" fmla="*/ 5186866 w 7326313"/>
                <a:gd name="connsiteY541" fmla="*/ 1045872 h 1930400"/>
                <a:gd name="connsiteX542" fmla="*/ 5226550 w 7326313"/>
                <a:gd name="connsiteY542" fmla="*/ 1023957 h 1930400"/>
                <a:gd name="connsiteX543" fmla="*/ 5223375 w 7326313"/>
                <a:gd name="connsiteY543" fmla="*/ 993149 h 1930400"/>
                <a:gd name="connsiteX544" fmla="*/ 5220518 w 7326313"/>
                <a:gd name="connsiteY544" fmla="*/ 970282 h 1930400"/>
                <a:gd name="connsiteX545" fmla="*/ 5219248 w 7326313"/>
                <a:gd name="connsiteY545" fmla="*/ 961071 h 1930400"/>
                <a:gd name="connsiteX546" fmla="*/ 5218295 w 7326313"/>
                <a:gd name="connsiteY546" fmla="*/ 955990 h 1930400"/>
                <a:gd name="connsiteX547" fmla="*/ 5217978 w 7326313"/>
                <a:gd name="connsiteY547" fmla="*/ 953449 h 1930400"/>
                <a:gd name="connsiteX548" fmla="*/ 5217660 w 7326313"/>
                <a:gd name="connsiteY548" fmla="*/ 950273 h 1930400"/>
                <a:gd name="connsiteX549" fmla="*/ 5217343 w 7326313"/>
                <a:gd name="connsiteY549" fmla="*/ 941062 h 1930400"/>
                <a:gd name="connsiteX550" fmla="*/ 5217660 w 7326313"/>
                <a:gd name="connsiteY550" fmla="*/ 929311 h 1930400"/>
                <a:gd name="connsiteX551" fmla="*/ 5217660 w 7326313"/>
                <a:gd name="connsiteY551" fmla="*/ 916607 h 1930400"/>
                <a:gd name="connsiteX552" fmla="*/ 5218295 w 7326313"/>
                <a:gd name="connsiteY552" fmla="*/ 903903 h 1930400"/>
                <a:gd name="connsiteX553" fmla="*/ 5218930 w 7326313"/>
                <a:gd name="connsiteY553" fmla="*/ 892469 h 1930400"/>
                <a:gd name="connsiteX554" fmla="*/ 5219883 w 7326313"/>
                <a:gd name="connsiteY554" fmla="*/ 883576 h 1930400"/>
                <a:gd name="connsiteX555" fmla="*/ 5220518 w 7326313"/>
                <a:gd name="connsiteY555" fmla="*/ 879129 h 1930400"/>
                <a:gd name="connsiteX556" fmla="*/ 5220835 w 7326313"/>
                <a:gd name="connsiteY556" fmla="*/ 877224 h 1930400"/>
                <a:gd name="connsiteX557" fmla="*/ 5220835 w 7326313"/>
                <a:gd name="connsiteY557" fmla="*/ 874365 h 1930400"/>
                <a:gd name="connsiteX558" fmla="*/ 5220200 w 7326313"/>
                <a:gd name="connsiteY558" fmla="*/ 867060 h 1930400"/>
                <a:gd name="connsiteX559" fmla="*/ 5218295 w 7326313"/>
                <a:gd name="connsiteY559" fmla="*/ 857532 h 1930400"/>
                <a:gd name="connsiteX560" fmla="*/ 5216073 w 7326313"/>
                <a:gd name="connsiteY560" fmla="*/ 846734 h 1930400"/>
                <a:gd name="connsiteX561" fmla="*/ 5214168 w 7326313"/>
                <a:gd name="connsiteY561" fmla="*/ 835935 h 1930400"/>
                <a:gd name="connsiteX562" fmla="*/ 5211311 w 7326313"/>
                <a:gd name="connsiteY562" fmla="*/ 825772 h 1930400"/>
                <a:gd name="connsiteX563" fmla="*/ 5209089 w 7326313"/>
                <a:gd name="connsiteY563" fmla="*/ 817197 h 1930400"/>
                <a:gd name="connsiteX564" fmla="*/ 5206866 w 7326313"/>
                <a:gd name="connsiteY564" fmla="*/ 811162 h 1930400"/>
                <a:gd name="connsiteX565" fmla="*/ 5205279 w 7326313"/>
                <a:gd name="connsiteY565" fmla="*/ 805763 h 1930400"/>
                <a:gd name="connsiteX566" fmla="*/ 5203692 w 7326313"/>
                <a:gd name="connsiteY566" fmla="*/ 798775 h 1930400"/>
                <a:gd name="connsiteX567" fmla="*/ 5202104 w 7326313"/>
                <a:gd name="connsiteY567" fmla="*/ 790518 h 1930400"/>
                <a:gd name="connsiteX568" fmla="*/ 5201152 w 7326313"/>
                <a:gd name="connsiteY568" fmla="*/ 782260 h 1930400"/>
                <a:gd name="connsiteX569" fmla="*/ 5198929 w 7326313"/>
                <a:gd name="connsiteY569" fmla="*/ 767650 h 1930400"/>
                <a:gd name="connsiteX570" fmla="*/ 5198295 w 7326313"/>
                <a:gd name="connsiteY570" fmla="*/ 761616 h 1930400"/>
                <a:gd name="connsiteX571" fmla="*/ 5249725 w 7326313"/>
                <a:gd name="connsiteY571" fmla="*/ 751452 h 1930400"/>
                <a:gd name="connsiteX572" fmla="*/ 5260202 w 7326313"/>
                <a:gd name="connsiteY572" fmla="*/ 792106 h 1930400"/>
                <a:gd name="connsiteX573" fmla="*/ 5305600 w 7326313"/>
                <a:gd name="connsiteY573" fmla="*/ 839429 h 1930400"/>
                <a:gd name="connsiteX574" fmla="*/ 5366555 w 7326313"/>
                <a:gd name="connsiteY574" fmla="*/ 855627 h 1930400"/>
                <a:gd name="connsiteX575" fmla="*/ 5404017 w 7326313"/>
                <a:gd name="connsiteY575" fmla="*/ 854674 h 1930400"/>
                <a:gd name="connsiteX576" fmla="*/ 5419890 w 7326313"/>
                <a:gd name="connsiteY576" fmla="*/ 835618 h 1930400"/>
                <a:gd name="connsiteX577" fmla="*/ 5446558 w 7326313"/>
                <a:gd name="connsiteY577" fmla="*/ 814338 h 1930400"/>
                <a:gd name="connsiteX578" fmla="*/ 5480528 w 7326313"/>
                <a:gd name="connsiteY578" fmla="*/ 801316 h 1930400"/>
                <a:gd name="connsiteX579" fmla="*/ 5529418 w 7326313"/>
                <a:gd name="connsiteY579" fmla="*/ 750182 h 1930400"/>
                <a:gd name="connsiteX580" fmla="*/ 5561483 w 7326313"/>
                <a:gd name="connsiteY580" fmla="*/ 747006 h 1930400"/>
                <a:gd name="connsiteX581" fmla="*/ 5584341 w 7326313"/>
                <a:gd name="connsiteY581" fmla="*/ 780672 h 1930400"/>
                <a:gd name="connsiteX582" fmla="*/ 5566563 w 7326313"/>
                <a:gd name="connsiteY582" fmla="*/ 810527 h 1930400"/>
                <a:gd name="connsiteX583" fmla="*/ 5580531 w 7326313"/>
                <a:gd name="connsiteY583" fmla="*/ 831171 h 1930400"/>
                <a:gd name="connsiteX584" fmla="*/ 5552911 w 7326313"/>
                <a:gd name="connsiteY584" fmla="*/ 866743 h 1930400"/>
                <a:gd name="connsiteX585" fmla="*/ 5589738 w 7326313"/>
                <a:gd name="connsiteY585" fmla="*/ 911207 h 1930400"/>
                <a:gd name="connsiteX586" fmla="*/ 5605294 w 7326313"/>
                <a:gd name="connsiteY586" fmla="*/ 901362 h 1930400"/>
                <a:gd name="connsiteX587" fmla="*/ 5620850 w 7326313"/>
                <a:gd name="connsiteY587" fmla="*/ 912478 h 1930400"/>
                <a:gd name="connsiteX588" fmla="*/ 5644661 w 7326313"/>
                <a:gd name="connsiteY588" fmla="*/ 905491 h 1930400"/>
                <a:gd name="connsiteX589" fmla="*/ 5637994 w 7326313"/>
                <a:gd name="connsiteY589" fmla="*/ 950908 h 1930400"/>
                <a:gd name="connsiteX590" fmla="*/ 5652598 w 7326313"/>
                <a:gd name="connsiteY590" fmla="*/ 989021 h 1930400"/>
                <a:gd name="connsiteX591" fmla="*/ 5692282 w 7326313"/>
                <a:gd name="connsiteY591" fmla="*/ 1019511 h 1930400"/>
                <a:gd name="connsiteX592" fmla="*/ 5729109 w 7326313"/>
                <a:gd name="connsiteY592" fmla="*/ 1020781 h 1930400"/>
                <a:gd name="connsiteX593" fmla="*/ 5751332 w 7326313"/>
                <a:gd name="connsiteY593" fmla="*/ 1028721 h 1930400"/>
                <a:gd name="connsiteX594" fmla="*/ 5775777 w 7326313"/>
                <a:gd name="connsiteY594" fmla="*/ 1068422 h 1930400"/>
                <a:gd name="connsiteX595" fmla="*/ 5794508 w 7326313"/>
                <a:gd name="connsiteY595" fmla="*/ 1074139 h 1930400"/>
                <a:gd name="connsiteX596" fmla="*/ 5823715 w 7326313"/>
                <a:gd name="connsiteY596" fmla="*/ 1097006 h 1930400"/>
                <a:gd name="connsiteX597" fmla="*/ 5861495 w 7326313"/>
                <a:gd name="connsiteY597" fmla="*/ 1113839 h 1930400"/>
                <a:gd name="connsiteX598" fmla="*/ 5894829 w 7326313"/>
                <a:gd name="connsiteY598" fmla="*/ 1124955 h 1930400"/>
                <a:gd name="connsiteX599" fmla="*/ 5930704 w 7326313"/>
                <a:gd name="connsiteY599" fmla="*/ 1124955 h 1930400"/>
                <a:gd name="connsiteX600" fmla="*/ 5982135 w 7326313"/>
                <a:gd name="connsiteY600" fmla="*/ 1107169 h 1930400"/>
                <a:gd name="connsiteX601" fmla="*/ 6028803 w 7326313"/>
                <a:gd name="connsiteY601" fmla="*/ 1102088 h 1930400"/>
                <a:gd name="connsiteX602" fmla="*/ 6064043 w 7326313"/>
                <a:gd name="connsiteY602" fmla="*/ 1086207 h 1930400"/>
                <a:gd name="connsiteX603" fmla="*/ 6084361 w 7326313"/>
                <a:gd name="connsiteY603" fmla="*/ 1081443 h 1930400"/>
                <a:gd name="connsiteX604" fmla="*/ 6093885 w 7326313"/>
                <a:gd name="connsiteY604" fmla="*/ 1089066 h 1930400"/>
                <a:gd name="connsiteX605" fmla="*/ 6072614 w 7326313"/>
                <a:gd name="connsiteY605" fmla="*/ 1090654 h 1930400"/>
                <a:gd name="connsiteX606" fmla="*/ 6069122 w 7326313"/>
                <a:gd name="connsiteY606" fmla="*/ 1097641 h 1930400"/>
                <a:gd name="connsiteX607" fmla="*/ 6084996 w 7326313"/>
                <a:gd name="connsiteY607" fmla="*/ 1102723 h 1930400"/>
                <a:gd name="connsiteX608" fmla="*/ 6098965 w 7326313"/>
                <a:gd name="connsiteY608" fmla="*/ 1095736 h 1930400"/>
                <a:gd name="connsiteX609" fmla="*/ 6111981 w 7326313"/>
                <a:gd name="connsiteY609" fmla="*/ 1087478 h 1930400"/>
                <a:gd name="connsiteX610" fmla="*/ 6119283 w 7326313"/>
                <a:gd name="connsiteY610" fmla="*/ 1078267 h 1930400"/>
                <a:gd name="connsiteX611" fmla="*/ 6114838 w 7326313"/>
                <a:gd name="connsiteY611" fmla="*/ 1059211 h 1930400"/>
                <a:gd name="connsiteX612" fmla="*/ 6113568 w 7326313"/>
                <a:gd name="connsiteY612" fmla="*/ 1040790 h 1930400"/>
                <a:gd name="connsiteX613" fmla="*/ 6099282 w 7326313"/>
                <a:gd name="connsiteY613" fmla="*/ 1001725 h 1930400"/>
                <a:gd name="connsiteX614" fmla="*/ 6096742 w 7326313"/>
                <a:gd name="connsiteY614" fmla="*/ 974411 h 1930400"/>
                <a:gd name="connsiteX615" fmla="*/ 6094837 w 7326313"/>
                <a:gd name="connsiteY615" fmla="*/ 919465 h 1930400"/>
                <a:gd name="connsiteX616" fmla="*/ 6109759 w 7326313"/>
                <a:gd name="connsiteY616" fmla="*/ 880717 h 1930400"/>
                <a:gd name="connsiteX617" fmla="*/ 6114838 w 7326313"/>
                <a:gd name="connsiteY617" fmla="*/ 849275 h 1930400"/>
                <a:gd name="connsiteX618" fmla="*/ 6105631 w 7326313"/>
                <a:gd name="connsiteY618" fmla="*/ 836253 h 1930400"/>
                <a:gd name="connsiteX619" fmla="*/ 6098012 w 7326313"/>
                <a:gd name="connsiteY619" fmla="*/ 842287 h 1930400"/>
                <a:gd name="connsiteX620" fmla="*/ 6084361 w 7326313"/>
                <a:gd name="connsiteY620" fmla="*/ 836888 h 1930400"/>
                <a:gd name="connsiteX621" fmla="*/ 6080551 w 7326313"/>
                <a:gd name="connsiteY621" fmla="*/ 821961 h 1930400"/>
                <a:gd name="connsiteX622" fmla="*/ 6075472 w 7326313"/>
                <a:gd name="connsiteY622" fmla="*/ 817514 h 1930400"/>
                <a:gd name="connsiteX623" fmla="*/ 6075789 w 7326313"/>
                <a:gd name="connsiteY623" fmla="*/ 804175 h 1930400"/>
                <a:gd name="connsiteX624" fmla="*/ 6070392 w 7326313"/>
                <a:gd name="connsiteY624" fmla="*/ 804810 h 1930400"/>
                <a:gd name="connsiteX625" fmla="*/ 6062773 w 7326313"/>
                <a:gd name="connsiteY625" fmla="*/ 814020 h 1930400"/>
                <a:gd name="connsiteX626" fmla="*/ 6067535 w 7326313"/>
                <a:gd name="connsiteY626" fmla="*/ 824819 h 1930400"/>
                <a:gd name="connsiteX627" fmla="*/ 6056106 w 7326313"/>
                <a:gd name="connsiteY627" fmla="*/ 822596 h 1930400"/>
                <a:gd name="connsiteX628" fmla="*/ 6050391 w 7326313"/>
                <a:gd name="connsiteY628" fmla="*/ 806398 h 1930400"/>
                <a:gd name="connsiteX629" fmla="*/ 6049756 w 7326313"/>
                <a:gd name="connsiteY629" fmla="*/ 792741 h 1930400"/>
                <a:gd name="connsiteX630" fmla="*/ 6053883 w 7326313"/>
                <a:gd name="connsiteY630" fmla="*/ 787342 h 1930400"/>
                <a:gd name="connsiteX631" fmla="*/ 6056106 w 7326313"/>
                <a:gd name="connsiteY631" fmla="*/ 793694 h 1930400"/>
                <a:gd name="connsiteX632" fmla="*/ 6067217 w 7326313"/>
                <a:gd name="connsiteY632" fmla="*/ 797187 h 1930400"/>
                <a:gd name="connsiteX633" fmla="*/ 6068487 w 7326313"/>
                <a:gd name="connsiteY633" fmla="*/ 794011 h 1930400"/>
                <a:gd name="connsiteX634" fmla="*/ 6058011 w 7326313"/>
                <a:gd name="connsiteY634" fmla="*/ 784483 h 1930400"/>
                <a:gd name="connsiteX635" fmla="*/ 6065947 w 7326313"/>
                <a:gd name="connsiteY635" fmla="*/ 768921 h 1930400"/>
                <a:gd name="connsiteX636" fmla="*/ 6081186 w 7326313"/>
                <a:gd name="connsiteY636" fmla="*/ 753358 h 1930400"/>
                <a:gd name="connsiteX637" fmla="*/ 6080869 w 7326313"/>
                <a:gd name="connsiteY637" fmla="*/ 746688 h 1930400"/>
                <a:gd name="connsiteX638" fmla="*/ 6079599 w 7326313"/>
                <a:gd name="connsiteY638" fmla="*/ 741289 h 1930400"/>
                <a:gd name="connsiteX639" fmla="*/ 6079281 w 7326313"/>
                <a:gd name="connsiteY639" fmla="*/ 739383 h 1930400"/>
                <a:gd name="connsiteX640" fmla="*/ 6078646 w 7326313"/>
                <a:gd name="connsiteY640" fmla="*/ 737478 h 1930400"/>
                <a:gd name="connsiteX641" fmla="*/ 6077694 w 7326313"/>
                <a:gd name="connsiteY641" fmla="*/ 736525 h 1930400"/>
                <a:gd name="connsiteX642" fmla="*/ 6076107 w 7326313"/>
                <a:gd name="connsiteY642" fmla="*/ 736207 h 1930400"/>
                <a:gd name="connsiteX643" fmla="*/ 6074837 w 7326313"/>
                <a:gd name="connsiteY643" fmla="*/ 736207 h 1930400"/>
                <a:gd name="connsiteX644" fmla="*/ 6073249 w 7326313"/>
                <a:gd name="connsiteY644" fmla="*/ 736207 h 1930400"/>
                <a:gd name="connsiteX645" fmla="*/ 6071344 w 7326313"/>
                <a:gd name="connsiteY645" fmla="*/ 736843 h 1930400"/>
                <a:gd name="connsiteX646" fmla="*/ 6070075 w 7326313"/>
                <a:gd name="connsiteY646" fmla="*/ 737160 h 1930400"/>
                <a:gd name="connsiteX647" fmla="*/ 6047851 w 7326313"/>
                <a:gd name="connsiteY647" fmla="*/ 732714 h 1930400"/>
                <a:gd name="connsiteX648" fmla="*/ 6028168 w 7326313"/>
                <a:gd name="connsiteY648" fmla="*/ 726997 h 1930400"/>
                <a:gd name="connsiteX649" fmla="*/ 6021501 w 7326313"/>
                <a:gd name="connsiteY649" fmla="*/ 738113 h 1930400"/>
                <a:gd name="connsiteX650" fmla="*/ 6018961 w 7326313"/>
                <a:gd name="connsiteY650" fmla="*/ 750500 h 1930400"/>
                <a:gd name="connsiteX651" fmla="*/ 6026898 w 7326313"/>
                <a:gd name="connsiteY651" fmla="*/ 759393 h 1930400"/>
                <a:gd name="connsiteX652" fmla="*/ 6013564 w 7326313"/>
                <a:gd name="connsiteY652" fmla="*/ 756852 h 1930400"/>
                <a:gd name="connsiteX653" fmla="*/ 6008167 w 7326313"/>
                <a:gd name="connsiteY653" fmla="*/ 746371 h 1930400"/>
                <a:gd name="connsiteX654" fmla="*/ 6002453 w 7326313"/>
                <a:gd name="connsiteY654" fmla="*/ 719692 h 1930400"/>
                <a:gd name="connsiteX655" fmla="*/ 5990706 w 7326313"/>
                <a:gd name="connsiteY655" fmla="*/ 698412 h 1930400"/>
                <a:gd name="connsiteX656" fmla="*/ 5981817 w 7326313"/>
                <a:gd name="connsiteY656" fmla="*/ 675863 h 1930400"/>
                <a:gd name="connsiteX657" fmla="*/ 5983722 w 7326313"/>
                <a:gd name="connsiteY657" fmla="*/ 667605 h 1930400"/>
                <a:gd name="connsiteX658" fmla="*/ 5999278 w 7326313"/>
                <a:gd name="connsiteY658" fmla="*/ 642832 h 1930400"/>
                <a:gd name="connsiteX659" fmla="*/ 6013247 w 7326313"/>
                <a:gd name="connsiteY659" fmla="*/ 639973 h 1930400"/>
                <a:gd name="connsiteX660" fmla="*/ 6011342 w 7326313"/>
                <a:gd name="connsiteY660" fmla="*/ 630445 h 1930400"/>
                <a:gd name="connsiteX661" fmla="*/ 6012929 w 7326313"/>
                <a:gd name="connsiteY661" fmla="*/ 614882 h 1930400"/>
                <a:gd name="connsiteX662" fmla="*/ 6019596 w 7326313"/>
                <a:gd name="connsiteY662" fmla="*/ 606307 h 1930400"/>
                <a:gd name="connsiteX663" fmla="*/ 6015469 w 7326313"/>
                <a:gd name="connsiteY663" fmla="*/ 595509 h 1930400"/>
                <a:gd name="connsiteX664" fmla="*/ 6019914 w 7326313"/>
                <a:gd name="connsiteY664" fmla="*/ 592968 h 1930400"/>
                <a:gd name="connsiteX665" fmla="*/ 6021819 w 7326313"/>
                <a:gd name="connsiteY665" fmla="*/ 600908 h 1930400"/>
                <a:gd name="connsiteX666" fmla="*/ 6031343 w 7326313"/>
                <a:gd name="connsiteY666" fmla="*/ 602496 h 1930400"/>
                <a:gd name="connsiteX667" fmla="*/ 6035153 w 7326313"/>
                <a:gd name="connsiteY667" fmla="*/ 616153 h 1930400"/>
                <a:gd name="connsiteX668" fmla="*/ 6041502 w 7326313"/>
                <a:gd name="connsiteY668" fmla="*/ 609166 h 1930400"/>
                <a:gd name="connsiteX669" fmla="*/ 6047534 w 7326313"/>
                <a:gd name="connsiteY669" fmla="*/ 625046 h 1930400"/>
                <a:gd name="connsiteX670" fmla="*/ 6054201 w 7326313"/>
                <a:gd name="connsiteY670" fmla="*/ 618059 h 1930400"/>
                <a:gd name="connsiteX671" fmla="*/ 6063408 w 7326313"/>
                <a:gd name="connsiteY671" fmla="*/ 626316 h 1930400"/>
                <a:gd name="connsiteX672" fmla="*/ 6065630 w 7326313"/>
                <a:gd name="connsiteY672" fmla="*/ 616788 h 1930400"/>
                <a:gd name="connsiteX673" fmla="*/ 6068805 w 7326313"/>
                <a:gd name="connsiteY673" fmla="*/ 617106 h 1930400"/>
                <a:gd name="connsiteX674" fmla="*/ 6077376 w 7326313"/>
                <a:gd name="connsiteY674" fmla="*/ 626634 h 1930400"/>
                <a:gd name="connsiteX675" fmla="*/ 6093250 w 7326313"/>
                <a:gd name="connsiteY675" fmla="*/ 625046 h 1930400"/>
                <a:gd name="connsiteX676" fmla="*/ 6095155 w 7326313"/>
                <a:gd name="connsiteY676" fmla="*/ 618059 h 1930400"/>
                <a:gd name="connsiteX677" fmla="*/ 6100552 w 7326313"/>
                <a:gd name="connsiteY677" fmla="*/ 619011 h 1930400"/>
                <a:gd name="connsiteX678" fmla="*/ 6108806 w 7326313"/>
                <a:gd name="connsiteY678" fmla="*/ 627587 h 1930400"/>
                <a:gd name="connsiteX679" fmla="*/ 6120553 w 7326313"/>
                <a:gd name="connsiteY679" fmla="*/ 631080 h 1930400"/>
                <a:gd name="connsiteX680" fmla="*/ 6131982 w 7326313"/>
                <a:gd name="connsiteY680" fmla="*/ 628222 h 1930400"/>
                <a:gd name="connsiteX681" fmla="*/ 6132299 w 7326313"/>
                <a:gd name="connsiteY681" fmla="*/ 618694 h 1930400"/>
                <a:gd name="connsiteX682" fmla="*/ 6135474 w 7326313"/>
                <a:gd name="connsiteY682" fmla="*/ 616788 h 1930400"/>
                <a:gd name="connsiteX683" fmla="*/ 6143728 w 7326313"/>
                <a:gd name="connsiteY683" fmla="*/ 628539 h 1930400"/>
                <a:gd name="connsiteX684" fmla="*/ 6157379 w 7326313"/>
                <a:gd name="connsiteY684" fmla="*/ 621552 h 1930400"/>
                <a:gd name="connsiteX685" fmla="*/ 6162142 w 7326313"/>
                <a:gd name="connsiteY685" fmla="*/ 617106 h 1930400"/>
                <a:gd name="connsiteX686" fmla="*/ 6150395 w 7326313"/>
                <a:gd name="connsiteY686" fmla="*/ 613930 h 1930400"/>
                <a:gd name="connsiteX687" fmla="*/ 6144046 w 7326313"/>
                <a:gd name="connsiteY687" fmla="*/ 612659 h 1930400"/>
                <a:gd name="connsiteX688" fmla="*/ 6146585 w 7326313"/>
                <a:gd name="connsiteY688" fmla="*/ 607578 h 1930400"/>
                <a:gd name="connsiteX689" fmla="*/ 6152935 w 7326313"/>
                <a:gd name="connsiteY689" fmla="*/ 602496 h 1930400"/>
                <a:gd name="connsiteX690" fmla="*/ 6166269 w 7326313"/>
                <a:gd name="connsiteY690" fmla="*/ 611071 h 1930400"/>
                <a:gd name="connsiteX691" fmla="*/ 6172618 w 7326313"/>
                <a:gd name="connsiteY691" fmla="*/ 605990 h 1930400"/>
                <a:gd name="connsiteX692" fmla="*/ 6171983 w 7326313"/>
                <a:gd name="connsiteY692" fmla="*/ 599955 h 1930400"/>
                <a:gd name="connsiteX693" fmla="*/ 6164046 w 7326313"/>
                <a:gd name="connsiteY693" fmla="*/ 580581 h 1930400"/>
                <a:gd name="connsiteX694" fmla="*/ 6154840 w 7326313"/>
                <a:gd name="connsiteY694" fmla="*/ 569783 h 1930400"/>
                <a:gd name="connsiteX695" fmla="*/ 6124680 w 7326313"/>
                <a:gd name="connsiteY695" fmla="*/ 555173 h 1930400"/>
                <a:gd name="connsiteX696" fmla="*/ 6106901 w 7326313"/>
                <a:gd name="connsiteY696" fmla="*/ 543421 h 1930400"/>
                <a:gd name="connsiteX697" fmla="*/ 6109441 w 7326313"/>
                <a:gd name="connsiteY697" fmla="*/ 524048 h 1930400"/>
                <a:gd name="connsiteX698" fmla="*/ 6108806 w 7326313"/>
                <a:gd name="connsiteY698" fmla="*/ 507532 h 1930400"/>
                <a:gd name="connsiteX699" fmla="*/ 6098965 w 7326313"/>
                <a:gd name="connsiteY699" fmla="*/ 482759 h 1930400"/>
                <a:gd name="connsiteX700" fmla="*/ 6080551 w 7326313"/>
                <a:gd name="connsiteY700" fmla="*/ 467831 h 1930400"/>
                <a:gd name="connsiteX701" fmla="*/ 6092298 w 7326313"/>
                <a:gd name="connsiteY701" fmla="*/ 467831 h 1930400"/>
                <a:gd name="connsiteX702" fmla="*/ 6095790 w 7326313"/>
                <a:gd name="connsiteY702" fmla="*/ 466243 h 1930400"/>
                <a:gd name="connsiteX703" fmla="*/ 6103092 w 7326313"/>
                <a:gd name="connsiteY703" fmla="*/ 462114 h 1930400"/>
                <a:gd name="connsiteX704" fmla="*/ 6111981 w 7326313"/>
                <a:gd name="connsiteY704" fmla="*/ 458621 h 1930400"/>
                <a:gd name="connsiteX705" fmla="*/ 6115473 w 7326313"/>
                <a:gd name="connsiteY705" fmla="*/ 457350 h 1930400"/>
                <a:gd name="connsiteX706" fmla="*/ 6118013 w 7326313"/>
                <a:gd name="connsiteY706" fmla="*/ 457033 h 1930400"/>
                <a:gd name="connsiteX707" fmla="*/ 6118965 w 7326313"/>
                <a:gd name="connsiteY707" fmla="*/ 457350 h 1930400"/>
                <a:gd name="connsiteX708" fmla="*/ 6119918 w 7326313"/>
                <a:gd name="connsiteY708" fmla="*/ 457985 h 1930400"/>
                <a:gd name="connsiteX709" fmla="*/ 6121188 w 7326313"/>
                <a:gd name="connsiteY709" fmla="*/ 458938 h 1930400"/>
                <a:gd name="connsiteX710" fmla="*/ 6122140 w 7326313"/>
                <a:gd name="connsiteY710" fmla="*/ 460526 h 1930400"/>
                <a:gd name="connsiteX711" fmla="*/ 6124045 w 7326313"/>
                <a:gd name="connsiteY711" fmla="*/ 463702 h 1930400"/>
                <a:gd name="connsiteX712" fmla="*/ 6125632 w 7326313"/>
                <a:gd name="connsiteY712" fmla="*/ 467514 h 1930400"/>
                <a:gd name="connsiteX713" fmla="*/ 6128172 w 7326313"/>
                <a:gd name="connsiteY713" fmla="*/ 475137 h 1930400"/>
                <a:gd name="connsiteX714" fmla="*/ 6128807 w 7326313"/>
                <a:gd name="connsiteY714" fmla="*/ 478630 h 1930400"/>
                <a:gd name="connsiteX715" fmla="*/ 6130394 w 7326313"/>
                <a:gd name="connsiteY715" fmla="*/ 478313 h 1930400"/>
                <a:gd name="connsiteX716" fmla="*/ 6133887 w 7326313"/>
                <a:gd name="connsiteY716" fmla="*/ 477360 h 1930400"/>
                <a:gd name="connsiteX717" fmla="*/ 6136426 w 7326313"/>
                <a:gd name="connsiteY717" fmla="*/ 477360 h 1930400"/>
                <a:gd name="connsiteX718" fmla="*/ 6139284 w 7326313"/>
                <a:gd name="connsiteY718" fmla="*/ 477360 h 1930400"/>
                <a:gd name="connsiteX719" fmla="*/ 6142458 w 7326313"/>
                <a:gd name="connsiteY719" fmla="*/ 477677 h 1930400"/>
                <a:gd name="connsiteX720" fmla="*/ 6145633 w 7326313"/>
                <a:gd name="connsiteY720" fmla="*/ 478630 h 1930400"/>
                <a:gd name="connsiteX721" fmla="*/ 6147220 w 7326313"/>
                <a:gd name="connsiteY721" fmla="*/ 478948 h 1930400"/>
                <a:gd name="connsiteX722" fmla="*/ 6149125 w 7326313"/>
                <a:gd name="connsiteY722" fmla="*/ 479901 h 1930400"/>
                <a:gd name="connsiteX723" fmla="*/ 6152617 w 7326313"/>
                <a:gd name="connsiteY723" fmla="*/ 482124 h 1930400"/>
                <a:gd name="connsiteX724" fmla="*/ 6155792 w 7326313"/>
                <a:gd name="connsiteY724" fmla="*/ 484982 h 1930400"/>
                <a:gd name="connsiteX725" fmla="*/ 6158967 w 7326313"/>
                <a:gd name="connsiteY725" fmla="*/ 487841 h 1930400"/>
                <a:gd name="connsiteX726" fmla="*/ 6164046 w 7326313"/>
                <a:gd name="connsiteY726" fmla="*/ 492922 h 1930400"/>
                <a:gd name="connsiteX727" fmla="*/ 6165634 w 7326313"/>
                <a:gd name="connsiteY727" fmla="*/ 495463 h 1930400"/>
                <a:gd name="connsiteX728" fmla="*/ 6198651 w 7326313"/>
                <a:gd name="connsiteY728" fmla="*/ 508803 h 1930400"/>
                <a:gd name="connsiteX729" fmla="*/ 6197381 w 7326313"/>
                <a:gd name="connsiteY729" fmla="*/ 511661 h 1930400"/>
                <a:gd name="connsiteX730" fmla="*/ 6196746 w 7326313"/>
                <a:gd name="connsiteY730" fmla="*/ 514519 h 1930400"/>
                <a:gd name="connsiteX731" fmla="*/ 6195794 w 7326313"/>
                <a:gd name="connsiteY731" fmla="*/ 518648 h 1930400"/>
                <a:gd name="connsiteX732" fmla="*/ 6195476 w 7326313"/>
                <a:gd name="connsiteY732" fmla="*/ 522460 h 1930400"/>
                <a:gd name="connsiteX733" fmla="*/ 6195476 w 7326313"/>
                <a:gd name="connsiteY733" fmla="*/ 525953 h 1930400"/>
                <a:gd name="connsiteX734" fmla="*/ 6195794 w 7326313"/>
                <a:gd name="connsiteY734" fmla="*/ 527859 h 1930400"/>
                <a:gd name="connsiteX735" fmla="*/ 6196429 w 7326313"/>
                <a:gd name="connsiteY735" fmla="*/ 529447 h 1930400"/>
                <a:gd name="connsiteX736" fmla="*/ 6197381 w 7326313"/>
                <a:gd name="connsiteY736" fmla="*/ 531035 h 1930400"/>
                <a:gd name="connsiteX737" fmla="*/ 6198651 w 7326313"/>
                <a:gd name="connsiteY737" fmla="*/ 531988 h 1930400"/>
                <a:gd name="connsiteX738" fmla="*/ 6201826 w 7326313"/>
                <a:gd name="connsiteY738" fmla="*/ 534211 h 1930400"/>
                <a:gd name="connsiteX739" fmla="*/ 6205953 w 7326313"/>
                <a:gd name="connsiteY739" fmla="*/ 536117 h 1930400"/>
                <a:gd name="connsiteX740" fmla="*/ 6215159 w 7326313"/>
                <a:gd name="connsiteY740" fmla="*/ 540881 h 1930400"/>
                <a:gd name="connsiteX741" fmla="*/ 6219287 w 7326313"/>
                <a:gd name="connsiteY741" fmla="*/ 543421 h 1930400"/>
                <a:gd name="connsiteX742" fmla="*/ 6222779 w 7326313"/>
                <a:gd name="connsiteY742" fmla="*/ 545645 h 1930400"/>
                <a:gd name="connsiteX743" fmla="*/ 6224049 w 7326313"/>
                <a:gd name="connsiteY743" fmla="*/ 547550 h 1930400"/>
                <a:gd name="connsiteX744" fmla="*/ 6225001 w 7326313"/>
                <a:gd name="connsiteY744" fmla="*/ 548821 h 1930400"/>
                <a:gd name="connsiteX745" fmla="*/ 6225954 w 7326313"/>
                <a:gd name="connsiteY745" fmla="*/ 550409 h 1930400"/>
                <a:gd name="connsiteX746" fmla="*/ 6226271 w 7326313"/>
                <a:gd name="connsiteY746" fmla="*/ 551997 h 1930400"/>
                <a:gd name="connsiteX747" fmla="*/ 6226588 w 7326313"/>
                <a:gd name="connsiteY747" fmla="*/ 556126 h 1930400"/>
                <a:gd name="connsiteX748" fmla="*/ 6227541 w 7326313"/>
                <a:gd name="connsiteY748" fmla="*/ 560572 h 1930400"/>
                <a:gd name="connsiteX749" fmla="*/ 6229446 w 7326313"/>
                <a:gd name="connsiteY749" fmla="*/ 565654 h 1930400"/>
                <a:gd name="connsiteX750" fmla="*/ 6231351 w 7326313"/>
                <a:gd name="connsiteY750" fmla="*/ 570100 h 1930400"/>
                <a:gd name="connsiteX751" fmla="*/ 6235478 w 7326313"/>
                <a:gd name="connsiteY751" fmla="*/ 578358 h 1930400"/>
                <a:gd name="connsiteX752" fmla="*/ 6237065 w 7326313"/>
                <a:gd name="connsiteY752" fmla="*/ 581534 h 1930400"/>
                <a:gd name="connsiteX753" fmla="*/ 6237700 w 7326313"/>
                <a:gd name="connsiteY753" fmla="*/ 585028 h 1930400"/>
                <a:gd name="connsiteX754" fmla="*/ 6238652 w 7326313"/>
                <a:gd name="connsiteY754" fmla="*/ 588839 h 1930400"/>
                <a:gd name="connsiteX755" fmla="*/ 6239922 w 7326313"/>
                <a:gd name="connsiteY755" fmla="*/ 593603 h 1930400"/>
                <a:gd name="connsiteX756" fmla="*/ 6241827 w 7326313"/>
                <a:gd name="connsiteY756" fmla="*/ 598049 h 1930400"/>
                <a:gd name="connsiteX757" fmla="*/ 6243732 w 7326313"/>
                <a:gd name="connsiteY757" fmla="*/ 602496 h 1930400"/>
                <a:gd name="connsiteX758" fmla="*/ 6245319 w 7326313"/>
                <a:gd name="connsiteY758" fmla="*/ 604084 h 1930400"/>
                <a:gd name="connsiteX759" fmla="*/ 6246589 w 7326313"/>
                <a:gd name="connsiteY759" fmla="*/ 605672 h 1930400"/>
                <a:gd name="connsiteX760" fmla="*/ 6248177 w 7326313"/>
                <a:gd name="connsiteY760" fmla="*/ 606625 h 1930400"/>
                <a:gd name="connsiteX761" fmla="*/ 6249764 w 7326313"/>
                <a:gd name="connsiteY761" fmla="*/ 606942 h 1930400"/>
                <a:gd name="connsiteX762" fmla="*/ 6251669 w 7326313"/>
                <a:gd name="connsiteY762" fmla="*/ 607578 h 1930400"/>
                <a:gd name="connsiteX763" fmla="*/ 6253256 w 7326313"/>
                <a:gd name="connsiteY763" fmla="*/ 608530 h 1930400"/>
                <a:gd name="connsiteX764" fmla="*/ 6257066 w 7326313"/>
                <a:gd name="connsiteY764" fmla="*/ 610754 h 1930400"/>
                <a:gd name="connsiteX765" fmla="*/ 6260876 w 7326313"/>
                <a:gd name="connsiteY765" fmla="*/ 613612 h 1930400"/>
                <a:gd name="connsiteX766" fmla="*/ 6264368 w 7326313"/>
                <a:gd name="connsiteY766" fmla="*/ 616788 h 1930400"/>
                <a:gd name="connsiteX767" fmla="*/ 6269765 w 7326313"/>
                <a:gd name="connsiteY767" fmla="*/ 622823 h 1930400"/>
                <a:gd name="connsiteX768" fmla="*/ 6271670 w 7326313"/>
                <a:gd name="connsiteY768" fmla="*/ 625363 h 1930400"/>
                <a:gd name="connsiteX769" fmla="*/ 6273892 w 7326313"/>
                <a:gd name="connsiteY769" fmla="*/ 626316 h 1930400"/>
                <a:gd name="connsiteX770" fmla="*/ 6276432 w 7326313"/>
                <a:gd name="connsiteY770" fmla="*/ 627269 h 1930400"/>
                <a:gd name="connsiteX771" fmla="*/ 6279289 w 7326313"/>
                <a:gd name="connsiteY771" fmla="*/ 628222 h 1930400"/>
                <a:gd name="connsiteX772" fmla="*/ 6282781 w 7326313"/>
                <a:gd name="connsiteY772" fmla="*/ 628539 h 1930400"/>
                <a:gd name="connsiteX773" fmla="*/ 6286273 w 7326313"/>
                <a:gd name="connsiteY773" fmla="*/ 628539 h 1930400"/>
                <a:gd name="connsiteX774" fmla="*/ 6288496 w 7326313"/>
                <a:gd name="connsiteY774" fmla="*/ 628222 h 1930400"/>
                <a:gd name="connsiteX775" fmla="*/ 6290083 w 7326313"/>
                <a:gd name="connsiteY775" fmla="*/ 627587 h 1930400"/>
                <a:gd name="connsiteX776" fmla="*/ 6291988 w 7326313"/>
                <a:gd name="connsiteY776" fmla="*/ 626316 h 1930400"/>
                <a:gd name="connsiteX777" fmla="*/ 6293575 w 7326313"/>
                <a:gd name="connsiteY777" fmla="*/ 625363 h 1930400"/>
                <a:gd name="connsiteX778" fmla="*/ 6297385 w 7326313"/>
                <a:gd name="connsiteY778" fmla="*/ 622823 h 1930400"/>
                <a:gd name="connsiteX779" fmla="*/ 6300560 w 7326313"/>
                <a:gd name="connsiteY779" fmla="*/ 621552 h 1930400"/>
                <a:gd name="connsiteX780" fmla="*/ 6304052 w 7326313"/>
                <a:gd name="connsiteY780" fmla="*/ 620282 h 1930400"/>
                <a:gd name="connsiteX781" fmla="*/ 6307227 w 7326313"/>
                <a:gd name="connsiteY781" fmla="*/ 619964 h 1930400"/>
                <a:gd name="connsiteX782" fmla="*/ 6310084 w 7326313"/>
                <a:gd name="connsiteY782" fmla="*/ 619647 h 1930400"/>
                <a:gd name="connsiteX783" fmla="*/ 6312941 w 7326313"/>
                <a:gd name="connsiteY783" fmla="*/ 619647 h 1930400"/>
                <a:gd name="connsiteX784" fmla="*/ 6317386 w 7326313"/>
                <a:gd name="connsiteY784" fmla="*/ 619964 h 1930400"/>
                <a:gd name="connsiteX785" fmla="*/ 6318338 w 7326313"/>
                <a:gd name="connsiteY785" fmla="*/ 619647 h 1930400"/>
                <a:gd name="connsiteX786" fmla="*/ 6319290 w 7326313"/>
                <a:gd name="connsiteY786" fmla="*/ 619011 h 1930400"/>
                <a:gd name="connsiteX787" fmla="*/ 6319608 w 7326313"/>
                <a:gd name="connsiteY787" fmla="*/ 617741 h 1930400"/>
                <a:gd name="connsiteX788" fmla="*/ 6319608 w 7326313"/>
                <a:gd name="connsiteY788" fmla="*/ 616153 h 1930400"/>
                <a:gd name="connsiteX789" fmla="*/ 6319608 w 7326313"/>
                <a:gd name="connsiteY789" fmla="*/ 612024 h 1930400"/>
                <a:gd name="connsiteX790" fmla="*/ 6318973 w 7326313"/>
                <a:gd name="connsiteY790" fmla="*/ 607260 h 1930400"/>
                <a:gd name="connsiteX791" fmla="*/ 6317386 w 7326313"/>
                <a:gd name="connsiteY791" fmla="*/ 598049 h 1930400"/>
                <a:gd name="connsiteX792" fmla="*/ 6317068 w 7326313"/>
                <a:gd name="connsiteY792" fmla="*/ 594873 h 1930400"/>
                <a:gd name="connsiteX793" fmla="*/ 6317386 w 7326313"/>
                <a:gd name="connsiteY793" fmla="*/ 593603 h 1930400"/>
                <a:gd name="connsiteX794" fmla="*/ 6317386 w 7326313"/>
                <a:gd name="connsiteY794" fmla="*/ 592968 h 1930400"/>
                <a:gd name="connsiteX795" fmla="*/ 6318338 w 7326313"/>
                <a:gd name="connsiteY795" fmla="*/ 590427 h 1930400"/>
                <a:gd name="connsiteX796" fmla="*/ 6320243 w 7326313"/>
                <a:gd name="connsiteY796" fmla="*/ 585345 h 1930400"/>
                <a:gd name="connsiteX797" fmla="*/ 6324370 w 7326313"/>
                <a:gd name="connsiteY797" fmla="*/ 570735 h 1930400"/>
                <a:gd name="connsiteX798" fmla="*/ 6330402 w 7326313"/>
                <a:gd name="connsiteY798" fmla="*/ 550409 h 1930400"/>
                <a:gd name="connsiteX799" fmla="*/ 6317386 w 7326313"/>
                <a:gd name="connsiteY799" fmla="*/ 489746 h 1930400"/>
                <a:gd name="connsiteX800" fmla="*/ 6317703 w 7326313"/>
                <a:gd name="connsiteY800" fmla="*/ 446552 h 1930400"/>
                <a:gd name="connsiteX801" fmla="*/ 6318021 w 7326313"/>
                <a:gd name="connsiteY801" fmla="*/ 413521 h 1930400"/>
                <a:gd name="connsiteX802" fmla="*/ 6318973 w 7326313"/>
                <a:gd name="connsiteY802" fmla="*/ 399864 h 1930400"/>
                <a:gd name="connsiteX803" fmla="*/ 6319290 w 7326313"/>
                <a:gd name="connsiteY803" fmla="*/ 390971 h 1930400"/>
                <a:gd name="connsiteX804" fmla="*/ 6320243 w 7326313"/>
                <a:gd name="connsiteY804" fmla="*/ 384301 h 1930400"/>
                <a:gd name="connsiteX805" fmla="*/ 6322148 w 7326313"/>
                <a:gd name="connsiteY805" fmla="*/ 376679 h 1930400"/>
                <a:gd name="connsiteX806" fmla="*/ 6326275 w 7326313"/>
                <a:gd name="connsiteY806" fmla="*/ 359528 h 1930400"/>
                <a:gd name="connsiteX807" fmla="*/ 6328180 w 7326313"/>
                <a:gd name="connsiteY807" fmla="*/ 350318 h 1930400"/>
                <a:gd name="connsiteX808" fmla="*/ 6329767 w 7326313"/>
                <a:gd name="connsiteY808" fmla="*/ 341425 h 1930400"/>
                <a:gd name="connsiteX809" fmla="*/ 6330402 w 7326313"/>
                <a:gd name="connsiteY809" fmla="*/ 333167 h 1930400"/>
                <a:gd name="connsiteX810" fmla="*/ 6330402 w 7326313"/>
                <a:gd name="connsiteY810" fmla="*/ 329038 h 1930400"/>
                <a:gd name="connsiteX811" fmla="*/ 6330402 w 7326313"/>
                <a:gd name="connsiteY811" fmla="*/ 325227 h 1930400"/>
                <a:gd name="connsiteX812" fmla="*/ 6330085 w 7326313"/>
                <a:gd name="connsiteY812" fmla="*/ 320780 h 1930400"/>
                <a:gd name="connsiteX813" fmla="*/ 6330085 w 7326313"/>
                <a:gd name="connsiteY813" fmla="*/ 315063 h 1930400"/>
                <a:gd name="connsiteX814" fmla="*/ 6330402 w 7326313"/>
                <a:gd name="connsiteY814" fmla="*/ 300454 h 1930400"/>
                <a:gd name="connsiteX815" fmla="*/ 6331989 w 7326313"/>
                <a:gd name="connsiteY815" fmla="*/ 265517 h 1930400"/>
                <a:gd name="connsiteX816" fmla="*/ 6332624 w 7326313"/>
                <a:gd name="connsiteY816" fmla="*/ 247414 h 1930400"/>
                <a:gd name="connsiteX817" fmla="*/ 6332624 w 7326313"/>
                <a:gd name="connsiteY817" fmla="*/ 231216 h 1930400"/>
                <a:gd name="connsiteX818" fmla="*/ 6332624 w 7326313"/>
                <a:gd name="connsiteY818" fmla="*/ 224229 h 1930400"/>
                <a:gd name="connsiteX819" fmla="*/ 6331989 w 7326313"/>
                <a:gd name="connsiteY819" fmla="*/ 218194 h 1930400"/>
                <a:gd name="connsiteX820" fmla="*/ 6331672 w 7326313"/>
                <a:gd name="connsiteY820" fmla="*/ 213430 h 1930400"/>
                <a:gd name="connsiteX821" fmla="*/ 6330402 w 7326313"/>
                <a:gd name="connsiteY821" fmla="*/ 209936 h 1930400"/>
                <a:gd name="connsiteX822" fmla="*/ 6329450 w 7326313"/>
                <a:gd name="connsiteY822" fmla="*/ 206443 h 1930400"/>
                <a:gd name="connsiteX823" fmla="*/ 6328815 w 7326313"/>
                <a:gd name="connsiteY823" fmla="*/ 201996 h 1930400"/>
                <a:gd name="connsiteX824" fmla="*/ 6328497 w 7326313"/>
                <a:gd name="connsiteY824" fmla="*/ 196915 h 1930400"/>
                <a:gd name="connsiteX825" fmla="*/ 6327545 w 7326313"/>
                <a:gd name="connsiteY825" fmla="*/ 190562 h 1930400"/>
                <a:gd name="connsiteX826" fmla="*/ 6327227 w 7326313"/>
                <a:gd name="connsiteY826" fmla="*/ 176588 h 1930400"/>
                <a:gd name="connsiteX827" fmla="*/ 6326910 w 7326313"/>
                <a:gd name="connsiteY827" fmla="*/ 161660 h 1930400"/>
                <a:gd name="connsiteX828" fmla="*/ 6326592 w 7326313"/>
                <a:gd name="connsiteY828" fmla="*/ 133394 h 1930400"/>
                <a:gd name="connsiteX829" fmla="*/ 6325957 w 7326313"/>
                <a:gd name="connsiteY829" fmla="*/ 122913 h 1930400"/>
                <a:gd name="connsiteX830" fmla="*/ 6325640 w 7326313"/>
                <a:gd name="connsiteY830" fmla="*/ 119101 h 1930400"/>
                <a:gd name="connsiteX831" fmla="*/ 6325005 w 7326313"/>
                <a:gd name="connsiteY831" fmla="*/ 116561 h 1930400"/>
                <a:gd name="connsiteX832" fmla="*/ 6323418 w 7326313"/>
                <a:gd name="connsiteY832" fmla="*/ 111797 h 1930400"/>
                <a:gd name="connsiteX833" fmla="*/ 6322465 w 7326313"/>
                <a:gd name="connsiteY833" fmla="*/ 107350 h 1930400"/>
                <a:gd name="connsiteX834" fmla="*/ 6321830 w 7326313"/>
                <a:gd name="connsiteY834" fmla="*/ 102268 h 1930400"/>
                <a:gd name="connsiteX835" fmla="*/ 6321195 w 7326313"/>
                <a:gd name="connsiteY835" fmla="*/ 97822 h 1930400"/>
                <a:gd name="connsiteX836" fmla="*/ 6321830 w 7326313"/>
                <a:gd name="connsiteY836" fmla="*/ 95599 h 1930400"/>
                <a:gd name="connsiteX837" fmla="*/ 6322465 w 7326313"/>
                <a:gd name="connsiteY837" fmla="*/ 93375 h 1930400"/>
                <a:gd name="connsiteX838" fmla="*/ 6323100 w 7326313"/>
                <a:gd name="connsiteY838" fmla="*/ 91787 h 1930400"/>
                <a:gd name="connsiteX839" fmla="*/ 6324053 w 7326313"/>
                <a:gd name="connsiteY839" fmla="*/ 90199 h 1930400"/>
                <a:gd name="connsiteX840" fmla="*/ 6325640 w 7326313"/>
                <a:gd name="connsiteY840" fmla="*/ 88929 h 1930400"/>
                <a:gd name="connsiteX841" fmla="*/ 6327545 w 7326313"/>
                <a:gd name="connsiteY841" fmla="*/ 87976 h 1930400"/>
                <a:gd name="connsiteX842" fmla="*/ 6329767 w 7326313"/>
                <a:gd name="connsiteY842" fmla="*/ 87659 h 1930400"/>
                <a:gd name="connsiteX843" fmla="*/ 6332624 w 7326313"/>
                <a:gd name="connsiteY843" fmla="*/ 87023 h 1930400"/>
                <a:gd name="connsiteX844" fmla="*/ 6335799 w 7326313"/>
                <a:gd name="connsiteY844" fmla="*/ 87023 h 1930400"/>
                <a:gd name="connsiteX845" fmla="*/ 6338656 w 7326313"/>
                <a:gd name="connsiteY845" fmla="*/ 86706 h 1930400"/>
                <a:gd name="connsiteX846" fmla="*/ 6341514 w 7326313"/>
                <a:gd name="connsiteY846" fmla="*/ 86071 h 1930400"/>
                <a:gd name="connsiteX847" fmla="*/ 6344371 w 7326313"/>
                <a:gd name="connsiteY847" fmla="*/ 85118 h 1930400"/>
                <a:gd name="connsiteX848" fmla="*/ 6349133 w 7326313"/>
                <a:gd name="connsiteY848" fmla="*/ 83212 h 1930400"/>
                <a:gd name="connsiteX849" fmla="*/ 6353895 w 7326313"/>
                <a:gd name="connsiteY849" fmla="*/ 80671 h 1930400"/>
                <a:gd name="connsiteX850" fmla="*/ 6357705 w 7326313"/>
                <a:gd name="connsiteY850" fmla="*/ 78448 h 1930400"/>
                <a:gd name="connsiteX851" fmla="*/ 6360562 w 7326313"/>
                <a:gd name="connsiteY851" fmla="*/ 76542 h 1930400"/>
                <a:gd name="connsiteX852" fmla="*/ 6363419 w 7326313"/>
                <a:gd name="connsiteY852" fmla="*/ 74319 h 1930400"/>
                <a:gd name="connsiteX853" fmla="*/ 6381515 w 7326313"/>
                <a:gd name="connsiteY853" fmla="*/ 74319 h 1930400"/>
                <a:gd name="connsiteX854" fmla="*/ 6402468 w 7326313"/>
                <a:gd name="connsiteY854" fmla="*/ 67650 h 1930400"/>
                <a:gd name="connsiteX855" fmla="*/ 6448184 w 7326313"/>
                <a:gd name="connsiteY855" fmla="*/ 52404 h 1930400"/>
                <a:gd name="connsiteX856" fmla="*/ 6473582 w 7326313"/>
                <a:gd name="connsiteY856" fmla="*/ 44464 h 1930400"/>
                <a:gd name="connsiteX857" fmla="*/ 6495805 w 7326313"/>
                <a:gd name="connsiteY857" fmla="*/ 36524 h 1930400"/>
                <a:gd name="connsiteX858" fmla="*/ 6512631 w 7326313"/>
                <a:gd name="connsiteY858" fmla="*/ 30490 h 1930400"/>
                <a:gd name="connsiteX859" fmla="*/ 6518028 w 7326313"/>
                <a:gd name="connsiteY859" fmla="*/ 27949 h 1930400"/>
                <a:gd name="connsiteX860" fmla="*/ 6520886 w 7326313"/>
                <a:gd name="connsiteY860" fmla="*/ 26679 h 1930400"/>
                <a:gd name="connsiteX861" fmla="*/ 6525013 w 7326313"/>
                <a:gd name="connsiteY861" fmla="*/ 24138 h 1930400"/>
                <a:gd name="connsiteX862" fmla="*/ 6531680 w 7326313"/>
                <a:gd name="connsiteY862" fmla="*/ 20962 h 1930400"/>
                <a:gd name="connsiteX863" fmla="*/ 6549141 w 7326313"/>
                <a:gd name="connsiteY863" fmla="*/ 13657 h 1930400"/>
                <a:gd name="connsiteX864" fmla="*/ 6565014 w 7326313"/>
                <a:gd name="connsiteY864" fmla="*/ 7622 h 1930400"/>
                <a:gd name="connsiteX865" fmla="*/ 6571681 w 7326313"/>
                <a:gd name="connsiteY865" fmla="*/ 4764 h 1930400"/>
                <a:gd name="connsiteX866" fmla="*/ 6574538 w 7326313"/>
                <a:gd name="connsiteY866" fmla="*/ 3176 h 1930400"/>
                <a:gd name="connsiteX867" fmla="*/ 6577396 w 7326313"/>
                <a:gd name="connsiteY867" fmla="*/ 1905 h 1930400"/>
                <a:gd name="connsiteX868" fmla="*/ 6580570 w 7326313"/>
                <a:gd name="connsiteY868" fmla="*/ 953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</a:cxnLst>
              <a:rect l="l" t="t" r="r" b="b"/>
              <a:pathLst>
                <a:path w="7326313" h="1930400">
                  <a:moveTo>
                    <a:pt x="6013185" y="474362"/>
                  </a:moveTo>
                  <a:lnTo>
                    <a:pt x="6016068" y="474362"/>
                  </a:lnTo>
                  <a:lnTo>
                    <a:pt x="6018951" y="474680"/>
                  </a:lnTo>
                  <a:lnTo>
                    <a:pt x="6024716" y="476272"/>
                  </a:lnTo>
                  <a:lnTo>
                    <a:pt x="6029840" y="477545"/>
                  </a:lnTo>
                  <a:lnTo>
                    <a:pt x="6034324" y="479455"/>
                  </a:lnTo>
                  <a:lnTo>
                    <a:pt x="6037847" y="481047"/>
                  </a:lnTo>
                  <a:lnTo>
                    <a:pt x="6041050" y="482957"/>
                  </a:lnTo>
                  <a:lnTo>
                    <a:pt x="6017990" y="499192"/>
                  </a:lnTo>
                  <a:lnTo>
                    <a:pt x="6009342" y="513836"/>
                  </a:lnTo>
                  <a:lnTo>
                    <a:pt x="6007420" y="537074"/>
                  </a:lnTo>
                  <a:lnTo>
                    <a:pt x="6002936" y="546306"/>
                  </a:lnTo>
                  <a:lnTo>
                    <a:pt x="6007100" y="551718"/>
                  </a:lnTo>
                  <a:lnTo>
                    <a:pt x="6012545" y="543441"/>
                  </a:lnTo>
                  <a:lnTo>
                    <a:pt x="6014146" y="560631"/>
                  </a:lnTo>
                  <a:lnTo>
                    <a:pt x="6006459" y="572091"/>
                  </a:lnTo>
                  <a:lnTo>
                    <a:pt x="6017669" y="588963"/>
                  </a:lnTo>
                  <a:lnTo>
                    <a:pt x="6010303" y="588963"/>
                  </a:lnTo>
                  <a:lnTo>
                    <a:pt x="5999093" y="565725"/>
                  </a:lnTo>
                  <a:lnTo>
                    <a:pt x="5997491" y="555856"/>
                  </a:lnTo>
                  <a:lnTo>
                    <a:pt x="5987883" y="545033"/>
                  </a:lnTo>
                  <a:lnTo>
                    <a:pt x="5975392" y="536119"/>
                  </a:lnTo>
                  <a:lnTo>
                    <a:pt x="5970587" y="516064"/>
                  </a:lnTo>
                  <a:lnTo>
                    <a:pt x="5970908" y="511289"/>
                  </a:lnTo>
                  <a:lnTo>
                    <a:pt x="5971548" y="506832"/>
                  </a:lnTo>
                  <a:lnTo>
                    <a:pt x="5972509" y="502694"/>
                  </a:lnTo>
                  <a:lnTo>
                    <a:pt x="5973150" y="499510"/>
                  </a:lnTo>
                  <a:lnTo>
                    <a:pt x="5975071" y="495054"/>
                  </a:lnTo>
                  <a:lnTo>
                    <a:pt x="5975712" y="493462"/>
                  </a:lnTo>
                  <a:lnTo>
                    <a:pt x="5997812" y="493462"/>
                  </a:lnTo>
                  <a:lnTo>
                    <a:pt x="5997171" y="491234"/>
                  </a:lnTo>
                  <a:lnTo>
                    <a:pt x="5997171" y="488687"/>
                  </a:lnTo>
                  <a:lnTo>
                    <a:pt x="5997171" y="485822"/>
                  </a:lnTo>
                  <a:lnTo>
                    <a:pt x="5997491" y="484230"/>
                  </a:lnTo>
                  <a:lnTo>
                    <a:pt x="5997812" y="482638"/>
                  </a:lnTo>
                  <a:lnTo>
                    <a:pt x="5998772" y="481047"/>
                  </a:lnTo>
                  <a:lnTo>
                    <a:pt x="6000054" y="479773"/>
                  </a:lnTo>
                  <a:lnTo>
                    <a:pt x="6001014" y="478182"/>
                  </a:lnTo>
                  <a:lnTo>
                    <a:pt x="6002936" y="477227"/>
                  </a:lnTo>
                  <a:lnTo>
                    <a:pt x="6004858" y="476272"/>
                  </a:lnTo>
                  <a:lnTo>
                    <a:pt x="6007420" y="474998"/>
                  </a:lnTo>
                  <a:lnTo>
                    <a:pt x="6010303" y="474680"/>
                  </a:lnTo>
                  <a:close/>
                  <a:moveTo>
                    <a:pt x="6056104" y="468313"/>
                  </a:moveTo>
                  <a:lnTo>
                    <a:pt x="6080125" y="468313"/>
                  </a:lnTo>
                  <a:lnTo>
                    <a:pt x="6064431" y="474043"/>
                  </a:lnTo>
                  <a:lnTo>
                    <a:pt x="6041050" y="482957"/>
                  </a:lnTo>
                  <a:close/>
                  <a:moveTo>
                    <a:pt x="6584062" y="0"/>
                  </a:moveTo>
                  <a:lnTo>
                    <a:pt x="6585967" y="0"/>
                  </a:lnTo>
                  <a:lnTo>
                    <a:pt x="6587237" y="0"/>
                  </a:lnTo>
                  <a:lnTo>
                    <a:pt x="6588824" y="953"/>
                  </a:lnTo>
                  <a:lnTo>
                    <a:pt x="6590094" y="1588"/>
                  </a:lnTo>
                  <a:lnTo>
                    <a:pt x="6591364" y="2858"/>
                  </a:lnTo>
                  <a:lnTo>
                    <a:pt x="6591999" y="4764"/>
                  </a:lnTo>
                  <a:lnTo>
                    <a:pt x="6592952" y="6669"/>
                  </a:lnTo>
                  <a:lnTo>
                    <a:pt x="6593904" y="8575"/>
                  </a:lnTo>
                  <a:lnTo>
                    <a:pt x="6595492" y="10481"/>
                  </a:lnTo>
                  <a:lnTo>
                    <a:pt x="6596761" y="12069"/>
                  </a:lnTo>
                  <a:lnTo>
                    <a:pt x="6600571" y="14927"/>
                  </a:lnTo>
                  <a:lnTo>
                    <a:pt x="6604380" y="17150"/>
                  </a:lnTo>
                  <a:lnTo>
                    <a:pt x="6607872" y="18738"/>
                  </a:lnTo>
                  <a:lnTo>
                    <a:pt x="6611048" y="20326"/>
                  </a:lnTo>
                  <a:lnTo>
                    <a:pt x="6613904" y="21279"/>
                  </a:lnTo>
                  <a:lnTo>
                    <a:pt x="6616762" y="20644"/>
                  </a:lnTo>
                  <a:lnTo>
                    <a:pt x="6623112" y="20326"/>
                  </a:lnTo>
                  <a:lnTo>
                    <a:pt x="6626604" y="20326"/>
                  </a:lnTo>
                  <a:lnTo>
                    <a:pt x="6630096" y="20644"/>
                  </a:lnTo>
                  <a:lnTo>
                    <a:pt x="6633270" y="21279"/>
                  </a:lnTo>
                  <a:lnTo>
                    <a:pt x="6634858" y="21914"/>
                  </a:lnTo>
                  <a:lnTo>
                    <a:pt x="6635810" y="23185"/>
                  </a:lnTo>
                  <a:lnTo>
                    <a:pt x="6638032" y="25726"/>
                  </a:lnTo>
                  <a:lnTo>
                    <a:pt x="6639938" y="28267"/>
                  </a:lnTo>
                  <a:lnTo>
                    <a:pt x="6644064" y="34301"/>
                  </a:lnTo>
                  <a:lnTo>
                    <a:pt x="6646287" y="36842"/>
                  </a:lnTo>
                  <a:lnTo>
                    <a:pt x="6649144" y="39383"/>
                  </a:lnTo>
                  <a:lnTo>
                    <a:pt x="6650732" y="40018"/>
                  </a:lnTo>
                  <a:lnTo>
                    <a:pt x="6652319" y="40653"/>
                  </a:lnTo>
                  <a:lnTo>
                    <a:pt x="6654224" y="41288"/>
                  </a:lnTo>
                  <a:lnTo>
                    <a:pt x="6655811" y="41606"/>
                  </a:lnTo>
                  <a:lnTo>
                    <a:pt x="6658034" y="41606"/>
                  </a:lnTo>
                  <a:lnTo>
                    <a:pt x="6659620" y="41924"/>
                  </a:lnTo>
                  <a:lnTo>
                    <a:pt x="6660890" y="42559"/>
                  </a:lnTo>
                  <a:lnTo>
                    <a:pt x="6662478" y="43194"/>
                  </a:lnTo>
                  <a:lnTo>
                    <a:pt x="6664066" y="45100"/>
                  </a:lnTo>
                  <a:lnTo>
                    <a:pt x="6665970" y="47640"/>
                  </a:lnTo>
                  <a:lnTo>
                    <a:pt x="6668192" y="52087"/>
                  </a:lnTo>
                  <a:lnTo>
                    <a:pt x="6670098" y="54310"/>
                  </a:lnTo>
                  <a:lnTo>
                    <a:pt x="6671050" y="55263"/>
                  </a:lnTo>
                  <a:lnTo>
                    <a:pt x="6672637" y="55898"/>
                  </a:lnTo>
                  <a:lnTo>
                    <a:pt x="6680256" y="59392"/>
                  </a:lnTo>
                  <a:lnTo>
                    <a:pt x="6689780" y="63838"/>
                  </a:lnTo>
                  <a:lnTo>
                    <a:pt x="6701844" y="68602"/>
                  </a:lnTo>
                  <a:lnTo>
                    <a:pt x="6718353" y="96234"/>
                  </a:lnTo>
                  <a:lnTo>
                    <a:pt x="6723432" y="94646"/>
                  </a:lnTo>
                  <a:lnTo>
                    <a:pt x="6728512" y="93058"/>
                  </a:lnTo>
                  <a:lnTo>
                    <a:pt x="6730734" y="92740"/>
                  </a:lnTo>
                  <a:lnTo>
                    <a:pt x="6732957" y="92740"/>
                  </a:lnTo>
                  <a:lnTo>
                    <a:pt x="6735179" y="93058"/>
                  </a:lnTo>
                  <a:lnTo>
                    <a:pt x="6737719" y="94328"/>
                  </a:lnTo>
                  <a:lnTo>
                    <a:pt x="6740259" y="95599"/>
                  </a:lnTo>
                  <a:lnTo>
                    <a:pt x="6742164" y="97504"/>
                  </a:lnTo>
                  <a:lnTo>
                    <a:pt x="6746290" y="100363"/>
                  </a:lnTo>
                  <a:lnTo>
                    <a:pt x="6747560" y="101633"/>
                  </a:lnTo>
                  <a:lnTo>
                    <a:pt x="6753910" y="105444"/>
                  </a:lnTo>
                  <a:lnTo>
                    <a:pt x="6759942" y="108620"/>
                  </a:lnTo>
                  <a:lnTo>
                    <a:pt x="6763117" y="110209"/>
                  </a:lnTo>
                  <a:lnTo>
                    <a:pt x="6765974" y="110844"/>
                  </a:lnTo>
                  <a:lnTo>
                    <a:pt x="6789784" y="116561"/>
                  </a:lnTo>
                  <a:lnTo>
                    <a:pt x="6804070" y="131170"/>
                  </a:lnTo>
                  <a:lnTo>
                    <a:pt x="6824389" y="132758"/>
                  </a:lnTo>
                  <a:lnTo>
                    <a:pt x="6824389" y="143875"/>
                  </a:lnTo>
                  <a:lnTo>
                    <a:pt x="6831056" y="146098"/>
                  </a:lnTo>
                  <a:lnTo>
                    <a:pt x="6836770" y="148003"/>
                  </a:lnTo>
                  <a:lnTo>
                    <a:pt x="6841215" y="149274"/>
                  </a:lnTo>
                  <a:lnTo>
                    <a:pt x="6844072" y="152768"/>
                  </a:lnTo>
                  <a:lnTo>
                    <a:pt x="6847564" y="156579"/>
                  </a:lnTo>
                  <a:lnTo>
                    <a:pt x="6852009" y="161025"/>
                  </a:lnTo>
                  <a:lnTo>
                    <a:pt x="6860581" y="169601"/>
                  </a:lnTo>
                  <a:lnTo>
                    <a:pt x="6861534" y="170871"/>
                  </a:lnTo>
                  <a:lnTo>
                    <a:pt x="6862168" y="172459"/>
                  </a:lnTo>
                  <a:lnTo>
                    <a:pt x="6862168" y="174047"/>
                  </a:lnTo>
                  <a:lnTo>
                    <a:pt x="6861850" y="175635"/>
                  </a:lnTo>
                  <a:lnTo>
                    <a:pt x="6861216" y="178493"/>
                  </a:lnTo>
                  <a:lnTo>
                    <a:pt x="6860581" y="179129"/>
                  </a:lnTo>
                  <a:lnTo>
                    <a:pt x="6862168" y="185481"/>
                  </a:lnTo>
                  <a:lnTo>
                    <a:pt x="6865026" y="186116"/>
                  </a:lnTo>
                  <a:lnTo>
                    <a:pt x="6867565" y="187386"/>
                  </a:lnTo>
                  <a:lnTo>
                    <a:pt x="6870422" y="188974"/>
                  </a:lnTo>
                  <a:lnTo>
                    <a:pt x="6871692" y="190245"/>
                  </a:lnTo>
                  <a:lnTo>
                    <a:pt x="6873280" y="191833"/>
                  </a:lnTo>
                  <a:lnTo>
                    <a:pt x="6876454" y="196279"/>
                  </a:lnTo>
                  <a:lnTo>
                    <a:pt x="6879312" y="200726"/>
                  </a:lnTo>
                  <a:lnTo>
                    <a:pt x="6881216" y="204855"/>
                  </a:lnTo>
                  <a:lnTo>
                    <a:pt x="6881852" y="205807"/>
                  </a:lnTo>
                  <a:lnTo>
                    <a:pt x="6882804" y="206760"/>
                  </a:lnTo>
                  <a:lnTo>
                    <a:pt x="6885661" y="208031"/>
                  </a:lnTo>
                  <a:lnTo>
                    <a:pt x="6888518" y="209301"/>
                  </a:lnTo>
                  <a:lnTo>
                    <a:pt x="6892010" y="210254"/>
                  </a:lnTo>
                  <a:lnTo>
                    <a:pt x="6898360" y="211842"/>
                  </a:lnTo>
                  <a:lnTo>
                    <a:pt x="6900900" y="212477"/>
                  </a:lnTo>
                  <a:lnTo>
                    <a:pt x="6900900" y="221052"/>
                  </a:lnTo>
                  <a:lnTo>
                    <a:pt x="6916774" y="235345"/>
                  </a:lnTo>
                  <a:lnTo>
                    <a:pt x="6926932" y="243602"/>
                  </a:lnTo>
                  <a:lnTo>
                    <a:pt x="6934870" y="249319"/>
                  </a:lnTo>
                  <a:lnTo>
                    <a:pt x="6938044" y="251225"/>
                  </a:lnTo>
                  <a:lnTo>
                    <a:pt x="6939949" y="252495"/>
                  </a:lnTo>
                  <a:lnTo>
                    <a:pt x="6941536" y="253448"/>
                  </a:lnTo>
                  <a:lnTo>
                    <a:pt x="6943124" y="255671"/>
                  </a:lnTo>
                  <a:lnTo>
                    <a:pt x="6947568" y="260435"/>
                  </a:lnTo>
                  <a:lnTo>
                    <a:pt x="6950743" y="265517"/>
                  </a:lnTo>
                  <a:lnTo>
                    <a:pt x="6952013" y="267740"/>
                  </a:lnTo>
                  <a:lnTo>
                    <a:pt x="6952966" y="269328"/>
                  </a:lnTo>
                  <a:lnTo>
                    <a:pt x="6955505" y="272822"/>
                  </a:lnTo>
                  <a:lnTo>
                    <a:pt x="6957410" y="274728"/>
                  </a:lnTo>
                  <a:lnTo>
                    <a:pt x="6958998" y="276316"/>
                  </a:lnTo>
                  <a:lnTo>
                    <a:pt x="6961220" y="277586"/>
                  </a:lnTo>
                  <a:lnTo>
                    <a:pt x="6963124" y="277904"/>
                  </a:lnTo>
                  <a:lnTo>
                    <a:pt x="6981538" y="277904"/>
                  </a:lnTo>
                  <a:lnTo>
                    <a:pt x="6985348" y="279174"/>
                  </a:lnTo>
                  <a:lnTo>
                    <a:pt x="6989157" y="280762"/>
                  </a:lnTo>
                  <a:lnTo>
                    <a:pt x="6993920" y="281715"/>
                  </a:lnTo>
                  <a:lnTo>
                    <a:pt x="6998364" y="282033"/>
                  </a:lnTo>
                  <a:lnTo>
                    <a:pt x="7000586" y="282033"/>
                  </a:lnTo>
                  <a:lnTo>
                    <a:pt x="7002174" y="282033"/>
                  </a:lnTo>
                  <a:lnTo>
                    <a:pt x="7004078" y="281397"/>
                  </a:lnTo>
                  <a:lnTo>
                    <a:pt x="7005348" y="280762"/>
                  </a:lnTo>
                  <a:lnTo>
                    <a:pt x="7006618" y="279492"/>
                  </a:lnTo>
                  <a:lnTo>
                    <a:pt x="7006936" y="277904"/>
                  </a:lnTo>
                  <a:lnTo>
                    <a:pt x="7007253" y="276316"/>
                  </a:lnTo>
                  <a:lnTo>
                    <a:pt x="7007888" y="274728"/>
                  </a:lnTo>
                  <a:lnTo>
                    <a:pt x="7009476" y="272187"/>
                  </a:lnTo>
                  <a:lnTo>
                    <a:pt x="7011063" y="270599"/>
                  </a:lnTo>
                  <a:lnTo>
                    <a:pt x="7012968" y="269328"/>
                  </a:lnTo>
                  <a:lnTo>
                    <a:pt x="7014555" y="268376"/>
                  </a:lnTo>
                  <a:lnTo>
                    <a:pt x="7016460" y="268058"/>
                  </a:lnTo>
                  <a:lnTo>
                    <a:pt x="7017730" y="267740"/>
                  </a:lnTo>
                  <a:lnTo>
                    <a:pt x="7018682" y="268693"/>
                  </a:lnTo>
                  <a:lnTo>
                    <a:pt x="7019634" y="269328"/>
                  </a:lnTo>
                  <a:lnTo>
                    <a:pt x="7021540" y="269646"/>
                  </a:lnTo>
                  <a:lnTo>
                    <a:pt x="7023444" y="269964"/>
                  </a:lnTo>
                  <a:lnTo>
                    <a:pt x="7026302" y="269964"/>
                  </a:lnTo>
                  <a:lnTo>
                    <a:pt x="7029476" y="269328"/>
                  </a:lnTo>
                  <a:lnTo>
                    <a:pt x="7033921" y="267740"/>
                  </a:lnTo>
                  <a:lnTo>
                    <a:pt x="7038366" y="265835"/>
                  </a:lnTo>
                  <a:lnTo>
                    <a:pt x="7043445" y="264564"/>
                  </a:lnTo>
                  <a:lnTo>
                    <a:pt x="7047572" y="263611"/>
                  </a:lnTo>
                  <a:lnTo>
                    <a:pt x="7051700" y="262976"/>
                  </a:lnTo>
                  <a:lnTo>
                    <a:pt x="7058048" y="262341"/>
                  </a:lnTo>
                  <a:lnTo>
                    <a:pt x="7060588" y="262341"/>
                  </a:lnTo>
                  <a:lnTo>
                    <a:pt x="7075192" y="249954"/>
                  </a:lnTo>
                  <a:lnTo>
                    <a:pt x="7082494" y="249637"/>
                  </a:lnTo>
                  <a:lnTo>
                    <a:pt x="7092336" y="249002"/>
                  </a:lnTo>
                  <a:lnTo>
                    <a:pt x="7096780" y="248049"/>
                  </a:lnTo>
                  <a:lnTo>
                    <a:pt x="7102495" y="247096"/>
                  </a:lnTo>
                  <a:lnTo>
                    <a:pt x="7109480" y="245190"/>
                  </a:lnTo>
                  <a:lnTo>
                    <a:pt x="7109480" y="253766"/>
                  </a:lnTo>
                  <a:lnTo>
                    <a:pt x="7134877" y="251225"/>
                  </a:lnTo>
                  <a:lnTo>
                    <a:pt x="7154878" y="246461"/>
                  </a:lnTo>
                  <a:lnTo>
                    <a:pt x="7154878" y="253766"/>
                  </a:lnTo>
                  <a:lnTo>
                    <a:pt x="7181228" y="251225"/>
                  </a:lnTo>
                  <a:lnTo>
                    <a:pt x="7198689" y="255036"/>
                  </a:lnTo>
                  <a:lnTo>
                    <a:pt x="7216785" y="252495"/>
                  </a:lnTo>
                  <a:lnTo>
                    <a:pt x="7233928" y="247731"/>
                  </a:lnTo>
                  <a:lnTo>
                    <a:pt x="7245992" y="236615"/>
                  </a:lnTo>
                  <a:lnTo>
                    <a:pt x="7261866" y="231851"/>
                  </a:lnTo>
                  <a:lnTo>
                    <a:pt x="7266628" y="225181"/>
                  </a:lnTo>
                  <a:lnTo>
                    <a:pt x="7269486" y="221052"/>
                  </a:lnTo>
                  <a:lnTo>
                    <a:pt x="7282820" y="232804"/>
                  </a:lnTo>
                  <a:lnTo>
                    <a:pt x="7283772" y="234074"/>
                  </a:lnTo>
                  <a:lnTo>
                    <a:pt x="7286629" y="236933"/>
                  </a:lnTo>
                  <a:lnTo>
                    <a:pt x="7288851" y="238521"/>
                  </a:lnTo>
                  <a:lnTo>
                    <a:pt x="7291391" y="240426"/>
                  </a:lnTo>
                  <a:lnTo>
                    <a:pt x="7294248" y="241697"/>
                  </a:lnTo>
                  <a:lnTo>
                    <a:pt x="7297423" y="242967"/>
                  </a:lnTo>
                  <a:lnTo>
                    <a:pt x="7299010" y="243285"/>
                  </a:lnTo>
                  <a:lnTo>
                    <a:pt x="7300598" y="244238"/>
                  </a:lnTo>
                  <a:lnTo>
                    <a:pt x="7303455" y="246778"/>
                  </a:lnTo>
                  <a:lnTo>
                    <a:pt x="7305678" y="249637"/>
                  </a:lnTo>
                  <a:lnTo>
                    <a:pt x="7307900" y="252813"/>
                  </a:lnTo>
                  <a:lnTo>
                    <a:pt x="7309804" y="255989"/>
                  </a:lnTo>
                  <a:lnTo>
                    <a:pt x="7310757" y="258530"/>
                  </a:lnTo>
                  <a:lnTo>
                    <a:pt x="7312026" y="260753"/>
                  </a:lnTo>
                  <a:lnTo>
                    <a:pt x="7313614" y="262341"/>
                  </a:lnTo>
                  <a:lnTo>
                    <a:pt x="7317106" y="265200"/>
                  </a:lnTo>
                  <a:lnTo>
                    <a:pt x="7319328" y="266470"/>
                  </a:lnTo>
                  <a:lnTo>
                    <a:pt x="7321868" y="267740"/>
                  </a:lnTo>
                  <a:lnTo>
                    <a:pt x="7324090" y="268058"/>
                  </a:lnTo>
                  <a:lnTo>
                    <a:pt x="7325360" y="268058"/>
                  </a:lnTo>
                  <a:lnTo>
                    <a:pt x="7326313" y="267740"/>
                  </a:lnTo>
                  <a:lnTo>
                    <a:pt x="7326313" y="600273"/>
                  </a:lnTo>
                  <a:lnTo>
                    <a:pt x="7326313" y="651089"/>
                  </a:lnTo>
                  <a:lnTo>
                    <a:pt x="7305995" y="651089"/>
                  </a:lnTo>
                  <a:lnTo>
                    <a:pt x="7289168" y="650772"/>
                  </a:lnTo>
                  <a:lnTo>
                    <a:pt x="7288851" y="661570"/>
                  </a:lnTo>
                  <a:lnTo>
                    <a:pt x="7305678" y="659665"/>
                  </a:lnTo>
                  <a:lnTo>
                    <a:pt x="7326313" y="666334"/>
                  </a:lnTo>
                  <a:lnTo>
                    <a:pt x="7326313" y="954084"/>
                  </a:lnTo>
                  <a:lnTo>
                    <a:pt x="7326313" y="1029039"/>
                  </a:lnTo>
                  <a:lnTo>
                    <a:pt x="7326313" y="1882760"/>
                  </a:lnTo>
                  <a:lnTo>
                    <a:pt x="7326313" y="1930400"/>
                  </a:lnTo>
                  <a:lnTo>
                    <a:pt x="7106622" y="1930400"/>
                  </a:lnTo>
                  <a:lnTo>
                    <a:pt x="7058048" y="1930400"/>
                  </a:lnTo>
                  <a:lnTo>
                    <a:pt x="6965982" y="1930400"/>
                  </a:lnTo>
                  <a:lnTo>
                    <a:pt x="6907250" y="1930400"/>
                  </a:lnTo>
                  <a:lnTo>
                    <a:pt x="6818674" y="1930400"/>
                  </a:lnTo>
                  <a:lnTo>
                    <a:pt x="5787206" y="1930400"/>
                  </a:lnTo>
                  <a:lnTo>
                    <a:pt x="5769745" y="1922460"/>
                  </a:lnTo>
                  <a:lnTo>
                    <a:pt x="5758316" y="1876407"/>
                  </a:lnTo>
                  <a:lnTo>
                    <a:pt x="5729426" y="1871643"/>
                  </a:lnTo>
                  <a:lnTo>
                    <a:pt x="5712917" y="1882760"/>
                  </a:lnTo>
                  <a:lnTo>
                    <a:pt x="5691329" y="1877995"/>
                  </a:lnTo>
                  <a:lnTo>
                    <a:pt x="5688155" y="1866244"/>
                  </a:lnTo>
                  <a:lnTo>
                    <a:pt x="5675456" y="1866562"/>
                  </a:lnTo>
                  <a:lnTo>
                    <a:pt x="5666566" y="1853222"/>
                  </a:lnTo>
                  <a:lnTo>
                    <a:pt x="5664662" y="1823685"/>
                  </a:lnTo>
                  <a:lnTo>
                    <a:pt x="5636089" y="1815745"/>
                  </a:lnTo>
                  <a:lnTo>
                    <a:pt x="5628787" y="1822415"/>
                  </a:lnTo>
                  <a:lnTo>
                    <a:pt x="5644978" y="1833531"/>
                  </a:lnTo>
                  <a:lnTo>
                    <a:pt x="5630375" y="1843377"/>
                  </a:lnTo>
                  <a:lnTo>
                    <a:pt x="5633867" y="1860210"/>
                  </a:lnTo>
                  <a:lnTo>
                    <a:pt x="5620216" y="1858622"/>
                  </a:lnTo>
                  <a:lnTo>
                    <a:pt x="5620533" y="1869738"/>
                  </a:lnTo>
                  <a:lnTo>
                    <a:pt x="5604659" y="1872279"/>
                  </a:lnTo>
                  <a:lnTo>
                    <a:pt x="5607199" y="1884983"/>
                  </a:lnTo>
                  <a:lnTo>
                    <a:pt x="5599580" y="1893558"/>
                  </a:lnTo>
                  <a:lnTo>
                    <a:pt x="5576087" y="1876407"/>
                  </a:lnTo>
                  <a:lnTo>
                    <a:pt x="5554181" y="1880854"/>
                  </a:lnTo>
                  <a:lnTo>
                    <a:pt x="5558626" y="1893558"/>
                  </a:lnTo>
                  <a:lnTo>
                    <a:pt x="5585294" y="1903404"/>
                  </a:lnTo>
                  <a:lnTo>
                    <a:pt x="5585611" y="1920554"/>
                  </a:lnTo>
                  <a:lnTo>
                    <a:pt x="5565928" y="1930400"/>
                  </a:lnTo>
                  <a:lnTo>
                    <a:pt x="5450685" y="1930400"/>
                  </a:lnTo>
                  <a:lnTo>
                    <a:pt x="5200199" y="1930400"/>
                  </a:lnTo>
                  <a:lnTo>
                    <a:pt x="4510649" y="1930400"/>
                  </a:lnTo>
                  <a:lnTo>
                    <a:pt x="4326515" y="1930400"/>
                  </a:lnTo>
                  <a:lnTo>
                    <a:pt x="4305562" y="1930400"/>
                  </a:lnTo>
                  <a:lnTo>
                    <a:pt x="4103015" y="1930400"/>
                  </a:lnTo>
                  <a:lnTo>
                    <a:pt x="4100475" y="1901498"/>
                  </a:lnTo>
                  <a:lnTo>
                    <a:pt x="4063648" y="1875455"/>
                  </a:lnTo>
                  <a:lnTo>
                    <a:pt x="4053489" y="1853540"/>
                  </a:lnTo>
                  <a:lnTo>
                    <a:pt x="4042377" y="1839248"/>
                  </a:lnTo>
                  <a:lnTo>
                    <a:pt x="4029361" y="1795101"/>
                  </a:lnTo>
                  <a:lnTo>
                    <a:pt x="4018884" y="1839248"/>
                  </a:lnTo>
                  <a:lnTo>
                    <a:pt x="4019202" y="1864338"/>
                  </a:lnTo>
                  <a:lnTo>
                    <a:pt x="4038885" y="1885936"/>
                  </a:lnTo>
                  <a:lnTo>
                    <a:pt x="4034123" y="1903721"/>
                  </a:lnTo>
                  <a:lnTo>
                    <a:pt x="4028408" y="1930400"/>
                  </a:lnTo>
                  <a:lnTo>
                    <a:pt x="3311238" y="1930400"/>
                  </a:lnTo>
                  <a:lnTo>
                    <a:pt x="1855309" y="1930400"/>
                  </a:lnTo>
                  <a:lnTo>
                    <a:pt x="444461" y="1930400"/>
                  </a:lnTo>
                  <a:lnTo>
                    <a:pt x="3175" y="1930400"/>
                  </a:lnTo>
                  <a:lnTo>
                    <a:pt x="24445" y="1896734"/>
                  </a:lnTo>
                  <a:lnTo>
                    <a:pt x="23175" y="1855446"/>
                  </a:lnTo>
                  <a:lnTo>
                    <a:pt x="11429" y="1848458"/>
                  </a:lnTo>
                  <a:lnTo>
                    <a:pt x="317" y="1828449"/>
                  </a:lnTo>
                  <a:lnTo>
                    <a:pt x="14604" y="1814792"/>
                  </a:lnTo>
                  <a:lnTo>
                    <a:pt x="0" y="1759211"/>
                  </a:lnTo>
                  <a:lnTo>
                    <a:pt x="10159" y="1744919"/>
                  </a:lnTo>
                  <a:lnTo>
                    <a:pt x="12064" y="1730627"/>
                  </a:lnTo>
                  <a:lnTo>
                    <a:pt x="21271" y="1723640"/>
                  </a:lnTo>
                  <a:lnTo>
                    <a:pt x="54923" y="1675681"/>
                  </a:lnTo>
                  <a:lnTo>
                    <a:pt x="62859" y="1648050"/>
                  </a:lnTo>
                  <a:lnTo>
                    <a:pt x="50796" y="1627088"/>
                  </a:lnTo>
                  <a:lnTo>
                    <a:pt x="62225" y="1616607"/>
                  </a:lnTo>
                  <a:lnTo>
                    <a:pt x="105083" y="1585799"/>
                  </a:lnTo>
                  <a:lnTo>
                    <a:pt x="125084" y="1543240"/>
                  </a:lnTo>
                  <a:lnTo>
                    <a:pt x="150799" y="1519420"/>
                  </a:lnTo>
                  <a:lnTo>
                    <a:pt x="174292" y="1520055"/>
                  </a:lnTo>
                  <a:lnTo>
                    <a:pt x="193976" y="1506716"/>
                  </a:lnTo>
                  <a:lnTo>
                    <a:pt x="292392" y="1450817"/>
                  </a:lnTo>
                  <a:lnTo>
                    <a:pt x="332076" y="1387932"/>
                  </a:lnTo>
                  <a:lnTo>
                    <a:pt x="356839" y="1316471"/>
                  </a:lnTo>
                  <a:lnTo>
                    <a:pt x="375570" y="1242469"/>
                  </a:lnTo>
                  <a:lnTo>
                    <a:pt x="400968" y="1245963"/>
                  </a:lnTo>
                  <a:lnTo>
                    <a:pt x="423826" y="1230718"/>
                  </a:lnTo>
                  <a:lnTo>
                    <a:pt x="436525" y="1230400"/>
                  </a:lnTo>
                  <a:lnTo>
                    <a:pt x="428588" y="1250727"/>
                  </a:lnTo>
                  <a:lnTo>
                    <a:pt x="442557" y="1265019"/>
                  </a:lnTo>
                  <a:lnTo>
                    <a:pt x="455573" y="1281852"/>
                  </a:lnTo>
                  <a:lnTo>
                    <a:pt x="474939" y="1291698"/>
                  </a:lnTo>
                  <a:lnTo>
                    <a:pt x="520020" y="1321552"/>
                  </a:lnTo>
                  <a:lnTo>
                    <a:pt x="543831" y="1309483"/>
                  </a:lnTo>
                  <a:lnTo>
                    <a:pt x="587324" y="1304084"/>
                  </a:lnTo>
                  <a:lnTo>
                    <a:pt x="606690" y="1311707"/>
                  </a:lnTo>
                  <a:lnTo>
                    <a:pt x="637485" y="1311071"/>
                  </a:lnTo>
                  <a:lnTo>
                    <a:pt x="649866" y="1297414"/>
                  </a:lnTo>
                  <a:lnTo>
                    <a:pt x="662565" y="1297097"/>
                  </a:lnTo>
                  <a:lnTo>
                    <a:pt x="677804" y="1325364"/>
                  </a:lnTo>
                  <a:lnTo>
                    <a:pt x="704154" y="1320282"/>
                  </a:lnTo>
                  <a:lnTo>
                    <a:pt x="728600" y="1325046"/>
                  </a:lnTo>
                  <a:lnTo>
                    <a:pt x="739076" y="1326952"/>
                  </a:lnTo>
                  <a:lnTo>
                    <a:pt x="761617" y="1326316"/>
                  </a:lnTo>
                  <a:lnTo>
                    <a:pt x="794951" y="1318376"/>
                  </a:lnTo>
                  <a:lnTo>
                    <a:pt x="799078" y="1307578"/>
                  </a:lnTo>
                  <a:lnTo>
                    <a:pt x="824158" y="1288204"/>
                  </a:lnTo>
                  <a:lnTo>
                    <a:pt x="846382" y="1247551"/>
                  </a:lnTo>
                  <a:lnTo>
                    <a:pt x="890828" y="1244375"/>
                  </a:lnTo>
                  <a:lnTo>
                    <a:pt x="896542" y="1224048"/>
                  </a:lnTo>
                  <a:lnTo>
                    <a:pt x="916226" y="1239610"/>
                  </a:lnTo>
                  <a:lnTo>
                    <a:pt x="940354" y="1238975"/>
                  </a:lnTo>
                  <a:lnTo>
                    <a:pt x="954640" y="1209120"/>
                  </a:lnTo>
                  <a:lnTo>
                    <a:pt x="967339" y="1207850"/>
                  </a:lnTo>
                  <a:lnTo>
                    <a:pt x="979403" y="1191970"/>
                  </a:lnTo>
                  <a:lnTo>
                    <a:pt x="1003848" y="1185935"/>
                  </a:lnTo>
                  <a:lnTo>
                    <a:pt x="1054644" y="1154492"/>
                  </a:lnTo>
                  <a:lnTo>
                    <a:pt x="1125757" y="1155763"/>
                  </a:lnTo>
                  <a:lnTo>
                    <a:pt x="1156870" y="1137024"/>
                  </a:lnTo>
                  <a:lnTo>
                    <a:pt x="1211157" y="1136071"/>
                  </a:lnTo>
                  <a:lnTo>
                    <a:pt x="1221317" y="1115745"/>
                  </a:lnTo>
                  <a:lnTo>
                    <a:pt x="1248937" y="1121462"/>
                  </a:lnTo>
                  <a:lnTo>
                    <a:pt x="1250842" y="1117333"/>
                  </a:lnTo>
                  <a:lnTo>
                    <a:pt x="1273065" y="1119556"/>
                  </a:lnTo>
                  <a:lnTo>
                    <a:pt x="1300367" y="1101453"/>
                  </a:lnTo>
                  <a:lnTo>
                    <a:pt x="1367036" y="1103041"/>
                  </a:lnTo>
                  <a:lnTo>
                    <a:pt x="1405451" y="1111616"/>
                  </a:lnTo>
                  <a:lnTo>
                    <a:pt x="1424816" y="1134166"/>
                  </a:lnTo>
                  <a:lnTo>
                    <a:pt x="1453707" y="1146235"/>
                  </a:lnTo>
                  <a:lnTo>
                    <a:pt x="1485771" y="1114157"/>
                  </a:lnTo>
                  <a:lnTo>
                    <a:pt x="1522916" y="1117333"/>
                  </a:lnTo>
                  <a:lnTo>
                    <a:pt x="1539424" y="1098276"/>
                  </a:lnTo>
                  <a:lnTo>
                    <a:pt x="1553076" y="1094465"/>
                  </a:lnTo>
                  <a:lnTo>
                    <a:pt x="1575933" y="1115109"/>
                  </a:lnTo>
                  <a:lnTo>
                    <a:pt x="1619110" y="1114157"/>
                  </a:lnTo>
                  <a:lnTo>
                    <a:pt x="1622284" y="1103358"/>
                  </a:lnTo>
                  <a:lnTo>
                    <a:pt x="1633396" y="1094783"/>
                  </a:lnTo>
                  <a:lnTo>
                    <a:pt x="1661333" y="1108122"/>
                  </a:lnTo>
                  <a:lnTo>
                    <a:pt x="1678477" y="1118921"/>
                  </a:lnTo>
                  <a:lnTo>
                    <a:pt x="1703557" y="1108122"/>
                  </a:lnTo>
                  <a:lnTo>
                    <a:pt x="1748004" y="1115427"/>
                  </a:lnTo>
                  <a:lnTo>
                    <a:pt x="1775306" y="1105264"/>
                  </a:lnTo>
                  <a:lnTo>
                    <a:pt x="1807371" y="1074139"/>
                  </a:lnTo>
                  <a:lnTo>
                    <a:pt x="1829911" y="1071280"/>
                  </a:lnTo>
                  <a:lnTo>
                    <a:pt x="1852769" y="1062387"/>
                  </a:lnTo>
                  <a:lnTo>
                    <a:pt x="1902930" y="1082079"/>
                  </a:lnTo>
                  <a:lnTo>
                    <a:pt x="1899120" y="1092242"/>
                  </a:lnTo>
                  <a:lnTo>
                    <a:pt x="1904517" y="1100182"/>
                  </a:lnTo>
                  <a:lnTo>
                    <a:pt x="1899756" y="1122414"/>
                  </a:lnTo>
                  <a:lnTo>
                    <a:pt x="1918169" y="1139883"/>
                  </a:lnTo>
                  <a:lnTo>
                    <a:pt x="1935948" y="1137342"/>
                  </a:lnTo>
                  <a:lnTo>
                    <a:pt x="1936582" y="1124638"/>
                  </a:lnTo>
                  <a:lnTo>
                    <a:pt x="1957853" y="1120191"/>
                  </a:lnTo>
                  <a:lnTo>
                    <a:pt x="1970869" y="1098912"/>
                  </a:lnTo>
                  <a:lnTo>
                    <a:pt x="1986108" y="1108122"/>
                  </a:lnTo>
                  <a:lnTo>
                    <a:pt x="1986425" y="1130990"/>
                  </a:lnTo>
                  <a:lnTo>
                    <a:pt x="1969282" y="1146235"/>
                  </a:lnTo>
                  <a:lnTo>
                    <a:pt x="1968012" y="1156716"/>
                  </a:lnTo>
                  <a:lnTo>
                    <a:pt x="1933725" y="1186888"/>
                  </a:lnTo>
                  <a:lnTo>
                    <a:pt x="1930233" y="1213567"/>
                  </a:lnTo>
                  <a:lnTo>
                    <a:pt x="1938487" y="1247233"/>
                  </a:lnTo>
                  <a:lnTo>
                    <a:pt x="1969599" y="1262160"/>
                  </a:lnTo>
                  <a:lnTo>
                    <a:pt x="1972774" y="1269465"/>
                  </a:lnTo>
                  <a:lnTo>
                    <a:pt x="1984838" y="1282805"/>
                  </a:lnTo>
                  <a:lnTo>
                    <a:pt x="1995315" y="1321870"/>
                  </a:lnTo>
                  <a:lnTo>
                    <a:pt x="1983568" y="1328540"/>
                  </a:lnTo>
                  <a:lnTo>
                    <a:pt x="1976901" y="1356807"/>
                  </a:lnTo>
                  <a:lnTo>
                    <a:pt x="1942932" y="1395872"/>
                  </a:lnTo>
                  <a:lnTo>
                    <a:pt x="1894994" y="1418739"/>
                  </a:lnTo>
                  <a:lnTo>
                    <a:pt x="1888326" y="1447324"/>
                  </a:lnTo>
                  <a:lnTo>
                    <a:pt x="1900708" y="1480990"/>
                  </a:lnTo>
                  <a:lnTo>
                    <a:pt x="1932773" y="1505445"/>
                  </a:lnTo>
                  <a:lnTo>
                    <a:pt x="1941027" y="1498140"/>
                  </a:lnTo>
                  <a:lnTo>
                    <a:pt x="1951503" y="1497505"/>
                  </a:lnTo>
                  <a:lnTo>
                    <a:pt x="1952773" y="1513703"/>
                  </a:lnTo>
                  <a:lnTo>
                    <a:pt x="1961662" y="1521643"/>
                  </a:lnTo>
                  <a:lnTo>
                    <a:pt x="1982616" y="1504493"/>
                  </a:lnTo>
                  <a:lnTo>
                    <a:pt x="1995315" y="1520055"/>
                  </a:lnTo>
                  <a:lnTo>
                    <a:pt x="1999124" y="1551498"/>
                  </a:lnTo>
                  <a:lnTo>
                    <a:pt x="2006109" y="1557850"/>
                  </a:lnTo>
                  <a:lnTo>
                    <a:pt x="2025792" y="1549910"/>
                  </a:lnTo>
                  <a:lnTo>
                    <a:pt x="2057857" y="1571190"/>
                  </a:lnTo>
                  <a:lnTo>
                    <a:pt x="2086747" y="1570554"/>
                  </a:lnTo>
                  <a:lnTo>
                    <a:pt x="2118812" y="1588975"/>
                  </a:lnTo>
                  <a:lnTo>
                    <a:pt x="2149606" y="1597868"/>
                  </a:lnTo>
                  <a:lnTo>
                    <a:pt x="2208656" y="1585799"/>
                  </a:lnTo>
                  <a:lnTo>
                    <a:pt x="2263896" y="1592787"/>
                  </a:lnTo>
                  <a:lnTo>
                    <a:pt x="2331836" y="1641063"/>
                  </a:lnTo>
                  <a:lnTo>
                    <a:pt x="2385806" y="1647097"/>
                  </a:lnTo>
                  <a:lnTo>
                    <a:pt x="2412791" y="1673776"/>
                  </a:lnTo>
                  <a:lnTo>
                    <a:pt x="2415013" y="1718240"/>
                  </a:lnTo>
                  <a:lnTo>
                    <a:pt x="2429299" y="1756988"/>
                  </a:lnTo>
                  <a:lnTo>
                    <a:pt x="2456285" y="1772868"/>
                  </a:lnTo>
                  <a:lnTo>
                    <a:pt x="2544225" y="1778585"/>
                  </a:lnTo>
                  <a:lnTo>
                    <a:pt x="2622323" y="1803041"/>
                  </a:lnTo>
                  <a:lnTo>
                    <a:pt x="2672166" y="1821144"/>
                  </a:lnTo>
                  <a:lnTo>
                    <a:pt x="2722962" y="1866244"/>
                  </a:lnTo>
                  <a:lnTo>
                    <a:pt x="2762328" y="1877995"/>
                  </a:lnTo>
                  <a:lnTo>
                    <a:pt x="2810901" y="1868467"/>
                  </a:lnTo>
                  <a:lnTo>
                    <a:pt x="2857570" y="1815745"/>
                  </a:lnTo>
                  <a:lnTo>
                    <a:pt x="2859475" y="1773504"/>
                  </a:lnTo>
                  <a:lnTo>
                    <a:pt x="2834077" y="1718240"/>
                  </a:lnTo>
                  <a:lnTo>
                    <a:pt x="2837252" y="1685527"/>
                  </a:lnTo>
                  <a:lnTo>
                    <a:pt x="2864872" y="1644874"/>
                  </a:lnTo>
                  <a:lnTo>
                    <a:pt x="2885825" y="1622324"/>
                  </a:lnTo>
                  <a:lnTo>
                    <a:pt x="2949319" y="1593104"/>
                  </a:lnTo>
                  <a:lnTo>
                    <a:pt x="3032815" y="1573413"/>
                  </a:lnTo>
                  <a:lnTo>
                    <a:pt x="3093452" y="1585799"/>
                  </a:lnTo>
                  <a:lnTo>
                    <a:pt x="3127739" y="1608032"/>
                  </a:lnTo>
                  <a:lnTo>
                    <a:pt x="3142660" y="1610890"/>
                  </a:lnTo>
                  <a:lnTo>
                    <a:pt x="3148375" y="1618195"/>
                  </a:lnTo>
                  <a:lnTo>
                    <a:pt x="3147105" y="1633122"/>
                  </a:lnTo>
                  <a:lnTo>
                    <a:pt x="3131549" y="1632487"/>
                  </a:lnTo>
                  <a:lnTo>
                    <a:pt x="3129326" y="1642968"/>
                  </a:lnTo>
                  <a:lnTo>
                    <a:pt x="3156312" y="1660436"/>
                  </a:lnTo>
                  <a:lnTo>
                    <a:pt x="3192503" y="1659484"/>
                  </a:lnTo>
                  <a:lnTo>
                    <a:pt x="3229013" y="1679810"/>
                  </a:lnTo>
                  <a:lnTo>
                    <a:pt x="3288380" y="1684892"/>
                  </a:lnTo>
                  <a:lnTo>
                    <a:pt x="3324254" y="1692197"/>
                  </a:lnTo>
                  <a:lnTo>
                    <a:pt x="3329017" y="1717288"/>
                  </a:lnTo>
                  <a:lnTo>
                    <a:pt x="3356954" y="1732533"/>
                  </a:lnTo>
                  <a:lnTo>
                    <a:pt x="3415052" y="1714429"/>
                  </a:lnTo>
                  <a:lnTo>
                    <a:pt x="3529977" y="1751906"/>
                  </a:lnTo>
                  <a:lnTo>
                    <a:pt x="3574740" y="1771280"/>
                  </a:lnTo>
                  <a:lnTo>
                    <a:pt x="3593471" y="1763340"/>
                  </a:lnTo>
                  <a:lnTo>
                    <a:pt x="3619504" y="1783667"/>
                  </a:lnTo>
                  <a:lnTo>
                    <a:pt x="3652204" y="1778585"/>
                  </a:lnTo>
                  <a:lnTo>
                    <a:pt x="3709984" y="1808122"/>
                  </a:lnTo>
                  <a:lnTo>
                    <a:pt x="3731254" y="1806534"/>
                  </a:lnTo>
                  <a:lnTo>
                    <a:pt x="3777288" y="1783349"/>
                  </a:lnTo>
                  <a:lnTo>
                    <a:pt x="3809352" y="1759529"/>
                  </a:lnTo>
                  <a:lnTo>
                    <a:pt x="3829036" y="1737932"/>
                  </a:lnTo>
                  <a:lnTo>
                    <a:pt x="3877609" y="1725228"/>
                  </a:lnTo>
                  <a:lnTo>
                    <a:pt x="3889356" y="1728086"/>
                  </a:lnTo>
                  <a:lnTo>
                    <a:pt x="3875387" y="1734756"/>
                  </a:lnTo>
                  <a:lnTo>
                    <a:pt x="3850306" y="1743649"/>
                  </a:lnTo>
                  <a:lnTo>
                    <a:pt x="3862370" y="1760164"/>
                  </a:lnTo>
                  <a:lnTo>
                    <a:pt x="3875069" y="1754765"/>
                  </a:lnTo>
                  <a:lnTo>
                    <a:pt x="3901102" y="1737297"/>
                  </a:lnTo>
                  <a:lnTo>
                    <a:pt x="3904912" y="1726498"/>
                  </a:lnTo>
                  <a:lnTo>
                    <a:pt x="3893165" y="1724910"/>
                  </a:lnTo>
                  <a:lnTo>
                    <a:pt x="3908086" y="1718240"/>
                  </a:lnTo>
                  <a:lnTo>
                    <a:pt x="3919833" y="1718876"/>
                  </a:lnTo>
                  <a:lnTo>
                    <a:pt x="3952850" y="1739202"/>
                  </a:lnTo>
                  <a:lnTo>
                    <a:pt x="3980153" y="1732215"/>
                  </a:lnTo>
                  <a:lnTo>
                    <a:pt x="4011582" y="1750001"/>
                  </a:lnTo>
                  <a:lnTo>
                    <a:pt x="4027774" y="1758894"/>
                  </a:lnTo>
                  <a:lnTo>
                    <a:pt x="4026821" y="1763023"/>
                  </a:lnTo>
                  <a:lnTo>
                    <a:pt x="4000153" y="1756353"/>
                  </a:lnTo>
                  <a:lnTo>
                    <a:pt x="3997296" y="1761752"/>
                  </a:lnTo>
                  <a:lnTo>
                    <a:pt x="4000788" y="1774456"/>
                  </a:lnTo>
                  <a:lnTo>
                    <a:pt x="4025869" y="1778268"/>
                  </a:lnTo>
                  <a:lnTo>
                    <a:pt x="4043647" y="1768740"/>
                  </a:lnTo>
                  <a:lnTo>
                    <a:pt x="4045235" y="1768104"/>
                  </a:lnTo>
                  <a:lnTo>
                    <a:pt x="4045552" y="1761752"/>
                  </a:lnTo>
                  <a:lnTo>
                    <a:pt x="4093173" y="1780491"/>
                  </a:lnTo>
                  <a:lnTo>
                    <a:pt x="4106189" y="1772868"/>
                  </a:lnTo>
                  <a:lnTo>
                    <a:pt x="4111586" y="1766834"/>
                  </a:lnTo>
                  <a:lnTo>
                    <a:pt x="4131270" y="1763340"/>
                  </a:lnTo>
                  <a:lnTo>
                    <a:pt x="4131270" y="1766199"/>
                  </a:lnTo>
                  <a:lnTo>
                    <a:pt x="4110634" y="1779220"/>
                  </a:lnTo>
                  <a:lnTo>
                    <a:pt x="4121745" y="1788749"/>
                  </a:lnTo>
                  <a:lnTo>
                    <a:pt x="4130952" y="1775092"/>
                  </a:lnTo>
                  <a:lnTo>
                    <a:pt x="4149366" y="1785255"/>
                  </a:lnTo>
                  <a:lnTo>
                    <a:pt x="4158255" y="1779220"/>
                  </a:lnTo>
                  <a:lnTo>
                    <a:pt x="4160160" y="1767469"/>
                  </a:lnTo>
                  <a:lnTo>
                    <a:pt x="4192224" y="1769692"/>
                  </a:lnTo>
                  <a:lnTo>
                    <a:pt x="4216670" y="1763023"/>
                  </a:lnTo>
                  <a:lnTo>
                    <a:pt x="4235718" y="1737614"/>
                  </a:lnTo>
                  <a:lnTo>
                    <a:pt x="4241750" y="1731580"/>
                  </a:lnTo>
                  <a:lnTo>
                    <a:pt x="4274450" y="1697914"/>
                  </a:lnTo>
                  <a:lnTo>
                    <a:pt x="4281116" y="1669647"/>
                  </a:lnTo>
                  <a:lnTo>
                    <a:pt x="4293498" y="1649003"/>
                  </a:lnTo>
                  <a:lnTo>
                    <a:pt x="4301752" y="1588023"/>
                  </a:lnTo>
                  <a:lnTo>
                    <a:pt x="4322070" y="1554992"/>
                  </a:lnTo>
                  <a:lnTo>
                    <a:pt x="4329690" y="1518467"/>
                  </a:lnTo>
                  <a:lnTo>
                    <a:pt x="4339849" y="1501634"/>
                  </a:lnTo>
                  <a:lnTo>
                    <a:pt x="4341436" y="1484166"/>
                  </a:lnTo>
                  <a:lnTo>
                    <a:pt x="4370009" y="1433349"/>
                  </a:lnTo>
                  <a:lnTo>
                    <a:pt x="4373818" y="1406988"/>
                  </a:lnTo>
                  <a:lnTo>
                    <a:pt x="4393502" y="1386661"/>
                  </a:lnTo>
                  <a:lnTo>
                    <a:pt x="4403661" y="1368240"/>
                  </a:lnTo>
                  <a:lnTo>
                    <a:pt x="4391279" y="1328540"/>
                  </a:lnTo>
                  <a:lnTo>
                    <a:pt x="4394454" y="1306625"/>
                  </a:lnTo>
                  <a:lnTo>
                    <a:pt x="4399851" y="1295509"/>
                  </a:lnTo>
                  <a:lnTo>
                    <a:pt x="4396359" y="1270418"/>
                  </a:lnTo>
                  <a:lnTo>
                    <a:pt x="4379850" y="1262160"/>
                  </a:lnTo>
                  <a:lnTo>
                    <a:pt x="4384930" y="1246280"/>
                  </a:lnTo>
                  <a:lnTo>
                    <a:pt x="4396359" y="1231035"/>
                  </a:lnTo>
                  <a:lnTo>
                    <a:pt x="4394137" y="1223095"/>
                  </a:lnTo>
                  <a:lnTo>
                    <a:pt x="4407788" y="1212296"/>
                  </a:lnTo>
                  <a:lnTo>
                    <a:pt x="4403978" y="1220237"/>
                  </a:lnTo>
                  <a:lnTo>
                    <a:pt x="4418900" y="1222460"/>
                  </a:lnTo>
                  <a:lnTo>
                    <a:pt x="4425884" y="1213249"/>
                  </a:lnTo>
                  <a:lnTo>
                    <a:pt x="4443980" y="1210073"/>
                  </a:lnTo>
                  <a:lnTo>
                    <a:pt x="4445885" y="1184347"/>
                  </a:lnTo>
                  <a:lnTo>
                    <a:pt x="4470013" y="1165291"/>
                  </a:lnTo>
                  <a:lnTo>
                    <a:pt x="4468743" y="1128449"/>
                  </a:lnTo>
                  <a:lnTo>
                    <a:pt x="4492871" y="1102088"/>
                  </a:lnTo>
                  <a:lnTo>
                    <a:pt x="4506204" y="1091607"/>
                  </a:lnTo>
                  <a:lnTo>
                    <a:pt x="4529380" y="1117650"/>
                  </a:lnTo>
                  <a:lnTo>
                    <a:pt x="4556683" y="1120191"/>
                  </a:lnTo>
                  <a:lnTo>
                    <a:pt x="4633193" y="1089066"/>
                  </a:lnTo>
                  <a:lnTo>
                    <a:pt x="4674782" y="1090972"/>
                  </a:lnTo>
                  <a:lnTo>
                    <a:pt x="4726213" y="1130037"/>
                  </a:lnTo>
                  <a:lnTo>
                    <a:pt x="4769389" y="1119556"/>
                  </a:lnTo>
                  <a:lnTo>
                    <a:pt x="4880505" y="1072551"/>
                  </a:lnTo>
                  <a:lnTo>
                    <a:pt x="4947174" y="1063658"/>
                  </a:lnTo>
                  <a:lnTo>
                    <a:pt x="4993207" y="1049365"/>
                  </a:lnTo>
                  <a:lnTo>
                    <a:pt x="5016065" y="1069692"/>
                  </a:lnTo>
                  <a:lnTo>
                    <a:pt x="5074480" y="1034756"/>
                  </a:lnTo>
                  <a:lnTo>
                    <a:pt x="5102100" y="1040472"/>
                  </a:lnTo>
                  <a:lnTo>
                    <a:pt x="5129086" y="1030309"/>
                  </a:lnTo>
                  <a:lnTo>
                    <a:pt x="5163055" y="1026180"/>
                  </a:lnTo>
                  <a:lnTo>
                    <a:pt x="5186866" y="1045872"/>
                  </a:lnTo>
                  <a:lnTo>
                    <a:pt x="5226550" y="1023957"/>
                  </a:lnTo>
                  <a:lnTo>
                    <a:pt x="5223375" y="993149"/>
                  </a:lnTo>
                  <a:lnTo>
                    <a:pt x="5220518" y="970282"/>
                  </a:lnTo>
                  <a:lnTo>
                    <a:pt x="5219248" y="961071"/>
                  </a:lnTo>
                  <a:lnTo>
                    <a:pt x="5218295" y="955990"/>
                  </a:lnTo>
                  <a:lnTo>
                    <a:pt x="5217978" y="953449"/>
                  </a:lnTo>
                  <a:lnTo>
                    <a:pt x="5217660" y="950273"/>
                  </a:lnTo>
                  <a:lnTo>
                    <a:pt x="5217343" y="941062"/>
                  </a:lnTo>
                  <a:lnTo>
                    <a:pt x="5217660" y="929311"/>
                  </a:lnTo>
                  <a:lnTo>
                    <a:pt x="5217660" y="916607"/>
                  </a:lnTo>
                  <a:lnTo>
                    <a:pt x="5218295" y="903903"/>
                  </a:lnTo>
                  <a:lnTo>
                    <a:pt x="5218930" y="892469"/>
                  </a:lnTo>
                  <a:lnTo>
                    <a:pt x="5219883" y="883576"/>
                  </a:lnTo>
                  <a:lnTo>
                    <a:pt x="5220518" y="879129"/>
                  </a:lnTo>
                  <a:lnTo>
                    <a:pt x="5220835" y="877224"/>
                  </a:lnTo>
                  <a:lnTo>
                    <a:pt x="5220835" y="874365"/>
                  </a:lnTo>
                  <a:lnTo>
                    <a:pt x="5220200" y="867060"/>
                  </a:lnTo>
                  <a:lnTo>
                    <a:pt x="5218295" y="857532"/>
                  </a:lnTo>
                  <a:lnTo>
                    <a:pt x="5216073" y="846734"/>
                  </a:lnTo>
                  <a:lnTo>
                    <a:pt x="5214168" y="835935"/>
                  </a:lnTo>
                  <a:lnTo>
                    <a:pt x="5211311" y="825772"/>
                  </a:lnTo>
                  <a:lnTo>
                    <a:pt x="5209089" y="817197"/>
                  </a:lnTo>
                  <a:lnTo>
                    <a:pt x="5206866" y="811162"/>
                  </a:lnTo>
                  <a:lnTo>
                    <a:pt x="5205279" y="805763"/>
                  </a:lnTo>
                  <a:lnTo>
                    <a:pt x="5203692" y="798775"/>
                  </a:lnTo>
                  <a:lnTo>
                    <a:pt x="5202104" y="790518"/>
                  </a:lnTo>
                  <a:lnTo>
                    <a:pt x="5201152" y="782260"/>
                  </a:lnTo>
                  <a:lnTo>
                    <a:pt x="5198929" y="767650"/>
                  </a:lnTo>
                  <a:lnTo>
                    <a:pt x="5198295" y="761616"/>
                  </a:lnTo>
                  <a:lnTo>
                    <a:pt x="5249725" y="751452"/>
                  </a:lnTo>
                  <a:lnTo>
                    <a:pt x="5260202" y="792106"/>
                  </a:lnTo>
                  <a:lnTo>
                    <a:pt x="5305600" y="839429"/>
                  </a:lnTo>
                  <a:lnTo>
                    <a:pt x="5366555" y="855627"/>
                  </a:lnTo>
                  <a:lnTo>
                    <a:pt x="5404017" y="854674"/>
                  </a:lnTo>
                  <a:lnTo>
                    <a:pt x="5419890" y="835618"/>
                  </a:lnTo>
                  <a:lnTo>
                    <a:pt x="5446558" y="814338"/>
                  </a:lnTo>
                  <a:lnTo>
                    <a:pt x="5480528" y="801316"/>
                  </a:lnTo>
                  <a:lnTo>
                    <a:pt x="5529418" y="750182"/>
                  </a:lnTo>
                  <a:lnTo>
                    <a:pt x="5561483" y="747006"/>
                  </a:lnTo>
                  <a:lnTo>
                    <a:pt x="5584341" y="780672"/>
                  </a:lnTo>
                  <a:lnTo>
                    <a:pt x="5566563" y="810527"/>
                  </a:lnTo>
                  <a:lnTo>
                    <a:pt x="5580531" y="831171"/>
                  </a:lnTo>
                  <a:lnTo>
                    <a:pt x="5552911" y="866743"/>
                  </a:lnTo>
                  <a:lnTo>
                    <a:pt x="5589738" y="911207"/>
                  </a:lnTo>
                  <a:lnTo>
                    <a:pt x="5605294" y="901362"/>
                  </a:lnTo>
                  <a:lnTo>
                    <a:pt x="5620850" y="912478"/>
                  </a:lnTo>
                  <a:lnTo>
                    <a:pt x="5644661" y="905491"/>
                  </a:lnTo>
                  <a:lnTo>
                    <a:pt x="5637994" y="950908"/>
                  </a:lnTo>
                  <a:lnTo>
                    <a:pt x="5652598" y="989021"/>
                  </a:lnTo>
                  <a:lnTo>
                    <a:pt x="5692282" y="1019511"/>
                  </a:lnTo>
                  <a:lnTo>
                    <a:pt x="5729109" y="1020781"/>
                  </a:lnTo>
                  <a:lnTo>
                    <a:pt x="5751332" y="1028721"/>
                  </a:lnTo>
                  <a:lnTo>
                    <a:pt x="5775777" y="1068422"/>
                  </a:lnTo>
                  <a:lnTo>
                    <a:pt x="5794508" y="1074139"/>
                  </a:lnTo>
                  <a:lnTo>
                    <a:pt x="5823715" y="1097006"/>
                  </a:lnTo>
                  <a:lnTo>
                    <a:pt x="5861495" y="1113839"/>
                  </a:lnTo>
                  <a:lnTo>
                    <a:pt x="5894829" y="1124955"/>
                  </a:lnTo>
                  <a:lnTo>
                    <a:pt x="5930704" y="1124955"/>
                  </a:lnTo>
                  <a:lnTo>
                    <a:pt x="5982135" y="1107169"/>
                  </a:lnTo>
                  <a:lnTo>
                    <a:pt x="6028803" y="1102088"/>
                  </a:lnTo>
                  <a:lnTo>
                    <a:pt x="6064043" y="1086207"/>
                  </a:lnTo>
                  <a:lnTo>
                    <a:pt x="6084361" y="1081443"/>
                  </a:lnTo>
                  <a:lnTo>
                    <a:pt x="6093885" y="1089066"/>
                  </a:lnTo>
                  <a:lnTo>
                    <a:pt x="6072614" y="1090654"/>
                  </a:lnTo>
                  <a:lnTo>
                    <a:pt x="6069122" y="1097641"/>
                  </a:lnTo>
                  <a:lnTo>
                    <a:pt x="6084996" y="1102723"/>
                  </a:lnTo>
                  <a:lnTo>
                    <a:pt x="6098965" y="1095736"/>
                  </a:lnTo>
                  <a:lnTo>
                    <a:pt x="6111981" y="1087478"/>
                  </a:lnTo>
                  <a:lnTo>
                    <a:pt x="6119283" y="1078267"/>
                  </a:lnTo>
                  <a:lnTo>
                    <a:pt x="6114838" y="1059211"/>
                  </a:lnTo>
                  <a:lnTo>
                    <a:pt x="6113568" y="1040790"/>
                  </a:lnTo>
                  <a:lnTo>
                    <a:pt x="6099282" y="1001725"/>
                  </a:lnTo>
                  <a:lnTo>
                    <a:pt x="6096742" y="974411"/>
                  </a:lnTo>
                  <a:lnTo>
                    <a:pt x="6094837" y="919465"/>
                  </a:lnTo>
                  <a:lnTo>
                    <a:pt x="6109759" y="880717"/>
                  </a:lnTo>
                  <a:lnTo>
                    <a:pt x="6114838" y="849275"/>
                  </a:lnTo>
                  <a:lnTo>
                    <a:pt x="6105631" y="836253"/>
                  </a:lnTo>
                  <a:lnTo>
                    <a:pt x="6098012" y="842287"/>
                  </a:lnTo>
                  <a:lnTo>
                    <a:pt x="6084361" y="836888"/>
                  </a:lnTo>
                  <a:lnTo>
                    <a:pt x="6080551" y="821961"/>
                  </a:lnTo>
                  <a:lnTo>
                    <a:pt x="6075472" y="817514"/>
                  </a:lnTo>
                  <a:lnTo>
                    <a:pt x="6075789" y="804175"/>
                  </a:lnTo>
                  <a:lnTo>
                    <a:pt x="6070392" y="804810"/>
                  </a:lnTo>
                  <a:lnTo>
                    <a:pt x="6062773" y="814020"/>
                  </a:lnTo>
                  <a:lnTo>
                    <a:pt x="6067535" y="824819"/>
                  </a:lnTo>
                  <a:lnTo>
                    <a:pt x="6056106" y="822596"/>
                  </a:lnTo>
                  <a:lnTo>
                    <a:pt x="6050391" y="806398"/>
                  </a:lnTo>
                  <a:lnTo>
                    <a:pt x="6049756" y="792741"/>
                  </a:lnTo>
                  <a:lnTo>
                    <a:pt x="6053883" y="787342"/>
                  </a:lnTo>
                  <a:lnTo>
                    <a:pt x="6056106" y="793694"/>
                  </a:lnTo>
                  <a:lnTo>
                    <a:pt x="6067217" y="797187"/>
                  </a:lnTo>
                  <a:lnTo>
                    <a:pt x="6068487" y="794011"/>
                  </a:lnTo>
                  <a:lnTo>
                    <a:pt x="6058011" y="784483"/>
                  </a:lnTo>
                  <a:lnTo>
                    <a:pt x="6065947" y="768921"/>
                  </a:lnTo>
                  <a:lnTo>
                    <a:pt x="6081186" y="753358"/>
                  </a:lnTo>
                  <a:lnTo>
                    <a:pt x="6080869" y="746688"/>
                  </a:lnTo>
                  <a:lnTo>
                    <a:pt x="6079599" y="741289"/>
                  </a:lnTo>
                  <a:lnTo>
                    <a:pt x="6079281" y="739383"/>
                  </a:lnTo>
                  <a:lnTo>
                    <a:pt x="6078646" y="737478"/>
                  </a:lnTo>
                  <a:lnTo>
                    <a:pt x="6077694" y="736525"/>
                  </a:lnTo>
                  <a:lnTo>
                    <a:pt x="6076107" y="736207"/>
                  </a:lnTo>
                  <a:lnTo>
                    <a:pt x="6074837" y="736207"/>
                  </a:lnTo>
                  <a:lnTo>
                    <a:pt x="6073249" y="736207"/>
                  </a:lnTo>
                  <a:lnTo>
                    <a:pt x="6071344" y="736843"/>
                  </a:lnTo>
                  <a:lnTo>
                    <a:pt x="6070075" y="737160"/>
                  </a:lnTo>
                  <a:lnTo>
                    <a:pt x="6047851" y="732714"/>
                  </a:lnTo>
                  <a:lnTo>
                    <a:pt x="6028168" y="726997"/>
                  </a:lnTo>
                  <a:lnTo>
                    <a:pt x="6021501" y="738113"/>
                  </a:lnTo>
                  <a:lnTo>
                    <a:pt x="6018961" y="750500"/>
                  </a:lnTo>
                  <a:lnTo>
                    <a:pt x="6026898" y="759393"/>
                  </a:lnTo>
                  <a:lnTo>
                    <a:pt x="6013564" y="756852"/>
                  </a:lnTo>
                  <a:lnTo>
                    <a:pt x="6008167" y="746371"/>
                  </a:lnTo>
                  <a:lnTo>
                    <a:pt x="6002453" y="719692"/>
                  </a:lnTo>
                  <a:lnTo>
                    <a:pt x="5990706" y="698412"/>
                  </a:lnTo>
                  <a:lnTo>
                    <a:pt x="5981817" y="675863"/>
                  </a:lnTo>
                  <a:lnTo>
                    <a:pt x="5983722" y="667605"/>
                  </a:lnTo>
                  <a:lnTo>
                    <a:pt x="5999278" y="642832"/>
                  </a:lnTo>
                  <a:lnTo>
                    <a:pt x="6013247" y="639973"/>
                  </a:lnTo>
                  <a:lnTo>
                    <a:pt x="6011342" y="630445"/>
                  </a:lnTo>
                  <a:lnTo>
                    <a:pt x="6012929" y="614882"/>
                  </a:lnTo>
                  <a:lnTo>
                    <a:pt x="6019596" y="606307"/>
                  </a:lnTo>
                  <a:lnTo>
                    <a:pt x="6015469" y="595509"/>
                  </a:lnTo>
                  <a:lnTo>
                    <a:pt x="6019914" y="592968"/>
                  </a:lnTo>
                  <a:lnTo>
                    <a:pt x="6021819" y="600908"/>
                  </a:lnTo>
                  <a:lnTo>
                    <a:pt x="6031343" y="602496"/>
                  </a:lnTo>
                  <a:lnTo>
                    <a:pt x="6035153" y="616153"/>
                  </a:lnTo>
                  <a:lnTo>
                    <a:pt x="6041502" y="609166"/>
                  </a:lnTo>
                  <a:lnTo>
                    <a:pt x="6047534" y="625046"/>
                  </a:lnTo>
                  <a:lnTo>
                    <a:pt x="6054201" y="618059"/>
                  </a:lnTo>
                  <a:lnTo>
                    <a:pt x="6063408" y="626316"/>
                  </a:lnTo>
                  <a:lnTo>
                    <a:pt x="6065630" y="616788"/>
                  </a:lnTo>
                  <a:lnTo>
                    <a:pt x="6068805" y="617106"/>
                  </a:lnTo>
                  <a:lnTo>
                    <a:pt x="6077376" y="626634"/>
                  </a:lnTo>
                  <a:lnTo>
                    <a:pt x="6093250" y="625046"/>
                  </a:lnTo>
                  <a:lnTo>
                    <a:pt x="6095155" y="618059"/>
                  </a:lnTo>
                  <a:lnTo>
                    <a:pt x="6100552" y="619011"/>
                  </a:lnTo>
                  <a:lnTo>
                    <a:pt x="6108806" y="627587"/>
                  </a:lnTo>
                  <a:lnTo>
                    <a:pt x="6120553" y="631080"/>
                  </a:lnTo>
                  <a:lnTo>
                    <a:pt x="6131982" y="628222"/>
                  </a:lnTo>
                  <a:lnTo>
                    <a:pt x="6132299" y="618694"/>
                  </a:lnTo>
                  <a:lnTo>
                    <a:pt x="6135474" y="616788"/>
                  </a:lnTo>
                  <a:lnTo>
                    <a:pt x="6143728" y="628539"/>
                  </a:lnTo>
                  <a:lnTo>
                    <a:pt x="6157379" y="621552"/>
                  </a:lnTo>
                  <a:lnTo>
                    <a:pt x="6162142" y="617106"/>
                  </a:lnTo>
                  <a:lnTo>
                    <a:pt x="6150395" y="613930"/>
                  </a:lnTo>
                  <a:lnTo>
                    <a:pt x="6144046" y="612659"/>
                  </a:lnTo>
                  <a:lnTo>
                    <a:pt x="6146585" y="607578"/>
                  </a:lnTo>
                  <a:lnTo>
                    <a:pt x="6152935" y="602496"/>
                  </a:lnTo>
                  <a:lnTo>
                    <a:pt x="6166269" y="611071"/>
                  </a:lnTo>
                  <a:lnTo>
                    <a:pt x="6172618" y="605990"/>
                  </a:lnTo>
                  <a:lnTo>
                    <a:pt x="6171983" y="599955"/>
                  </a:lnTo>
                  <a:lnTo>
                    <a:pt x="6164046" y="580581"/>
                  </a:lnTo>
                  <a:lnTo>
                    <a:pt x="6154840" y="569783"/>
                  </a:lnTo>
                  <a:lnTo>
                    <a:pt x="6124680" y="555173"/>
                  </a:lnTo>
                  <a:lnTo>
                    <a:pt x="6106901" y="543421"/>
                  </a:lnTo>
                  <a:lnTo>
                    <a:pt x="6109441" y="524048"/>
                  </a:lnTo>
                  <a:lnTo>
                    <a:pt x="6108806" y="507532"/>
                  </a:lnTo>
                  <a:lnTo>
                    <a:pt x="6098965" y="482759"/>
                  </a:lnTo>
                  <a:lnTo>
                    <a:pt x="6080551" y="467831"/>
                  </a:lnTo>
                  <a:lnTo>
                    <a:pt x="6092298" y="467831"/>
                  </a:lnTo>
                  <a:lnTo>
                    <a:pt x="6095790" y="466243"/>
                  </a:lnTo>
                  <a:lnTo>
                    <a:pt x="6103092" y="462114"/>
                  </a:lnTo>
                  <a:lnTo>
                    <a:pt x="6111981" y="458621"/>
                  </a:lnTo>
                  <a:lnTo>
                    <a:pt x="6115473" y="457350"/>
                  </a:lnTo>
                  <a:lnTo>
                    <a:pt x="6118013" y="457033"/>
                  </a:lnTo>
                  <a:lnTo>
                    <a:pt x="6118965" y="457350"/>
                  </a:lnTo>
                  <a:lnTo>
                    <a:pt x="6119918" y="457985"/>
                  </a:lnTo>
                  <a:lnTo>
                    <a:pt x="6121188" y="458938"/>
                  </a:lnTo>
                  <a:lnTo>
                    <a:pt x="6122140" y="460526"/>
                  </a:lnTo>
                  <a:lnTo>
                    <a:pt x="6124045" y="463702"/>
                  </a:lnTo>
                  <a:lnTo>
                    <a:pt x="6125632" y="467514"/>
                  </a:lnTo>
                  <a:lnTo>
                    <a:pt x="6128172" y="475137"/>
                  </a:lnTo>
                  <a:lnTo>
                    <a:pt x="6128807" y="478630"/>
                  </a:lnTo>
                  <a:lnTo>
                    <a:pt x="6130394" y="478313"/>
                  </a:lnTo>
                  <a:lnTo>
                    <a:pt x="6133887" y="477360"/>
                  </a:lnTo>
                  <a:lnTo>
                    <a:pt x="6136426" y="477360"/>
                  </a:lnTo>
                  <a:lnTo>
                    <a:pt x="6139284" y="477360"/>
                  </a:lnTo>
                  <a:lnTo>
                    <a:pt x="6142458" y="477677"/>
                  </a:lnTo>
                  <a:lnTo>
                    <a:pt x="6145633" y="478630"/>
                  </a:lnTo>
                  <a:lnTo>
                    <a:pt x="6147220" y="478948"/>
                  </a:lnTo>
                  <a:lnTo>
                    <a:pt x="6149125" y="479901"/>
                  </a:lnTo>
                  <a:lnTo>
                    <a:pt x="6152617" y="482124"/>
                  </a:lnTo>
                  <a:lnTo>
                    <a:pt x="6155792" y="484982"/>
                  </a:lnTo>
                  <a:lnTo>
                    <a:pt x="6158967" y="487841"/>
                  </a:lnTo>
                  <a:lnTo>
                    <a:pt x="6164046" y="492922"/>
                  </a:lnTo>
                  <a:lnTo>
                    <a:pt x="6165634" y="495463"/>
                  </a:lnTo>
                  <a:lnTo>
                    <a:pt x="6198651" y="508803"/>
                  </a:lnTo>
                  <a:lnTo>
                    <a:pt x="6197381" y="511661"/>
                  </a:lnTo>
                  <a:lnTo>
                    <a:pt x="6196746" y="514519"/>
                  </a:lnTo>
                  <a:lnTo>
                    <a:pt x="6195794" y="518648"/>
                  </a:lnTo>
                  <a:lnTo>
                    <a:pt x="6195476" y="522460"/>
                  </a:lnTo>
                  <a:lnTo>
                    <a:pt x="6195476" y="525953"/>
                  </a:lnTo>
                  <a:lnTo>
                    <a:pt x="6195794" y="527859"/>
                  </a:lnTo>
                  <a:lnTo>
                    <a:pt x="6196429" y="529447"/>
                  </a:lnTo>
                  <a:lnTo>
                    <a:pt x="6197381" y="531035"/>
                  </a:lnTo>
                  <a:lnTo>
                    <a:pt x="6198651" y="531988"/>
                  </a:lnTo>
                  <a:lnTo>
                    <a:pt x="6201826" y="534211"/>
                  </a:lnTo>
                  <a:lnTo>
                    <a:pt x="6205953" y="536117"/>
                  </a:lnTo>
                  <a:lnTo>
                    <a:pt x="6215159" y="540881"/>
                  </a:lnTo>
                  <a:lnTo>
                    <a:pt x="6219287" y="543421"/>
                  </a:lnTo>
                  <a:lnTo>
                    <a:pt x="6222779" y="545645"/>
                  </a:lnTo>
                  <a:lnTo>
                    <a:pt x="6224049" y="547550"/>
                  </a:lnTo>
                  <a:lnTo>
                    <a:pt x="6225001" y="548821"/>
                  </a:lnTo>
                  <a:lnTo>
                    <a:pt x="6225954" y="550409"/>
                  </a:lnTo>
                  <a:lnTo>
                    <a:pt x="6226271" y="551997"/>
                  </a:lnTo>
                  <a:lnTo>
                    <a:pt x="6226588" y="556126"/>
                  </a:lnTo>
                  <a:lnTo>
                    <a:pt x="6227541" y="560572"/>
                  </a:lnTo>
                  <a:lnTo>
                    <a:pt x="6229446" y="565654"/>
                  </a:lnTo>
                  <a:lnTo>
                    <a:pt x="6231351" y="570100"/>
                  </a:lnTo>
                  <a:lnTo>
                    <a:pt x="6235478" y="578358"/>
                  </a:lnTo>
                  <a:lnTo>
                    <a:pt x="6237065" y="581534"/>
                  </a:lnTo>
                  <a:lnTo>
                    <a:pt x="6237700" y="585028"/>
                  </a:lnTo>
                  <a:lnTo>
                    <a:pt x="6238652" y="588839"/>
                  </a:lnTo>
                  <a:lnTo>
                    <a:pt x="6239922" y="593603"/>
                  </a:lnTo>
                  <a:lnTo>
                    <a:pt x="6241827" y="598049"/>
                  </a:lnTo>
                  <a:lnTo>
                    <a:pt x="6243732" y="602496"/>
                  </a:lnTo>
                  <a:lnTo>
                    <a:pt x="6245319" y="604084"/>
                  </a:lnTo>
                  <a:lnTo>
                    <a:pt x="6246589" y="605672"/>
                  </a:lnTo>
                  <a:lnTo>
                    <a:pt x="6248177" y="606625"/>
                  </a:lnTo>
                  <a:lnTo>
                    <a:pt x="6249764" y="606942"/>
                  </a:lnTo>
                  <a:lnTo>
                    <a:pt x="6251669" y="607578"/>
                  </a:lnTo>
                  <a:lnTo>
                    <a:pt x="6253256" y="608530"/>
                  </a:lnTo>
                  <a:lnTo>
                    <a:pt x="6257066" y="610754"/>
                  </a:lnTo>
                  <a:lnTo>
                    <a:pt x="6260876" y="613612"/>
                  </a:lnTo>
                  <a:lnTo>
                    <a:pt x="6264368" y="616788"/>
                  </a:lnTo>
                  <a:lnTo>
                    <a:pt x="6269765" y="622823"/>
                  </a:lnTo>
                  <a:lnTo>
                    <a:pt x="6271670" y="625363"/>
                  </a:lnTo>
                  <a:lnTo>
                    <a:pt x="6273892" y="626316"/>
                  </a:lnTo>
                  <a:lnTo>
                    <a:pt x="6276432" y="627269"/>
                  </a:lnTo>
                  <a:lnTo>
                    <a:pt x="6279289" y="628222"/>
                  </a:lnTo>
                  <a:lnTo>
                    <a:pt x="6282781" y="628539"/>
                  </a:lnTo>
                  <a:lnTo>
                    <a:pt x="6286273" y="628539"/>
                  </a:lnTo>
                  <a:lnTo>
                    <a:pt x="6288496" y="628222"/>
                  </a:lnTo>
                  <a:lnTo>
                    <a:pt x="6290083" y="627587"/>
                  </a:lnTo>
                  <a:lnTo>
                    <a:pt x="6291988" y="626316"/>
                  </a:lnTo>
                  <a:lnTo>
                    <a:pt x="6293575" y="625363"/>
                  </a:lnTo>
                  <a:lnTo>
                    <a:pt x="6297385" y="622823"/>
                  </a:lnTo>
                  <a:lnTo>
                    <a:pt x="6300560" y="621552"/>
                  </a:lnTo>
                  <a:lnTo>
                    <a:pt x="6304052" y="620282"/>
                  </a:lnTo>
                  <a:lnTo>
                    <a:pt x="6307227" y="619964"/>
                  </a:lnTo>
                  <a:lnTo>
                    <a:pt x="6310084" y="619647"/>
                  </a:lnTo>
                  <a:lnTo>
                    <a:pt x="6312941" y="619647"/>
                  </a:lnTo>
                  <a:lnTo>
                    <a:pt x="6317386" y="619964"/>
                  </a:lnTo>
                  <a:lnTo>
                    <a:pt x="6318338" y="619647"/>
                  </a:lnTo>
                  <a:lnTo>
                    <a:pt x="6319290" y="619011"/>
                  </a:lnTo>
                  <a:lnTo>
                    <a:pt x="6319608" y="617741"/>
                  </a:lnTo>
                  <a:lnTo>
                    <a:pt x="6319608" y="616153"/>
                  </a:lnTo>
                  <a:lnTo>
                    <a:pt x="6319608" y="612024"/>
                  </a:lnTo>
                  <a:lnTo>
                    <a:pt x="6318973" y="607260"/>
                  </a:lnTo>
                  <a:lnTo>
                    <a:pt x="6317386" y="598049"/>
                  </a:lnTo>
                  <a:lnTo>
                    <a:pt x="6317068" y="594873"/>
                  </a:lnTo>
                  <a:lnTo>
                    <a:pt x="6317386" y="593603"/>
                  </a:lnTo>
                  <a:lnTo>
                    <a:pt x="6317386" y="592968"/>
                  </a:lnTo>
                  <a:lnTo>
                    <a:pt x="6318338" y="590427"/>
                  </a:lnTo>
                  <a:lnTo>
                    <a:pt x="6320243" y="585345"/>
                  </a:lnTo>
                  <a:lnTo>
                    <a:pt x="6324370" y="570735"/>
                  </a:lnTo>
                  <a:lnTo>
                    <a:pt x="6330402" y="550409"/>
                  </a:lnTo>
                  <a:lnTo>
                    <a:pt x="6317386" y="489746"/>
                  </a:lnTo>
                  <a:lnTo>
                    <a:pt x="6317703" y="446552"/>
                  </a:lnTo>
                  <a:lnTo>
                    <a:pt x="6318021" y="413521"/>
                  </a:lnTo>
                  <a:lnTo>
                    <a:pt x="6318973" y="399864"/>
                  </a:lnTo>
                  <a:lnTo>
                    <a:pt x="6319290" y="390971"/>
                  </a:lnTo>
                  <a:lnTo>
                    <a:pt x="6320243" y="384301"/>
                  </a:lnTo>
                  <a:lnTo>
                    <a:pt x="6322148" y="376679"/>
                  </a:lnTo>
                  <a:lnTo>
                    <a:pt x="6326275" y="359528"/>
                  </a:lnTo>
                  <a:lnTo>
                    <a:pt x="6328180" y="350318"/>
                  </a:lnTo>
                  <a:lnTo>
                    <a:pt x="6329767" y="341425"/>
                  </a:lnTo>
                  <a:lnTo>
                    <a:pt x="6330402" y="333167"/>
                  </a:lnTo>
                  <a:lnTo>
                    <a:pt x="6330402" y="329038"/>
                  </a:lnTo>
                  <a:lnTo>
                    <a:pt x="6330402" y="325227"/>
                  </a:lnTo>
                  <a:lnTo>
                    <a:pt x="6330085" y="320780"/>
                  </a:lnTo>
                  <a:lnTo>
                    <a:pt x="6330085" y="315063"/>
                  </a:lnTo>
                  <a:lnTo>
                    <a:pt x="6330402" y="300454"/>
                  </a:lnTo>
                  <a:lnTo>
                    <a:pt x="6331989" y="265517"/>
                  </a:lnTo>
                  <a:lnTo>
                    <a:pt x="6332624" y="247414"/>
                  </a:lnTo>
                  <a:lnTo>
                    <a:pt x="6332624" y="231216"/>
                  </a:lnTo>
                  <a:lnTo>
                    <a:pt x="6332624" y="224229"/>
                  </a:lnTo>
                  <a:lnTo>
                    <a:pt x="6331989" y="218194"/>
                  </a:lnTo>
                  <a:lnTo>
                    <a:pt x="6331672" y="213430"/>
                  </a:lnTo>
                  <a:lnTo>
                    <a:pt x="6330402" y="209936"/>
                  </a:lnTo>
                  <a:lnTo>
                    <a:pt x="6329450" y="206443"/>
                  </a:lnTo>
                  <a:lnTo>
                    <a:pt x="6328815" y="201996"/>
                  </a:lnTo>
                  <a:lnTo>
                    <a:pt x="6328497" y="196915"/>
                  </a:lnTo>
                  <a:lnTo>
                    <a:pt x="6327545" y="190562"/>
                  </a:lnTo>
                  <a:lnTo>
                    <a:pt x="6327227" y="176588"/>
                  </a:lnTo>
                  <a:lnTo>
                    <a:pt x="6326910" y="161660"/>
                  </a:lnTo>
                  <a:lnTo>
                    <a:pt x="6326592" y="133394"/>
                  </a:lnTo>
                  <a:lnTo>
                    <a:pt x="6325957" y="122913"/>
                  </a:lnTo>
                  <a:lnTo>
                    <a:pt x="6325640" y="119101"/>
                  </a:lnTo>
                  <a:lnTo>
                    <a:pt x="6325005" y="116561"/>
                  </a:lnTo>
                  <a:lnTo>
                    <a:pt x="6323418" y="111797"/>
                  </a:lnTo>
                  <a:lnTo>
                    <a:pt x="6322465" y="107350"/>
                  </a:lnTo>
                  <a:lnTo>
                    <a:pt x="6321830" y="102268"/>
                  </a:lnTo>
                  <a:lnTo>
                    <a:pt x="6321195" y="97822"/>
                  </a:lnTo>
                  <a:lnTo>
                    <a:pt x="6321830" y="95599"/>
                  </a:lnTo>
                  <a:lnTo>
                    <a:pt x="6322465" y="93375"/>
                  </a:lnTo>
                  <a:lnTo>
                    <a:pt x="6323100" y="91787"/>
                  </a:lnTo>
                  <a:lnTo>
                    <a:pt x="6324053" y="90199"/>
                  </a:lnTo>
                  <a:lnTo>
                    <a:pt x="6325640" y="88929"/>
                  </a:lnTo>
                  <a:lnTo>
                    <a:pt x="6327545" y="87976"/>
                  </a:lnTo>
                  <a:lnTo>
                    <a:pt x="6329767" y="87659"/>
                  </a:lnTo>
                  <a:lnTo>
                    <a:pt x="6332624" y="87023"/>
                  </a:lnTo>
                  <a:lnTo>
                    <a:pt x="6335799" y="87023"/>
                  </a:lnTo>
                  <a:lnTo>
                    <a:pt x="6338656" y="86706"/>
                  </a:lnTo>
                  <a:lnTo>
                    <a:pt x="6341514" y="86071"/>
                  </a:lnTo>
                  <a:lnTo>
                    <a:pt x="6344371" y="85118"/>
                  </a:lnTo>
                  <a:lnTo>
                    <a:pt x="6349133" y="83212"/>
                  </a:lnTo>
                  <a:lnTo>
                    <a:pt x="6353895" y="80671"/>
                  </a:lnTo>
                  <a:lnTo>
                    <a:pt x="6357705" y="78448"/>
                  </a:lnTo>
                  <a:lnTo>
                    <a:pt x="6360562" y="76542"/>
                  </a:lnTo>
                  <a:lnTo>
                    <a:pt x="6363419" y="74319"/>
                  </a:lnTo>
                  <a:lnTo>
                    <a:pt x="6381515" y="74319"/>
                  </a:lnTo>
                  <a:lnTo>
                    <a:pt x="6402468" y="67650"/>
                  </a:lnTo>
                  <a:lnTo>
                    <a:pt x="6448184" y="52404"/>
                  </a:lnTo>
                  <a:lnTo>
                    <a:pt x="6473582" y="44464"/>
                  </a:lnTo>
                  <a:lnTo>
                    <a:pt x="6495805" y="36524"/>
                  </a:lnTo>
                  <a:lnTo>
                    <a:pt x="6512631" y="30490"/>
                  </a:lnTo>
                  <a:lnTo>
                    <a:pt x="6518028" y="27949"/>
                  </a:lnTo>
                  <a:lnTo>
                    <a:pt x="6520886" y="26679"/>
                  </a:lnTo>
                  <a:lnTo>
                    <a:pt x="6525013" y="24138"/>
                  </a:lnTo>
                  <a:lnTo>
                    <a:pt x="6531680" y="20962"/>
                  </a:lnTo>
                  <a:lnTo>
                    <a:pt x="6549141" y="13657"/>
                  </a:lnTo>
                  <a:lnTo>
                    <a:pt x="6565014" y="7622"/>
                  </a:lnTo>
                  <a:lnTo>
                    <a:pt x="6571681" y="4764"/>
                  </a:lnTo>
                  <a:lnTo>
                    <a:pt x="6574538" y="3176"/>
                  </a:lnTo>
                  <a:lnTo>
                    <a:pt x="6577396" y="1905"/>
                  </a:lnTo>
                  <a:lnTo>
                    <a:pt x="6580570" y="95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600C138B-98B5-460A-8542-4FAFDA4DF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632" y="5945726"/>
              <a:ext cx="26550" cy="28025"/>
            </a:xfrm>
            <a:custGeom>
              <a:avLst/>
              <a:gdLst>
                <a:gd name="T0" fmla="*/ 56 w 90"/>
                <a:gd name="T1" fmla="*/ 0 h 94"/>
                <a:gd name="T2" fmla="*/ 90 w 90"/>
                <a:gd name="T3" fmla="*/ 52 h 94"/>
                <a:gd name="T4" fmla="*/ 48 w 90"/>
                <a:gd name="T5" fmla="*/ 92 h 94"/>
                <a:gd name="T6" fmla="*/ 11 w 90"/>
                <a:gd name="T7" fmla="*/ 94 h 94"/>
                <a:gd name="T8" fmla="*/ 0 w 90"/>
                <a:gd name="T9" fmla="*/ 48 h 94"/>
                <a:gd name="T10" fmla="*/ 56 w 90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4">
                  <a:moveTo>
                    <a:pt x="56" y="0"/>
                  </a:moveTo>
                  <a:lnTo>
                    <a:pt x="90" y="52"/>
                  </a:lnTo>
                  <a:lnTo>
                    <a:pt x="48" y="92"/>
                  </a:lnTo>
                  <a:lnTo>
                    <a:pt x="11" y="94"/>
                  </a:lnTo>
                  <a:lnTo>
                    <a:pt x="0" y="4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5706BC4-1081-49E9-881F-AF2318AF2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282" y="5870500"/>
              <a:ext cx="11800" cy="8850"/>
            </a:xfrm>
            <a:custGeom>
              <a:avLst/>
              <a:gdLst>
                <a:gd name="T0" fmla="*/ 24 w 40"/>
                <a:gd name="T1" fmla="*/ 30 h 30"/>
                <a:gd name="T2" fmla="*/ 0 w 40"/>
                <a:gd name="T3" fmla="*/ 24 h 30"/>
                <a:gd name="T4" fmla="*/ 10 w 40"/>
                <a:gd name="T5" fmla="*/ 1 h 30"/>
                <a:gd name="T6" fmla="*/ 40 w 40"/>
                <a:gd name="T7" fmla="*/ 0 h 30"/>
                <a:gd name="T8" fmla="*/ 24 w 4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0">
                  <a:moveTo>
                    <a:pt x="24" y="30"/>
                  </a:moveTo>
                  <a:lnTo>
                    <a:pt x="0" y="24"/>
                  </a:lnTo>
                  <a:lnTo>
                    <a:pt x="10" y="1"/>
                  </a:lnTo>
                  <a:lnTo>
                    <a:pt x="40" y="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9E8176C-4D42-4CD6-8348-195BB224B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882" y="5854276"/>
              <a:ext cx="8850" cy="14750"/>
            </a:xfrm>
            <a:custGeom>
              <a:avLst/>
              <a:gdLst>
                <a:gd name="T0" fmla="*/ 24 w 29"/>
                <a:gd name="T1" fmla="*/ 50 h 50"/>
                <a:gd name="T2" fmla="*/ 0 w 29"/>
                <a:gd name="T3" fmla="*/ 40 h 50"/>
                <a:gd name="T4" fmla="*/ 4 w 29"/>
                <a:gd name="T5" fmla="*/ 11 h 50"/>
                <a:gd name="T6" fmla="*/ 29 w 29"/>
                <a:gd name="T7" fmla="*/ 0 h 50"/>
                <a:gd name="T8" fmla="*/ 24 w 29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0">
                  <a:moveTo>
                    <a:pt x="24" y="50"/>
                  </a:moveTo>
                  <a:lnTo>
                    <a:pt x="0" y="40"/>
                  </a:lnTo>
                  <a:lnTo>
                    <a:pt x="4" y="11"/>
                  </a:lnTo>
                  <a:lnTo>
                    <a:pt x="29" y="0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E9E1087-FCF1-4B9D-AEFB-D3063EA51EC0}"/>
                </a:ext>
              </a:extLst>
            </p:cNvPr>
            <p:cNvGrpSpPr/>
            <p:nvPr/>
          </p:nvGrpSpPr>
          <p:grpSpPr>
            <a:xfrm>
              <a:off x="2341157" y="44251"/>
              <a:ext cx="3516400" cy="2768575"/>
              <a:chOff x="1925638" y="47625"/>
              <a:chExt cx="3784600" cy="2979738"/>
            </a:xfrm>
            <a:solidFill>
              <a:schemeClr val="bg1"/>
            </a:solidFill>
          </p:grpSpPr>
          <p:sp>
            <p:nvSpPr>
              <p:cNvPr id="10" name="Freeform 39">
                <a:extLst>
                  <a:ext uri="{FF2B5EF4-FFF2-40B4-BE49-F238E27FC236}">
                    <a16:creationId xmlns:a16="http://schemas.microsoft.com/office/drawing/2014/main" id="{077EABF6-B2E3-4467-AA4F-9FFD85F9E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638" y="47625"/>
                <a:ext cx="112713" cy="103188"/>
              </a:xfrm>
              <a:custGeom>
                <a:avLst/>
                <a:gdLst>
                  <a:gd name="T0" fmla="*/ 322 w 355"/>
                  <a:gd name="T1" fmla="*/ 0 h 325"/>
                  <a:gd name="T2" fmla="*/ 293 w 355"/>
                  <a:gd name="T3" fmla="*/ 12 h 325"/>
                  <a:gd name="T4" fmla="*/ 229 w 355"/>
                  <a:gd name="T5" fmla="*/ 41 h 325"/>
                  <a:gd name="T6" fmla="*/ 216 w 355"/>
                  <a:gd name="T7" fmla="*/ 78 h 325"/>
                  <a:gd name="T8" fmla="*/ 234 w 355"/>
                  <a:gd name="T9" fmla="*/ 94 h 325"/>
                  <a:gd name="T10" fmla="*/ 218 w 355"/>
                  <a:gd name="T11" fmla="*/ 127 h 325"/>
                  <a:gd name="T12" fmla="*/ 163 w 355"/>
                  <a:gd name="T13" fmla="*/ 159 h 325"/>
                  <a:gd name="T14" fmla="*/ 125 w 355"/>
                  <a:gd name="T15" fmla="*/ 163 h 325"/>
                  <a:gd name="T16" fmla="*/ 60 w 355"/>
                  <a:gd name="T17" fmla="*/ 230 h 325"/>
                  <a:gd name="T18" fmla="*/ 26 w 355"/>
                  <a:gd name="T19" fmla="*/ 252 h 325"/>
                  <a:gd name="T20" fmla="*/ 0 w 355"/>
                  <a:gd name="T21" fmla="*/ 303 h 325"/>
                  <a:gd name="T22" fmla="*/ 23 w 355"/>
                  <a:gd name="T23" fmla="*/ 325 h 325"/>
                  <a:gd name="T24" fmla="*/ 53 w 355"/>
                  <a:gd name="T25" fmla="*/ 286 h 325"/>
                  <a:gd name="T26" fmla="*/ 95 w 355"/>
                  <a:gd name="T27" fmla="*/ 232 h 325"/>
                  <a:gd name="T28" fmla="*/ 112 w 355"/>
                  <a:gd name="T29" fmla="*/ 201 h 325"/>
                  <a:gd name="T30" fmla="*/ 168 w 355"/>
                  <a:gd name="T31" fmla="*/ 181 h 325"/>
                  <a:gd name="T32" fmla="*/ 277 w 355"/>
                  <a:gd name="T33" fmla="*/ 175 h 325"/>
                  <a:gd name="T34" fmla="*/ 329 w 355"/>
                  <a:gd name="T35" fmla="*/ 151 h 325"/>
                  <a:gd name="T36" fmla="*/ 323 w 355"/>
                  <a:gd name="T37" fmla="*/ 84 h 325"/>
                  <a:gd name="T38" fmla="*/ 305 w 355"/>
                  <a:gd name="T39" fmla="*/ 88 h 325"/>
                  <a:gd name="T40" fmla="*/ 305 w 355"/>
                  <a:gd name="T41" fmla="*/ 66 h 325"/>
                  <a:gd name="T42" fmla="*/ 355 w 355"/>
                  <a:gd name="T43" fmla="*/ 22 h 325"/>
                  <a:gd name="T44" fmla="*/ 322 w 355"/>
                  <a:gd name="T45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5" h="325">
                    <a:moveTo>
                      <a:pt x="322" y="0"/>
                    </a:moveTo>
                    <a:lnTo>
                      <a:pt x="293" y="12"/>
                    </a:lnTo>
                    <a:lnTo>
                      <a:pt x="229" y="41"/>
                    </a:lnTo>
                    <a:lnTo>
                      <a:pt x="216" y="78"/>
                    </a:lnTo>
                    <a:lnTo>
                      <a:pt x="234" y="94"/>
                    </a:lnTo>
                    <a:lnTo>
                      <a:pt x="218" y="127"/>
                    </a:lnTo>
                    <a:lnTo>
                      <a:pt x="163" y="159"/>
                    </a:lnTo>
                    <a:lnTo>
                      <a:pt x="125" y="163"/>
                    </a:lnTo>
                    <a:lnTo>
                      <a:pt x="60" y="230"/>
                    </a:lnTo>
                    <a:lnTo>
                      <a:pt x="26" y="252"/>
                    </a:lnTo>
                    <a:lnTo>
                      <a:pt x="0" y="303"/>
                    </a:lnTo>
                    <a:lnTo>
                      <a:pt x="23" y="325"/>
                    </a:lnTo>
                    <a:lnTo>
                      <a:pt x="53" y="286"/>
                    </a:lnTo>
                    <a:lnTo>
                      <a:pt x="95" y="232"/>
                    </a:lnTo>
                    <a:lnTo>
                      <a:pt x="112" y="201"/>
                    </a:lnTo>
                    <a:lnTo>
                      <a:pt x="168" y="181"/>
                    </a:lnTo>
                    <a:lnTo>
                      <a:pt x="277" y="175"/>
                    </a:lnTo>
                    <a:lnTo>
                      <a:pt x="329" y="151"/>
                    </a:lnTo>
                    <a:lnTo>
                      <a:pt x="323" y="84"/>
                    </a:lnTo>
                    <a:lnTo>
                      <a:pt x="305" y="88"/>
                    </a:lnTo>
                    <a:lnTo>
                      <a:pt x="305" y="66"/>
                    </a:lnTo>
                    <a:lnTo>
                      <a:pt x="355" y="22"/>
                    </a:lnTo>
                    <a:lnTo>
                      <a:pt x="322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5B9A47D-A5C2-4A56-8705-1BEC7F3E355F}"/>
                  </a:ext>
                </a:extLst>
              </p:cNvPr>
              <p:cNvGrpSpPr/>
              <p:nvPr/>
            </p:nvGrpSpPr>
            <p:grpSpPr>
              <a:xfrm>
                <a:off x="3198813" y="58738"/>
                <a:ext cx="2511425" cy="2968625"/>
                <a:chOff x="3198813" y="58738"/>
                <a:chExt cx="2511425" cy="2968625"/>
              </a:xfrm>
              <a:grpFill/>
            </p:grpSpPr>
            <p:sp>
              <p:nvSpPr>
                <p:cNvPr id="12" name="Freeform 10">
                  <a:extLst>
                    <a:ext uri="{FF2B5EF4-FFF2-40B4-BE49-F238E27FC236}">
                      <a16:creationId xmlns:a16="http://schemas.microsoft.com/office/drawing/2014/main" id="{A186F9D9-AB45-4EF2-A5DB-AB0DC8A230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6075" y="973138"/>
                  <a:ext cx="20638" cy="19050"/>
                </a:xfrm>
                <a:custGeom>
                  <a:avLst/>
                  <a:gdLst>
                    <a:gd name="T0" fmla="*/ 67 w 67"/>
                    <a:gd name="T1" fmla="*/ 47 h 57"/>
                    <a:gd name="T2" fmla="*/ 63 w 67"/>
                    <a:gd name="T3" fmla="*/ 0 h 57"/>
                    <a:gd name="T4" fmla="*/ 0 w 67"/>
                    <a:gd name="T5" fmla="*/ 57 h 57"/>
                    <a:gd name="T6" fmla="*/ 67 w 67"/>
                    <a:gd name="T7" fmla="*/ 4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57">
                      <a:moveTo>
                        <a:pt x="67" y="47"/>
                      </a:moveTo>
                      <a:lnTo>
                        <a:pt x="63" y="0"/>
                      </a:lnTo>
                      <a:lnTo>
                        <a:pt x="0" y="57"/>
                      </a:lnTo>
                      <a:lnTo>
                        <a:pt x="67" y="4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Freeform 11">
                  <a:extLst>
                    <a:ext uri="{FF2B5EF4-FFF2-40B4-BE49-F238E27FC236}">
                      <a16:creationId xmlns:a16="http://schemas.microsoft.com/office/drawing/2014/main" id="{28D78D92-A1F4-4FCA-A3B3-A78FE698F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3550" y="839788"/>
                  <a:ext cx="19050" cy="15875"/>
                </a:xfrm>
                <a:custGeom>
                  <a:avLst/>
                  <a:gdLst>
                    <a:gd name="T0" fmla="*/ 0 w 59"/>
                    <a:gd name="T1" fmla="*/ 33 h 53"/>
                    <a:gd name="T2" fmla="*/ 34 w 59"/>
                    <a:gd name="T3" fmla="*/ 53 h 53"/>
                    <a:gd name="T4" fmla="*/ 59 w 59"/>
                    <a:gd name="T5" fmla="*/ 30 h 53"/>
                    <a:gd name="T6" fmla="*/ 36 w 59"/>
                    <a:gd name="T7" fmla="*/ 0 h 53"/>
                    <a:gd name="T8" fmla="*/ 0 w 59"/>
                    <a:gd name="T9" fmla="*/ 3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53">
                      <a:moveTo>
                        <a:pt x="0" y="33"/>
                      </a:moveTo>
                      <a:lnTo>
                        <a:pt x="34" y="53"/>
                      </a:lnTo>
                      <a:lnTo>
                        <a:pt x="59" y="30"/>
                      </a:lnTo>
                      <a:lnTo>
                        <a:pt x="36" y="0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" name="Freeform 12">
                  <a:extLst>
                    <a:ext uri="{FF2B5EF4-FFF2-40B4-BE49-F238E27FC236}">
                      <a16:creationId xmlns:a16="http://schemas.microsoft.com/office/drawing/2014/main" id="{AA6136F1-4B6A-4F4F-8676-2089DA8C38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4013" y="938213"/>
                  <a:ext cx="44450" cy="49213"/>
                </a:xfrm>
                <a:custGeom>
                  <a:avLst/>
                  <a:gdLst>
                    <a:gd name="T0" fmla="*/ 60 w 139"/>
                    <a:gd name="T1" fmla="*/ 154 h 154"/>
                    <a:gd name="T2" fmla="*/ 96 w 139"/>
                    <a:gd name="T3" fmla="*/ 120 h 154"/>
                    <a:gd name="T4" fmla="*/ 102 w 139"/>
                    <a:gd name="T5" fmla="*/ 63 h 154"/>
                    <a:gd name="T6" fmla="*/ 139 w 139"/>
                    <a:gd name="T7" fmla="*/ 27 h 154"/>
                    <a:gd name="T8" fmla="*/ 121 w 139"/>
                    <a:gd name="T9" fmla="*/ 0 h 154"/>
                    <a:gd name="T10" fmla="*/ 69 w 139"/>
                    <a:gd name="T11" fmla="*/ 28 h 154"/>
                    <a:gd name="T12" fmla="*/ 5 w 139"/>
                    <a:gd name="T13" fmla="*/ 55 h 154"/>
                    <a:gd name="T14" fmla="*/ 0 w 139"/>
                    <a:gd name="T15" fmla="*/ 95 h 154"/>
                    <a:gd name="T16" fmla="*/ 59 w 139"/>
                    <a:gd name="T17" fmla="*/ 90 h 154"/>
                    <a:gd name="T18" fmla="*/ 60 w 139"/>
                    <a:gd name="T19" fmla="*/ 15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9" h="154">
                      <a:moveTo>
                        <a:pt x="60" y="154"/>
                      </a:moveTo>
                      <a:lnTo>
                        <a:pt x="96" y="120"/>
                      </a:lnTo>
                      <a:lnTo>
                        <a:pt x="102" y="63"/>
                      </a:lnTo>
                      <a:lnTo>
                        <a:pt x="139" y="27"/>
                      </a:lnTo>
                      <a:lnTo>
                        <a:pt x="121" y="0"/>
                      </a:lnTo>
                      <a:lnTo>
                        <a:pt x="69" y="28"/>
                      </a:lnTo>
                      <a:lnTo>
                        <a:pt x="5" y="55"/>
                      </a:lnTo>
                      <a:lnTo>
                        <a:pt x="0" y="95"/>
                      </a:lnTo>
                      <a:lnTo>
                        <a:pt x="59" y="90"/>
                      </a:lnTo>
                      <a:lnTo>
                        <a:pt x="60" y="15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Freeform 13">
                  <a:extLst>
                    <a:ext uri="{FF2B5EF4-FFF2-40B4-BE49-F238E27FC236}">
                      <a16:creationId xmlns:a16="http://schemas.microsoft.com/office/drawing/2014/main" id="{C42B5D54-BEDE-43EF-844E-FE44F2447D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7838" y="781050"/>
                  <a:ext cx="20638" cy="20638"/>
                </a:xfrm>
                <a:custGeom>
                  <a:avLst/>
                  <a:gdLst>
                    <a:gd name="T0" fmla="*/ 17 w 66"/>
                    <a:gd name="T1" fmla="*/ 67 h 67"/>
                    <a:gd name="T2" fmla="*/ 60 w 66"/>
                    <a:gd name="T3" fmla="*/ 56 h 67"/>
                    <a:gd name="T4" fmla="*/ 66 w 66"/>
                    <a:gd name="T5" fmla="*/ 0 h 67"/>
                    <a:gd name="T6" fmla="*/ 0 w 66"/>
                    <a:gd name="T7" fmla="*/ 23 h 67"/>
                    <a:gd name="T8" fmla="*/ 17 w 66"/>
                    <a:gd name="T9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67">
                      <a:moveTo>
                        <a:pt x="17" y="67"/>
                      </a:moveTo>
                      <a:lnTo>
                        <a:pt x="60" y="56"/>
                      </a:lnTo>
                      <a:lnTo>
                        <a:pt x="66" y="0"/>
                      </a:lnTo>
                      <a:lnTo>
                        <a:pt x="0" y="23"/>
                      </a:lnTo>
                      <a:lnTo>
                        <a:pt x="17" y="6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Freeform 14">
                  <a:extLst>
                    <a:ext uri="{FF2B5EF4-FFF2-40B4-BE49-F238E27FC236}">
                      <a16:creationId xmlns:a16="http://schemas.microsoft.com/office/drawing/2014/main" id="{BB0F4A7D-30C8-414E-BF78-C8C1D1A948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6575" y="493713"/>
                  <a:ext cx="123825" cy="149225"/>
                </a:xfrm>
                <a:custGeom>
                  <a:avLst/>
                  <a:gdLst>
                    <a:gd name="T0" fmla="*/ 100 w 391"/>
                    <a:gd name="T1" fmla="*/ 392 h 473"/>
                    <a:gd name="T2" fmla="*/ 169 w 391"/>
                    <a:gd name="T3" fmla="*/ 396 h 473"/>
                    <a:gd name="T4" fmla="*/ 233 w 391"/>
                    <a:gd name="T5" fmla="*/ 326 h 473"/>
                    <a:gd name="T6" fmla="*/ 243 w 391"/>
                    <a:gd name="T7" fmla="*/ 378 h 473"/>
                    <a:gd name="T8" fmla="*/ 363 w 391"/>
                    <a:gd name="T9" fmla="*/ 373 h 473"/>
                    <a:gd name="T10" fmla="*/ 325 w 391"/>
                    <a:gd name="T11" fmla="*/ 311 h 473"/>
                    <a:gd name="T12" fmla="*/ 328 w 391"/>
                    <a:gd name="T13" fmla="*/ 251 h 473"/>
                    <a:gd name="T14" fmla="*/ 371 w 391"/>
                    <a:gd name="T15" fmla="*/ 181 h 473"/>
                    <a:gd name="T16" fmla="*/ 354 w 391"/>
                    <a:gd name="T17" fmla="*/ 138 h 473"/>
                    <a:gd name="T18" fmla="*/ 391 w 391"/>
                    <a:gd name="T19" fmla="*/ 122 h 473"/>
                    <a:gd name="T20" fmla="*/ 350 w 391"/>
                    <a:gd name="T21" fmla="*/ 78 h 473"/>
                    <a:gd name="T22" fmla="*/ 321 w 391"/>
                    <a:gd name="T23" fmla="*/ 128 h 473"/>
                    <a:gd name="T24" fmla="*/ 307 w 391"/>
                    <a:gd name="T25" fmla="*/ 98 h 473"/>
                    <a:gd name="T26" fmla="*/ 320 w 391"/>
                    <a:gd name="T27" fmla="*/ 29 h 473"/>
                    <a:gd name="T28" fmla="*/ 289 w 391"/>
                    <a:gd name="T29" fmla="*/ 2 h 473"/>
                    <a:gd name="T30" fmla="*/ 267 w 391"/>
                    <a:gd name="T31" fmla="*/ 69 h 473"/>
                    <a:gd name="T32" fmla="*/ 239 w 391"/>
                    <a:gd name="T33" fmla="*/ 19 h 473"/>
                    <a:gd name="T34" fmla="*/ 193 w 391"/>
                    <a:gd name="T35" fmla="*/ 0 h 473"/>
                    <a:gd name="T36" fmla="*/ 214 w 391"/>
                    <a:gd name="T37" fmla="*/ 96 h 473"/>
                    <a:gd name="T38" fmla="*/ 144 w 391"/>
                    <a:gd name="T39" fmla="*/ 77 h 473"/>
                    <a:gd name="T40" fmla="*/ 137 w 391"/>
                    <a:gd name="T41" fmla="*/ 121 h 473"/>
                    <a:gd name="T42" fmla="*/ 207 w 391"/>
                    <a:gd name="T43" fmla="*/ 153 h 473"/>
                    <a:gd name="T44" fmla="*/ 181 w 391"/>
                    <a:gd name="T45" fmla="*/ 180 h 473"/>
                    <a:gd name="T46" fmla="*/ 68 w 391"/>
                    <a:gd name="T47" fmla="*/ 157 h 473"/>
                    <a:gd name="T48" fmla="*/ 24 w 391"/>
                    <a:gd name="T49" fmla="*/ 217 h 473"/>
                    <a:gd name="T50" fmla="*/ 76 w 391"/>
                    <a:gd name="T51" fmla="*/ 267 h 473"/>
                    <a:gd name="T52" fmla="*/ 29 w 391"/>
                    <a:gd name="T53" fmla="*/ 290 h 473"/>
                    <a:gd name="T54" fmla="*/ 39 w 391"/>
                    <a:gd name="T55" fmla="*/ 323 h 473"/>
                    <a:gd name="T56" fmla="*/ 89 w 391"/>
                    <a:gd name="T57" fmla="*/ 340 h 473"/>
                    <a:gd name="T58" fmla="*/ 87 w 391"/>
                    <a:gd name="T59" fmla="*/ 382 h 473"/>
                    <a:gd name="T60" fmla="*/ 20 w 391"/>
                    <a:gd name="T61" fmla="*/ 394 h 473"/>
                    <a:gd name="T62" fmla="*/ 0 w 391"/>
                    <a:gd name="T63" fmla="*/ 427 h 473"/>
                    <a:gd name="T64" fmla="*/ 43 w 391"/>
                    <a:gd name="T65" fmla="*/ 473 h 473"/>
                    <a:gd name="T66" fmla="*/ 100 w 391"/>
                    <a:gd name="T67" fmla="*/ 392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91" h="473">
                      <a:moveTo>
                        <a:pt x="100" y="392"/>
                      </a:moveTo>
                      <a:lnTo>
                        <a:pt x="169" y="396"/>
                      </a:lnTo>
                      <a:lnTo>
                        <a:pt x="233" y="326"/>
                      </a:lnTo>
                      <a:lnTo>
                        <a:pt x="243" y="378"/>
                      </a:lnTo>
                      <a:lnTo>
                        <a:pt x="363" y="373"/>
                      </a:lnTo>
                      <a:lnTo>
                        <a:pt x="325" y="311"/>
                      </a:lnTo>
                      <a:lnTo>
                        <a:pt x="328" y="251"/>
                      </a:lnTo>
                      <a:lnTo>
                        <a:pt x="371" y="181"/>
                      </a:lnTo>
                      <a:lnTo>
                        <a:pt x="354" y="138"/>
                      </a:lnTo>
                      <a:lnTo>
                        <a:pt x="391" y="122"/>
                      </a:lnTo>
                      <a:lnTo>
                        <a:pt x="350" y="78"/>
                      </a:lnTo>
                      <a:lnTo>
                        <a:pt x="321" y="128"/>
                      </a:lnTo>
                      <a:lnTo>
                        <a:pt x="307" y="98"/>
                      </a:lnTo>
                      <a:lnTo>
                        <a:pt x="320" y="29"/>
                      </a:lnTo>
                      <a:lnTo>
                        <a:pt x="289" y="2"/>
                      </a:lnTo>
                      <a:lnTo>
                        <a:pt x="267" y="69"/>
                      </a:lnTo>
                      <a:lnTo>
                        <a:pt x="239" y="19"/>
                      </a:lnTo>
                      <a:lnTo>
                        <a:pt x="193" y="0"/>
                      </a:lnTo>
                      <a:lnTo>
                        <a:pt x="214" y="96"/>
                      </a:lnTo>
                      <a:lnTo>
                        <a:pt x="144" y="77"/>
                      </a:lnTo>
                      <a:lnTo>
                        <a:pt x="137" y="121"/>
                      </a:lnTo>
                      <a:lnTo>
                        <a:pt x="207" y="153"/>
                      </a:lnTo>
                      <a:lnTo>
                        <a:pt x="181" y="180"/>
                      </a:lnTo>
                      <a:lnTo>
                        <a:pt x="68" y="157"/>
                      </a:lnTo>
                      <a:lnTo>
                        <a:pt x="24" y="217"/>
                      </a:lnTo>
                      <a:lnTo>
                        <a:pt x="76" y="267"/>
                      </a:lnTo>
                      <a:lnTo>
                        <a:pt x="29" y="290"/>
                      </a:lnTo>
                      <a:lnTo>
                        <a:pt x="39" y="323"/>
                      </a:lnTo>
                      <a:lnTo>
                        <a:pt x="89" y="340"/>
                      </a:lnTo>
                      <a:lnTo>
                        <a:pt x="87" y="382"/>
                      </a:lnTo>
                      <a:lnTo>
                        <a:pt x="20" y="394"/>
                      </a:lnTo>
                      <a:lnTo>
                        <a:pt x="0" y="427"/>
                      </a:lnTo>
                      <a:lnTo>
                        <a:pt x="43" y="473"/>
                      </a:lnTo>
                      <a:lnTo>
                        <a:pt x="100" y="39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Freeform 15">
                  <a:extLst>
                    <a:ext uri="{FF2B5EF4-FFF2-40B4-BE49-F238E27FC236}">
                      <a16:creationId xmlns:a16="http://schemas.microsoft.com/office/drawing/2014/main" id="{B2EB39B5-2264-48E7-8635-9601DEB3DD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125" y="658813"/>
                  <a:ext cx="28575" cy="28575"/>
                </a:xfrm>
                <a:custGeom>
                  <a:avLst/>
                  <a:gdLst>
                    <a:gd name="T0" fmla="*/ 58 w 87"/>
                    <a:gd name="T1" fmla="*/ 89 h 89"/>
                    <a:gd name="T2" fmla="*/ 87 w 87"/>
                    <a:gd name="T3" fmla="*/ 45 h 89"/>
                    <a:gd name="T4" fmla="*/ 64 w 87"/>
                    <a:gd name="T5" fmla="*/ 13 h 89"/>
                    <a:gd name="T6" fmla="*/ 47 w 87"/>
                    <a:gd name="T7" fmla="*/ 20 h 89"/>
                    <a:gd name="T8" fmla="*/ 31 w 87"/>
                    <a:gd name="T9" fmla="*/ 3 h 89"/>
                    <a:gd name="T10" fmla="*/ 0 w 87"/>
                    <a:gd name="T11" fmla="*/ 0 h 89"/>
                    <a:gd name="T12" fmla="*/ 8 w 87"/>
                    <a:gd name="T13" fmla="*/ 40 h 89"/>
                    <a:gd name="T14" fmla="*/ 58 w 87"/>
                    <a:gd name="T15" fmla="*/ 8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7" h="89">
                      <a:moveTo>
                        <a:pt x="58" y="89"/>
                      </a:moveTo>
                      <a:lnTo>
                        <a:pt x="87" y="45"/>
                      </a:lnTo>
                      <a:lnTo>
                        <a:pt x="64" y="13"/>
                      </a:lnTo>
                      <a:lnTo>
                        <a:pt x="47" y="20"/>
                      </a:lnTo>
                      <a:lnTo>
                        <a:pt x="31" y="3"/>
                      </a:lnTo>
                      <a:lnTo>
                        <a:pt x="0" y="0"/>
                      </a:lnTo>
                      <a:lnTo>
                        <a:pt x="8" y="40"/>
                      </a:lnTo>
                      <a:lnTo>
                        <a:pt x="58" y="8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" name="Freeform 16">
                  <a:extLst>
                    <a:ext uri="{FF2B5EF4-FFF2-40B4-BE49-F238E27FC236}">
                      <a16:creationId xmlns:a16="http://schemas.microsoft.com/office/drawing/2014/main" id="{1844B085-8334-4022-A508-CAED9ABD6E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5163" y="423863"/>
                  <a:ext cx="87313" cy="90488"/>
                </a:xfrm>
                <a:custGeom>
                  <a:avLst/>
                  <a:gdLst>
                    <a:gd name="T0" fmla="*/ 35 w 275"/>
                    <a:gd name="T1" fmla="*/ 254 h 286"/>
                    <a:gd name="T2" fmla="*/ 71 w 275"/>
                    <a:gd name="T3" fmla="*/ 286 h 286"/>
                    <a:gd name="T4" fmla="*/ 217 w 275"/>
                    <a:gd name="T5" fmla="*/ 199 h 286"/>
                    <a:gd name="T6" fmla="*/ 210 w 275"/>
                    <a:gd name="T7" fmla="*/ 136 h 286"/>
                    <a:gd name="T8" fmla="*/ 273 w 275"/>
                    <a:gd name="T9" fmla="*/ 99 h 286"/>
                    <a:gd name="T10" fmla="*/ 275 w 275"/>
                    <a:gd name="T11" fmla="*/ 55 h 286"/>
                    <a:gd name="T12" fmla="*/ 202 w 275"/>
                    <a:gd name="T13" fmla="*/ 0 h 286"/>
                    <a:gd name="T14" fmla="*/ 166 w 275"/>
                    <a:gd name="T15" fmla="*/ 37 h 286"/>
                    <a:gd name="T16" fmla="*/ 183 w 275"/>
                    <a:gd name="T17" fmla="*/ 106 h 286"/>
                    <a:gd name="T18" fmla="*/ 166 w 275"/>
                    <a:gd name="T19" fmla="*/ 107 h 286"/>
                    <a:gd name="T20" fmla="*/ 146 w 275"/>
                    <a:gd name="T21" fmla="*/ 70 h 286"/>
                    <a:gd name="T22" fmla="*/ 126 w 275"/>
                    <a:gd name="T23" fmla="*/ 123 h 286"/>
                    <a:gd name="T24" fmla="*/ 43 w 275"/>
                    <a:gd name="T25" fmla="*/ 133 h 286"/>
                    <a:gd name="T26" fmla="*/ 67 w 275"/>
                    <a:gd name="T27" fmla="*/ 207 h 286"/>
                    <a:gd name="T28" fmla="*/ 0 w 275"/>
                    <a:gd name="T29" fmla="*/ 207 h 286"/>
                    <a:gd name="T30" fmla="*/ 35 w 275"/>
                    <a:gd name="T31" fmla="*/ 254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75" h="286">
                      <a:moveTo>
                        <a:pt x="35" y="254"/>
                      </a:moveTo>
                      <a:lnTo>
                        <a:pt x="71" y="286"/>
                      </a:lnTo>
                      <a:lnTo>
                        <a:pt x="217" y="199"/>
                      </a:lnTo>
                      <a:lnTo>
                        <a:pt x="210" y="136"/>
                      </a:lnTo>
                      <a:lnTo>
                        <a:pt x="273" y="99"/>
                      </a:lnTo>
                      <a:lnTo>
                        <a:pt x="275" y="55"/>
                      </a:lnTo>
                      <a:lnTo>
                        <a:pt x="202" y="0"/>
                      </a:lnTo>
                      <a:lnTo>
                        <a:pt x="166" y="37"/>
                      </a:lnTo>
                      <a:lnTo>
                        <a:pt x="183" y="106"/>
                      </a:lnTo>
                      <a:lnTo>
                        <a:pt x="166" y="107"/>
                      </a:lnTo>
                      <a:lnTo>
                        <a:pt x="146" y="70"/>
                      </a:lnTo>
                      <a:lnTo>
                        <a:pt x="126" y="123"/>
                      </a:lnTo>
                      <a:lnTo>
                        <a:pt x="43" y="133"/>
                      </a:lnTo>
                      <a:lnTo>
                        <a:pt x="67" y="207"/>
                      </a:lnTo>
                      <a:lnTo>
                        <a:pt x="0" y="207"/>
                      </a:lnTo>
                      <a:lnTo>
                        <a:pt x="35" y="25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D859ECD7-3037-4CC4-AF67-EC71A658F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4963" y="762000"/>
                  <a:ext cx="17463" cy="25400"/>
                </a:xfrm>
                <a:custGeom>
                  <a:avLst/>
                  <a:gdLst>
                    <a:gd name="T0" fmla="*/ 0 w 52"/>
                    <a:gd name="T1" fmla="*/ 30 h 80"/>
                    <a:gd name="T2" fmla="*/ 10 w 52"/>
                    <a:gd name="T3" fmla="*/ 80 h 80"/>
                    <a:gd name="T4" fmla="*/ 46 w 52"/>
                    <a:gd name="T5" fmla="*/ 79 h 80"/>
                    <a:gd name="T6" fmla="*/ 52 w 52"/>
                    <a:gd name="T7" fmla="*/ 36 h 80"/>
                    <a:gd name="T8" fmla="*/ 42 w 52"/>
                    <a:gd name="T9" fmla="*/ 10 h 80"/>
                    <a:gd name="T10" fmla="*/ 19 w 52"/>
                    <a:gd name="T11" fmla="*/ 0 h 80"/>
                    <a:gd name="T12" fmla="*/ 0 w 52"/>
                    <a:gd name="T13" fmla="*/ 3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0">
                      <a:moveTo>
                        <a:pt x="0" y="30"/>
                      </a:moveTo>
                      <a:lnTo>
                        <a:pt x="10" y="80"/>
                      </a:lnTo>
                      <a:lnTo>
                        <a:pt x="46" y="79"/>
                      </a:lnTo>
                      <a:lnTo>
                        <a:pt x="52" y="36"/>
                      </a:lnTo>
                      <a:lnTo>
                        <a:pt x="42" y="10"/>
                      </a:lnTo>
                      <a:lnTo>
                        <a:pt x="19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:a16="http://schemas.microsoft.com/office/drawing/2014/main" id="{6B0E120A-B683-4926-951C-D409D8CD41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2113" y="963613"/>
                  <a:ext cx="22225" cy="42863"/>
                </a:xfrm>
                <a:custGeom>
                  <a:avLst/>
                  <a:gdLst>
                    <a:gd name="T0" fmla="*/ 20 w 70"/>
                    <a:gd name="T1" fmla="*/ 133 h 133"/>
                    <a:gd name="T2" fmla="*/ 70 w 70"/>
                    <a:gd name="T3" fmla="*/ 83 h 133"/>
                    <a:gd name="T4" fmla="*/ 26 w 70"/>
                    <a:gd name="T5" fmla="*/ 0 h 133"/>
                    <a:gd name="T6" fmla="*/ 22 w 70"/>
                    <a:gd name="T7" fmla="*/ 46 h 133"/>
                    <a:gd name="T8" fmla="*/ 0 w 70"/>
                    <a:gd name="T9" fmla="*/ 73 h 133"/>
                    <a:gd name="T10" fmla="*/ 0 w 70"/>
                    <a:gd name="T11" fmla="*/ 103 h 133"/>
                    <a:gd name="T12" fmla="*/ 20 w 70"/>
                    <a:gd name="T13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133">
                      <a:moveTo>
                        <a:pt x="20" y="133"/>
                      </a:moveTo>
                      <a:lnTo>
                        <a:pt x="70" y="83"/>
                      </a:lnTo>
                      <a:lnTo>
                        <a:pt x="26" y="0"/>
                      </a:lnTo>
                      <a:lnTo>
                        <a:pt x="22" y="46"/>
                      </a:lnTo>
                      <a:lnTo>
                        <a:pt x="0" y="73"/>
                      </a:lnTo>
                      <a:lnTo>
                        <a:pt x="0" y="103"/>
                      </a:lnTo>
                      <a:lnTo>
                        <a:pt x="20" y="13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" name="Freeform 19">
                  <a:extLst>
                    <a:ext uri="{FF2B5EF4-FFF2-40B4-BE49-F238E27FC236}">
                      <a16:creationId xmlns:a16="http://schemas.microsoft.com/office/drawing/2014/main" id="{137FC4ED-AD0D-4987-8A05-E1830E60ED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7975" y="795338"/>
                  <a:ext cx="80963" cy="77788"/>
                </a:xfrm>
                <a:custGeom>
                  <a:avLst/>
                  <a:gdLst>
                    <a:gd name="T0" fmla="*/ 43 w 252"/>
                    <a:gd name="T1" fmla="*/ 217 h 243"/>
                    <a:gd name="T2" fmla="*/ 96 w 252"/>
                    <a:gd name="T3" fmla="*/ 124 h 243"/>
                    <a:gd name="T4" fmla="*/ 153 w 252"/>
                    <a:gd name="T5" fmla="*/ 102 h 243"/>
                    <a:gd name="T6" fmla="*/ 124 w 252"/>
                    <a:gd name="T7" fmla="*/ 173 h 243"/>
                    <a:gd name="T8" fmla="*/ 130 w 252"/>
                    <a:gd name="T9" fmla="*/ 236 h 243"/>
                    <a:gd name="T10" fmla="*/ 157 w 252"/>
                    <a:gd name="T11" fmla="*/ 243 h 243"/>
                    <a:gd name="T12" fmla="*/ 150 w 252"/>
                    <a:gd name="T13" fmla="*/ 206 h 243"/>
                    <a:gd name="T14" fmla="*/ 146 w 252"/>
                    <a:gd name="T15" fmla="*/ 173 h 243"/>
                    <a:gd name="T16" fmla="*/ 183 w 252"/>
                    <a:gd name="T17" fmla="*/ 159 h 243"/>
                    <a:gd name="T18" fmla="*/ 199 w 252"/>
                    <a:gd name="T19" fmla="*/ 142 h 243"/>
                    <a:gd name="T20" fmla="*/ 233 w 252"/>
                    <a:gd name="T21" fmla="*/ 89 h 243"/>
                    <a:gd name="T22" fmla="*/ 252 w 252"/>
                    <a:gd name="T23" fmla="*/ 35 h 243"/>
                    <a:gd name="T24" fmla="*/ 218 w 252"/>
                    <a:gd name="T25" fmla="*/ 0 h 243"/>
                    <a:gd name="T26" fmla="*/ 158 w 252"/>
                    <a:gd name="T27" fmla="*/ 33 h 243"/>
                    <a:gd name="T28" fmla="*/ 96 w 252"/>
                    <a:gd name="T29" fmla="*/ 50 h 243"/>
                    <a:gd name="T30" fmla="*/ 42 w 252"/>
                    <a:gd name="T31" fmla="*/ 103 h 243"/>
                    <a:gd name="T32" fmla="*/ 0 w 252"/>
                    <a:gd name="T33" fmla="*/ 160 h 243"/>
                    <a:gd name="T34" fmla="*/ 7 w 252"/>
                    <a:gd name="T35" fmla="*/ 194 h 243"/>
                    <a:gd name="T36" fmla="*/ 43 w 252"/>
                    <a:gd name="T37" fmla="*/ 217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52" h="243">
                      <a:moveTo>
                        <a:pt x="43" y="217"/>
                      </a:moveTo>
                      <a:lnTo>
                        <a:pt x="96" y="124"/>
                      </a:lnTo>
                      <a:lnTo>
                        <a:pt x="153" y="102"/>
                      </a:lnTo>
                      <a:lnTo>
                        <a:pt x="124" y="173"/>
                      </a:lnTo>
                      <a:lnTo>
                        <a:pt x="130" y="236"/>
                      </a:lnTo>
                      <a:lnTo>
                        <a:pt x="157" y="243"/>
                      </a:lnTo>
                      <a:lnTo>
                        <a:pt x="150" y="206"/>
                      </a:lnTo>
                      <a:lnTo>
                        <a:pt x="146" y="173"/>
                      </a:lnTo>
                      <a:lnTo>
                        <a:pt x="183" y="159"/>
                      </a:lnTo>
                      <a:lnTo>
                        <a:pt x="199" y="142"/>
                      </a:lnTo>
                      <a:lnTo>
                        <a:pt x="233" y="89"/>
                      </a:lnTo>
                      <a:lnTo>
                        <a:pt x="252" y="35"/>
                      </a:lnTo>
                      <a:lnTo>
                        <a:pt x="218" y="0"/>
                      </a:lnTo>
                      <a:lnTo>
                        <a:pt x="158" y="33"/>
                      </a:lnTo>
                      <a:lnTo>
                        <a:pt x="96" y="50"/>
                      </a:lnTo>
                      <a:lnTo>
                        <a:pt x="42" y="103"/>
                      </a:lnTo>
                      <a:lnTo>
                        <a:pt x="0" y="160"/>
                      </a:lnTo>
                      <a:lnTo>
                        <a:pt x="7" y="194"/>
                      </a:lnTo>
                      <a:lnTo>
                        <a:pt x="43" y="21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" name="Freeform 20">
                  <a:extLst>
                    <a:ext uri="{FF2B5EF4-FFF2-40B4-BE49-F238E27FC236}">
                      <a16:creationId xmlns:a16="http://schemas.microsoft.com/office/drawing/2014/main" id="{76FFA872-242F-45B1-92CC-6D9E504F14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7500" y="663575"/>
                  <a:ext cx="93663" cy="98425"/>
                </a:xfrm>
                <a:custGeom>
                  <a:avLst/>
                  <a:gdLst>
                    <a:gd name="T0" fmla="*/ 16 w 299"/>
                    <a:gd name="T1" fmla="*/ 301 h 310"/>
                    <a:gd name="T2" fmla="*/ 60 w 299"/>
                    <a:gd name="T3" fmla="*/ 244 h 310"/>
                    <a:gd name="T4" fmla="*/ 90 w 299"/>
                    <a:gd name="T5" fmla="*/ 246 h 310"/>
                    <a:gd name="T6" fmla="*/ 186 w 299"/>
                    <a:gd name="T7" fmla="*/ 190 h 310"/>
                    <a:gd name="T8" fmla="*/ 97 w 299"/>
                    <a:gd name="T9" fmla="*/ 300 h 310"/>
                    <a:gd name="T10" fmla="*/ 137 w 299"/>
                    <a:gd name="T11" fmla="*/ 310 h 310"/>
                    <a:gd name="T12" fmla="*/ 219 w 299"/>
                    <a:gd name="T13" fmla="*/ 255 h 310"/>
                    <a:gd name="T14" fmla="*/ 266 w 299"/>
                    <a:gd name="T15" fmla="*/ 249 h 310"/>
                    <a:gd name="T16" fmla="*/ 299 w 299"/>
                    <a:gd name="T17" fmla="*/ 195 h 310"/>
                    <a:gd name="T18" fmla="*/ 229 w 299"/>
                    <a:gd name="T19" fmla="*/ 180 h 310"/>
                    <a:gd name="T20" fmla="*/ 243 w 299"/>
                    <a:gd name="T21" fmla="*/ 150 h 310"/>
                    <a:gd name="T22" fmla="*/ 228 w 299"/>
                    <a:gd name="T23" fmla="*/ 86 h 310"/>
                    <a:gd name="T24" fmla="*/ 245 w 299"/>
                    <a:gd name="T25" fmla="*/ 53 h 310"/>
                    <a:gd name="T26" fmla="*/ 200 w 299"/>
                    <a:gd name="T27" fmla="*/ 0 h 310"/>
                    <a:gd name="T28" fmla="*/ 178 w 299"/>
                    <a:gd name="T29" fmla="*/ 30 h 310"/>
                    <a:gd name="T30" fmla="*/ 191 w 299"/>
                    <a:gd name="T31" fmla="*/ 84 h 310"/>
                    <a:gd name="T32" fmla="*/ 151 w 299"/>
                    <a:gd name="T33" fmla="*/ 87 h 310"/>
                    <a:gd name="T34" fmla="*/ 106 w 299"/>
                    <a:gd name="T35" fmla="*/ 151 h 310"/>
                    <a:gd name="T36" fmla="*/ 59 w 299"/>
                    <a:gd name="T37" fmla="*/ 161 h 310"/>
                    <a:gd name="T38" fmla="*/ 22 w 299"/>
                    <a:gd name="T39" fmla="*/ 191 h 310"/>
                    <a:gd name="T40" fmla="*/ 33 w 299"/>
                    <a:gd name="T41" fmla="*/ 234 h 310"/>
                    <a:gd name="T42" fmla="*/ 0 w 299"/>
                    <a:gd name="T43" fmla="*/ 258 h 310"/>
                    <a:gd name="T44" fmla="*/ 16 w 299"/>
                    <a:gd name="T45" fmla="*/ 301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99" h="310">
                      <a:moveTo>
                        <a:pt x="16" y="301"/>
                      </a:moveTo>
                      <a:lnTo>
                        <a:pt x="60" y="244"/>
                      </a:lnTo>
                      <a:lnTo>
                        <a:pt x="90" y="246"/>
                      </a:lnTo>
                      <a:lnTo>
                        <a:pt x="186" y="190"/>
                      </a:lnTo>
                      <a:lnTo>
                        <a:pt x="97" y="300"/>
                      </a:lnTo>
                      <a:lnTo>
                        <a:pt x="137" y="310"/>
                      </a:lnTo>
                      <a:lnTo>
                        <a:pt x="219" y="255"/>
                      </a:lnTo>
                      <a:lnTo>
                        <a:pt x="266" y="249"/>
                      </a:lnTo>
                      <a:lnTo>
                        <a:pt x="299" y="195"/>
                      </a:lnTo>
                      <a:lnTo>
                        <a:pt x="229" y="180"/>
                      </a:lnTo>
                      <a:lnTo>
                        <a:pt x="243" y="150"/>
                      </a:lnTo>
                      <a:lnTo>
                        <a:pt x="228" y="86"/>
                      </a:lnTo>
                      <a:lnTo>
                        <a:pt x="245" y="53"/>
                      </a:lnTo>
                      <a:lnTo>
                        <a:pt x="200" y="0"/>
                      </a:lnTo>
                      <a:lnTo>
                        <a:pt x="178" y="30"/>
                      </a:lnTo>
                      <a:lnTo>
                        <a:pt x="191" y="84"/>
                      </a:lnTo>
                      <a:lnTo>
                        <a:pt x="151" y="87"/>
                      </a:lnTo>
                      <a:lnTo>
                        <a:pt x="106" y="151"/>
                      </a:lnTo>
                      <a:lnTo>
                        <a:pt x="59" y="161"/>
                      </a:lnTo>
                      <a:lnTo>
                        <a:pt x="22" y="191"/>
                      </a:lnTo>
                      <a:lnTo>
                        <a:pt x="33" y="234"/>
                      </a:lnTo>
                      <a:lnTo>
                        <a:pt x="0" y="258"/>
                      </a:lnTo>
                      <a:lnTo>
                        <a:pt x="16" y="30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" name="Freeform 21">
                  <a:extLst>
                    <a:ext uri="{FF2B5EF4-FFF2-40B4-BE49-F238E27FC236}">
                      <a16:creationId xmlns:a16="http://schemas.microsoft.com/office/drawing/2014/main" id="{C9A468C4-57AC-44C9-B29B-0326B3EF7C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3225" y="566738"/>
                  <a:ext cx="80963" cy="117475"/>
                </a:xfrm>
                <a:custGeom>
                  <a:avLst/>
                  <a:gdLst>
                    <a:gd name="T0" fmla="*/ 32 w 256"/>
                    <a:gd name="T1" fmla="*/ 360 h 370"/>
                    <a:gd name="T2" fmla="*/ 45 w 256"/>
                    <a:gd name="T3" fmla="*/ 370 h 370"/>
                    <a:gd name="T4" fmla="*/ 84 w 256"/>
                    <a:gd name="T5" fmla="*/ 276 h 370"/>
                    <a:gd name="T6" fmla="*/ 173 w 256"/>
                    <a:gd name="T7" fmla="*/ 246 h 370"/>
                    <a:gd name="T8" fmla="*/ 197 w 256"/>
                    <a:gd name="T9" fmla="*/ 193 h 370"/>
                    <a:gd name="T10" fmla="*/ 236 w 256"/>
                    <a:gd name="T11" fmla="*/ 156 h 370"/>
                    <a:gd name="T12" fmla="*/ 229 w 256"/>
                    <a:gd name="T13" fmla="*/ 96 h 370"/>
                    <a:gd name="T14" fmla="*/ 256 w 256"/>
                    <a:gd name="T15" fmla="*/ 59 h 370"/>
                    <a:gd name="T16" fmla="*/ 248 w 256"/>
                    <a:gd name="T17" fmla="*/ 16 h 370"/>
                    <a:gd name="T18" fmla="*/ 174 w 256"/>
                    <a:gd name="T19" fmla="*/ 0 h 370"/>
                    <a:gd name="T20" fmla="*/ 152 w 256"/>
                    <a:gd name="T21" fmla="*/ 60 h 370"/>
                    <a:gd name="T22" fmla="*/ 132 w 256"/>
                    <a:gd name="T23" fmla="*/ 84 h 370"/>
                    <a:gd name="T24" fmla="*/ 145 w 256"/>
                    <a:gd name="T25" fmla="*/ 120 h 370"/>
                    <a:gd name="T26" fmla="*/ 133 w 256"/>
                    <a:gd name="T27" fmla="*/ 153 h 370"/>
                    <a:gd name="T28" fmla="*/ 83 w 256"/>
                    <a:gd name="T29" fmla="*/ 161 h 370"/>
                    <a:gd name="T30" fmla="*/ 73 w 256"/>
                    <a:gd name="T31" fmla="*/ 233 h 370"/>
                    <a:gd name="T32" fmla="*/ 0 w 256"/>
                    <a:gd name="T33" fmla="*/ 308 h 370"/>
                    <a:gd name="T34" fmla="*/ 34 w 256"/>
                    <a:gd name="T35" fmla="*/ 337 h 370"/>
                    <a:gd name="T36" fmla="*/ 32 w 256"/>
                    <a:gd name="T37" fmla="*/ 36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56" h="370">
                      <a:moveTo>
                        <a:pt x="32" y="360"/>
                      </a:moveTo>
                      <a:lnTo>
                        <a:pt x="45" y="370"/>
                      </a:lnTo>
                      <a:lnTo>
                        <a:pt x="84" y="276"/>
                      </a:lnTo>
                      <a:lnTo>
                        <a:pt x="173" y="246"/>
                      </a:lnTo>
                      <a:lnTo>
                        <a:pt x="197" y="193"/>
                      </a:lnTo>
                      <a:lnTo>
                        <a:pt x="236" y="156"/>
                      </a:lnTo>
                      <a:lnTo>
                        <a:pt x="229" y="96"/>
                      </a:lnTo>
                      <a:lnTo>
                        <a:pt x="256" y="59"/>
                      </a:lnTo>
                      <a:lnTo>
                        <a:pt x="248" y="16"/>
                      </a:lnTo>
                      <a:lnTo>
                        <a:pt x="174" y="0"/>
                      </a:lnTo>
                      <a:lnTo>
                        <a:pt x="152" y="60"/>
                      </a:lnTo>
                      <a:lnTo>
                        <a:pt x="132" y="84"/>
                      </a:lnTo>
                      <a:lnTo>
                        <a:pt x="145" y="120"/>
                      </a:lnTo>
                      <a:lnTo>
                        <a:pt x="133" y="153"/>
                      </a:lnTo>
                      <a:lnTo>
                        <a:pt x="83" y="161"/>
                      </a:lnTo>
                      <a:lnTo>
                        <a:pt x="73" y="233"/>
                      </a:lnTo>
                      <a:lnTo>
                        <a:pt x="0" y="308"/>
                      </a:lnTo>
                      <a:lnTo>
                        <a:pt x="34" y="337"/>
                      </a:lnTo>
                      <a:lnTo>
                        <a:pt x="32" y="36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" name="Freeform 22">
                  <a:extLst>
                    <a:ext uri="{FF2B5EF4-FFF2-40B4-BE49-F238E27FC236}">
                      <a16:creationId xmlns:a16="http://schemas.microsoft.com/office/drawing/2014/main" id="{53AD934F-E770-411D-8863-4DBEAAD0D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1638" y="882650"/>
                  <a:ext cx="23813" cy="34925"/>
                </a:xfrm>
                <a:custGeom>
                  <a:avLst/>
                  <a:gdLst>
                    <a:gd name="T0" fmla="*/ 13 w 76"/>
                    <a:gd name="T1" fmla="*/ 66 h 113"/>
                    <a:gd name="T2" fmla="*/ 0 w 76"/>
                    <a:gd name="T3" fmla="*/ 113 h 113"/>
                    <a:gd name="T4" fmla="*/ 54 w 76"/>
                    <a:gd name="T5" fmla="*/ 95 h 113"/>
                    <a:gd name="T6" fmla="*/ 76 w 76"/>
                    <a:gd name="T7" fmla="*/ 65 h 113"/>
                    <a:gd name="T8" fmla="*/ 66 w 76"/>
                    <a:gd name="T9" fmla="*/ 29 h 113"/>
                    <a:gd name="T10" fmla="*/ 23 w 76"/>
                    <a:gd name="T11" fmla="*/ 0 h 113"/>
                    <a:gd name="T12" fmla="*/ 13 w 76"/>
                    <a:gd name="T13" fmla="*/ 66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6" h="113">
                      <a:moveTo>
                        <a:pt x="13" y="66"/>
                      </a:moveTo>
                      <a:lnTo>
                        <a:pt x="0" y="113"/>
                      </a:lnTo>
                      <a:lnTo>
                        <a:pt x="54" y="95"/>
                      </a:lnTo>
                      <a:lnTo>
                        <a:pt x="76" y="65"/>
                      </a:lnTo>
                      <a:lnTo>
                        <a:pt x="66" y="29"/>
                      </a:lnTo>
                      <a:lnTo>
                        <a:pt x="23" y="0"/>
                      </a:lnTo>
                      <a:lnTo>
                        <a:pt x="13" y="6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" name="Freeform 23">
                  <a:extLst>
                    <a:ext uri="{FF2B5EF4-FFF2-40B4-BE49-F238E27FC236}">
                      <a16:creationId xmlns:a16="http://schemas.microsoft.com/office/drawing/2014/main" id="{23C31BD4-964E-4E41-B4EA-6E5413879B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4913" y="179388"/>
                  <a:ext cx="28575" cy="52388"/>
                </a:xfrm>
                <a:custGeom>
                  <a:avLst/>
                  <a:gdLst>
                    <a:gd name="T0" fmla="*/ 22 w 91"/>
                    <a:gd name="T1" fmla="*/ 165 h 165"/>
                    <a:gd name="T2" fmla="*/ 68 w 91"/>
                    <a:gd name="T3" fmla="*/ 141 h 165"/>
                    <a:gd name="T4" fmla="*/ 91 w 91"/>
                    <a:gd name="T5" fmla="*/ 98 h 165"/>
                    <a:gd name="T6" fmla="*/ 51 w 91"/>
                    <a:gd name="T7" fmla="*/ 15 h 165"/>
                    <a:gd name="T8" fmla="*/ 0 w 91"/>
                    <a:gd name="T9" fmla="*/ 0 h 165"/>
                    <a:gd name="T10" fmla="*/ 4 w 91"/>
                    <a:gd name="T11" fmla="*/ 79 h 165"/>
                    <a:gd name="T12" fmla="*/ 22 w 91"/>
                    <a:gd name="T13" fmla="*/ 16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165">
                      <a:moveTo>
                        <a:pt x="22" y="165"/>
                      </a:moveTo>
                      <a:lnTo>
                        <a:pt x="68" y="141"/>
                      </a:lnTo>
                      <a:lnTo>
                        <a:pt x="91" y="98"/>
                      </a:lnTo>
                      <a:lnTo>
                        <a:pt x="51" y="15"/>
                      </a:lnTo>
                      <a:lnTo>
                        <a:pt x="0" y="0"/>
                      </a:lnTo>
                      <a:lnTo>
                        <a:pt x="4" y="79"/>
                      </a:lnTo>
                      <a:lnTo>
                        <a:pt x="22" y="16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" name="Freeform 24">
                  <a:extLst>
                    <a:ext uri="{FF2B5EF4-FFF2-40B4-BE49-F238E27FC236}">
                      <a16:creationId xmlns:a16="http://schemas.microsoft.com/office/drawing/2014/main" id="{58A3C49A-4B75-4781-B9B6-7F7E86666D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7075" y="341313"/>
                  <a:ext cx="82550" cy="88900"/>
                </a:xfrm>
                <a:custGeom>
                  <a:avLst/>
                  <a:gdLst>
                    <a:gd name="T0" fmla="*/ 37 w 260"/>
                    <a:gd name="T1" fmla="*/ 118 h 283"/>
                    <a:gd name="T2" fmla="*/ 45 w 260"/>
                    <a:gd name="T3" fmla="*/ 201 h 283"/>
                    <a:gd name="T4" fmla="*/ 125 w 260"/>
                    <a:gd name="T5" fmla="*/ 283 h 283"/>
                    <a:gd name="T6" fmla="*/ 179 w 260"/>
                    <a:gd name="T7" fmla="*/ 272 h 283"/>
                    <a:gd name="T8" fmla="*/ 201 w 260"/>
                    <a:gd name="T9" fmla="*/ 209 h 283"/>
                    <a:gd name="T10" fmla="*/ 260 w 260"/>
                    <a:gd name="T11" fmla="*/ 136 h 283"/>
                    <a:gd name="T12" fmla="*/ 203 w 260"/>
                    <a:gd name="T13" fmla="*/ 96 h 283"/>
                    <a:gd name="T14" fmla="*/ 196 w 260"/>
                    <a:gd name="T15" fmla="*/ 60 h 283"/>
                    <a:gd name="T16" fmla="*/ 213 w 260"/>
                    <a:gd name="T17" fmla="*/ 27 h 283"/>
                    <a:gd name="T18" fmla="*/ 173 w 260"/>
                    <a:gd name="T19" fmla="*/ 0 h 283"/>
                    <a:gd name="T20" fmla="*/ 190 w 260"/>
                    <a:gd name="T21" fmla="*/ 96 h 283"/>
                    <a:gd name="T22" fmla="*/ 141 w 260"/>
                    <a:gd name="T23" fmla="*/ 157 h 283"/>
                    <a:gd name="T24" fmla="*/ 141 w 260"/>
                    <a:gd name="T25" fmla="*/ 193 h 283"/>
                    <a:gd name="T26" fmla="*/ 104 w 260"/>
                    <a:gd name="T27" fmla="*/ 120 h 283"/>
                    <a:gd name="T28" fmla="*/ 143 w 260"/>
                    <a:gd name="T29" fmla="*/ 54 h 283"/>
                    <a:gd name="T30" fmla="*/ 66 w 260"/>
                    <a:gd name="T31" fmla="*/ 55 h 283"/>
                    <a:gd name="T32" fmla="*/ 16 w 260"/>
                    <a:gd name="T33" fmla="*/ 31 h 283"/>
                    <a:gd name="T34" fmla="*/ 0 w 260"/>
                    <a:gd name="T35" fmla="*/ 75 h 283"/>
                    <a:gd name="T36" fmla="*/ 0 w 260"/>
                    <a:gd name="T37" fmla="*/ 111 h 283"/>
                    <a:gd name="T38" fmla="*/ 37 w 260"/>
                    <a:gd name="T39" fmla="*/ 118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60" h="283">
                      <a:moveTo>
                        <a:pt x="37" y="118"/>
                      </a:moveTo>
                      <a:lnTo>
                        <a:pt x="45" y="201"/>
                      </a:lnTo>
                      <a:lnTo>
                        <a:pt x="125" y="283"/>
                      </a:lnTo>
                      <a:lnTo>
                        <a:pt x="179" y="272"/>
                      </a:lnTo>
                      <a:lnTo>
                        <a:pt x="201" y="209"/>
                      </a:lnTo>
                      <a:lnTo>
                        <a:pt x="260" y="136"/>
                      </a:lnTo>
                      <a:lnTo>
                        <a:pt x="203" y="96"/>
                      </a:lnTo>
                      <a:lnTo>
                        <a:pt x="196" y="60"/>
                      </a:lnTo>
                      <a:lnTo>
                        <a:pt x="213" y="27"/>
                      </a:lnTo>
                      <a:lnTo>
                        <a:pt x="173" y="0"/>
                      </a:lnTo>
                      <a:lnTo>
                        <a:pt x="190" y="96"/>
                      </a:lnTo>
                      <a:lnTo>
                        <a:pt x="141" y="157"/>
                      </a:lnTo>
                      <a:lnTo>
                        <a:pt x="141" y="193"/>
                      </a:lnTo>
                      <a:lnTo>
                        <a:pt x="104" y="120"/>
                      </a:lnTo>
                      <a:lnTo>
                        <a:pt x="143" y="54"/>
                      </a:lnTo>
                      <a:lnTo>
                        <a:pt x="66" y="55"/>
                      </a:lnTo>
                      <a:lnTo>
                        <a:pt x="16" y="31"/>
                      </a:lnTo>
                      <a:lnTo>
                        <a:pt x="0" y="75"/>
                      </a:lnTo>
                      <a:lnTo>
                        <a:pt x="0" y="111"/>
                      </a:lnTo>
                      <a:lnTo>
                        <a:pt x="37" y="11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id="{C0D9CED2-822A-4349-9432-1CFF2AFEF1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1150" y="1071563"/>
                  <a:ext cx="34925" cy="19050"/>
                </a:xfrm>
                <a:custGeom>
                  <a:avLst/>
                  <a:gdLst>
                    <a:gd name="T0" fmla="*/ 10 w 110"/>
                    <a:gd name="T1" fmla="*/ 60 h 60"/>
                    <a:gd name="T2" fmla="*/ 110 w 110"/>
                    <a:gd name="T3" fmla="*/ 30 h 60"/>
                    <a:gd name="T4" fmla="*/ 72 w 110"/>
                    <a:gd name="T5" fmla="*/ 0 h 60"/>
                    <a:gd name="T6" fmla="*/ 0 w 110"/>
                    <a:gd name="T7" fmla="*/ 35 h 60"/>
                    <a:gd name="T8" fmla="*/ 10 w 110"/>
                    <a:gd name="T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60">
                      <a:moveTo>
                        <a:pt x="10" y="60"/>
                      </a:moveTo>
                      <a:lnTo>
                        <a:pt x="110" y="30"/>
                      </a:lnTo>
                      <a:lnTo>
                        <a:pt x="72" y="0"/>
                      </a:lnTo>
                      <a:lnTo>
                        <a:pt x="0" y="35"/>
                      </a:lnTo>
                      <a:lnTo>
                        <a:pt x="10" y="6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26">
                  <a:extLst>
                    <a:ext uri="{FF2B5EF4-FFF2-40B4-BE49-F238E27FC236}">
                      <a16:creationId xmlns:a16="http://schemas.microsoft.com/office/drawing/2014/main" id="{98DC50C7-D9FA-446A-91B7-6D46410339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4100" y="144463"/>
                  <a:ext cx="128588" cy="100013"/>
                </a:xfrm>
                <a:custGeom>
                  <a:avLst/>
                  <a:gdLst>
                    <a:gd name="T0" fmla="*/ 5 w 402"/>
                    <a:gd name="T1" fmla="*/ 302 h 314"/>
                    <a:gd name="T2" fmla="*/ 67 w 402"/>
                    <a:gd name="T3" fmla="*/ 288 h 314"/>
                    <a:gd name="T4" fmla="*/ 100 w 402"/>
                    <a:gd name="T5" fmla="*/ 255 h 314"/>
                    <a:gd name="T6" fmla="*/ 124 w 402"/>
                    <a:gd name="T7" fmla="*/ 314 h 314"/>
                    <a:gd name="T8" fmla="*/ 160 w 402"/>
                    <a:gd name="T9" fmla="*/ 267 h 314"/>
                    <a:gd name="T10" fmla="*/ 256 w 402"/>
                    <a:gd name="T11" fmla="*/ 204 h 314"/>
                    <a:gd name="T12" fmla="*/ 286 w 402"/>
                    <a:gd name="T13" fmla="*/ 133 h 314"/>
                    <a:gd name="T14" fmla="*/ 349 w 402"/>
                    <a:gd name="T15" fmla="*/ 90 h 314"/>
                    <a:gd name="T16" fmla="*/ 402 w 402"/>
                    <a:gd name="T17" fmla="*/ 59 h 314"/>
                    <a:gd name="T18" fmla="*/ 381 w 402"/>
                    <a:gd name="T19" fmla="*/ 0 h 314"/>
                    <a:gd name="T20" fmla="*/ 354 w 402"/>
                    <a:gd name="T21" fmla="*/ 20 h 314"/>
                    <a:gd name="T22" fmla="*/ 335 w 402"/>
                    <a:gd name="T23" fmla="*/ 70 h 314"/>
                    <a:gd name="T24" fmla="*/ 305 w 402"/>
                    <a:gd name="T25" fmla="*/ 57 h 314"/>
                    <a:gd name="T26" fmla="*/ 196 w 402"/>
                    <a:gd name="T27" fmla="*/ 114 h 314"/>
                    <a:gd name="T28" fmla="*/ 206 w 402"/>
                    <a:gd name="T29" fmla="*/ 163 h 314"/>
                    <a:gd name="T30" fmla="*/ 143 w 402"/>
                    <a:gd name="T31" fmla="*/ 188 h 314"/>
                    <a:gd name="T32" fmla="*/ 149 w 402"/>
                    <a:gd name="T33" fmla="*/ 145 h 314"/>
                    <a:gd name="T34" fmla="*/ 106 w 402"/>
                    <a:gd name="T35" fmla="*/ 122 h 314"/>
                    <a:gd name="T36" fmla="*/ 72 w 402"/>
                    <a:gd name="T37" fmla="*/ 175 h 314"/>
                    <a:gd name="T38" fmla="*/ 0 w 402"/>
                    <a:gd name="T39" fmla="*/ 196 h 314"/>
                    <a:gd name="T40" fmla="*/ 10 w 402"/>
                    <a:gd name="T41" fmla="*/ 255 h 314"/>
                    <a:gd name="T42" fmla="*/ 5 w 402"/>
                    <a:gd name="T43" fmla="*/ 302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02" h="314">
                      <a:moveTo>
                        <a:pt x="5" y="302"/>
                      </a:moveTo>
                      <a:lnTo>
                        <a:pt x="67" y="288"/>
                      </a:lnTo>
                      <a:lnTo>
                        <a:pt x="100" y="255"/>
                      </a:lnTo>
                      <a:lnTo>
                        <a:pt x="124" y="314"/>
                      </a:lnTo>
                      <a:lnTo>
                        <a:pt x="160" y="267"/>
                      </a:lnTo>
                      <a:lnTo>
                        <a:pt x="256" y="204"/>
                      </a:lnTo>
                      <a:lnTo>
                        <a:pt x="286" y="133"/>
                      </a:lnTo>
                      <a:lnTo>
                        <a:pt x="349" y="90"/>
                      </a:lnTo>
                      <a:lnTo>
                        <a:pt x="402" y="59"/>
                      </a:lnTo>
                      <a:lnTo>
                        <a:pt x="381" y="0"/>
                      </a:lnTo>
                      <a:lnTo>
                        <a:pt x="354" y="20"/>
                      </a:lnTo>
                      <a:lnTo>
                        <a:pt x="335" y="70"/>
                      </a:lnTo>
                      <a:lnTo>
                        <a:pt x="305" y="57"/>
                      </a:lnTo>
                      <a:lnTo>
                        <a:pt x="196" y="114"/>
                      </a:lnTo>
                      <a:lnTo>
                        <a:pt x="206" y="163"/>
                      </a:lnTo>
                      <a:lnTo>
                        <a:pt x="143" y="188"/>
                      </a:lnTo>
                      <a:lnTo>
                        <a:pt x="149" y="145"/>
                      </a:lnTo>
                      <a:lnTo>
                        <a:pt x="106" y="122"/>
                      </a:lnTo>
                      <a:lnTo>
                        <a:pt x="72" y="175"/>
                      </a:lnTo>
                      <a:lnTo>
                        <a:pt x="0" y="196"/>
                      </a:lnTo>
                      <a:lnTo>
                        <a:pt x="10" y="255"/>
                      </a:lnTo>
                      <a:lnTo>
                        <a:pt x="5" y="30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27">
                  <a:extLst>
                    <a:ext uri="{FF2B5EF4-FFF2-40B4-BE49-F238E27FC236}">
                      <a16:creationId xmlns:a16="http://schemas.microsoft.com/office/drawing/2014/main" id="{4B050A08-F70D-4A6F-9185-AFFF87019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6325" y="273050"/>
                  <a:ext cx="63500" cy="41275"/>
                </a:xfrm>
                <a:custGeom>
                  <a:avLst/>
                  <a:gdLst>
                    <a:gd name="T0" fmla="*/ 0 w 197"/>
                    <a:gd name="T1" fmla="*/ 58 h 130"/>
                    <a:gd name="T2" fmla="*/ 110 w 197"/>
                    <a:gd name="T3" fmla="*/ 123 h 130"/>
                    <a:gd name="T4" fmla="*/ 187 w 197"/>
                    <a:gd name="T5" fmla="*/ 130 h 130"/>
                    <a:gd name="T6" fmla="*/ 197 w 197"/>
                    <a:gd name="T7" fmla="*/ 106 h 130"/>
                    <a:gd name="T8" fmla="*/ 163 w 197"/>
                    <a:gd name="T9" fmla="*/ 43 h 130"/>
                    <a:gd name="T10" fmla="*/ 69 w 197"/>
                    <a:gd name="T11" fmla="*/ 0 h 130"/>
                    <a:gd name="T12" fmla="*/ 0 w 197"/>
                    <a:gd name="T13" fmla="*/ 5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7" h="130">
                      <a:moveTo>
                        <a:pt x="0" y="58"/>
                      </a:moveTo>
                      <a:lnTo>
                        <a:pt x="110" y="123"/>
                      </a:lnTo>
                      <a:lnTo>
                        <a:pt x="187" y="130"/>
                      </a:lnTo>
                      <a:lnTo>
                        <a:pt x="197" y="106"/>
                      </a:lnTo>
                      <a:lnTo>
                        <a:pt x="163" y="43"/>
                      </a:lnTo>
                      <a:lnTo>
                        <a:pt x="69" y="0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28">
                  <a:extLst>
                    <a:ext uri="{FF2B5EF4-FFF2-40B4-BE49-F238E27FC236}">
                      <a16:creationId xmlns:a16="http://schemas.microsoft.com/office/drawing/2014/main" id="{07BBA6EA-62B3-49B5-9DB6-B82A160222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3525" y="104775"/>
                  <a:ext cx="14288" cy="20638"/>
                </a:xfrm>
                <a:custGeom>
                  <a:avLst/>
                  <a:gdLst>
                    <a:gd name="T0" fmla="*/ 40 w 43"/>
                    <a:gd name="T1" fmla="*/ 2 h 66"/>
                    <a:gd name="T2" fmla="*/ 0 w 43"/>
                    <a:gd name="T3" fmla="*/ 0 h 66"/>
                    <a:gd name="T4" fmla="*/ 43 w 43"/>
                    <a:gd name="T5" fmla="*/ 66 h 66"/>
                    <a:gd name="T6" fmla="*/ 40 w 43"/>
                    <a:gd name="T7" fmla="*/ 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66">
                      <a:moveTo>
                        <a:pt x="40" y="2"/>
                      </a:moveTo>
                      <a:lnTo>
                        <a:pt x="0" y="0"/>
                      </a:lnTo>
                      <a:lnTo>
                        <a:pt x="43" y="66"/>
                      </a:lnTo>
                      <a:lnTo>
                        <a:pt x="40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29">
                  <a:extLst>
                    <a:ext uri="{FF2B5EF4-FFF2-40B4-BE49-F238E27FC236}">
                      <a16:creationId xmlns:a16="http://schemas.microsoft.com/office/drawing/2014/main" id="{0019A002-E1E2-4604-8FCA-DFA70B3D19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0488" y="61913"/>
                  <a:ext cx="84138" cy="57150"/>
                </a:xfrm>
                <a:custGeom>
                  <a:avLst/>
                  <a:gdLst>
                    <a:gd name="T0" fmla="*/ 11 w 263"/>
                    <a:gd name="T1" fmla="*/ 180 h 180"/>
                    <a:gd name="T2" fmla="*/ 80 w 263"/>
                    <a:gd name="T3" fmla="*/ 139 h 180"/>
                    <a:gd name="T4" fmla="*/ 160 w 263"/>
                    <a:gd name="T5" fmla="*/ 136 h 180"/>
                    <a:gd name="T6" fmla="*/ 234 w 263"/>
                    <a:gd name="T7" fmla="*/ 118 h 180"/>
                    <a:gd name="T8" fmla="*/ 263 w 263"/>
                    <a:gd name="T9" fmla="*/ 64 h 180"/>
                    <a:gd name="T10" fmla="*/ 204 w 263"/>
                    <a:gd name="T11" fmla="*/ 92 h 180"/>
                    <a:gd name="T12" fmla="*/ 119 w 263"/>
                    <a:gd name="T13" fmla="*/ 0 h 180"/>
                    <a:gd name="T14" fmla="*/ 99 w 263"/>
                    <a:gd name="T15" fmla="*/ 33 h 180"/>
                    <a:gd name="T16" fmla="*/ 16 w 263"/>
                    <a:gd name="T17" fmla="*/ 38 h 180"/>
                    <a:gd name="T18" fmla="*/ 3 w 263"/>
                    <a:gd name="T19" fmla="*/ 83 h 180"/>
                    <a:gd name="T20" fmla="*/ 63 w 263"/>
                    <a:gd name="T21" fmla="*/ 93 h 180"/>
                    <a:gd name="T22" fmla="*/ 67 w 263"/>
                    <a:gd name="T23" fmla="*/ 124 h 180"/>
                    <a:gd name="T24" fmla="*/ 0 w 263"/>
                    <a:gd name="T25" fmla="*/ 130 h 180"/>
                    <a:gd name="T26" fmla="*/ 11 w 263"/>
                    <a:gd name="T27" fmla="*/ 18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63" h="180">
                      <a:moveTo>
                        <a:pt x="11" y="180"/>
                      </a:moveTo>
                      <a:lnTo>
                        <a:pt x="80" y="139"/>
                      </a:lnTo>
                      <a:lnTo>
                        <a:pt x="160" y="136"/>
                      </a:lnTo>
                      <a:lnTo>
                        <a:pt x="234" y="118"/>
                      </a:lnTo>
                      <a:lnTo>
                        <a:pt x="263" y="64"/>
                      </a:lnTo>
                      <a:lnTo>
                        <a:pt x="204" y="92"/>
                      </a:lnTo>
                      <a:lnTo>
                        <a:pt x="119" y="0"/>
                      </a:lnTo>
                      <a:lnTo>
                        <a:pt x="99" y="33"/>
                      </a:lnTo>
                      <a:lnTo>
                        <a:pt x="16" y="38"/>
                      </a:lnTo>
                      <a:lnTo>
                        <a:pt x="3" y="83"/>
                      </a:lnTo>
                      <a:lnTo>
                        <a:pt x="63" y="93"/>
                      </a:lnTo>
                      <a:lnTo>
                        <a:pt x="67" y="124"/>
                      </a:lnTo>
                      <a:lnTo>
                        <a:pt x="0" y="130"/>
                      </a:lnTo>
                      <a:lnTo>
                        <a:pt x="11" y="18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30">
                  <a:extLst>
                    <a:ext uri="{FF2B5EF4-FFF2-40B4-BE49-F238E27FC236}">
                      <a16:creationId xmlns:a16="http://schemas.microsoft.com/office/drawing/2014/main" id="{533F4B9C-BAF9-41CA-8F35-A438335E8A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9838" y="107950"/>
                  <a:ext cx="19050" cy="30163"/>
                </a:xfrm>
                <a:custGeom>
                  <a:avLst/>
                  <a:gdLst>
                    <a:gd name="T0" fmla="*/ 20 w 57"/>
                    <a:gd name="T1" fmla="*/ 99 h 99"/>
                    <a:gd name="T2" fmla="*/ 53 w 57"/>
                    <a:gd name="T3" fmla="*/ 92 h 99"/>
                    <a:gd name="T4" fmla="*/ 57 w 57"/>
                    <a:gd name="T5" fmla="*/ 25 h 99"/>
                    <a:gd name="T6" fmla="*/ 23 w 57"/>
                    <a:gd name="T7" fmla="*/ 0 h 99"/>
                    <a:gd name="T8" fmla="*/ 0 w 57"/>
                    <a:gd name="T9" fmla="*/ 60 h 99"/>
                    <a:gd name="T10" fmla="*/ 27 w 57"/>
                    <a:gd name="T11" fmla="*/ 72 h 99"/>
                    <a:gd name="T12" fmla="*/ 20 w 57"/>
                    <a:gd name="T13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" h="99">
                      <a:moveTo>
                        <a:pt x="20" y="99"/>
                      </a:moveTo>
                      <a:lnTo>
                        <a:pt x="53" y="92"/>
                      </a:lnTo>
                      <a:lnTo>
                        <a:pt x="57" y="25"/>
                      </a:lnTo>
                      <a:lnTo>
                        <a:pt x="23" y="0"/>
                      </a:lnTo>
                      <a:lnTo>
                        <a:pt x="0" y="60"/>
                      </a:lnTo>
                      <a:lnTo>
                        <a:pt x="27" y="72"/>
                      </a:lnTo>
                      <a:lnTo>
                        <a:pt x="20" y="9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31">
                  <a:extLst>
                    <a:ext uri="{FF2B5EF4-FFF2-40B4-BE49-F238E27FC236}">
                      <a16:creationId xmlns:a16="http://schemas.microsoft.com/office/drawing/2014/main" id="{045AAEE3-917E-467A-825A-821F4EA1B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8713" y="214313"/>
                  <a:ext cx="65088" cy="87313"/>
                </a:xfrm>
                <a:custGeom>
                  <a:avLst/>
                  <a:gdLst>
                    <a:gd name="T0" fmla="*/ 151 w 206"/>
                    <a:gd name="T1" fmla="*/ 18 h 271"/>
                    <a:gd name="T2" fmla="*/ 86 w 206"/>
                    <a:gd name="T3" fmla="*/ 62 h 271"/>
                    <a:gd name="T4" fmla="*/ 76 w 206"/>
                    <a:gd name="T5" fmla="*/ 105 h 271"/>
                    <a:gd name="T6" fmla="*/ 32 w 206"/>
                    <a:gd name="T7" fmla="*/ 72 h 271"/>
                    <a:gd name="T8" fmla="*/ 0 w 206"/>
                    <a:gd name="T9" fmla="*/ 139 h 271"/>
                    <a:gd name="T10" fmla="*/ 37 w 206"/>
                    <a:gd name="T11" fmla="*/ 178 h 271"/>
                    <a:gd name="T12" fmla="*/ 37 w 206"/>
                    <a:gd name="T13" fmla="*/ 261 h 271"/>
                    <a:gd name="T14" fmla="*/ 73 w 206"/>
                    <a:gd name="T15" fmla="*/ 271 h 271"/>
                    <a:gd name="T16" fmla="*/ 142 w 206"/>
                    <a:gd name="T17" fmla="*/ 184 h 271"/>
                    <a:gd name="T18" fmla="*/ 183 w 206"/>
                    <a:gd name="T19" fmla="*/ 134 h 271"/>
                    <a:gd name="T20" fmla="*/ 206 w 206"/>
                    <a:gd name="T21" fmla="*/ 97 h 271"/>
                    <a:gd name="T22" fmla="*/ 178 w 206"/>
                    <a:gd name="T23" fmla="*/ 57 h 271"/>
                    <a:gd name="T24" fmla="*/ 181 w 206"/>
                    <a:gd name="T25" fmla="*/ 0 h 271"/>
                    <a:gd name="T26" fmla="*/ 151 w 206"/>
                    <a:gd name="T27" fmla="*/ 18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6" h="271">
                      <a:moveTo>
                        <a:pt x="151" y="18"/>
                      </a:moveTo>
                      <a:lnTo>
                        <a:pt x="86" y="62"/>
                      </a:lnTo>
                      <a:lnTo>
                        <a:pt x="76" y="105"/>
                      </a:lnTo>
                      <a:lnTo>
                        <a:pt x="32" y="72"/>
                      </a:lnTo>
                      <a:lnTo>
                        <a:pt x="0" y="139"/>
                      </a:lnTo>
                      <a:lnTo>
                        <a:pt x="37" y="178"/>
                      </a:lnTo>
                      <a:lnTo>
                        <a:pt x="37" y="261"/>
                      </a:lnTo>
                      <a:lnTo>
                        <a:pt x="73" y="271"/>
                      </a:lnTo>
                      <a:lnTo>
                        <a:pt x="142" y="184"/>
                      </a:lnTo>
                      <a:lnTo>
                        <a:pt x="183" y="134"/>
                      </a:lnTo>
                      <a:lnTo>
                        <a:pt x="206" y="97"/>
                      </a:lnTo>
                      <a:lnTo>
                        <a:pt x="178" y="57"/>
                      </a:lnTo>
                      <a:lnTo>
                        <a:pt x="181" y="0"/>
                      </a:lnTo>
                      <a:lnTo>
                        <a:pt x="151" y="1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32">
                  <a:extLst>
                    <a:ext uri="{FF2B5EF4-FFF2-40B4-BE49-F238E27FC236}">
                      <a16:creationId xmlns:a16="http://schemas.microsoft.com/office/drawing/2014/main" id="{8BF79A71-9F4F-4023-8D06-5BB0BF7602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125" y="268288"/>
                  <a:ext cx="25400" cy="26988"/>
                </a:xfrm>
                <a:custGeom>
                  <a:avLst/>
                  <a:gdLst>
                    <a:gd name="T0" fmla="*/ 81 w 81"/>
                    <a:gd name="T1" fmla="*/ 35 h 85"/>
                    <a:gd name="T2" fmla="*/ 31 w 81"/>
                    <a:gd name="T3" fmla="*/ 0 h 85"/>
                    <a:gd name="T4" fmla="*/ 0 w 81"/>
                    <a:gd name="T5" fmla="*/ 6 h 85"/>
                    <a:gd name="T6" fmla="*/ 47 w 81"/>
                    <a:gd name="T7" fmla="*/ 85 h 85"/>
                    <a:gd name="T8" fmla="*/ 81 w 81"/>
                    <a:gd name="T9" fmla="*/ 3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5">
                      <a:moveTo>
                        <a:pt x="81" y="35"/>
                      </a:moveTo>
                      <a:lnTo>
                        <a:pt x="31" y="0"/>
                      </a:lnTo>
                      <a:lnTo>
                        <a:pt x="0" y="6"/>
                      </a:lnTo>
                      <a:lnTo>
                        <a:pt x="47" y="85"/>
                      </a:lnTo>
                      <a:lnTo>
                        <a:pt x="81" y="3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33">
                  <a:extLst>
                    <a:ext uri="{FF2B5EF4-FFF2-40B4-BE49-F238E27FC236}">
                      <a16:creationId xmlns:a16="http://schemas.microsoft.com/office/drawing/2014/main" id="{623F4CA7-19DC-468B-88DB-326079FFBC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6925" y="306388"/>
                  <a:ext cx="53975" cy="68263"/>
                </a:xfrm>
                <a:custGeom>
                  <a:avLst/>
                  <a:gdLst>
                    <a:gd name="T0" fmla="*/ 35 w 167"/>
                    <a:gd name="T1" fmla="*/ 126 h 212"/>
                    <a:gd name="T2" fmla="*/ 65 w 167"/>
                    <a:gd name="T3" fmla="*/ 156 h 212"/>
                    <a:gd name="T4" fmla="*/ 115 w 167"/>
                    <a:gd name="T5" fmla="*/ 212 h 212"/>
                    <a:gd name="T6" fmla="*/ 158 w 167"/>
                    <a:gd name="T7" fmla="*/ 185 h 212"/>
                    <a:gd name="T8" fmla="*/ 167 w 167"/>
                    <a:gd name="T9" fmla="*/ 135 h 212"/>
                    <a:gd name="T10" fmla="*/ 134 w 167"/>
                    <a:gd name="T11" fmla="*/ 123 h 212"/>
                    <a:gd name="T12" fmla="*/ 124 w 167"/>
                    <a:gd name="T13" fmla="*/ 83 h 212"/>
                    <a:gd name="T14" fmla="*/ 67 w 167"/>
                    <a:gd name="T15" fmla="*/ 76 h 212"/>
                    <a:gd name="T16" fmla="*/ 63 w 167"/>
                    <a:gd name="T17" fmla="*/ 37 h 212"/>
                    <a:gd name="T18" fmla="*/ 33 w 167"/>
                    <a:gd name="T19" fmla="*/ 0 h 212"/>
                    <a:gd name="T20" fmla="*/ 0 w 167"/>
                    <a:gd name="T21" fmla="*/ 27 h 212"/>
                    <a:gd name="T22" fmla="*/ 43 w 167"/>
                    <a:gd name="T23" fmla="*/ 77 h 212"/>
                    <a:gd name="T24" fmla="*/ 35 w 167"/>
                    <a:gd name="T25" fmla="*/ 126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7" h="212">
                      <a:moveTo>
                        <a:pt x="35" y="126"/>
                      </a:moveTo>
                      <a:lnTo>
                        <a:pt x="65" y="156"/>
                      </a:lnTo>
                      <a:lnTo>
                        <a:pt x="115" y="212"/>
                      </a:lnTo>
                      <a:lnTo>
                        <a:pt x="158" y="185"/>
                      </a:lnTo>
                      <a:lnTo>
                        <a:pt x="167" y="135"/>
                      </a:lnTo>
                      <a:lnTo>
                        <a:pt x="134" y="123"/>
                      </a:lnTo>
                      <a:lnTo>
                        <a:pt x="124" y="83"/>
                      </a:lnTo>
                      <a:lnTo>
                        <a:pt x="67" y="76"/>
                      </a:lnTo>
                      <a:lnTo>
                        <a:pt x="63" y="37"/>
                      </a:lnTo>
                      <a:lnTo>
                        <a:pt x="33" y="0"/>
                      </a:lnTo>
                      <a:lnTo>
                        <a:pt x="0" y="27"/>
                      </a:lnTo>
                      <a:lnTo>
                        <a:pt x="43" y="77"/>
                      </a:lnTo>
                      <a:lnTo>
                        <a:pt x="35" y="12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34">
                  <a:extLst>
                    <a:ext uri="{FF2B5EF4-FFF2-40B4-BE49-F238E27FC236}">
                      <a16:creationId xmlns:a16="http://schemas.microsoft.com/office/drawing/2014/main" id="{F7A7840C-83FE-4FBA-A0B1-08E6E9D1C0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7713" y="309563"/>
                  <a:ext cx="14288" cy="39688"/>
                </a:xfrm>
                <a:custGeom>
                  <a:avLst/>
                  <a:gdLst>
                    <a:gd name="T0" fmla="*/ 43 w 49"/>
                    <a:gd name="T1" fmla="*/ 79 h 123"/>
                    <a:gd name="T2" fmla="*/ 49 w 49"/>
                    <a:gd name="T3" fmla="*/ 16 h 123"/>
                    <a:gd name="T4" fmla="*/ 32 w 49"/>
                    <a:gd name="T5" fmla="*/ 0 h 123"/>
                    <a:gd name="T6" fmla="*/ 0 w 49"/>
                    <a:gd name="T7" fmla="*/ 79 h 123"/>
                    <a:gd name="T8" fmla="*/ 33 w 49"/>
                    <a:gd name="T9" fmla="*/ 123 h 123"/>
                    <a:gd name="T10" fmla="*/ 43 w 49"/>
                    <a:gd name="T11" fmla="*/ 79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123">
                      <a:moveTo>
                        <a:pt x="43" y="79"/>
                      </a:moveTo>
                      <a:lnTo>
                        <a:pt x="49" y="16"/>
                      </a:lnTo>
                      <a:lnTo>
                        <a:pt x="32" y="0"/>
                      </a:lnTo>
                      <a:lnTo>
                        <a:pt x="0" y="79"/>
                      </a:lnTo>
                      <a:lnTo>
                        <a:pt x="33" y="123"/>
                      </a:lnTo>
                      <a:lnTo>
                        <a:pt x="43" y="7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35">
                  <a:extLst>
                    <a:ext uri="{FF2B5EF4-FFF2-40B4-BE49-F238E27FC236}">
                      <a16:creationId xmlns:a16="http://schemas.microsoft.com/office/drawing/2014/main" id="{BC91DA11-B515-4977-8583-2544EC905C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8513" y="396875"/>
                  <a:ext cx="31750" cy="31750"/>
                </a:xfrm>
                <a:custGeom>
                  <a:avLst/>
                  <a:gdLst>
                    <a:gd name="T0" fmla="*/ 0 w 100"/>
                    <a:gd name="T1" fmla="*/ 60 h 97"/>
                    <a:gd name="T2" fmla="*/ 15 w 100"/>
                    <a:gd name="T3" fmla="*/ 97 h 97"/>
                    <a:gd name="T4" fmla="*/ 77 w 100"/>
                    <a:gd name="T5" fmla="*/ 89 h 97"/>
                    <a:gd name="T6" fmla="*/ 100 w 100"/>
                    <a:gd name="T7" fmla="*/ 7 h 97"/>
                    <a:gd name="T8" fmla="*/ 74 w 100"/>
                    <a:gd name="T9" fmla="*/ 0 h 97"/>
                    <a:gd name="T10" fmla="*/ 57 w 100"/>
                    <a:gd name="T11" fmla="*/ 37 h 97"/>
                    <a:gd name="T12" fmla="*/ 0 w 100"/>
                    <a:gd name="T13" fmla="*/ 6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97">
                      <a:moveTo>
                        <a:pt x="0" y="60"/>
                      </a:moveTo>
                      <a:lnTo>
                        <a:pt x="15" y="97"/>
                      </a:lnTo>
                      <a:lnTo>
                        <a:pt x="77" y="89"/>
                      </a:lnTo>
                      <a:lnTo>
                        <a:pt x="100" y="7"/>
                      </a:lnTo>
                      <a:lnTo>
                        <a:pt x="74" y="0"/>
                      </a:lnTo>
                      <a:lnTo>
                        <a:pt x="57" y="37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36">
                  <a:extLst>
                    <a:ext uri="{FF2B5EF4-FFF2-40B4-BE49-F238E27FC236}">
                      <a16:creationId xmlns:a16="http://schemas.microsoft.com/office/drawing/2014/main" id="{55CC734D-4BF3-459F-8AE0-E8C1D0B541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9000" y="312738"/>
                  <a:ext cx="38100" cy="61913"/>
                </a:xfrm>
                <a:custGeom>
                  <a:avLst/>
                  <a:gdLst>
                    <a:gd name="T0" fmla="*/ 17 w 120"/>
                    <a:gd name="T1" fmla="*/ 167 h 196"/>
                    <a:gd name="T2" fmla="*/ 64 w 120"/>
                    <a:gd name="T3" fmla="*/ 196 h 196"/>
                    <a:gd name="T4" fmla="*/ 101 w 120"/>
                    <a:gd name="T5" fmla="*/ 169 h 196"/>
                    <a:gd name="T6" fmla="*/ 71 w 120"/>
                    <a:gd name="T7" fmla="*/ 93 h 196"/>
                    <a:gd name="T8" fmla="*/ 120 w 120"/>
                    <a:gd name="T9" fmla="*/ 27 h 196"/>
                    <a:gd name="T10" fmla="*/ 80 w 120"/>
                    <a:gd name="T11" fmla="*/ 0 h 196"/>
                    <a:gd name="T12" fmla="*/ 46 w 120"/>
                    <a:gd name="T13" fmla="*/ 24 h 196"/>
                    <a:gd name="T14" fmla="*/ 29 w 120"/>
                    <a:gd name="T15" fmla="*/ 57 h 196"/>
                    <a:gd name="T16" fmla="*/ 0 w 120"/>
                    <a:gd name="T17" fmla="*/ 74 h 196"/>
                    <a:gd name="T18" fmla="*/ 24 w 120"/>
                    <a:gd name="T19" fmla="*/ 133 h 196"/>
                    <a:gd name="T20" fmla="*/ 17 w 120"/>
                    <a:gd name="T21" fmla="*/ 167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0" h="196">
                      <a:moveTo>
                        <a:pt x="17" y="167"/>
                      </a:moveTo>
                      <a:lnTo>
                        <a:pt x="64" y="196"/>
                      </a:lnTo>
                      <a:lnTo>
                        <a:pt x="101" y="169"/>
                      </a:lnTo>
                      <a:lnTo>
                        <a:pt x="71" y="93"/>
                      </a:lnTo>
                      <a:lnTo>
                        <a:pt x="120" y="27"/>
                      </a:lnTo>
                      <a:lnTo>
                        <a:pt x="80" y="0"/>
                      </a:lnTo>
                      <a:lnTo>
                        <a:pt x="46" y="24"/>
                      </a:lnTo>
                      <a:lnTo>
                        <a:pt x="29" y="57"/>
                      </a:lnTo>
                      <a:lnTo>
                        <a:pt x="0" y="74"/>
                      </a:lnTo>
                      <a:lnTo>
                        <a:pt x="24" y="133"/>
                      </a:lnTo>
                      <a:lnTo>
                        <a:pt x="17" y="16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37">
                  <a:extLst>
                    <a:ext uri="{FF2B5EF4-FFF2-40B4-BE49-F238E27FC236}">
                      <a16:creationId xmlns:a16="http://schemas.microsoft.com/office/drawing/2014/main" id="{FD54A597-36F2-4D2C-951F-387361BEC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7250" y="296863"/>
                  <a:ext cx="15875" cy="22225"/>
                </a:xfrm>
                <a:custGeom>
                  <a:avLst/>
                  <a:gdLst>
                    <a:gd name="T0" fmla="*/ 50 w 50"/>
                    <a:gd name="T1" fmla="*/ 49 h 67"/>
                    <a:gd name="T2" fmla="*/ 20 w 50"/>
                    <a:gd name="T3" fmla="*/ 0 h 67"/>
                    <a:gd name="T4" fmla="*/ 3 w 50"/>
                    <a:gd name="T5" fmla="*/ 13 h 67"/>
                    <a:gd name="T6" fmla="*/ 0 w 50"/>
                    <a:gd name="T7" fmla="*/ 43 h 67"/>
                    <a:gd name="T8" fmla="*/ 23 w 50"/>
                    <a:gd name="T9" fmla="*/ 67 h 67"/>
                    <a:gd name="T10" fmla="*/ 50 w 50"/>
                    <a:gd name="T11" fmla="*/ 49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" h="67">
                      <a:moveTo>
                        <a:pt x="50" y="49"/>
                      </a:moveTo>
                      <a:lnTo>
                        <a:pt x="20" y="0"/>
                      </a:lnTo>
                      <a:lnTo>
                        <a:pt x="3" y="13"/>
                      </a:lnTo>
                      <a:lnTo>
                        <a:pt x="0" y="43"/>
                      </a:lnTo>
                      <a:lnTo>
                        <a:pt x="23" y="67"/>
                      </a:lnTo>
                      <a:lnTo>
                        <a:pt x="50" y="4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" name="Freeform 38">
                  <a:extLst>
                    <a:ext uri="{FF2B5EF4-FFF2-40B4-BE49-F238E27FC236}">
                      <a16:creationId xmlns:a16="http://schemas.microsoft.com/office/drawing/2014/main" id="{C727B773-6E92-4EEF-959C-27682638E5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7350" y="669925"/>
                  <a:ext cx="131763" cy="161925"/>
                </a:xfrm>
                <a:custGeom>
                  <a:avLst/>
                  <a:gdLst>
                    <a:gd name="T0" fmla="*/ 315 w 418"/>
                    <a:gd name="T1" fmla="*/ 135 h 506"/>
                    <a:gd name="T2" fmla="*/ 268 w 418"/>
                    <a:gd name="T3" fmla="*/ 156 h 506"/>
                    <a:gd name="T4" fmla="*/ 252 w 418"/>
                    <a:gd name="T5" fmla="*/ 212 h 506"/>
                    <a:gd name="T6" fmla="*/ 232 w 418"/>
                    <a:gd name="T7" fmla="*/ 276 h 506"/>
                    <a:gd name="T8" fmla="*/ 185 w 418"/>
                    <a:gd name="T9" fmla="*/ 286 h 506"/>
                    <a:gd name="T10" fmla="*/ 179 w 418"/>
                    <a:gd name="T11" fmla="*/ 247 h 506"/>
                    <a:gd name="T12" fmla="*/ 228 w 418"/>
                    <a:gd name="T13" fmla="*/ 183 h 506"/>
                    <a:gd name="T14" fmla="*/ 228 w 418"/>
                    <a:gd name="T15" fmla="*/ 160 h 506"/>
                    <a:gd name="T16" fmla="*/ 191 w 418"/>
                    <a:gd name="T17" fmla="*/ 126 h 506"/>
                    <a:gd name="T18" fmla="*/ 221 w 418"/>
                    <a:gd name="T19" fmla="*/ 77 h 506"/>
                    <a:gd name="T20" fmla="*/ 200 w 418"/>
                    <a:gd name="T21" fmla="*/ 4 h 506"/>
                    <a:gd name="T22" fmla="*/ 170 w 418"/>
                    <a:gd name="T23" fmla="*/ 0 h 506"/>
                    <a:gd name="T24" fmla="*/ 111 w 418"/>
                    <a:gd name="T25" fmla="*/ 121 h 506"/>
                    <a:gd name="T26" fmla="*/ 131 w 418"/>
                    <a:gd name="T27" fmla="*/ 151 h 506"/>
                    <a:gd name="T28" fmla="*/ 105 w 418"/>
                    <a:gd name="T29" fmla="*/ 188 h 506"/>
                    <a:gd name="T30" fmla="*/ 105 w 418"/>
                    <a:gd name="T31" fmla="*/ 247 h 506"/>
                    <a:gd name="T32" fmla="*/ 19 w 418"/>
                    <a:gd name="T33" fmla="*/ 341 h 506"/>
                    <a:gd name="T34" fmla="*/ 43 w 418"/>
                    <a:gd name="T35" fmla="*/ 374 h 506"/>
                    <a:gd name="T36" fmla="*/ 0 w 418"/>
                    <a:gd name="T37" fmla="*/ 394 h 506"/>
                    <a:gd name="T38" fmla="*/ 7 w 418"/>
                    <a:gd name="T39" fmla="*/ 414 h 506"/>
                    <a:gd name="T40" fmla="*/ 44 w 418"/>
                    <a:gd name="T41" fmla="*/ 420 h 506"/>
                    <a:gd name="T42" fmla="*/ 12 w 418"/>
                    <a:gd name="T43" fmla="*/ 497 h 506"/>
                    <a:gd name="T44" fmla="*/ 35 w 418"/>
                    <a:gd name="T45" fmla="*/ 503 h 506"/>
                    <a:gd name="T46" fmla="*/ 71 w 418"/>
                    <a:gd name="T47" fmla="*/ 414 h 506"/>
                    <a:gd name="T48" fmla="*/ 113 w 418"/>
                    <a:gd name="T49" fmla="*/ 374 h 506"/>
                    <a:gd name="T50" fmla="*/ 104 w 418"/>
                    <a:gd name="T51" fmla="*/ 476 h 506"/>
                    <a:gd name="T52" fmla="*/ 134 w 418"/>
                    <a:gd name="T53" fmla="*/ 506 h 506"/>
                    <a:gd name="T54" fmla="*/ 134 w 418"/>
                    <a:gd name="T55" fmla="*/ 506 h 506"/>
                    <a:gd name="T56" fmla="*/ 159 w 418"/>
                    <a:gd name="T57" fmla="*/ 464 h 506"/>
                    <a:gd name="T58" fmla="*/ 176 w 418"/>
                    <a:gd name="T59" fmla="*/ 434 h 506"/>
                    <a:gd name="T60" fmla="*/ 182 w 418"/>
                    <a:gd name="T61" fmla="*/ 423 h 506"/>
                    <a:gd name="T62" fmla="*/ 183 w 418"/>
                    <a:gd name="T63" fmla="*/ 416 h 506"/>
                    <a:gd name="T64" fmla="*/ 183 w 418"/>
                    <a:gd name="T65" fmla="*/ 416 h 506"/>
                    <a:gd name="T66" fmla="*/ 184 w 418"/>
                    <a:gd name="T67" fmla="*/ 410 h 506"/>
                    <a:gd name="T68" fmla="*/ 187 w 418"/>
                    <a:gd name="T69" fmla="*/ 403 h 506"/>
                    <a:gd name="T70" fmla="*/ 192 w 418"/>
                    <a:gd name="T71" fmla="*/ 384 h 506"/>
                    <a:gd name="T72" fmla="*/ 200 w 418"/>
                    <a:gd name="T73" fmla="*/ 359 h 506"/>
                    <a:gd name="T74" fmla="*/ 210 w 418"/>
                    <a:gd name="T75" fmla="*/ 409 h 506"/>
                    <a:gd name="T76" fmla="*/ 253 w 418"/>
                    <a:gd name="T77" fmla="*/ 432 h 506"/>
                    <a:gd name="T78" fmla="*/ 287 w 418"/>
                    <a:gd name="T79" fmla="*/ 422 h 506"/>
                    <a:gd name="T80" fmla="*/ 253 w 418"/>
                    <a:gd name="T81" fmla="*/ 371 h 506"/>
                    <a:gd name="T82" fmla="*/ 277 w 418"/>
                    <a:gd name="T83" fmla="*/ 338 h 506"/>
                    <a:gd name="T84" fmla="*/ 289 w 418"/>
                    <a:gd name="T85" fmla="*/ 282 h 506"/>
                    <a:gd name="T86" fmla="*/ 353 w 418"/>
                    <a:gd name="T87" fmla="*/ 288 h 506"/>
                    <a:gd name="T88" fmla="*/ 358 w 418"/>
                    <a:gd name="T89" fmla="*/ 219 h 506"/>
                    <a:gd name="T90" fmla="*/ 418 w 418"/>
                    <a:gd name="T91" fmla="*/ 144 h 506"/>
                    <a:gd name="T92" fmla="*/ 400 w 418"/>
                    <a:gd name="T93" fmla="*/ 108 h 506"/>
                    <a:gd name="T94" fmla="*/ 364 w 418"/>
                    <a:gd name="T95" fmla="*/ 72 h 506"/>
                    <a:gd name="T96" fmla="*/ 364 w 418"/>
                    <a:gd name="T97" fmla="*/ 72 h 506"/>
                    <a:gd name="T98" fmla="*/ 360 w 418"/>
                    <a:gd name="T99" fmla="*/ 74 h 506"/>
                    <a:gd name="T100" fmla="*/ 354 w 418"/>
                    <a:gd name="T101" fmla="*/ 77 h 506"/>
                    <a:gd name="T102" fmla="*/ 349 w 418"/>
                    <a:gd name="T103" fmla="*/ 78 h 506"/>
                    <a:gd name="T104" fmla="*/ 346 w 418"/>
                    <a:gd name="T105" fmla="*/ 80 h 506"/>
                    <a:gd name="T106" fmla="*/ 343 w 418"/>
                    <a:gd name="T107" fmla="*/ 78 h 506"/>
                    <a:gd name="T108" fmla="*/ 340 w 418"/>
                    <a:gd name="T109" fmla="*/ 76 h 506"/>
                    <a:gd name="T110" fmla="*/ 340 w 418"/>
                    <a:gd name="T111" fmla="*/ 76 h 506"/>
                    <a:gd name="T112" fmla="*/ 338 w 418"/>
                    <a:gd name="T113" fmla="*/ 72 h 506"/>
                    <a:gd name="T114" fmla="*/ 335 w 418"/>
                    <a:gd name="T115" fmla="*/ 66 h 506"/>
                    <a:gd name="T116" fmla="*/ 326 w 418"/>
                    <a:gd name="T117" fmla="*/ 55 h 506"/>
                    <a:gd name="T118" fmla="*/ 314 w 418"/>
                    <a:gd name="T119" fmla="*/ 43 h 506"/>
                    <a:gd name="T120" fmla="*/ 283 w 418"/>
                    <a:gd name="T121" fmla="*/ 83 h 506"/>
                    <a:gd name="T122" fmla="*/ 315 w 418"/>
                    <a:gd name="T123" fmla="*/ 135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18" h="506">
                      <a:moveTo>
                        <a:pt x="315" y="135"/>
                      </a:moveTo>
                      <a:lnTo>
                        <a:pt x="268" y="156"/>
                      </a:lnTo>
                      <a:lnTo>
                        <a:pt x="252" y="212"/>
                      </a:lnTo>
                      <a:lnTo>
                        <a:pt x="232" y="276"/>
                      </a:lnTo>
                      <a:lnTo>
                        <a:pt x="185" y="286"/>
                      </a:lnTo>
                      <a:lnTo>
                        <a:pt x="179" y="247"/>
                      </a:lnTo>
                      <a:lnTo>
                        <a:pt x="228" y="183"/>
                      </a:lnTo>
                      <a:lnTo>
                        <a:pt x="228" y="160"/>
                      </a:lnTo>
                      <a:lnTo>
                        <a:pt x="191" y="126"/>
                      </a:lnTo>
                      <a:lnTo>
                        <a:pt x="221" y="77"/>
                      </a:lnTo>
                      <a:lnTo>
                        <a:pt x="200" y="4"/>
                      </a:lnTo>
                      <a:lnTo>
                        <a:pt x="170" y="0"/>
                      </a:lnTo>
                      <a:lnTo>
                        <a:pt x="111" y="121"/>
                      </a:lnTo>
                      <a:lnTo>
                        <a:pt x="131" y="151"/>
                      </a:lnTo>
                      <a:lnTo>
                        <a:pt x="105" y="188"/>
                      </a:lnTo>
                      <a:lnTo>
                        <a:pt x="105" y="247"/>
                      </a:lnTo>
                      <a:lnTo>
                        <a:pt x="19" y="341"/>
                      </a:lnTo>
                      <a:lnTo>
                        <a:pt x="43" y="374"/>
                      </a:lnTo>
                      <a:lnTo>
                        <a:pt x="0" y="394"/>
                      </a:lnTo>
                      <a:lnTo>
                        <a:pt x="7" y="414"/>
                      </a:lnTo>
                      <a:lnTo>
                        <a:pt x="44" y="420"/>
                      </a:lnTo>
                      <a:lnTo>
                        <a:pt x="12" y="497"/>
                      </a:lnTo>
                      <a:lnTo>
                        <a:pt x="35" y="503"/>
                      </a:lnTo>
                      <a:lnTo>
                        <a:pt x="71" y="414"/>
                      </a:lnTo>
                      <a:lnTo>
                        <a:pt x="113" y="374"/>
                      </a:lnTo>
                      <a:lnTo>
                        <a:pt x="104" y="476"/>
                      </a:lnTo>
                      <a:lnTo>
                        <a:pt x="134" y="506"/>
                      </a:lnTo>
                      <a:lnTo>
                        <a:pt x="134" y="506"/>
                      </a:lnTo>
                      <a:lnTo>
                        <a:pt x="159" y="464"/>
                      </a:lnTo>
                      <a:lnTo>
                        <a:pt x="176" y="434"/>
                      </a:lnTo>
                      <a:lnTo>
                        <a:pt x="182" y="423"/>
                      </a:lnTo>
                      <a:lnTo>
                        <a:pt x="183" y="416"/>
                      </a:lnTo>
                      <a:lnTo>
                        <a:pt x="183" y="416"/>
                      </a:lnTo>
                      <a:lnTo>
                        <a:pt x="184" y="410"/>
                      </a:lnTo>
                      <a:lnTo>
                        <a:pt x="187" y="403"/>
                      </a:lnTo>
                      <a:lnTo>
                        <a:pt x="192" y="384"/>
                      </a:lnTo>
                      <a:lnTo>
                        <a:pt x="200" y="359"/>
                      </a:lnTo>
                      <a:lnTo>
                        <a:pt x="210" y="409"/>
                      </a:lnTo>
                      <a:lnTo>
                        <a:pt x="253" y="432"/>
                      </a:lnTo>
                      <a:lnTo>
                        <a:pt x="287" y="422"/>
                      </a:lnTo>
                      <a:lnTo>
                        <a:pt x="253" y="371"/>
                      </a:lnTo>
                      <a:lnTo>
                        <a:pt x="277" y="338"/>
                      </a:lnTo>
                      <a:lnTo>
                        <a:pt x="289" y="282"/>
                      </a:lnTo>
                      <a:lnTo>
                        <a:pt x="353" y="288"/>
                      </a:lnTo>
                      <a:lnTo>
                        <a:pt x="358" y="219"/>
                      </a:lnTo>
                      <a:lnTo>
                        <a:pt x="418" y="144"/>
                      </a:lnTo>
                      <a:lnTo>
                        <a:pt x="400" y="108"/>
                      </a:lnTo>
                      <a:lnTo>
                        <a:pt x="364" y="72"/>
                      </a:lnTo>
                      <a:lnTo>
                        <a:pt x="364" y="72"/>
                      </a:lnTo>
                      <a:lnTo>
                        <a:pt x="360" y="74"/>
                      </a:lnTo>
                      <a:lnTo>
                        <a:pt x="354" y="77"/>
                      </a:lnTo>
                      <a:lnTo>
                        <a:pt x="349" y="78"/>
                      </a:lnTo>
                      <a:lnTo>
                        <a:pt x="346" y="80"/>
                      </a:lnTo>
                      <a:lnTo>
                        <a:pt x="343" y="78"/>
                      </a:lnTo>
                      <a:lnTo>
                        <a:pt x="340" y="76"/>
                      </a:lnTo>
                      <a:lnTo>
                        <a:pt x="340" y="76"/>
                      </a:lnTo>
                      <a:lnTo>
                        <a:pt x="338" y="72"/>
                      </a:lnTo>
                      <a:lnTo>
                        <a:pt x="335" y="66"/>
                      </a:lnTo>
                      <a:lnTo>
                        <a:pt x="326" y="55"/>
                      </a:lnTo>
                      <a:lnTo>
                        <a:pt x="314" y="43"/>
                      </a:lnTo>
                      <a:lnTo>
                        <a:pt x="283" y="83"/>
                      </a:lnTo>
                      <a:lnTo>
                        <a:pt x="315" y="13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F8730AA8-003C-48CF-8183-2B9C0DA3A0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8813" y="2447925"/>
                  <a:ext cx="25400" cy="31750"/>
                </a:xfrm>
                <a:custGeom>
                  <a:avLst/>
                  <a:gdLst>
                    <a:gd name="T0" fmla="*/ 83 w 83"/>
                    <a:gd name="T1" fmla="*/ 45 h 102"/>
                    <a:gd name="T2" fmla="*/ 47 w 83"/>
                    <a:gd name="T3" fmla="*/ 0 h 102"/>
                    <a:gd name="T4" fmla="*/ 33 w 83"/>
                    <a:gd name="T5" fmla="*/ 30 h 102"/>
                    <a:gd name="T6" fmla="*/ 0 w 83"/>
                    <a:gd name="T7" fmla="*/ 37 h 102"/>
                    <a:gd name="T8" fmla="*/ 8 w 83"/>
                    <a:gd name="T9" fmla="*/ 76 h 102"/>
                    <a:gd name="T10" fmla="*/ 44 w 83"/>
                    <a:gd name="T11" fmla="*/ 102 h 102"/>
                    <a:gd name="T12" fmla="*/ 83 w 83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" h="102">
                      <a:moveTo>
                        <a:pt x="83" y="45"/>
                      </a:moveTo>
                      <a:lnTo>
                        <a:pt x="47" y="0"/>
                      </a:lnTo>
                      <a:lnTo>
                        <a:pt x="33" y="30"/>
                      </a:lnTo>
                      <a:lnTo>
                        <a:pt x="0" y="37"/>
                      </a:lnTo>
                      <a:lnTo>
                        <a:pt x="8" y="76"/>
                      </a:lnTo>
                      <a:lnTo>
                        <a:pt x="44" y="102"/>
                      </a:lnTo>
                      <a:lnTo>
                        <a:pt x="83" y="4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D2BBCA6-0403-412B-96F3-BB436839ED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2150" y="2593975"/>
                  <a:ext cx="23813" cy="31750"/>
                </a:xfrm>
                <a:custGeom>
                  <a:avLst/>
                  <a:gdLst>
                    <a:gd name="T0" fmla="*/ 50 w 74"/>
                    <a:gd name="T1" fmla="*/ 50 h 99"/>
                    <a:gd name="T2" fmla="*/ 29 w 74"/>
                    <a:gd name="T3" fmla="*/ 0 h 99"/>
                    <a:gd name="T4" fmla="*/ 0 w 74"/>
                    <a:gd name="T5" fmla="*/ 23 h 99"/>
                    <a:gd name="T6" fmla="*/ 10 w 74"/>
                    <a:gd name="T7" fmla="*/ 67 h 99"/>
                    <a:gd name="T8" fmla="*/ 74 w 74"/>
                    <a:gd name="T9" fmla="*/ 99 h 99"/>
                    <a:gd name="T10" fmla="*/ 50 w 74"/>
                    <a:gd name="T11" fmla="*/ 5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99">
                      <a:moveTo>
                        <a:pt x="50" y="50"/>
                      </a:moveTo>
                      <a:lnTo>
                        <a:pt x="29" y="0"/>
                      </a:lnTo>
                      <a:lnTo>
                        <a:pt x="0" y="23"/>
                      </a:lnTo>
                      <a:lnTo>
                        <a:pt x="10" y="67"/>
                      </a:lnTo>
                      <a:lnTo>
                        <a:pt x="74" y="99"/>
                      </a:lnTo>
                      <a:lnTo>
                        <a:pt x="50" y="5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302D858F-1D7D-46C3-A3F2-F51FE4450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1513" y="2532063"/>
                  <a:ext cx="20638" cy="34925"/>
                </a:xfrm>
                <a:custGeom>
                  <a:avLst/>
                  <a:gdLst>
                    <a:gd name="T0" fmla="*/ 0 w 62"/>
                    <a:gd name="T1" fmla="*/ 0 h 109"/>
                    <a:gd name="T2" fmla="*/ 11 w 62"/>
                    <a:gd name="T3" fmla="*/ 73 h 109"/>
                    <a:gd name="T4" fmla="*/ 62 w 62"/>
                    <a:gd name="T5" fmla="*/ 109 h 109"/>
                    <a:gd name="T6" fmla="*/ 60 w 62"/>
                    <a:gd name="T7" fmla="*/ 59 h 109"/>
                    <a:gd name="T8" fmla="*/ 0 w 62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09">
                      <a:moveTo>
                        <a:pt x="0" y="0"/>
                      </a:moveTo>
                      <a:lnTo>
                        <a:pt x="11" y="73"/>
                      </a:lnTo>
                      <a:lnTo>
                        <a:pt x="62" y="109"/>
                      </a:lnTo>
                      <a:lnTo>
                        <a:pt x="60" y="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9BA721F0-31EF-4508-9548-8392DF17EB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4213" y="2301875"/>
                  <a:ext cx="23813" cy="25400"/>
                </a:xfrm>
                <a:custGeom>
                  <a:avLst/>
                  <a:gdLst>
                    <a:gd name="T0" fmla="*/ 77 w 77"/>
                    <a:gd name="T1" fmla="*/ 39 h 80"/>
                    <a:gd name="T2" fmla="*/ 37 w 77"/>
                    <a:gd name="T3" fmla="*/ 0 h 80"/>
                    <a:gd name="T4" fmla="*/ 0 w 77"/>
                    <a:gd name="T5" fmla="*/ 37 h 80"/>
                    <a:gd name="T6" fmla="*/ 8 w 77"/>
                    <a:gd name="T7" fmla="*/ 80 h 80"/>
                    <a:gd name="T8" fmla="*/ 77 w 77"/>
                    <a:gd name="T9" fmla="*/ 3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80">
                      <a:moveTo>
                        <a:pt x="77" y="39"/>
                      </a:moveTo>
                      <a:lnTo>
                        <a:pt x="37" y="0"/>
                      </a:lnTo>
                      <a:lnTo>
                        <a:pt x="0" y="37"/>
                      </a:lnTo>
                      <a:lnTo>
                        <a:pt x="8" y="80"/>
                      </a:lnTo>
                      <a:lnTo>
                        <a:pt x="77" y="3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59ACBE79-64D7-42FC-B2B0-C1E31E5C9B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2575" y="822325"/>
                  <a:ext cx="11113" cy="25400"/>
                </a:xfrm>
                <a:custGeom>
                  <a:avLst/>
                  <a:gdLst>
                    <a:gd name="T0" fmla="*/ 24 w 34"/>
                    <a:gd name="T1" fmla="*/ 79 h 79"/>
                    <a:gd name="T2" fmla="*/ 34 w 34"/>
                    <a:gd name="T3" fmla="*/ 33 h 79"/>
                    <a:gd name="T4" fmla="*/ 0 w 34"/>
                    <a:gd name="T5" fmla="*/ 0 h 79"/>
                    <a:gd name="T6" fmla="*/ 1 w 34"/>
                    <a:gd name="T7" fmla="*/ 59 h 79"/>
                    <a:gd name="T8" fmla="*/ 24 w 34"/>
                    <a:gd name="T9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79">
                      <a:moveTo>
                        <a:pt x="24" y="79"/>
                      </a:moveTo>
                      <a:lnTo>
                        <a:pt x="34" y="33"/>
                      </a:lnTo>
                      <a:lnTo>
                        <a:pt x="0" y="0"/>
                      </a:lnTo>
                      <a:lnTo>
                        <a:pt x="1" y="59"/>
                      </a:lnTo>
                      <a:lnTo>
                        <a:pt x="24" y="7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F9359A3E-8070-49E7-8ED7-1A5BC81DC4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8025" y="2252663"/>
                  <a:ext cx="28575" cy="22225"/>
                </a:xfrm>
                <a:custGeom>
                  <a:avLst/>
                  <a:gdLst>
                    <a:gd name="T0" fmla="*/ 44 w 87"/>
                    <a:gd name="T1" fmla="*/ 73 h 73"/>
                    <a:gd name="T2" fmla="*/ 87 w 87"/>
                    <a:gd name="T3" fmla="*/ 50 h 73"/>
                    <a:gd name="T4" fmla="*/ 59 w 87"/>
                    <a:gd name="T5" fmla="*/ 0 h 73"/>
                    <a:gd name="T6" fmla="*/ 0 w 87"/>
                    <a:gd name="T7" fmla="*/ 1 h 73"/>
                    <a:gd name="T8" fmla="*/ 17 w 87"/>
                    <a:gd name="T9" fmla="*/ 43 h 73"/>
                    <a:gd name="T10" fmla="*/ 44 w 87"/>
                    <a:gd name="T11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7" h="73">
                      <a:moveTo>
                        <a:pt x="44" y="73"/>
                      </a:moveTo>
                      <a:lnTo>
                        <a:pt x="87" y="50"/>
                      </a:lnTo>
                      <a:lnTo>
                        <a:pt x="59" y="0"/>
                      </a:lnTo>
                      <a:lnTo>
                        <a:pt x="0" y="1"/>
                      </a:lnTo>
                      <a:lnTo>
                        <a:pt x="17" y="43"/>
                      </a:lnTo>
                      <a:lnTo>
                        <a:pt x="44" y="7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EB3BC195-4651-4CD5-B941-34A7D66EA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5" y="2382838"/>
                  <a:ext cx="42863" cy="26988"/>
                </a:xfrm>
                <a:custGeom>
                  <a:avLst/>
                  <a:gdLst>
                    <a:gd name="T0" fmla="*/ 116 w 136"/>
                    <a:gd name="T1" fmla="*/ 49 h 87"/>
                    <a:gd name="T2" fmla="*/ 136 w 136"/>
                    <a:gd name="T3" fmla="*/ 19 h 87"/>
                    <a:gd name="T4" fmla="*/ 86 w 136"/>
                    <a:gd name="T5" fmla="*/ 0 h 87"/>
                    <a:gd name="T6" fmla="*/ 0 w 136"/>
                    <a:gd name="T7" fmla="*/ 67 h 87"/>
                    <a:gd name="T8" fmla="*/ 6 w 136"/>
                    <a:gd name="T9" fmla="*/ 87 h 87"/>
                    <a:gd name="T10" fmla="*/ 65 w 136"/>
                    <a:gd name="T11" fmla="*/ 43 h 87"/>
                    <a:gd name="T12" fmla="*/ 116 w 136"/>
                    <a:gd name="T13" fmla="*/ 49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87">
                      <a:moveTo>
                        <a:pt x="116" y="49"/>
                      </a:moveTo>
                      <a:lnTo>
                        <a:pt x="136" y="19"/>
                      </a:lnTo>
                      <a:lnTo>
                        <a:pt x="86" y="0"/>
                      </a:lnTo>
                      <a:lnTo>
                        <a:pt x="0" y="67"/>
                      </a:lnTo>
                      <a:lnTo>
                        <a:pt x="6" y="87"/>
                      </a:lnTo>
                      <a:lnTo>
                        <a:pt x="65" y="43"/>
                      </a:lnTo>
                      <a:lnTo>
                        <a:pt x="116" y="4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8A44C628-A59E-457F-8939-60CA7B83C4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0725" y="2786063"/>
                  <a:ext cx="11113" cy="30163"/>
                </a:xfrm>
                <a:custGeom>
                  <a:avLst/>
                  <a:gdLst>
                    <a:gd name="T0" fmla="*/ 12 w 37"/>
                    <a:gd name="T1" fmla="*/ 17 h 97"/>
                    <a:gd name="T2" fmla="*/ 0 w 37"/>
                    <a:gd name="T3" fmla="*/ 80 h 97"/>
                    <a:gd name="T4" fmla="*/ 20 w 37"/>
                    <a:gd name="T5" fmla="*/ 97 h 97"/>
                    <a:gd name="T6" fmla="*/ 37 w 37"/>
                    <a:gd name="T7" fmla="*/ 40 h 97"/>
                    <a:gd name="T8" fmla="*/ 25 w 37"/>
                    <a:gd name="T9" fmla="*/ 0 h 97"/>
                    <a:gd name="T10" fmla="*/ 12 w 37"/>
                    <a:gd name="T11" fmla="*/ 1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97">
                      <a:moveTo>
                        <a:pt x="12" y="17"/>
                      </a:moveTo>
                      <a:lnTo>
                        <a:pt x="0" y="80"/>
                      </a:lnTo>
                      <a:lnTo>
                        <a:pt x="20" y="97"/>
                      </a:lnTo>
                      <a:lnTo>
                        <a:pt x="37" y="40"/>
                      </a:lnTo>
                      <a:lnTo>
                        <a:pt x="25" y="0"/>
                      </a:lnTo>
                      <a:lnTo>
                        <a:pt x="12" y="1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297B8E88-1297-4607-BB91-721510147F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3900" y="2681288"/>
                  <a:ext cx="19050" cy="34925"/>
                </a:xfrm>
                <a:custGeom>
                  <a:avLst/>
                  <a:gdLst>
                    <a:gd name="T0" fmla="*/ 12 w 57"/>
                    <a:gd name="T1" fmla="*/ 0 h 109"/>
                    <a:gd name="T2" fmla="*/ 0 w 57"/>
                    <a:gd name="T3" fmla="*/ 36 h 109"/>
                    <a:gd name="T4" fmla="*/ 44 w 57"/>
                    <a:gd name="T5" fmla="*/ 109 h 109"/>
                    <a:gd name="T6" fmla="*/ 57 w 57"/>
                    <a:gd name="T7" fmla="*/ 56 h 109"/>
                    <a:gd name="T8" fmla="*/ 29 w 57"/>
                    <a:gd name="T9" fmla="*/ 2 h 109"/>
                    <a:gd name="T10" fmla="*/ 12 w 57"/>
                    <a:gd name="T11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109">
                      <a:moveTo>
                        <a:pt x="12" y="0"/>
                      </a:moveTo>
                      <a:lnTo>
                        <a:pt x="0" y="36"/>
                      </a:lnTo>
                      <a:lnTo>
                        <a:pt x="44" y="109"/>
                      </a:lnTo>
                      <a:lnTo>
                        <a:pt x="57" y="56"/>
                      </a:lnTo>
                      <a:lnTo>
                        <a:pt x="29" y="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F9C2B197-E219-4030-8C19-D999D991A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9613" y="2647950"/>
                  <a:ext cx="20638" cy="26988"/>
                </a:xfrm>
                <a:custGeom>
                  <a:avLst/>
                  <a:gdLst>
                    <a:gd name="T0" fmla="*/ 67 w 67"/>
                    <a:gd name="T1" fmla="*/ 35 h 85"/>
                    <a:gd name="T2" fmla="*/ 27 w 67"/>
                    <a:gd name="T3" fmla="*/ 5 h 85"/>
                    <a:gd name="T4" fmla="*/ 7 w 67"/>
                    <a:gd name="T5" fmla="*/ 0 h 85"/>
                    <a:gd name="T6" fmla="*/ 0 w 67"/>
                    <a:gd name="T7" fmla="*/ 39 h 85"/>
                    <a:gd name="T8" fmla="*/ 20 w 67"/>
                    <a:gd name="T9" fmla="*/ 85 h 85"/>
                    <a:gd name="T10" fmla="*/ 40 w 67"/>
                    <a:gd name="T11" fmla="*/ 75 h 85"/>
                    <a:gd name="T12" fmla="*/ 67 w 67"/>
                    <a:gd name="T13" fmla="*/ 3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85">
                      <a:moveTo>
                        <a:pt x="67" y="35"/>
                      </a:moveTo>
                      <a:lnTo>
                        <a:pt x="27" y="5"/>
                      </a:lnTo>
                      <a:lnTo>
                        <a:pt x="7" y="0"/>
                      </a:lnTo>
                      <a:lnTo>
                        <a:pt x="0" y="39"/>
                      </a:lnTo>
                      <a:lnTo>
                        <a:pt x="20" y="85"/>
                      </a:lnTo>
                      <a:lnTo>
                        <a:pt x="40" y="75"/>
                      </a:lnTo>
                      <a:lnTo>
                        <a:pt x="67" y="3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996C6BA7-61EE-47C8-A035-8FA021C5F2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6913" y="58738"/>
                  <a:ext cx="2473325" cy="2968625"/>
                </a:xfrm>
                <a:custGeom>
                  <a:avLst/>
                  <a:gdLst>
                    <a:gd name="T0" fmla="*/ 7282 w 7793"/>
                    <a:gd name="T1" fmla="*/ 1567 h 9350"/>
                    <a:gd name="T2" fmla="*/ 7304 w 7793"/>
                    <a:gd name="T3" fmla="*/ 880 h 9350"/>
                    <a:gd name="T4" fmla="*/ 7476 w 7793"/>
                    <a:gd name="T5" fmla="*/ 360 h 9350"/>
                    <a:gd name="T6" fmla="*/ 7014 w 7793"/>
                    <a:gd name="T7" fmla="*/ 585 h 9350"/>
                    <a:gd name="T8" fmla="*/ 6794 w 7793"/>
                    <a:gd name="T9" fmla="*/ 456 h 9350"/>
                    <a:gd name="T10" fmla="*/ 6784 w 7793"/>
                    <a:gd name="T11" fmla="*/ 115 h 9350"/>
                    <a:gd name="T12" fmla="*/ 6417 w 7793"/>
                    <a:gd name="T13" fmla="*/ 449 h 9350"/>
                    <a:gd name="T14" fmla="*/ 5988 w 7793"/>
                    <a:gd name="T15" fmla="*/ 925 h 9350"/>
                    <a:gd name="T16" fmla="*/ 5876 w 7793"/>
                    <a:gd name="T17" fmla="*/ 262 h 9350"/>
                    <a:gd name="T18" fmla="*/ 5580 w 7793"/>
                    <a:gd name="T19" fmla="*/ 706 h 9350"/>
                    <a:gd name="T20" fmla="*/ 5222 w 7793"/>
                    <a:gd name="T21" fmla="*/ 829 h 9350"/>
                    <a:gd name="T22" fmla="*/ 4944 w 7793"/>
                    <a:gd name="T23" fmla="*/ 838 h 9350"/>
                    <a:gd name="T24" fmla="*/ 4904 w 7793"/>
                    <a:gd name="T25" fmla="*/ 1117 h 9350"/>
                    <a:gd name="T26" fmla="*/ 4512 w 7793"/>
                    <a:gd name="T27" fmla="*/ 1602 h 9350"/>
                    <a:gd name="T28" fmla="*/ 4368 w 7793"/>
                    <a:gd name="T29" fmla="*/ 1214 h 9350"/>
                    <a:gd name="T30" fmla="*/ 4044 w 7793"/>
                    <a:gd name="T31" fmla="*/ 1434 h 9350"/>
                    <a:gd name="T32" fmla="*/ 3914 w 7793"/>
                    <a:gd name="T33" fmla="*/ 1743 h 9350"/>
                    <a:gd name="T34" fmla="*/ 3741 w 7793"/>
                    <a:gd name="T35" fmla="*/ 2233 h 9350"/>
                    <a:gd name="T36" fmla="*/ 3414 w 7793"/>
                    <a:gd name="T37" fmla="*/ 2617 h 9350"/>
                    <a:gd name="T38" fmla="*/ 3171 w 7793"/>
                    <a:gd name="T39" fmla="*/ 2676 h 9350"/>
                    <a:gd name="T40" fmla="*/ 3079 w 7793"/>
                    <a:gd name="T41" fmla="*/ 3078 h 9350"/>
                    <a:gd name="T42" fmla="*/ 2927 w 7793"/>
                    <a:gd name="T43" fmla="*/ 3326 h 9350"/>
                    <a:gd name="T44" fmla="*/ 2567 w 7793"/>
                    <a:gd name="T45" fmla="*/ 3677 h 9350"/>
                    <a:gd name="T46" fmla="*/ 2654 w 7793"/>
                    <a:gd name="T47" fmla="*/ 4041 h 9350"/>
                    <a:gd name="T48" fmla="*/ 2302 w 7793"/>
                    <a:gd name="T49" fmla="*/ 4224 h 9350"/>
                    <a:gd name="T50" fmla="*/ 2215 w 7793"/>
                    <a:gd name="T51" fmla="*/ 4517 h 9350"/>
                    <a:gd name="T52" fmla="*/ 2186 w 7793"/>
                    <a:gd name="T53" fmla="*/ 4627 h 9350"/>
                    <a:gd name="T54" fmla="*/ 2191 w 7793"/>
                    <a:gd name="T55" fmla="*/ 4675 h 9350"/>
                    <a:gd name="T56" fmla="*/ 2003 w 7793"/>
                    <a:gd name="T57" fmla="*/ 4963 h 9350"/>
                    <a:gd name="T58" fmla="*/ 1896 w 7793"/>
                    <a:gd name="T59" fmla="*/ 5286 h 9350"/>
                    <a:gd name="T60" fmla="*/ 1400 w 7793"/>
                    <a:gd name="T61" fmla="*/ 5715 h 9350"/>
                    <a:gd name="T62" fmla="*/ 1940 w 7793"/>
                    <a:gd name="T63" fmla="*/ 5624 h 9350"/>
                    <a:gd name="T64" fmla="*/ 1532 w 7793"/>
                    <a:gd name="T65" fmla="*/ 6026 h 9350"/>
                    <a:gd name="T66" fmla="*/ 961 w 7793"/>
                    <a:gd name="T67" fmla="*/ 6178 h 9350"/>
                    <a:gd name="T68" fmla="*/ 583 w 7793"/>
                    <a:gd name="T69" fmla="*/ 6403 h 9350"/>
                    <a:gd name="T70" fmla="*/ 558 w 7793"/>
                    <a:gd name="T71" fmla="*/ 6622 h 9350"/>
                    <a:gd name="T72" fmla="*/ 466 w 7793"/>
                    <a:gd name="T73" fmla="*/ 6746 h 9350"/>
                    <a:gd name="T74" fmla="*/ 419 w 7793"/>
                    <a:gd name="T75" fmla="*/ 7052 h 9350"/>
                    <a:gd name="T76" fmla="*/ 125 w 7793"/>
                    <a:gd name="T77" fmla="*/ 7337 h 9350"/>
                    <a:gd name="T78" fmla="*/ 566 w 7793"/>
                    <a:gd name="T79" fmla="*/ 7489 h 9350"/>
                    <a:gd name="T80" fmla="*/ 614 w 7793"/>
                    <a:gd name="T81" fmla="*/ 7651 h 9350"/>
                    <a:gd name="T82" fmla="*/ 112 w 7793"/>
                    <a:gd name="T83" fmla="*/ 7739 h 9350"/>
                    <a:gd name="T84" fmla="*/ 229 w 7793"/>
                    <a:gd name="T85" fmla="*/ 8122 h 9350"/>
                    <a:gd name="T86" fmla="*/ 411 w 7793"/>
                    <a:gd name="T87" fmla="*/ 8037 h 9350"/>
                    <a:gd name="T88" fmla="*/ 347 w 7793"/>
                    <a:gd name="T89" fmla="*/ 8334 h 9350"/>
                    <a:gd name="T90" fmla="*/ 200 w 7793"/>
                    <a:gd name="T91" fmla="*/ 8551 h 9350"/>
                    <a:gd name="T92" fmla="*/ 472 w 7793"/>
                    <a:gd name="T93" fmla="*/ 8774 h 9350"/>
                    <a:gd name="T94" fmla="*/ 606 w 7793"/>
                    <a:gd name="T95" fmla="*/ 9321 h 9350"/>
                    <a:gd name="T96" fmla="*/ 1170 w 7793"/>
                    <a:gd name="T97" fmla="*/ 9043 h 9350"/>
                    <a:gd name="T98" fmla="*/ 1545 w 7793"/>
                    <a:gd name="T99" fmla="*/ 8780 h 9350"/>
                    <a:gd name="T100" fmla="*/ 1646 w 7793"/>
                    <a:gd name="T101" fmla="*/ 8266 h 9350"/>
                    <a:gd name="T102" fmla="*/ 1981 w 7793"/>
                    <a:gd name="T103" fmla="*/ 8790 h 9350"/>
                    <a:gd name="T104" fmla="*/ 2132 w 7793"/>
                    <a:gd name="T105" fmla="*/ 7079 h 9350"/>
                    <a:gd name="T106" fmla="*/ 2774 w 7793"/>
                    <a:gd name="T107" fmla="*/ 4704 h 9350"/>
                    <a:gd name="T108" fmla="*/ 3496 w 7793"/>
                    <a:gd name="T109" fmla="*/ 2773 h 9350"/>
                    <a:gd name="T110" fmla="*/ 4559 w 7793"/>
                    <a:gd name="T111" fmla="*/ 2062 h 9350"/>
                    <a:gd name="T112" fmla="*/ 5433 w 7793"/>
                    <a:gd name="T113" fmla="*/ 2227 h 9350"/>
                    <a:gd name="T114" fmla="*/ 6404 w 7793"/>
                    <a:gd name="T115" fmla="*/ 1173 h 9350"/>
                    <a:gd name="T116" fmla="*/ 7003 w 7793"/>
                    <a:gd name="T117" fmla="*/ 1875 h 9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793" h="9350">
                      <a:moveTo>
                        <a:pt x="7701" y="1194"/>
                      </a:moveTo>
                      <a:lnTo>
                        <a:pt x="7631" y="1205"/>
                      </a:lnTo>
                      <a:lnTo>
                        <a:pt x="7564" y="1130"/>
                      </a:lnTo>
                      <a:lnTo>
                        <a:pt x="7560" y="1209"/>
                      </a:lnTo>
                      <a:lnTo>
                        <a:pt x="7587" y="1205"/>
                      </a:lnTo>
                      <a:lnTo>
                        <a:pt x="7621" y="1239"/>
                      </a:lnTo>
                      <a:lnTo>
                        <a:pt x="7612" y="1308"/>
                      </a:lnTo>
                      <a:lnTo>
                        <a:pt x="7548" y="1272"/>
                      </a:lnTo>
                      <a:lnTo>
                        <a:pt x="7533" y="1385"/>
                      </a:lnTo>
                      <a:lnTo>
                        <a:pt x="7478" y="1492"/>
                      </a:lnTo>
                      <a:lnTo>
                        <a:pt x="7284" y="1589"/>
                      </a:lnTo>
                      <a:lnTo>
                        <a:pt x="7254" y="1626"/>
                      </a:lnTo>
                      <a:lnTo>
                        <a:pt x="7271" y="1590"/>
                      </a:lnTo>
                      <a:lnTo>
                        <a:pt x="7244" y="1531"/>
                      </a:lnTo>
                      <a:lnTo>
                        <a:pt x="7282" y="1567"/>
                      </a:lnTo>
                      <a:lnTo>
                        <a:pt x="7464" y="1463"/>
                      </a:lnTo>
                      <a:lnTo>
                        <a:pt x="7499" y="1346"/>
                      </a:lnTo>
                      <a:lnTo>
                        <a:pt x="7491" y="1257"/>
                      </a:lnTo>
                      <a:lnTo>
                        <a:pt x="7428" y="1206"/>
                      </a:lnTo>
                      <a:lnTo>
                        <a:pt x="7480" y="1156"/>
                      </a:lnTo>
                      <a:lnTo>
                        <a:pt x="7452" y="1081"/>
                      </a:lnTo>
                      <a:lnTo>
                        <a:pt x="7330" y="1075"/>
                      </a:lnTo>
                      <a:lnTo>
                        <a:pt x="7345" y="1022"/>
                      </a:lnTo>
                      <a:lnTo>
                        <a:pt x="7252" y="949"/>
                      </a:lnTo>
                      <a:lnTo>
                        <a:pt x="7148" y="915"/>
                      </a:lnTo>
                      <a:lnTo>
                        <a:pt x="7061" y="918"/>
                      </a:lnTo>
                      <a:lnTo>
                        <a:pt x="7088" y="881"/>
                      </a:lnTo>
                      <a:lnTo>
                        <a:pt x="7067" y="829"/>
                      </a:lnTo>
                      <a:lnTo>
                        <a:pt x="7181" y="868"/>
                      </a:lnTo>
                      <a:lnTo>
                        <a:pt x="7304" y="880"/>
                      </a:lnTo>
                      <a:lnTo>
                        <a:pt x="7438" y="915"/>
                      </a:lnTo>
                      <a:lnTo>
                        <a:pt x="7511" y="874"/>
                      </a:lnTo>
                      <a:lnTo>
                        <a:pt x="7570" y="863"/>
                      </a:lnTo>
                      <a:lnTo>
                        <a:pt x="7690" y="746"/>
                      </a:lnTo>
                      <a:lnTo>
                        <a:pt x="7793" y="723"/>
                      </a:lnTo>
                      <a:lnTo>
                        <a:pt x="7772" y="587"/>
                      </a:lnTo>
                      <a:lnTo>
                        <a:pt x="7722" y="597"/>
                      </a:lnTo>
                      <a:lnTo>
                        <a:pt x="7704" y="525"/>
                      </a:lnTo>
                      <a:lnTo>
                        <a:pt x="7617" y="515"/>
                      </a:lnTo>
                      <a:lnTo>
                        <a:pt x="7548" y="556"/>
                      </a:lnTo>
                      <a:lnTo>
                        <a:pt x="7501" y="519"/>
                      </a:lnTo>
                      <a:lnTo>
                        <a:pt x="7581" y="482"/>
                      </a:lnTo>
                      <a:lnTo>
                        <a:pt x="7584" y="449"/>
                      </a:lnTo>
                      <a:lnTo>
                        <a:pt x="7524" y="440"/>
                      </a:lnTo>
                      <a:lnTo>
                        <a:pt x="7476" y="360"/>
                      </a:lnTo>
                      <a:lnTo>
                        <a:pt x="7474" y="413"/>
                      </a:lnTo>
                      <a:lnTo>
                        <a:pt x="7420" y="460"/>
                      </a:lnTo>
                      <a:lnTo>
                        <a:pt x="7400" y="361"/>
                      </a:lnTo>
                      <a:lnTo>
                        <a:pt x="7326" y="388"/>
                      </a:lnTo>
                      <a:lnTo>
                        <a:pt x="7303" y="409"/>
                      </a:lnTo>
                      <a:lnTo>
                        <a:pt x="7260" y="379"/>
                      </a:lnTo>
                      <a:lnTo>
                        <a:pt x="7296" y="325"/>
                      </a:lnTo>
                      <a:lnTo>
                        <a:pt x="7252" y="259"/>
                      </a:lnTo>
                      <a:lnTo>
                        <a:pt x="7202" y="266"/>
                      </a:lnTo>
                      <a:lnTo>
                        <a:pt x="7125" y="207"/>
                      </a:lnTo>
                      <a:lnTo>
                        <a:pt x="7123" y="301"/>
                      </a:lnTo>
                      <a:lnTo>
                        <a:pt x="7076" y="321"/>
                      </a:lnTo>
                      <a:lnTo>
                        <a:pt x="7008" y="507"/>
                      </a:lnTo>
                      <a:lnTo>
                        <a:pt x="7069" y="596"/>
                      </a:lnTo>
                      <a:lnTo>
                        <a:pt x="7014" y="585"/>
                      </a:lnTo>
                      <a:lnTo>
                        <a:pt x="6933" y="802"/>
                      </a:lnTo>
                      <a:lnTo>
                        <a:pt x="6909" y="919"/>
                      </a:lnTo>
                      <a:lnTo>
                        <a:pt x="6840" y="941"/>
                      </a:lnTo>
                      <a:lnTo>
                        <a:pt x="6764" y="968"/>
                      </a:lnTo>
                      <a:lnTo>
                        <a:pt x="6758" y="951"/>
                      </a:lnTo>
                      <a:lnTo>
                        <a:pt x="6885" y="910"/>
                      </a:lnTo>
                      <a:lnTo>
                        <a:pt x="6940" y="701"/>
                      </a:lnTo>
                      <a:lnTo>
                        <a:pt x="6945" y="587"/>
                      </a:lnTo>
                      <a:lnTo>
                        <a:pt x="6925" y="578"/>
                      </a:lnTo>
                      <a:lnTo>
                        <a:pt x="6875" y="615"/>
                      </a:lnTo>
                      <a:lnTo>
                        <a:pt x="6862" y="591"/>
                      </a:lnTo>
                      <a:lnTo>
                        <a:pt x="6934" y="521"/>
                      </a:lnTo>
                      <a:lnTo>
                        <a:pt x="6967" y="378"/>
                      </a:lnTo>
                      <a:lnTo>
                        <a:pt x="6923" y="389"/>
                      </a:lnTo>
                      <a:lnTo>
                        <a:pt x="6794" y="456"/>
                      </a:lnTo>
                      <a:lnTo>
                        <a:pt x="6814" y="415"/>
                      </a:lnTo>
                      <a:lnTo>
                        <a:pt x="6883" y="365"/>
                      </a:lnTo>
                      <a:lnTo>
                        <a:pt x="6896" y="335"/>
                      </a:lnTo>
                      <a:lnTo>
                        <a:pt x="6840" y="276"/>
                      </a:lnTo>
                      <a:lnTo>
                        <a:pt x="6925" y="292"/>
                      </a:lnTo>
                      <a:lnTo>
                        <a:pt x="7035" y="181"/>
                      </a:lnTo>
                      <a:lnTo>
                        <a:pt x="7025" y="102"/>
                      </a:lnTo>
                      <a:lnTo>
                        <a:pt x="6924" y="139"/>
                      </a:lnTo>
                      <a:lnTo>
                        <a:pt x="6968" y="72"/>
                      </a:lnTo>
                      <a:lnTo>
                        <a:pt x="6893" y="0"/>
                      </a:lnTo>
                      <a:lnTo>
                        <a:pt x="6861" y="63"/>
                      </a:lnTo>
                      <a:lnTo>
                        <a:pt x="6851" y="93"/>
                      </a:lnTo>
                      <a:lnTo>
                        <a:pt x="6779" y="4"/>
                      </a:lnTo>
                      <a:lnTo>
                        <a:pt x="6754" y="71"/>
                      </a:lnTo>
                      <a:lnTo>
                        <a:pt x="6784" y="115"/>
                      </a:lnTo>
                      <a:lnTo>
                        <a:pt x="6745" y="135"/>
                      </a:lnTo>
                      <a:lnTo>
                        <a:pt x="6728" y="210"/>
                      </a:lnTo>
                      <a:lnTo>
                        <a:pt x="6756" y="244"/>
                      </a:lnTo>
                      <a:lnTo>
                        <a:pt x="6713" y="304"/>
                      </a:lnTo>
                      <a:lnTo>
                        <a:pt x="6696" y="331"/>
                      </a:lnTo>
                      <a:lnTo>
                        <a:pt x="6640" y="344"/>
                      </a:lnTo>
                      <a:lnTo>
                        <a:pt x="6627" y="408"/>
                      </a:lnTo>
                      <a:lnTo>
                        <a:pt x="6670" y="457"/>
                      </a:lnTo>
                      <a:lnTo>
                        <a:pt x="6658" y="500"/>
                      </a:lnTo>
                      <a:lnTo>
                        <a:pt x="6631" y="461"/>
                      </a:lnTo>
                      <a:lnTo>
                        <a:pt x="6582" y="600"/>
                      </a:lnTo>
                      <a:lnTo>
                        <a:pt x="6512" y="644"/>
                      </a:lnTo>
                      <a:lnTo>
                        <a:pt x="6466" y="642"/>
                      </a:lnTo>
                      <a:lnTo>
                        <a:pt x="6504" y="425"/>
                      </a:lnTo>
                      <a:lnTo>
                        <a:pt x="6417" y="449"/>
                      </a:lnTo>
                      <a:lnTo>
                        <a:pt x="6446" y="376"/>
                      </a:lnTo>
                      <a:lnTo>
                        <a:pt x="6496" y="346"/>
                      </a:lnTo>
                      <a:lnTo>
                        <a:pt x="6503" y="303"/>
                      </a:lnTo>
                      <a:lnTo>
                        <a:pt x="6472" y="249"/>
                      </a:lnTo>
                      <a:lnTo>
                        <a:pt x="6479" y="170"/>
                      </a:lnTo>
                      <a:lnTo>
                        <a:pt x="6422" y="220"/>
                      </a:lnTo>
                      <a:lnTo>
                        <a:pt x="6406" y="294"/>
                      </a:lnTo>
                      <a:lnTo>
                        <a:pt x="6324" y="368"/>
                      </a:lnTo>
                      <a:lnTo>
                        <a:pt x="6278" y="497"/>
                      </a:lnTo>
                      <a:lnTo>
                        <a:pt x="6083" y="741"/>
                      </a:lnTo>
                      <a:lnTo>
                        <a:pt x="6081" y="788"/>
                      </a:lnTo>
                      <a:lnTo>
                        <a:pt x="6138" y="784"/>
                      </a:lnTo>
                      <a:lnTo>
                        <a:pt x="6062" y="878"/>
                      </a:lnTo>
                      <a:lnTo>
                        <a:pt x="6028" y="935"/>
                      </a:lnTo>
                      <a:lnTo>
                        <a:pt x="5988" y="925"/>
                      </a:lnTo>
                      <a:lnTo>
                        <a:pt x="5968" y="835"/>
                      </a:lnTo>
                      <a:lnTo>
                        <a:pt x="6014" y="762"/>
                      </a:lnTo>
                      <a:lnTo>
                        <a:pt x="6067" y="499"/>
                      </a:lnTo>
                      <a:lnTo>
                        <a:pt x="6222" y="278"/>
                      </a:lnTo>
                      <a:lnTo>
                        <a:pt x="6209" y="223"/>
                      </a:lnTo>
                      <a:lnTo>
                        <a:pt x="6132" y="256"/>
                      </a:lnTo>
                      <a:lnTo>
                        <a:pt x="6083" y="310"/>
                      </a:lnTo>
                      <a:lnTo>
                        <a:pt x="6052" y="230"/>
                      </a:lnTo>
                      <a:lnTo>
                        <a:pt x="6012" y="220"/>
                      </a:lnTo>
                      <a:lnTo>
                        <a:pt x="5992" y="138"/>
                      </a:lnTo>
                      <a:lnTo>
                        <a:pt x="5968" y="145"/>
                      </a:lnTo>
                      <a:lnTo>
                        <a:pt x="5949" y="235"/>
                      </a:lnTo>
                      <a:lnTo>
                        <a:pt x="5915" y="165"/>
                      </a:lnTo>
                      <a:lnTo>
                        <a:pt x="5888" y="152"/>
                      </a:lnTo>
                      <a:lnTo>
                        <a:pt x="5876" y="262"/>
                      </a:lnTo>
                      <a:lnTo>
                        <a:pt x="5896" y="315"/>
                      </a:lnTo>
                      <a:lnTo>
                        <a:pt x="5867" y="332"/>
                      </a:lnTo>
                      <a:lnTo>
                        <a:pt x="5779" y="256"/>
                      </a:lnTo>
                      <a:lnTo>
                        <a:pt x="5753" y="276"/>
                      </a:lnTo>
                      <a:lnTo>
                        <a:pt x="5753" y="343"/>
                      </a:lnTo>
                      <a:lnTo>
                        <a:pt x="5843" y="359"/>
                      </a:lnTo>
                      <a:lnTo>
                        <a:pt x="5880" y="418"/>
                      </a:lnTo>
                      <a:lnTo>
                        <a:pt x="5865" y="464"/>
                      </a:lnTo>
                      <a:lnTo>
                        <a:pt x="5794" y="425"/>
                      </a:lnTo>
                      <a:lnTo>
                        <a:pt x="5755" y="551"/>
                      </a:lnTo>
                      <a:lnTo>
                        <a:pt x="5806" y="601"/>
                      </a:lnTo>
                      <a:lnTo>
                        <a:pt x="5772" y="642"/>
                      </a:lnTo>
                      <a:lnTo>
                        <a:pt x="5702" y="595"/>
                      </a:lnTo>
                      <a:lnTo>
                        <a:pt x="5658" y="599"/>
                      </a:lnTo>
                      <a:lnTo>
                        <a:pt x="5580" y="706"/>
                      </a:lnTo>
                      <a:lnTo>
                        <a:pt x="5547" y="720"/>
                      </a:lnTo>
                      <a:lnTo>
                        <a:pt x="5540" y="763"/>
                      </a:lnTo>
                      <a:lnTo>
                        <a:pt x="5521" y="819"/>
                      </a:lnTo>
                      <a:lnTo>
                        <a:pt x="5461" y="806"/>
                      </a:lnTo>
                      <a:lnTo>
                        <a:pt x="5448" y="890"/>
                      </a:lnTo>
                      <a:lnTo>
                        <a:pt x="5501" y="906"/>
                      </a:lnTo>
                      <a:lnTo>
                        <a:pt x="5456" y="959"/>
                      </a:lnTo>
                      <a:lnTo>
                        <a:pt x="5477" y="1068"/>
                      </a:lnTo>
                      <a:lnTo>
                        <a:pt x="5427" y="1086"/>
                      </a:lnTo>
                      <a:lnTo>
                        <a:pt x="5373" y="1000"/>
                      </a:lnTo>
                      <a:lnTo>
                        <a:pt x="5426" y="937"/>
                      </a:lnTo>
                      <a:lnTo>
                        <a:pt x="5342" y="940"/>
                      </a:lnTo>
                      <a:lnTo>
                        <a:pt x="5381" y="873"/>
                      </a:lnTo>
                      <a:lnTo>
                        <a:pt x="5245" y="849"/>
                      </a:lnTo>
                      <a:lnTo>
                        <a:pt x="5222" y="829"/>
                      </a:lnTo>
                      <a:lnTo>
                        <a:pt x="5198" y="859"/>
                      </a:lnTo>
                      <a:lnTo>
                        <a:pt x="5232" y="921"/>
                      </a:lnTo>
                      <a:lnTo>
                        <a:pt x="5155" y="909"/>
                      </a:lnTo>
                      <a:lnTo>
                        <a:pt x="5160" y="773"/>
                      </a:lnTo>
                      <a:lnTo>
                        <a:pt x="5077" y="751"/>
                      </a:lnTo>
                      <a:lnTo>
                        <a:pt x="5031" y="847"/>
                      </a:lnTo>
                      <a:lnTo>
                        <a:pt x="5044" y="877"/>
                      </a:lnTo>
                      <a:lnTo>
                        <a:pt x="4994" y="858"/>
                      </a:lnTo>
                      <a:lnTo>
                        <a:pt x="4988" y="808"/>
                      </a:lnTo>
                      <a:lnTo>
                        <a:pt x="4941" y="752"/>
                      </a:lnTo>
                      <a:lnTo>
                        <a:pt x="4934" y="821"/>
                      </a:lnTo>
                      <a:lnTo>
                        <a:pt x="4894" y="795"/>
                      </a:lnTo>
                      <a:lnTo>
                        <a:pt x="4841" y="812"/>
                      </a:lnTo>
                      <a:lnTo>
                        <a:pt x="4872" y="861"/>
                      </a:lnTo>
                      <a:lnTo>
                        <a:pt x="4944" y="838"/>
                      </a:lnTo>
                      <a:lnTo>
                        <a:pt x="4942" y="911"/>
                      </a:lnTo>
                      <a:lnTo>
                        <a:pt x="5005" y="977"/>
                      </a:lnTo>
                      <a:lnTo>
                        <a:pt x="5039" y="907"/>
                      </a:lnTo>
                      <a:lnTo>
                        <a:pt x="5106" y="952"/>
                      </a:lnTo>
                      <a:lnTo>
                        <a:pt x="5066" y="989"/>
                      </a:lnTo>
                      <a:lnTo>
                        <a:pt x="5110" y="1048"/>
                      </a:lnTo>
                      <a:lnTo>
                        <a:pt x="5070" y="1105"/>
                      </a:lnTo>
                      <a:lnTo>
                        <a:pt x="5085" y="1258"/>
                      </a:lnTo>
                      <a:lnTo>
                        <a:pt x="5024" y="1199"/>
                      </a:lnTo>
                      <a:lnTo>
                        <a:pt x="4994" y="1130"/>
                      </a:lnTo>
                      <a:lnTo>
                        <a:pt x="4948" y="1123"/>
                      </a:lnTo>
                      <a:lnTo>
                        <a:pt x="4913" y="1040"/>
                      </a:lnTo>
                      <a:lnTo>
                        <a:pt x="4863" y="1008"/>
                      </a:lnTo>
                      <a:lnTo>
                        <a:pt x="4839" y="1055"/>
                      </a:lnTo>
                      <a:lnTo>
                        <a:pt x="4904" y="1117"/>
                      </a:lnTo>
                      <a:lnTo>
                        <a:pt x="4837" y="1111"/>
                      </a:lnTo>
                      <a:lnTo>
                        <a:pt x="4818" y="1201"/>
                      </a:lnTo>
                      <a:lnTo>
                        <a:pt x="4751" y="1165"/>
                      </a:lnTo>
                      <a:lnTo>
                        <a:pt x="4787" y="1088"/>
                      </a:lnTo>
                      <a:lnTo>
                        <a:pt x="4754" y="1072"/>
                      </a:lnTo>
                      <a:lnTo>
                        <a:pt x="4714" y="1115"/>
                      </a:lnTo>
                      <a:lnTo>
                        <a:pt x="4705" y="1205"/>
                      </a:lnTo>
                      <a:lnTo>
                        <a:pt x="4639" y="1249"/>
                      </a:lnTo>
                      <a:lnTo>
                        <a:pt x="4652" y="1361"/>
                      </a:lnTo>
                      <a:lnTo>
                        <a:pt x="4707" y="1407"/>
                      </a:lnTo>
                      <a:lnTo>
                        <a:pt x="4683" y="1450"/>
                      </a:lnTo>
                      <a:lnTo>
                        <a:pt x="4643" y="1398"/>
                      </a:lnTo>
                      <a:lnTo>
                        <a:pt x="4613" y="1408"/>
                      </a:lnTo>
                      <a:lnTo>
                        <a:pt x="4591" y="1518"/>
                      </a:lnTo>
                      <a:lnTo>
                        <a:pt x="4512" y="1602"/>
                      </a:lnTo>
                      <a:lnTo>
                        <a:pt x="4512" y="1569"/>
                      </a:lnTo>
                      <a:lnTo>
                        <a:pt x="4573" y="1448"/>
                      </a:lnTo>
                      <a:lnTo>
                        <a:pt x="4573" y="1369"/>
                      </a:lnTo>
                      <a:lnTo>
                        <a:pt x="4535" y="1287"/>
                      </a:lnTo>
                      <a:lnTo>
                        <a:pt x="4568" y="1203"/>
                      </a:lnTo>
                      <a:lnTo>
                        <a:pt x="4573" y="1074"/>
                      </a:lnTo>
                      <a:lnTo>
                        <a:pt x="4548" y="1101"/>
                      </a:lnTo>
                      <a:lnTo>
                        <a:pt x="4497" y="1131"/>
                      </a:lnTo>
                      <a:lnTo>
                        <a:pt x="4494" y="1188"/>
                      </a:lnTo>
                      <a:lnTo>
                        <a:pt x="4448" y="1224"/>
                      </a:lnTo>
                      <a:lnTo>
                        <a:pt x="4429" y="1400"/>
                      </a:lnTo>
                      <a:lnTo>
                        <a:pt x="4374" y="1506"/>
                      </a:lnTo>
                      <a:lnTo>
                        <a:pt x="4373" y="1321"/>
                      </a:lnTo>
                      <a:lnTo>
                        <a:pt x="4349" y="1274"/>
                      </a:lnTo>
                      <a:lnTo>
                        <a:pt x="4368" y="1214"/>
                      </a:lnTo>
                      <a:lnTo>
                        <a:pt x="4321" y="1215"/>
                      </a:lnTo>
                      <a:lnTo>
                        <a:pt x="4305" y="1245"/>
                      </a:lnTo>
                      <a:lnTo>
                        <a:pt x="4239" y="1242"/>
                      </a:lnTo>
                      <a:lnTo>
                        <a:pt x="4166" y="1366"/>
                      </a:lnTo>
                      <a:lnTo>
                        <a:pt x="4210" y="1408"/>
                      </a:lnTo>
                      <a:lnTo>
                        <a:pt x="4194" y="1482"/>
                      </a:lnTo>
                      <a:lnTo>
                        <a:pt x="4234" y="1531"/>
                      </a:lnTo>
                      <a:lnTo>
                        <a:pt x="4268" y="1534"/>
                      </a:lnTo>
                      <a:lnTo>
                        <a:pt x="4363" y="1663"/>
                      </a:lnTo>
                      <a:lnTo>
                        <a:pt x="4356" y="1706"/>
                      </a:lnTo>
                      <a:lnTo>
                        <a:pt x="4279" y="1673"/>
                      </a:lnTo>
                      <a:lnTo>
                        <a:pt x="4269" y="1611"/>
                      </a:lnTo>
                      <a:lnTo>
                        <a:pt x="4185" y="1579"/>
                      </a:lnTo>
                      <a:lnTo>
                        <a:pt x="4123" y="1433"/>
                      </a:lnTo>
                      <a:lnTo>
                        <a:pt x="4044" y="1434"/>
                      </a:lnTo>
                      <a:lnTo>
                        <a:pt x="4061" y="1476"/>
                      </a:lnTo>
                      <a:lnTo>
                        <a:pt x="4064" y="1533"/>
                      </a:lnTo>
                      <a:lnTo>
                        <a:pt x="4145" y="1582"/>
                      </a:lnTo>
                      <a:lnTo>
                        <a:pt x="4109" y="1625"/>
                      </a:lnTo>
                      <a:lnTo>
                        <a:pt x="4055" y="1586"/>
                      </a:lnTo>
                      <a:lnTo>
                        <a:pt x="4038" y="1642"/>
                      </a:lnTo>
                      <a:lnTo>
                        <a:pt x="4015" y="1583"/>
                      </a:lnTo>
                      <a:lnTo>
                        <a:pt x="3978" y="1573"/>
                      </a:lnTo>
                      <a:lnTo>
                        <a:pt x="3968" y="1606"/>
                      </a:lnTo>
                      <a:lnTo>
                        <a:pt x="3935" y="1587"/>
                      </a:lnTo>
                      <a:lnTo>
                        <a:pt x="3984" y="1507"/>
                      </a:lnTo>
                      <a:lnTo>
                        <a:pt x="3937" y="1457"/>
                      </a:lnTo>
                      <a:lnTo>
                        <a:pt x="3882" y="1614"/>
                      </a:lnTo>
                      <a:lnTo>
                        <a:pt x="3892" y="1707"/>
                      </a:lnTo>
                      <a:lnTo>
                        <a:pt x="3914" y="1743"/>
                      </a:lnTo>
                      <a:lnTo>
                        <a:pt x="3747" y="1835"/>
                      </a:lnTo>
                      <a:lnTo>
                        <a:pt x="3721" y="1894"/>
                      </a:lnTo>
                      <a:lnTo>
                        <a:pt x="3618" y="1948"/>
                      </a:lnTo>
                      <a:lnTo>
                        <a:pt x="3625" y="1989"/>
                      </a:lnTo>
                      <a:lnTo>
                        <a:pt x="3556" y="2009"/>
                      </a:lnTo>
                      <a:lnTo>
                        <a:pt x="3524" y="2109"/>
                      </a:lnTo>
                      <a:lnTo>
                        <a:pt x="3421" y="2236"/>
                      </a:lnTo>
                      <a:lnTo>
                        <a:pt x="3424" y="2278"/>
                      </a:lnTo>
                      <a:lnTo>
                        <a:pt x="3501" y="2305"/>
                      </a:lnTo>
                      <a:lnTo>
                        <a:pt x="3515" y="2245"/>
                      </a:lnTo>
                      <a:lnTo>
                        <a:pt x="3561" y="2247"/>
                      </a:lnTo>
                      <a:lnTo>
                        <a:pt x="3578" y="2304"/>
                      </a:lnTo>
                      <a:lnTo>
                        <a:pt x="3618" y="2317"/>
                      </a:lnTo>
                      <a:lnTo>
                        <a:pt x="3707" y="2226"/>
                      </a:lnTo>
                      <a:lnTo>
                        <a:pt x="3741" y="2233"/>
                      </a:lnTo>
                      <a:lnTo>
                        <a:pt x="3715" y="2289"/>
                      </a:lnTo>
                      <a:lnTo>
                        <a:pt x="3759" y="2308"/>
                      </a:lnTo>
                      <a:lnTo>
                        <a:pt x="3725" y="2355"/>
                      </a:lnTo>
                      <a:lnTo>
                        <a:pt x="3659" y="2396"/>
                      </a:lnTo>
                      <a:lnTo>
                        <a:pt x="3693" y="2455"/>
                      </a:lnTo>
                      <a:lnTo>
                        <a:pt x="3636" y="2455"/>
                      </a:lnTo>
                      <a:lnTo>
                        <a:pt x="3593" y="2356"/>
                      </a:lnTo>
                      <a:lnTo>
                        <a:pt x="3539" y="2397"/>
                      </a:lnTo>
                      <a:lnTo>
                        <a:pt x="3479" y="2361"/>
                      </a:lnTo>
                      <a:lnTo>
                        <a:pt x="3375" y="2405"/>
                      </a:lnTo>
                      <a:lnTo>
                        <a:pt x="3330" y="2459"/>
                      </a:lnTo>
                      <a:lnTo>
                        <a:pt x="3386" y="2488"/>
                      </a:lnTo>
                      <a:lnTo>
                        <a:pt x="3417" y="2541"/>
                      </a:lnTo>
                      <a:lnTo>
                        <a:pt x="3374" y="2561"/>
                      </a:lnTo>
                      <a:lnTo>
                        <a:pt x="3414" y="2617"/>
                      </a:lnTo>
                      <a:lnTo>
                        <a:pt x="3391" y="2640"/>
                      </a:lnTo>
                      <a:lnTo>
                        <a:pt x="3345" y="2641"/>
                      </a:lnTo>
                      <a:lnTo>
                        <a:pt x="3332" y="2682"/>
                      </a:lnTo>
                      <a:lnTo>
                        <a:pt x="3421" y="2657"/>
                      </a:lnTo>
                      <a:lnTo>
                        <a:pt x="3439" y="2687"/>
                      </a:lnTo>
                      <a:lnTo>
                        <a:pt x="3419" y="2714"/>
                      </a:lnTo>
                      <a:lnTo>
                        <a:pt x="3362" y="2694"/>
                      </a:lnTo>
                      <a:lnTo>
                        <a:pt x="3335" y="2747"/>
                      </a:lnTo>
                      <a:lnTo>
                        <a:pt x="3329" y="2701"/>
                      </a:lnTo>
                      <a:lnTo>
                        <a:pt x="3298" y="2655"/>
                      </a:lnTo>
                      <a:lnTo>
                        <a:pt x="3281" y="2582"/>
                      </a:lnTo>
                      <a:lnTo>
                        <a:pt x="3294" y="2549"/>
                      </a:lnTo>
                      <a:lnTo>
                        <a:pt x="3264" y="2549"/>
                      </a:lnTo>
                      <a:lnTo>
                        <a:pt x="3228" y="2653"/>
                      </a:lnTo>
                      <a:lnTo>
                        <a:pt x="3171" y="2676"/>
                      </a:lnTo>
                      <a:lnTo>
                        <a:pt x="3142" y="2736"/>
                      </a:lnTo>
                      <a:lnTo>
                        <a:pt x="3100" y="2803"/>
                      </a:lnTo>
                      <a:lnTo>
                        <a:pt x="3127" y="2832"/>
                      </a:lnTo>
                      <a:lnTo>
                        <a:pt x="3164" y="2855"/>
                      </a:lnTo>
                      <a:lnTo>
                        <a:pt x="3124" y="2889"/>
                      </a:lnTo>
                      <a:lnTo>
                        <a:pt x="3160" y="2911"/>
                      </a:lnTo>
                      <a:lnTo>
                        <a:pt x="3111" y="2972"/>
                      </a:lnTo>
                      <a:lnTo>
                        <a:pt x="3048" y="3009"/>
                      </a:lnTo>
                      <a:lnTo>
                        <a:pt x="3069" y="3038"/>
                      </a:lnTo>
                      <a:lnTo>
                        <a:pt x="3135" y="3031"/>
                      </a:lnTo>
                      <a:lnTo>
                        <a:pt x="3205" y="2998"/>
                      </a:lnTo>
                      <a:lnTo>
                        <a:pt x="3151" y="3058"/>
                      </a:lnTo>
                      <a:lnTo>
                        <a:pt x="3173" y="3094"/>
                      </a:lnTo>
                      <a:lnTo>
                        <a:pt x="3126" y="3114"/>
                      </a:lnTo>
                      <a:lnTo>
                        <a:pt x="3079" y="3078"/>
                      </a:lnTo>
                      <a:lnTo>
                        <a:pt x="3042" y="3098"/>
                      </a:lnTo>
                      <a:lnTo>
                        <a:pt x="3025" y="3073"/>
                      </a:lnTo>
                      <a:lnTo>
                        <a:pt x="2982" y="3063"/>
                      </a:lnTo>
                      <a:lnTo>
                        <a:pt x="2957" y="2997"/>
                      </a:lnTo>
                      <a:lnTo>
                        <a:pt x="2885" y="3077"/>
                      </a:lnTo>
                      <a:lnTo>
                        <a:pt x="2866" y="3176"/>
                      </a:lnTo>
                      <a:lnTo>
                        <a:pt x="2896" y="3193"/>
                      </a:lnTo>
                      <a:lnTo>
                        <a:pt x="2914" y="3249"/>
                      </a:lnTo>
                      <a:lnTo>
                        <a:pt x="2966" y="3215"/>
                      </a:lnTo>
                      <a:lnTo>
                        <a:pt x="2994" y="3255"/>
                      </a:lnTo>
                      <a:lnTo>
                        <a:pt x="3053" y="3251"/>
                      </a:lnTo>
                      <a:lnTo>
                        <a:pt x="3108" y="3303"/>
                      </a:lnTo>
                      <a:lnTo>
                        <a:pt x="3058" y="3363"/>
                      </a:lnTo>
                      <a:lnTo>
                        <a:pt x="2991" y="3301"/>
                      </a:lnTo>
                      <a:lnTo>
                        <a:pt x="2927" y="3326"/>
                      </a:lnTo>
                      <a:lnTo>
                        <a:pt x="2838" y="3332"/>
                      </a:lnTo>
                      <a:lnTo>
                        <a:pt x="2818" y="3356"/>
                      </a:lnTo>
                      <a:lnTo>
                        <a:pt x="2775" y="3370"/>
                      </a:lnTo>
                      <a:lnTo>
                        <a:pt x="2762" y="3456"/>
                      </a:lnTo>
                      <a:lnTo>
                        <a:pt x="2719" y="3454"/>
                      </a:lnTo>
                      <a:lnTo>
                        <a:pt x="2682" y="3494"/>
                      </a:lnTo>
                      <a:lnTo>
                        <a:pt x="2635" y="3477"/>
                      </a:lnTo>
                      <a:lnTo>
                        <a:pt x="2620" y="3517"/>
                      </a:lnTo>
                      <a:lnTo>
                        <a:pt x="2560" y="3505"/>
                      </a:lnTo>
                      <a:lnTo>
                        <a:pt x="2550" y="3535"/>
                      </a:lnTo>
                      <a:lnTo>
                        <a:pt x="2583" y="3574"/>
                      </a:lnTo>
                      <a:lnTo>
                        <a:pt x="2630" y="3600"/>
                      </a:lnTo>
                      <a:lnTo>
                        <a:pt x="2551" y="3611"/>
                      </a:lnTo>
                      <a:lnTo>
                        <a:pt x="2544" y="3648"/>
                      </a:lnTo>
                      <a:lnTo>
                        <a:pt x="2567" y="3677"/>
                      </a:lnTo>
                      <a:lnTo>
                        <a:pt x="2551" y="3707"/>
                      </a:lnTo>
                      <a:lnTo>
                        <a:pt x="2497" y="3684"/>
                      </a:lnTo>
                      <a:lnTo>
                        <a:pt x="2475" y="3711"/>
                      </a:lnTo>
                      <a:lnTo>
                        <a:pt x="2539" y="3737"/>
                      </a:lnTo>
                      <a:lnTo>
                        <a:pt x="2442" y="3741"/>
                      </a:lnTo>
                      <a:lnTo>
                        <a:pt x="2438" y="3785"/>
                      </a:lnTo>
                      <a:lnTo>
                        <a:pt x="2545" y="3797"/>
                      </a:lnTo>
                      <a:lnTo>
                        <a:pt x="2526" y="3857"/>
                      </a:lnTo>
                      <a:lnTo>
                        <a:pt x="2479" y="3850"/>
                      </a:lnTo>
                      <a:lnTo>
                        <a:pt x="2473" y="3910"/>
                      </a:lnTo>
                      <a:lnTo>
                        <a:pt x="2496" y="3923"/>
                      </a:lnTo>
                      <a:lnTo>
                        <a:pt x="2561" y="4029"/>
                      </a:lnTo>
                      <a:lnTo>
                        <a:pt x="2588" y="4002"/>
                      </a:lnTo>
                      <a:lnTo>
                        <a:pt x="2680" y="3992"/>
                      </a:lnTo>
                      <a:lnTo>
                        <a:pt x="2654" y="4041"/>
                      </a:lnTo>
                      <a:lnTo>
                        <a:pt x="2584" y="4075"/>
                      </a:lnTo>
                      <a:lnTo>
                        <a:pt x="2559" y="4126"/>
                      </a:lnTo>
                      <a:lnTo>
                        <a:pt x="2531" y="4062"/>
                      </a:lnTo>
                      <a:lnTo>
                        <a:pt x="2494" y="4016"/>
                      </a:lnTo>
                      <a:lnTo>
                        <a:pt x="2411" y="4036"/>
                      </a:lnTo>
                      <a:lnTo>
                        <a:pt x="2385" y="4038"/>
                      </a:lnTo>
                      <a:lnTo>
                        <a:pt x="2378" y="4130"/>
                      </a:lnTo>
                      <a:lnTo>
                        <a:pt x="2259" y="4178"/>
                      </a:lnTo>
                      <a:lnTo>
                        <a:pt x="2209" y="4132"/>
                      </a:lnTo>
                      <a:lnTo>
                        <a:pt x="2185" y="4191"/>
                      </a:lnTo>
                      <a:lnTo>
                        <a:pt x="2259" y="4205"/>
                      </a:lnTo>
                      <a:lnTo>
                        <a:pt x="2273" y="4247"/>
                      </a:lnTo>
                      <a:lnTo>
                        <a:pt x="2210" y="4282"/>
                      </a:lnTo>
                      <a:lnTo>
                        <a:pt x="2240" y="4314"/>
                      </a:lnTo>
                      <a:lnTo>
                        <a:pt x="2302" y="4224"/>
                      </a:lnTo>
                      <a:lnTo>
                        <a:pt x="2376" y="4173"/>
                      </a:lnTo>
                      <a:lnTo>
                        <a:pt x="2372" y="4224"/>
                      </a:lnTo>
                      <a:lnTo>
                        <a:pt x="2429" y="4279"/>
                      </a:lnTo>
                      <a:lnTo>
                        <a:pt x="2414" y="4299"/>
                      </a:lnTo>
                      <a:lnTo>
                        <a:pt x="2329" y="4250"/>
                      </a:lnTo>
                      <a:lnTo>
                        <a:pt x="2307" y="4294"/>
                      </a:lnTo>
                      <a:lnTo>
                        <a:pt x="2333" y="4343"/>
                      </a:lnTo>
                      <a:lnTo>
                        <a:pt x="2273" y="4351"/>
                      </a:lnTo>
                      <a:lnTo>
                        <a:pt x="2254" y="4396"/>
                      </a:lnTo>
                      <a:lnTo>
                        <a:pt x="2315" y="4430"/>
                      </a:lnTo>
                      <a:lnTo>
                        <a:pt x="2302" y="4495"/>
                      </a:lnTo>
                      <a:lnTo>
                        <a:pt x="2266" y="4503"/>
                      </a:lnTo>
                      <a:lnTo>
                        <a:pt x="2248" y="4436"/>
                      </a:lnTo>
                      <a:lnTo>
                        <a:pt x="2204" y="4451"/>
                      </a:lnTo>
                      <a:lnTo>
                        <a:pt x="2215" y="4517"/>
                      </a:lnTo>
                      <a:lnTo>
                        <a:pt x="2272" y="4549"/>
                      </a:lnTo>
                      <a:lnTo>
                        <a:pt x="2290" y="4653"/>
                      </a:lnTo>
                      <a:lnTo>
                        <a:pt x="2290" y="4653"/>
                      </a:lnTo>
                      <a:lnTo>
                        <a:pt x="2296" y="4675"/>
                      </a:lnTo>
                      <a:lnTo>
                        <a:pt x="2296" y="4675"/>
                      </a:lnTo>
                      <a:lnTo>
                        <a:pt x="2297" y="4681"/>
                      </a:lnTo>
                      <a:lnTo>
                        <a:pt x="2297" y="4681"/>
                      </a:lnTo>
                      <a:lnTo>
                        <a:pt x="2287" y="4675"/>
                      </a:lnTo>
                      <a:lnTo>
                        <a:pt x="2287" y="4675"/>
                      </a:lnTo>
                      <a:lnTo>
                        <a:pt x="2227" y="4632"/>
                      </a:lnTo>
                      <a:lnTo>
                        <a:pt x="2206" y="4612"/>
                      </a:lnTo>
                      <a:lnTo>
                        <a:pt x="2202" y="4550"/>
                      </a:lnTo>
                      <a:lnTo>
                        <a:pt x="2179" y="4540"/>
                      </a:lnTo>
                      <a:lnTo>
                        <a:pt x="2166" y="4590"/>
                      </a:lnTo>
                      <a:lnTo>
                        <a:pt x="2186" y="4627"/>
                      </a:lnTo>
                      <a:lnTo>
                        <a:pt x="2150" y="4640"/>
                      </a:lnTo>
                      <a:lnTo>
                        <a:pt x="2150" y="4640"/>
                      </a:lnTo>
                      <a:lnTo>
                        <a:pt x="2122" y="4675"/>
                      </a:lnTo>
                      <a:lnTo>
                        <a:pt x="2122" y="4675"/>
                      </a:lnTo>
                      <a:lnTo>
                        <a:pt x="2104" y="4697"/>
                      </a:lnTo>
                      <a:lnTo>
                        <a:pt x="2084" y="4747"/>
                      </a:lnTo>
                      <a:lnTo>
                        <a:pt x="2121" y="4763"/>
                      </a:lnTo>
                      <a:lnTo>
                        <a:pt x="2161" y="4686"/>
                      </a:lnTo>
                      <a:lnTo>
                        <a:pt x="2161" y="4686"/>
                      </a:lnTo>
                      <a:lnTo>
                        <a:pt x="2181" y="4675"/>
                      </a:lnTo>
                      <a:lnTo>
                        <a:pt x="2181" y="4675"/>
                      </a:lnTo>
                      <a:lnTo>
                        <a:pt x="2190" y="4669"/>
                      </a:lnTo>
                      <a:lnTo>
                        <a:pt x="2190" y="4669"/>
                      </a:lnTo>
                      <a:lnTo>
                        <a:pt x="2191" y="4675"/>
                      </a:lnTo>
                      <a:lnTo>
                        <a:pt x="2191" y="4675"/>
                      </a:lnTo>
                      <a:lnTo>
                        <a:pt x="2201" y="4776"/>
                      </a:lnTo>
                      <a:lnTo>
                        <a:pt x="2244" y="4748"/>
                      </a:lnTo>
                      <a:lnTo>
                        <a:pt x="2287" y="4692"/>
                      </a:lnTo>
                      <a:lnTo>
                        <a:pt x="2300" y="4715"/>
                      </a:lnTo>
                      <a:lnTo>
                        <a:pt x="2274" y="4752"/>
                      </a:lnTo>
                      <a:lnTo>
                        <a:pt x="2218" y="4782"/>
                      </a:lnTo>
                      <a:lnTo>
                        <a:pt x="2234" y="4798"/>
                      </a:lnTo>
                      <a:lnTo>
                        <a:pt x="2195" y="4865"/>
                      </a:lnTo>
                      <a:lnTo>
                        <a:pt x="2159" y="4835"/>
                      </a:lnTo>
                      <a:lnTo>
                        <a:pt x="2141" y="4763"/>
                      </a:lnTo>
                      <a:lnTo>
                        <a:pt x="2115" y="4790"/>
                      </a:lnTo>
                      <a:lnTo>
                        <a:pt x="2098" y="4823"/>
                      </a:lnTo>
                      <a:lnTo>
                        <a:pt x="2035" y="4840"/>
                      </a:lnTo>
                      <a:lnTo>
                        <a:pt x="1993" y="4890"/>
                      </a:lnTo>
                      <a:lnTo>
                        <a:pt x="2003" y="4963"/>
                      </a:lnTo>
                      <a:lnTo>
                        <a:pt x="1950" y="4987"/>
                      </a:lnTo>
                      <a:lnTo>
                        <a:pt x="1917" y="4985"/>
                      </a:lnTo>
                      <a:lnTo>
                        <a:pt x="1880" y="5060"/>
                      </a:lnTo>
                      <a:lnTo>
                        <a:pt x="1891" y="5080"/>
                      </a:lnTo>
                      <a:lnTo>
                        <a:pt x="1920" y="5077"/>
                      </a:lnTo>
                      <a:lnTo>
                        <a:pt x="1984" y="5024"/>
                      </a:lnTo>
                      <a:lnTo>
                        <a:pt x="2010" y="5052"/>
                      </a:lnTo>
                      <a:lnTo>
                        <a:pt x="1945" y="5113"/>
                      </a:lnTo>
                      <a:lnTo>
                        <a:pt x="1915" y="5127"/>
                      </a:lnTo>
                      <a:lnTo>
                        <a:pt x="1921" y="5183"/>
                      </a:lnTo>
                      <a:lnTo>
                        <a:pt x="1942" y="5226"/>
                      </a:lnTo>
                      <a:lnTo>
                        <a:pt x="1929" y="5236"/>
                      </a:lnTo>
                      <a:lnTo>
                        <a:pt x="1852" y="5211"/>
                      </a:lnTo>
                      <a:lnTo>
                        <a:pt x="1845" y="5236"/>
                      </a:lnTo>
                      <a:lnTo>
                        <a:pt x="1896" y="5286"/>
                      </a:lnTo>
                      <a:lnTo>
                        <a:pt x="1852" y="5290"/>
                      </a:lnTo>
                      <a:lnTo>
                        <a:pt x="1795" y="5234"/>
                      </a:lnTo>
                      <a:lnTo>
                        <a:pt x="1769" y="5214"/>
                      </a:lnTo>
                      <a:lnTo>
                        <a:pt x="1713" y="5278"/>
                      </a:lnTo>
                      <a:lnTo>
                        <a:pt x="1699" y="5321"/>
                      </a:lnTo>
                      <a:lnTo>
                        <a:pt x="1649" y="5319"/>
                      </a:lnTo>
                      <a:lnTo>
                        <a:pt x="1610" y="5448"/>
                      </a:lnTo>
                      <a:lnTo>
                        <a:pt x="1551" y="5471"/>
                      </a:lnTo>
                      <a:lnTo>
                        <a:pt x="1531" y="5528"/>
                      </a:lnTo>
                      <a:lnTo>
                        <a:pt x="1555" y="5555"/>
                      </a:lnTo>
                      <a:lnTo>
                        <a:pt x="1459" y="5578"/>
                      </a:lnTo>
                      <a:lnTo>
                        <a:pt x="1465" y="5618"/>
                      </a:lnTo>
                      <a:lnTo>
                        <a:pt x="1542" y="5634"/>
                      </a:lnTo>
                      <a:lnTo>
                        <a:pt x="1467" y="5702"/>
                      </a:lnTo>
                      <a:lnTo>
                        <a:pt x="1400" y="5715"/>
                      </a:lnTo>
                      <a:lnTo>
                        <a:pt x="1401" y="5815"/>
                      </a:lnTo>
                      <a:lnTo>
                        <a:pt x="1431" y="5825"/>
                      </a:lnTo>
                      <a:lnTo>
                        <a:pt x="1493" y="5784"/>
                      </a:lnTo>
                      <a:lnTo>
                        <a:pt x="1461" y="5858"/>
                      </a:lnTo>
                      <a:lnTo>
                        <a:pt x="1519" y="5951"/>
                      </a:lnTo>
                      <a:lnTo>
                        <a:pt x="1621" y="5906"/>
                      </a:lnTo>
                      <a:lnTo>
                        <a:pt x="1701" y="5792"/>
                      </a:lnTo>
                      <a:lnTo>
                        <a:pt x="1867" y="5734"/>
                      </a:lnTo>
                      <a:lnTo>
                        <a:pt x="1867" y="5734"/>
                      </a:lnTo>
                      <a:lnTo>
                        <a:pt x="1861" y="5701"/>
                      </a:lnTo>
                      <a:lnTo>
                        <a:pt x="1634" y="5749"/>
                      </a:lnTo>
                      <a:lnTo>
                        <a:pt x="1644" y="5735"/>
                      </a:lnTo>
                      <a:lnTo>
                        <a:pt x="1859" y="5684"/>
                      </a:lnTo>
                      <a:lnTo>
                        <a:pt x="1887" y="5635"/>
                      </a:lnTo>
                      <a:lnTo>
                        <a:pt x="1940" y="5624"/>
                      </a:lnTo>
                      <a:lnTo>
                        <a:pt x="1944" y="5637"/>
                      </a:lnTo>
                      <a:lnTo>
                        <a:pt x="1897" y="5652"/>
                      </a:lnTo>
                      <a:lnTo>
                        <a:pt x="1922" y="5666"/>
                      </a:lnTo>
                      <a:lnTo>
                        <a:pt x="1921" y="5696"/>
                      </a:lnTo>
                      <a:lnTo>
                        <a:pt x="1891" y="5732"/>
                      </a:lnTo>
                      <a:lnTo>
                        <a:pt x="1967" y="5734"/>
                      </a:lnTo>
                      <a:lnTo>
                        <a:pt x="1959" y="5783"/>
                      </a:lnTo>
                      <a:lnTo>
                        <a:pt x="1872" y="5815"/>
                      </a:lnTo>
                      <a:lnTo>
                        <a:pt x="1910" y="5758"/>
                      </a:lnTo>
                      <a:lnTo>
                        <a:pt x="1737" y="5842"/>
                      </a:lnTo>
                      <a:lnTo>
                        <a:pt x="1675" y="5906"/>
                      </a:lnTo>
                      <a:lnTo>
                        <a:pt x="1718" y="5962"/>
                      </a:lnTo>
                      <a:lnTo>
                        <a:pt x="1676" y="5998"/>
                      </a:lnTo>
                      <a:lnTo>
                        <a:pt x="1552" y="5996"/>
                      </a:lnTo>
                      <a:lnTo>
                        <a:pt x="1532" y="6026"/>
                      </a:lnTo>
                      <a:lnTo>
                        <a:pt x="1567" y="6069"/>
                      </a:lnTo>
                      <a:lnTo>
                        <a:pt x="1493" y="6076"/>
                      </a:lnTo>
                      <a:lnTo>
                        <a:pt x="1482" y="6036"/>
                      </a:lnTo>
                      <a:lnTo>
                        <a:pt x="1499" y="5967"/>
                      </a:lnTo>
                      <a:lnTo>
                        <a:pt x="1424" y="5885"/>
                      </a:lnTo>
                      <a:lnTo>
                        <a:pt x="1275" y="5953"/>
                      </a:lnTo>
                      <a:lnTo>
                        <a:pt x="1293" y="6002"/>
                      </a:lnTo>
                      <a:lnTo>
                        <a:pt x="1323" y="6055"/>
                      </a:lnTo>
                      <a:lnTo>
                        <a:pt x="1247" y="6085"/>
                      </a:lnTo>
                      <a:lnTo>
                        <a:pt x="1219" y="6016"/>
                      </a:lnTo>
                      <a:lnTo>
                        <a:pt x="1162" y="6036"/>
                      </a:lnTo>
                      <a:lnTo>
                        <a:pt x="1093" y="6041"/>
                      </a:lnTo>
                      <a:lnTo>
                        <a:pt x="1031" y="6133"/>
                      </a:lnTo>
                      <a:lnTo>
                        <a:pt x="984" y="6200"/>
                      </a:lnTo>
                      <a:lnTo>
                        <a:pt x="961" y="6178"/>
                      </a:lnTo>
                      <a:lnTo>
                        <a:pt x="917" y="6168"/>
                      </a:lnTo>
                      <a:lnTo>
                        <a:pt x="914" y="6208"/>
                      </a:lnTo>
                      <a:lnTo>
                        <a:pt x="868" y="6205"/>
                      </a:lnTo>
                      <a:lnTo>
                        <a:pt x="821" y="6239"/>
                      </a:lnTo>
                      <a:lnTo>
                        <a:pt x="755" y="6259"/>
                      </a:lnTo>
                      <a:lnTo>
                        <a:pt x="746" y="6323"/>
                      </a:lnTo>
                      <a:lnTo>
                        <a:pt x="792" y="6345"/>
                      </a:lnTo>
                      <a:lnTo>
                        <a:pt x="845" y="6305"/>
                      </a:lnTo>
                      <a:lnTo>
                        <a:pt x="909" y="6361"/>
                      </a:lnTo>
                      <a:lnTo>
                        <a:pt x="826" y="6394"/>
                      </a:lnTo>
                      <a:lnTo>
                        <a:pt x="809" y="6372"/>
                      </a:lnTo>
                      <a:lnTo>
                        <a:pt x="770" y="6415"/>
                      </a:lnTo>
                      <a:lnTo>
                        <a:pt x="726" y="6388"/>
                      </a:lnTo>
                      <a:lnTo>
                        <a:pt x="672" y="6343"/>
                      </a:lnTo>
                      <a:lnTo>
                        <a:pt x="583" y="6403"/>
                      </a:lnTo>
                      <a:lnTo>
                        <a:pt x="590" y="6453"/>
                      </a:lnTo>
                      <a:lnTo>
                        <a:pt x="647" y="6469"/>
                      </a:lnTo>
                      <a:lnTo>
                        <a:pt x="591" y="6527"/>
                      </a:lnTo>
                      <a:lnTo>
                        <a:pt x="664" y="6522"/>
                      </a:lnTo>
                      <a:lnTo>
                        <a:pt x="717" y="6509"/>
                      </a:lnTo>
                      <a:lnTo>
                        <a:pt x="817" y="6541"/>
                      </a:lnTo>
                      <a:lnTo>
                        <a:pt x="728" y="6584"/>
                      </a:lnTo>
                      <a:lnTo>
                        <a:pt x="728" y="6615"/>
                      </a:lnTo>
                      <a:lnTo>
                        <a:pt x="811" y="6627"/>
                      </a:lnTo>
                      <a:lnTo>
                        <a:pt x="803" y="6667"/>
                      </a:lnTo>
                      <a:lnTo>
                        <a:pt x="756" y="6680"/>
                      </a:lnTo>
                      <a:lnTo>
                        <a:pt x="691" y="6618"/>
                      </a:lnTo>
                      <a:lnTo>
                        <a:pt x="665" y="6635"/>
                      </a:lnTo>
                      <a:lnTo>
                        <a:pt x="609" y="6602"/>
                      </a:lnTo>
                      <a:lnTo>
                        <a:pt x="558" y="6622"/>
                      </a:lnTo>
                      <a:lnTo>
                        <a:pt x="518" y="6627"/>
                      </a:lnTo>
                      <a:lnTo>
                        <a:pt x="472" y="6654"/>
                      </a:lnTo>
                      <a:lnTo>
                        <a:pt x="456" y="6684"/>
                      </a:lnTo>
                      <a:lnTo>
                        <a:pt x="479" y="6703"/>
                      </a:lnTo>
                      <a:lnTo>
                        <a:pt x="515" y="6666"/>
                      </a:lnTo>
                      <a:lnTo>
                        <a:pt x="585" y="6703"/>
                      </a:lnTo>
                      <a:lnTo>
                        <a:pt x="593" y="6758"/>
                      </a:lnTo>
                      <a:lnTo>
                        <a:pt x="717" y="6771"/>
                      </a:lnTo>
                      <a:lnTo>
                        <a:pt x="703" y="6807"/>
                      </a:lnTo>
                      <a:lnTo>
                        <a:pt x="616" y="6808"/>
                      </a:lnTo>
                      <a:lnTo>
                        <a:pt x="584" y="6924"/>
                      </a:lnTo>
                      <a:lnTo>
                        <a:pt x="547" y="6924"/>
                      </a:lnTo>
                      <a:lnTo>
                        <a:pt x="570" y="6785"/>
                      </a:lnTo>
                      <a:lnTo>
                        <a:pt x="526" y="6736"/>
                      </a:lnTo>
                      <a:lnTo>
                        <a:pt x="466" y="6746"/>
                      </a:lnTo>
                      <a:lnTo>
                        <a:pt x="460" y="6833"/>
                      </a:lnTo>
                      <a:lnTo>
                        <a:pt x="480" y="6872"/>
                      </a:lnTo>
                      <a:lnTo>
                        <a:pt x="457" y="6889"/>
                      </a:lnTo>
                      <a:lnTo>
                        <a:pt x="404" y="6783"/>
                      </a:lnTo>
                      <a:lnTo>
                        <a:pt x="330" y="6831"/>
                      </a:lnTo>
                      <a:lnTo>
                        <a:pt x="304" y="6901"/>
                      </a:lnTo>
                      <a:lnTo>
                        <a:pt x="351" y="6923"/>
                      </a:lnTo>
                      <a:lnTo>
                        <a:pt x="365" y="6950"/>
                      </a:lnTo>
                      <a:lnTo>
                        <a:pt x="324" y="6977"/>
                      </a:lnTo>
                      <a:lnTo>
                        <a:pt x="381" y="7009"/>
                      </a:lnTo>
                      <a:lnTo>
                        <a:pt x="316" y="7027"/>
                      </a:lnTo>
                      <a:lnTo>
                        <a:pt x="222" y="7037"/>
                      </a:lnTo>
                      <a:lnTo>
                        <a:pt x="202" y="7064"/>
                      </a:lnTo>
                      <a:lnTo>
                        <a:pt x="252" y="7077"/>
                      </a:lnTo>
                      <a:lnTo>
                        <a:pt x="419" y="7052"/>
                      </a:lnTo>
                      <a:lnTo>
                        <a:pt x="419" y="7078"/>
                      </a:lnTo>
                      <a:lnTo>
                        <a:pt x="376" y="7123"/>
                      </a:lnTo>
                      <a:lnTo>
                        <a:pt x="292" y="7082"/>
                      </a:lnTo>
                      <a:lnTo>
                        <a:pt x="220" y="7107"/>
                      </a:lnTo>
                      <a:lnTo>
                        <a:pt x="210" y="7147"/>
                      </a:lnTo>
                      <a:lnTo>
                        <a:pt x="170" y="7124"/>
                      </a:lnTo>
                      <a:lnTo>
                        <a:pt x="126" y="7078"/>
                      </a:lnTo>
                      <a:lnTo>
                        <a:pt x="86" y="7118"/>
                      </a:lnTo>
                      <a:lnTo>
                        <a:pt x="66" y="7118"/>
                      </a:lnTo>
                      <a:lnTo>
                        <a:pt x="74" y="7165"/>
                      </a:lnTo>
                      <a:lnTo>
                        <a:pt x="0" y="7175"/>
                      </a:lnTo>
                      <a:lnTo>
                        <a:pt x="104" y="7237"/>
                      </a:lnTo>
                      <a:lnTo>
                        <a:pt x="77" y="7264"/>
                      </a:lnTo>
                      <a:lnTo>
                        <a:pt x="172" y="7326"/>
                      </a:lnTo>
                      <a:lnTo>
                        <a:pt x="125" y="7337"/>
                      </a:lnTo>
                      <a:lnTo>
                        <a:pt x="108" y="7380"/>
                      </a:lnTo>
                      <a:lnTo>
                        <a:pt x="142" y="7387"/>
                      </a:lnTo>
                      <a:lnTo>
                        <a:pt x="9" y="7450"/>
                      </a:lnTo>
                      <a:lnTo>
                        <a:pt x="86" y="7480"/>
                      </a:lnTo>
                      <a:lnTo>
                        <a:pt x="39" y="7504"/>
                      </a:lnTo>
                      <a:lnTo>
                        <a:pt x="64" y="7543"/>
                      </a:lnTo>
                      <a:lnTo>
                        <a:pt x="134" y="7569"/>
                      </a:lnTo>
                      <a:lnTo>
                        <a:pt x="243" y="7498"/>
                      </a:lnTo>
                      <a:lnTo>
                        <a:pt x="353" y="7504"/>
                      </a:lnTo>
                      <a:lnTo>
                        <a:pt x="409" y="7494"/>
                      </a:lnTo>
                      <a:lnTo>
                        <a:pt x="409" y="7440"/>
                      </a:lnTo>
                      <a:lnTo>
                        <a:pt x="485" y="7380"/>
                      </a:lnTo>
                      <a:lnTo>
                        <a:pt x="436" y="7453"/>
                      </a:lnTo>
                      <a:lnTo>
                        <a:pt x="436" y="7490"/>
                      </a:lnTo>
                      <a:lnTo>
                        <a:pt x="566" y="7489"/>
                      </a:lnTo>
                      <a:lnTo>
                        <a:pt x="590" y="7466"/>
                      </a:lnTo>
                      <a:lnTo>
                        <a:pt x="620" y="7501"/>
                      </a:lnTo>
                      <a:lnTo>
                        <a:pt x="669" y="7471"/>
                      </a:lnTo>
                      <a:lnTo>
                        <a:pt x="669" y="7355"/>
                      </a:lnTo>
                      <a:lnTo>
                        <a:pt x="787" y="7251"/>
                      </a:lnTo>
                      <a:lnTo>
                        <a:pt x="718" y="7354"/>
                      </a:lnTo>
                      <a:lnTo>
                        <a:pt x="719" y="7431"/>
                      </a:lnTo>
                      <a:lnTo>
                        <a:pt x="692" y="7478"/>
                      </a:lnTo>
                      <a:lnTo>
                        <a:pt x="792" y="7440"/>
                      </a:lnTo>
                      <a:lnTo>
                        <a:pt x="796" y="7494"/>
                      </a:lnTo>
                      <a:lnTo>
                        <a:pt x="606" y="7565"/>
                      </a:lnTo>
                      <a:lnTo>
                        <a:pt x="618" y="7607"/>
                      </a:lnTo>
                      <a:lnTo>
                        <a:pt x="674" y="7651"/>
                      </a:lnTo>
                      <a:lnTo>
                        <a:pt x="654" y="7697"/>
                      </a:lnTo>
                      <a:lnTo>
                        <a:pt x="614" y="7651"/>
                      </a:lnTo>
                      <a:lnTo>
                        <a:pt x="565" y="7691"/>
                      </a:lnTo>
                      <a:lnTo>
                        <a:pt x="581" y="7622"/>
                      </a:lnTo>
                      <a:lnTo>
                        <a:pt x="444" y="7536"/>
                      </a:lnTo>
                      <a:lnTo>
                        <a:pt x="377" y="7574"/>
                      </a:lnTo>
                      <a:lnTo>
                        <a:pt x="240" y="7545"/>
                      </a:lnTo>
                      <a:lnTo>
                        <a:pt x="161" y="7595"/>
                      </a:lnTo>
                      <a:lnTo>
                        <a:pt x="80" y="7576"/>
                      </a:lnTo>
                      <a:lnTo>
                        <a:pt x="30" y="7579"/>
                      </a:lnTo>
                      <a:lnTo>
                        <a:pt x="15" y="7636"/>
                      </a:lnTo>
                      <a:lnTo>
                        <a:pt x="51" y="7640"/>
                      </a:lnTo>
                      <a:lnTo>
                        <a:pt x="25" y="7673"/>
                      </a:lnTo>
                      <a:lnTo>
                        <a:pt x="82" y="7709"/>
                      </a:lnTo>
                      <a:lnTo>
                        <a:pt x="122" y="7689"/>
                      </a:lnTo>
                      <a:lnTo>
                        <a:pt x="148" y="7692"/>
                      </a:lnTo>
                      <a:lnTo>
                        <a:pt x="112" y="7739"/>
                      </a:lnTo>
                      <a:lnTo>
                        <a:pt x="152" y="7774"/>
                      </a:lnTo>
                      <a:lnTo>
                        <a:pt x="150" y="7814"/>
                      </a:lnTo>
                      <a:lnTo>
                        <a:pt x="219" y="7807"/>
                      </a:lnTo>
                      <a:lnTo>
                        <a:pt x="136" y="7851"/>
                      </a:lnTo>
                      <a:lnTo>
                        <a:pt x="143" y="7904"/>
                      </a:lnTo>
                      <a:lnTo>
                        <a:pt x="171" y="7920"/>
                      </a:lnTo>
                      <a:lnTo>
                        <a:pt x="260" y="7913"/>
                      </a:lnTo>
                      <a:lnTo>
                        <a:pt x="157" y="7980"/>
                      </a:lnTo>
                      <a:lnTo>
                        <a:pt x="111" y="7935"/>
                      </a:lnTo>
                      <a:lnTo>
                        <a:pt x="104" y="8001"/>
                      </a:lnTo>
                      <a:lnTo>
                        <a:pt x="50" y="7995"/>
                      </a:lnTo>
                      <a:lnTo>
                        <a:pt x="51" y="8024"/>
                      </a:lnTo>
                      <a:lnTo>
                        <a:pt x="112" y="8116"/>
                      </a:lnTo>
                      <a:lnTo>
                        <a:pt x="158" y="8083"/>
                      </a:lnTo>
                      <a:lnTo>
                        <a:pt x="229" y="8122"/>
                      </a:lnTo>
                      <a:lnTo>
                        <a:pt x="252" y="8092"/>
                      </a:lnTo>
                      <a:lnTo>
                        <a:pt x="341" y="8032"/>
                      </a:lnTo>
                      <a:lnTo>
                        <a:pt x="367" y="7938"/>
                      </a:lnTo>
                      <a:lnTo>
                        <a:pt x="457" y="7895"/>
                      </a:lnTo>
                      <a:lnTo>
                        <a:pt x="503" y="7845"/>
                      </a:lnTo>
                      <a:lnTo>
                        <a:pt x="493" y="7895"/>
                      </a:lnTo>
                      <a:lnTo>
                        <a:pt x="573" y="7867"/>
                      </a:lnTo>
                      <a:lnTo>
                        <a:pt x="613" y="7880"/>
                      </a:lnTo>
                      <a:lnTo>
                        <a:pt x="517" y="7924"/>
                      </a:lnTo>
                      <a:lnTo>
                        <a:pt x="502" y="8106"/>
                      </a:lnTo>
                      <a:lnTo>
                        <a:pt x="478" y="8074"/>
                      </a:lnTo>
                      <a:lnTo>
                        <a:pt x="487" y="7940"/>
                      </a:lnTo>
                      <a:lnTo>
                        <a:pt x="450" y="7952"/>
                      </a:lnTo>
                      <a:lnTo>
                        <a:pt x="444" y="7962"/>
                      </a:lnTo>
                      <a:lnTo>
                        <a:pt x="411" y="8037"/>
                      </a:lnTo>
                      <a:lnTo>
                        <a:pt x="352" y="8102"/>
                      </a:lnTo>
                      <a:lnTo>
                        <a:pt x="408" y="8101"/>
                      </a:lnTo>
                      <a:lnTo>
                        <a:pt x="399" y="8148"/>
                      </a:lnTo>
                      <a:lnTo>
                        <a:pt x="326" y="8174"/>
                      </a:lnTo>
                      <a:lnTo>
                        <a:pt x="290" y="8245"/>
                      </a:lnTo>
                      <a:lnTo>
                        <a:pt x="246" y="8305"/>
                      </a:lnTo>
                      <a:lnTo>
                        <a:pt x="261" y="8341"/>
                      </a:lnTo>
                      <a:lnTo>
                        <a:pt x="313" y="8301"/>
                      </a:lnTo>
                      <a:lnTo>
                        <a:pt x="343" y="8324"/>
                      </a:lnTo>
                      <a:lnTo>
                        <a:pt x="397" y="8284"/>
                      </a:lnTo>
                      <a:lnTo>
                        <a:pt x="414" y="8300"/>
                      </a:lnTo>
                      <a:lnTo>
                        <a:pt x="388" y="8360"/>
                      </a:lnTo>
                      <a:lnTo>
                        <a:pt x="388" y="8360"/>
                      </a:lnTo>
                      <a:lnTo>
                        <a:pt x="362" y="8344"/>
                      </a:lnTo>
                      <a:lnTo>
                        <a:pt x="347" y="8334"/>
                      </a:lnTo>
                      <a:lnTo>
                        <a:pt x="341" y="8333"/>
                      </a:lnTo>
                      <a:lnTo>
                        <a:pt x="340" y="8333"/>
                      </a:lnTo>
                      <a:lnTo>
                        <a:pt x="340" y="8334"/>
                      </a:lnTo>
                      <a:lnTo>
                        <a:pt x="340" y="8334"/>
                      </a:lnTo>
                      <a:lnTo>
                        <a:pt x="340" y="8336"/>
                      </a:lnTo>
                      <a:lnTo>
                        <a:pt x="339" y="8339"/>
                      </a:lnTo>
                      <a:lnTo>
                        <a:pt x="333" y="8346"/>
                      </a:lnTo>
                      <a:lnTo>
                        <a:pt x="326" y="8355"/>
                      </a:lnTo>
                      <a:lnTo>
                        <a:pt x="316" y="8365"/>
                      </a:lnTo>
                      <a:lnTo>
                        <a:pt x="297" y="8380"/>
                      </a:lnTo>
                      <a:lnTo>
                        <a:pt x="288" y="8387"/>
                      </a:lnTo>
                      <a:lnTo>
                        <a:pt x="282" y="8467"/>
                      </a:lnTo>
                      <a:lnTo>
                        <a:pt x="225" y="8441"/>
                      </a:lnTo>
                      <a:lnTo>
                        <a:pt x="182" y="8524"/>
                      </a:lnTo>
                      <a:lnTo>
                        <a:pt x="200" y="8551"/>
                      </a:lnTo>
                      <a:lnTo>
                        <a:pt x="203" y="8594"/>
                      </a:lnTo>
                      <a:lnTo>
                        <a:pt x="246" y="8620"/>
                      </a:lnTo>
                      <a:lnTo>
                        <a:pt x="255" y="8538"/>
                      </a:lnTo>
                      <a:lnTo>
                        <a:pt x="313" y="8577"/>
                      </a:lnTo>
                      <a:lnTo>
                        <a:pt x="352" y="8496"/>
                      </a:lnTo>
                      <a:lnTo>
                        <a:pt x="402" y="8525"/>
                      </a:lnTo>
                      <a:lnTo>
                        <a:pt x="402" y="8539"/>
                      </a:lnTo>
                      <a:lnTo>
                        <a:pt x="352" y="8579"/>
                      </a:lnTo>
                      <a:lnTo>
                        <a:pt x="343" y="8609"/>
                      </a:lnTo>
                      <a:lnTo>
                        <a:pt x="394" y="8632"/>
                      </a:lnTo>
                      <a:lnTo>
                        <a:pt x="370" y="8666"/>
                      </a:lnTo>
                      <a:lnTo>
                        <a:pt x="320" y="8679"/>
                      </a:lnTo>
                      <a:lnTo>
                        <a:pt x="288" y="8746"/>
                      </a:lnTo>
                      <a:lnTo>
                        <a:pt x="321" y="8808"/>
                      </a:lnTo>
                      <a:lnTo>
                        <a:pt x="472" y="8774"/>
                      </a:lnTo>
                      <a:lnTo>
                        <a:pt x="345" y="8828"/>
                      </a:lnTo>
                      <a:lnTo>
                        <a:pt x="349" y="8865"/>
                      </a:lnTo>
                      <a:lnTo>
                        <a:pt x="379" y="8901"/>
                      </a:lnTo>
                      <a:lnTo>
                        <a:pt x="285" y="8858"/>
                      </a:lnTo>
                      <a:lnTo>
                        <a:pt x="262" y="8892"/>
                      </a:lnTo>
                      <a:lnTo>
                        <a:pt x="202" y="8850"/>
                      </a:lnTo>
                      <a:lnTo>
                        <a:pt x="173" y="8943"/>
                      </a:lnTo>
                      <a:lnTo>
                        <a:pt x="143" y="8997"/>
                      </a:lnTo>
                      <a:lnTo>
                        <a:pt x="181" y="9026"/>
                      </a:lnTo>
                      <a:lnTo>
                        <a:pt x="201" y="9091"/>
                      </a:lnTo>
                      <a:lnTo>
                        <a:pt x="294" y="9101"/>
                      </a:lnTo>
                      <a:lnTo>
                        <a:pt x="423" y="9236"/>
                      </a:lnTo>
                      <a:lnTo>
                        <a:pt x="515" y="9222"/>
                      </a:lnTo>
                      <a:lnTo>
                        <a:pt x="499" y="9302"/>
                      </a:lnTo>
                      <a:lnTo>
                        <a:pt x="606" y="9321"/>
                      </a:lnTo>
                      <a:lnTo>
                        <a:pt x="710" y="9350"/>
                      </a:lnTo>
                      <a:lnTo>
                        <a:pt x="859" y="9339"/>
                      </a:lnTo>
                      <a:lnTo>
                        <a:pt x="879" y="9282"/>
                      </a:lnTo>
                      <a:lnTo>
                        <a:pt x="948" y="9274"/>
                      </a:lnTo>
                      <a:lnTo>
                        <a:pt x="1005" y="9224"/>
                      </a:lnTo>
                      <a:lnTo>
                        <a:pt x="1089" y="9204"/>
                      </a:lnTo>
                      <a:lnTo>
                        <a:pt x="1151" y="9107"/>
                      </a:lnTo>
                      <a:lnTo>
                        <a:pt x="1151" y="9107"/>
                      </a:lnTo>
                      <a:lnTo>
                        <a:pt x="1152" y="9098"/>
                      </a:lnTo>
                      <a:lnTo>
                        <a:pt x="1157" y="9078"/>
                      </a:lnTo>
                      <a:lnTo>
                        <a:pt x="1160" y="9066"/>
                      </a:lnTo>
                      <a:lnTo>
                        <a:pt x="1164" y="9056"/>
                      </a:lnTo>
                      <a:lnTo>
                        <a:pt x="1167" y="9048"/>
                      </a:lnTo>
                      <a:lnTo>
                        <a:pt x="1168" y="9046"/>
                      </a:lnTo>
                      <a:lnTo>
                        <a:pt x="1170" y="9043"/>
                      </a:lnTo>
                      <a:lnTo>
                        <a:pt x="1170" y="9043"/>
                      </a:lnTo>
                      <a:lnTo>
                        <a:pt x="1176" y="9040"/>
                      </a:lnTo>
                      <a:lnTo>
                        <a:pt x="1186" y="9038"/>
                      </a:lnTo>
                      <a:lnTo>
                        <a:pt x="1210" y="9032"/>
                      </a:lnTo>
                      <a:lnTo>
                        <a:pt x="1244" y="9026"/>
                      </a:lnTo>
                      <a:lnTo>
                        <a:pt x="1269" y="8995"/>
                      </a:lnTo>
                      <a:lnTo>
                        <a:pt x="1233" y="8967"/>
                      </a:lnTo>
                      <a:lnTo>
                        <a:pt x="1246" y="8946"/>
                      </a:lnTo>
                      <a:lnTo>
                        <a:pt x="1296" y="8952"/>
                      </a:lnTo>
                      <a:lnTo>
                        <a:pt x="1312" y="8886"/>
                      </a:lnTo>
                      <a:lnTo>
                        <a:pt x="1399" y="8828"/>
                      </a:lnTo>
                      <a:lnTo>
                        <a:pt x="1381" y="8749"/>
                      </a:lnTo>
                      <a:lnTo>
                        <a:pt x="1428" y="8795"/>
                      </a:lnTo>
                      <a:lnTo>
                        <a:pt x="1471" y="8772"/>
                      </a:lnTo>
                      <a:lnTo>
                        <a:pt x="1545" y="8780"/>
                      </a:lnTo>
                      <a:lnTo>
                        <a:pt x="1574" y="8747"/>
                      </a:lnTo>
                      <a:lnTo>
                        <a:pt x="1584" y="8665"/>
                      </a:lnTo>
                      <a:lnTo>
                        <a:pt x="1620" y="8661"/>
                      </a:lnTo>
                      <a:lnTo>
                        <a:pt x="1629" y="8578"/>
                      </a:lnTo>
                      <a:lnTo>
                        <a:pt x="1572" y="8532"/>
                      </a:lnTo>
                      <a:lnTo>
                        <a:pt x="1588" y="8448"/>
                      </a:lnTo>
                      <a:lnTo>
                        <a:pt x="1570" y="8383"/>
                      </a:lnTo>
                      <a:lnTo>
                        <a:pt x="1607" y="8379"/>
                      </a:lnTo>
                      <a:lnTo>
                        <a:pt x="1605" y="8405"/>
                      </a:lnTo>
                      <a:lnTo>
                        <a:pt x="1615" y="8428"/>
                      </a:lnTo>
                      <a:lnTo>
                        <a:pt x="1625" y="8492"/>
                      </a:lnTo>
                      <a:lnTo>
                        <a:pt x="1652" y="8472"/>
                      </a:lnTo>
                      <a:lnTo>
                        <a:pt x="1658" y="8435"/>
                      </a:lnTo>
                      <a:lnTo>
                        <a:pt x="1617" y="8312"/>
                      </a:lnTo>
                      <a:lnTo>
                        <a:pt x="1646" y="8266"/>
                      </a:lnTo>
                      <a:lnTo>
                        <a:pt x="1710" y="8255"/>
                      </a:lnTo>
                      <a:lnTo>
                        <a:pt x="1717" y="8328"/>
                      </a:lnTo>
                      <a:lnTo>
                        <a:pt x="1707" y="8395"/>
                      </a:lnTo>
                      <a:lnTo>
                        <a:pt x="1687" y="8345"/>
                      </a:lnTo>
                      <a:lnTo>
                        <a:pt x="1685" y="8438"/>
                      </a:lnTo>
                      <a:lnTo>
                        <a:pt x="1715" y="8504"/>
                      </a:lnTo>
                      <a:lnTo>
                        <a:pt x="1679" y="8627"/>
                      </a:lnTo>
                      <a:lnTo>
                        <a:pt x="1723" y="8653"/>
                      </a:lnTo>
                      <a:lnTo>
                        <a:pt x="1726" y="8677"/>
                      </a:lnTo>
                      <a:lnTo>
                        <a:pt x="1803" y="8689"/>
                      </a:lnTo>
                      <a:lnTo>
                        <a:pt x="1843" y="8735"/>
                      </a:lnTo>
                      <a:lnTo>
                        <a:pt x="1888" y="8745"/>
                      </a:lnTo>
                      <a:lnTo>
                        <a:pt x="1945" y="8844"/>
                      </a:lnTo>
                      <a:lnTo>
                        <a:pt x="1985" y="8817"/>
                      </a:lnTo>
                      <a:lnTo>
                        <a:pt x="1981" y="8790"/>
                      </a:lnTo>
                      <a:lnTo>
                        <a:pt x="2014" y="8760"/>
                      </a:lnTo>
                      <a:lnTo>
                        <a:pt x="1996" y="8648"/>
                      </a:lnTo>
                      <a:lnTo>
                        <a:pt x="1991" y="8515"/>
                      </a:lnTo>
                      <a:lnTo>
                        <a:pt x="2067" y="8395"/>
                      </a:lnTo>
                      <a:lnTo>
                        <a:pt x="2079" y="8308"/>
                      </a:lnTo>
                      <a:lnTo>
                        <a:pt x="2116" y="8288"/>
                      </a:lnTo>
                      <a:lnTo>
                        <a:pt x="2183" y="8248"/>
                      </a:lnTo>
                      <a:lnTo>
                        <a:pt x="2239" y="8171"/>
                      </a:lnTo>
                      <a:lnTo>
                        <a:pt x="2290" y="7921"/>
                      </a:lnTo>
                      <a:lnTo>
                        <a:pt x="2230" y="7557"/>
                      </a:lnTo>
                      <a:lnTo>
                        <a:pt x="2322" y="7503"/>
                      </a:lnTo>
                      <a:lnTo>
                        <a:pt x="2351" y="7383"/>
                      </a:lnTo>
                      <a:lnTo>
                        <a:pt x="2317" y="7281"/>
                      </a:lnTo>
                      <a:lnTo>
                        <a:pt x="2263" y="7247"/>
                      </a:lnTo>
                      <a:lnTo>
                        <a:pt x="2132" y="7079"/>
                      </a:lnTo>
                      <a:lnTo>
                        <a:pt x="2137" y="6953"/>
                      </a:lnTo>
                      <a:lnTo>
                        <a:pt x="2186" y="6801"/>
                      </a:lnTo>
                      <a:lnTo>
                        <a:pt x="2110" y="6460"/>
                      </a:lnTo>
                      <a:lnTo>
                        <a:pt x="2122" y="6366"/>
                      </a:lnTo>
                      <a:lnTo>
                        <a:pt x="2055" y="6277"/>
                      </a:lnTo>
                      <a:lnTo>
                        <a:pt x="2089" y="6094"/>
                      </a:lnTo>
                      <a:lnTo>
                        <a:pt x="2249" y="5639"/>
                      </a:lnTo>
                      <a:lnTo>
                        <a:pt x="2368" y="5581"/>
                      </a:lnTo>
                      <a:lnTo>
                        <a:pt x="2629" y="5642"/>
                      </a:lnTo>
                      <a:lnTo>
                        <a:pt x="2689" y="5611"/>
                      </a:lnTo>
                      <a:lnTo>
                        <a:pt x="2713" y="5448"/>
                      </a:lnTo>
                      <a:lnTo>
                        <a:pt x="2653" y="5376"/>
                      </a:lnTo>
                      <a:lnTo>
                        <a:pt x="2576" y="5313"/>
                      </a:lnTo>
                      <a:lnTo>
                        <a:pt x="2774" y="4704"/>
                      </a:lnTo>
                      <a:lnTo>
                        <a:pt x="2774" y="4704"/>
                      </a:lnTo>
                      <a:lnTo>
                        <a:pt x="2778" y="4675"/>
                      </a:lnTo>
                      <a:lnTo>
                        <a:pt x="2778" y="4675"/>
                      </a:lnTo>
                      <a:lnTo>
                        <a:pt x="2808" y="4452"/>
                      </a:lnTo>
                      <a:lnTo>
                        <a:pt x="2867" y="4338"/>
                      </a:lnTo>
                      <a:lnTo>
                        <a:pt x="2806" y="4186"/>
                      </a:lnTo>
                      <a:lnTo>
                        <a:pt x="2825" y="4110"/>
                      </a:lnTo>
                      <a:lnTo>
                        <a:pt x="2995" y="4128"/>
                      </a:lnTo>
                      <a:lnTo>
                        <a:pt x="3085" y="4104"/>
                      </a:lnTo>
                      <a:lnTo>
                        <a:pt x="3092" y="3885"/>
                      </a:lnTo>
                      <a:lnTo>
                        <a:pt x="3355" y="3467"/>
                      </a:lnTo>
                      <a:lnTo>
                        <a:pt x="3361" y="3324"/>
                      </a:lnTo>
                      <a:lnTo>
                        <a:pt x="3271" y="3262"/>
                      </a:lnTo>
                      <a:lnTo>
                        <a:pt x="3283" y="3160"/>
                      </a:lnTo>
                      <a:lnTo>
                        <a:pt x="3425" y="3082"/>
                      </a:lnTo>
                      <a:lnTo>
                        <a:pt x="3496" y="2773"/>
                      </a:lnTo>
                      <a:lnTo>
                        <a:pt x="3593" y="2728"/>
                      </a:lnTo>
                      <a:lnTo>
                        <a:pt x="3622" y="2678"/>
                      </a:lnTo>
                      <a:lnTo>
                        <a:pt x="3685" y="2631"/>
                      </a:lnTo>
                      <a:lnTo>
                        <a:pt x="3784" y="2657"/>
                      </a:lnTo>
                      <a:lnTo>
                        <a:pt x="3815" y="2687"/>
                      </a:lnTo>
                      <a:lnTo>
                        <a:pt x="3878" y="2646"/>
                      </a:lnTo>
                      <a:lnTo>
                        <a:pt x="3941" y="2250"/>
                      </a:lnTo>
                      <a:lnTo>
                        <a:pt x="4057" y="2204"/>
                      </a:lnTo>
                      <a:lnTo>
                        <a:pt x="4131" y="2276"/>
                      </a:lnTo>
                      <a:lnTo>
                        <a:pt x="4278" y="2277"/>
                      </a:lnTo>
                      <a:lnTo>
                        <a:pt x="4422" y="2373"/>
                      </a:lnTo>
                      <a:lnTo>
                        <a:pt x="4488" y="2348"/>
                      </a:lnTo>
                      <a:lnTo>
                        <a:pt x="4498" y="2308"/>
                      </a:lnTo>
                      <a:lnTo>
                        <a:pt x="4405" y="2269"/>
                      </a:lnTo>
                      <a:lnTo>
                        <a:pt x="4559" y="2062"/>
                      </a:lnTo>
                      <a:lnTo>
                        <a:pt x="4471" y="1897"/>
                      </a:lnTo>
                      <a:lnTo>
                        <a:pt x="4571" y="1893"/>
                      </a:lnTo>
                      <a:lnTo>
                        <a:pt x="4660" y="1833"/>
                      </a:lnTo>
                      <a:lnTo>
                        <a:pt x="4747" y="1888"/>
                      </a:lnTo>
                      <a:lnTo>
                        <a:pt x="4754" y="1865"/>
                      </a:lnTo>
                      <a:lnTo>
                        <a:pt x="4784" y="1878"/>
                      </a:lnTo>
                      <a:lnTo>
                        <a:pt x="4824" y="1835"/>
                      </a:lnTo>
                      <a:lnTo>
                        <a:pt x="4783" y="1756"/>
                      </a:lnTo>
                      <a:lnTo>
                        <a:pt x="4789" y="1682"/>
                      </a:lnTo>
                      <a:lnTo>
                        <a:pt x="4895" y="1654"/>
                      </a:lnTo>
                      <a:lnTo>
                        <a:pt x="4993" y="1747"/>
                      </a:lnTo>
                      <a:lnTo>
                        <a:pt x="5023" y="1843"/>
                      </a:lnTo>
                      <a:lnTo>
                        <a:pt x="5131" y="1998"/>
                      </a:lnTo>
                      <a:lnTo>
                        <a:pt x="5163" y="2120"/>
                      </a:lnTo>
                      <a:lnTo>
                        <a:pt x="5433" y="2227"/>
                      </a:lnTo>
                      <a:lnTo>
                        <a:pt x="5580" y="2216"/>
                      </a:lnTo>
                      <a:lnTo>
                        <a:pt x="5633" y="2102"/>
                      </a:lnTo>
                      <a:lnTo>
                        <a:pt x="5702" y="2072"/>
                      </a:lnTo>
                      <a:lnTo>
                        <a:pt x="5726" y="2161"/>
                      </a:lnTo>
                      <a:lnTo>
                        <a:pt x="5810" y="2155"/>
                      </a:lnTo>
                      <a:lnTo>
                        <a:pt x="5904" y="2263"/>
                      </a:lnTo>
                      <a:lnTo>
                        <a:pt x="5994" y="2253"/>
                      </a:lnTo>
                      <a:lnTo>
                        <a:pt x="6040" y="2082"/>
                      </a:lnTo>
                      <a:lnTo>
                        <a:pt x="6129" y="2035"/>
                      </a:lnTo>
                      <a:lnTo>
                        <a:pt x="6227" y="1835"/>
                      </a:lnTo>
                      <a:lnTo>
                        <a:pt x="6206" y="1657"/>
                      </a:lnTo>
                      <a:lnTo>
                        <a:pt x="6297" y="1552"/>
                      </a:lnTo>
                      <a:lnTo>
                        <a:pt x="6257" y="1420"/>
                      </a:lnTo>
                      <a:lnTo>
                        <a:pt x="6298" y="1260"/>
                      </a:lnTo>
                      <a:lnTo>
                        <a:pt x="6404" y="1173"/>
                      </a:lnTo>
                      <a:lnTo>
                        <a:pt x="6429" y="1057"/>
                      </a:lnTo>
                      <a:lnTo>
                        <a:pt x="6480" y="1046"/>
                      </a:lnTo>
                      <a:lnTo>
                        <a:pt x="6540" y="1095"/>
                      </a:lnTo>
                      <a:lnTo>
                        <a:pt x="6567" y="1068"/>
                      </a:lnTo>
                      <a:lnTo>
                        <a:pt x="6607" y="1085"/>
                      </a:lnTo>
                      <a:lnTo>
                        <a:pt x="6642" y="1005"/>
                      </a:lnTo>
                      <a:lnTo>
                        <a:pt x="6702" y="1015"/>
                      </a:lnTo>
                      <a:lnTo>
                        <a:pt x="6750" y="980"/>
                      </a:lnTo>
                      <a:lnTo>
                        <a:pt x="6863" y="1049"/>
                      </a:lnTo>
                      <a:lnTo>
                        <a:pt x="7011" y="1181"/>
                      </a:lnTo>
                      <a:lnTo>
                        <a:pt x="7177" y="1225"/>
                      </a:lnTo>
                      <a:lnTo>
                        <a:pt x="7220" y="1405"/>
                      </a:lnTo>
                      <a:lnTo>
                        <a:pt x="7088" y="1625"/>
                      </a:lnTo>
                      <a:lnTo>
                        <a:pt x="7076" y="1771"/>
                      </a:lnTo>
                      <a:lnTo>
                        <a:pt x="7003" y="1875"/>
                      </a:lnTo>
                      <a:lnTo>
                        <a:pt x="7021" y="1941"/>
                      </a:lnTo>
                      <a:lnTo>
                        <a:pt x="7064" y="1917"/>
                      </a:lnTo>
                      <a:lnTo>
                        <a:pt x="7169" y="1817"/>
                      </a:lnTo>
                      <a:lnTo>
                        <a:pt x="7253" y="1752"/>
                      </a:lnTo>
                      <a:lnTo>
                        <a:pt x="7291" y="1633"/>
                      </a:lnTo>
                      <a:lnTo>
                        <a:pt x="7287" y="1596"/>
                      </a:lnTo>
                      <a:lnTo>
                        <a:pt x="7467" y="1525"/>
                      </a:lnTo>
                      <a:lnTo>
                        <a:pt x="7546" y="1398"/>
                      </a:lnTo>
                      <a:lnTo>
                        <a:pt x="7690" y="1467"/>
                      </a:lnTo>
                      <a:lnTo>
                        <a:pt x="7730" y="1424"/>
                      </a:lnTo>
                      <a:lnTo>
                        <a:pt x="7724" y="1234"/>
                      </a:lnTo>
                      <a:lnTo>
                        <a:pt x="7701" y="1194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7EFD75E1-3CBF-4134-9653-27E83EFA92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7075" y="2740025"/>
                  <a:ext cx="26988" cy="57150"/>
                </a:xfrm>
                <a:custGeom>
                  <a:avLst/>
                  <a:gdLst>
                    <a:gd name="T0" fmla="*/ 70 w 85"/>
                    <a:gd name="T1" fmla="*/ 70 h 176"/>
                    <a:gd name="T2" fmla="*/ 33 w 85"/>
                    <a:gd name="T3" fmla="*/ 51 h 176"/>
                    <a:gd name="T4" fmla="*/ 57 w 85"/>
                    <a:gd name="T5" fmla="*/ 0 h 176"/>
                    <a:gd name="T6" fmla="*/ 23 w 85"/>
                    <a:gd name="T7" fmla="*/ 0 h 176"/>
                    <a:gd name="T8" fmla="*/ 0 w 85"/>
                    <a:gd name="T9" fmla="*/ 44 h 176"/>
                    <a:gd name="T10" fmla="*/ 8 w 85"/>
                    <a:gd name="T11" fmla="*/ 114 h 176"/>
                    <a:gd name="T12" fmla="*/ 55 w 85"/>
                    <a:gd name="T13" fmla="*/ 166 h 176"/>
                    <a:gd name="T14" fmla="*/ 78 w 85"/>
                    <a:gd name="T15" fmla="*/ 176 h 176"/>
                    <a:gd name="T16" fmla="*/ 58 w 85"/>
                    <a:gd name="T17" fmla="*/ 116 h 176"/>
                    <a:gd name="T18" fmla="*/ 85 w 85"/>
                    <a:gd name="T19" fmla="*/ 93 h 176"/>
                    <a:gd name="T20" fmla="*/ 70 w 85"/>
                    <a:gd name="T21" fmla="*/ 70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5" h="176">
                      <a:moveTo>
                        <a:pt x="70" y="70"/>
                      </a:moveTo>
                      <a:lnTo>
                        <a:pt x="33" y="51"/>
                      </a:lnTo>
                      <a:lnTo>
                        <a:pt x="57" y="0"/>
                      </a:lnTo>
                      <a:lnTo>
                        <a:pt x="23" y="0"/>
                      </a:lnTo>
                      <a:lnTo>
                        <a:pt x="0" y="44"/>
                      </a:lnTo>
                      <a:lnTo>
                        <a:pt x="8" y="114"/>
                      </a:lnTo>
                      <a:lnTo>
                        <a:pt x="55" y="166"/>
                      </a:lnTo>
                      <a:lnTo>
                        <a:pt x="78" y="176"/>
                      </a:lnTo>
                      <a:lnTo>
                        <a:pt x="58" y="116"/>
                      </a:lnTo>
                      <a:lnTo>
                        <a:pt x="85" y="93"/>
                      </a:lnTo>
                      <a:lnTo>
                        <a:pt x="70" y="7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88DEC035-FF0E-42B7-8AB2-FA64B6EB60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8188" y="2647950"/>
                  <a:ext cx="34925" cy="42863"/>
                </a:xfrm>
                <a:custGeom>
                  <a:avLst/>
                  <a:gdLst>
                    <a:gd name="T0" fmla="*/ 113 w 113"/>
                    <a:gd name="T1" fmla="*/ 0 h 134"/>
                    <a:gd name="T2" fmla="*/ 86 w 113"/>
                    <a:gd name="T3" fmla="*/ 0 h 134"/>
                    <a:gd name="T4" fmla="*/ 17 w 113"/>
                    <a:gd name="T5" fmla="*/ 32 h 134"/>
                    <a:gd name="T6" fmla="*/ 0 w 113"/>
                    <a:gd name="T7" fmla="*/ 81 h 134"/>
                    <a:gd name="T8" fmla="*/ 22 w 113"/>
                    <a:gd name="T9" fmla="*/ 134 h 134"/>
                    <a:gd name="T10" fmla="*/ 107 w 113"/>
                    <a:gd name="T11" fmla="*/ 61 h 134"/>
                    <a:gd name="T12" fmla="*/ 113 w 113"/>
                    <a:gd name="T13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3" h="134">
                      <a:moveTo>
                        <a:pt x="113" y="0"/>
                      </a:moveTo>
                      <a:lnTo>
                        <a:pt x="86" y="0"/>
                      </a:lnTo>
                      <a:lnTo>
                        <a:pt x="17" y="32"/>
                      </a:lnTo>
                      <a:lnTo>
                        <a:pt x="0" y="81"/>
                      </a:lnTo>
                      <a:lnTo>
                        <a:pt x="22" y="134"/>
                      </a:lnTo>
                      <a:lnTo>
                        <a:pt x="107" y="61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0F6C2946-589E-4DAF-907E-D4B1C60AA4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5800" y="2519363"/>
                  <a:ext cx="55563" cy="34925"/>
                </a:xfrm>
                <a:custGeom>
                  <a:avLst/>
                  <a:gdLst>
                    <a:gd name="T0" fmla="*/ 16 w 177"/>
                    <a:gd name="T1" fmla="*/ 59 h 112"/>
                    <a:gd name="T2" fmla="*/ 83 w 177"/>
                    <a:gd name="T3" fmla="*/ 112 h 112"/>
                    <a:gd name="T4" fmla="*/ 177 w 177"/>
                    <a:gd name="T5" fmla="*/ 78 h 112"/>
                    <a:gd name="T6" fmla="*/ 150 w 177"/>
                    <a:gd name="T7" fmla="*/ 54 h 112"/>
                    <a:gd name="T8" fmla="*/ 103 w 177"/>
                    <a:gd name="T9" fmla="*/ 49 h 112"/>
                    <a:gd name="T10" fmla="*/ 63 w 177"/>
                    <a:gd name="T11" fmla="*/ 5 h 112"/>
                    <a:gd name="T12" fmla="*/ 50 w 177"/>
                    <a:gd name="T13" fmla="*/ 25 h 112"/>
                    <a:gd name="T14" fmla="*/ 0 w 177"/>
                    <a:gd name="T15" fmla="*/ 0 h 112"/>
                    <a:gd name="T16" fmla="*/ 16 w 177"/>
                    <a:gd name="T17" fmla="*/ 59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7" h="112">
                      <a:moveTo>
                        <a:pt x="16" y="59"/>
                      </a:moveTo>
                      <a:lnTo>
                        <a:pt x="83" y="112"/>
                      </a:lnTo>
                      <a:lnTo>
                        <a:pt x="177" y="78"/>
                      </a:lnTo>
                      <a:lnTo>
                        <a:pt x="150" y="54"/>
                      </a:lnTo>
                      <a:lnTo>
                        <a:pt x="103" y="49"/>
                      </a:lnTo>
                      <a:lnTo>
                        <a:pt x="63" y="5"/>
                      </a:lnTo>
                      <a:lnTo>
                        <a:pt x="50" y="25"/>
                      </a:lnTo>
                      <a:lnTo>
                        <a:pt x="0" y="0"/>
                      </a:lnTo>
                      <a:lnTo>
                        <a:pt x="16" y="5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4ADC39C8-A8AD-4931-AC2A-7056367496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7325" y="1274763"/>
                  <a:ext cx="25400" cy="47625"/>
                </a:xfrm>
                <a:custGeom>
                  <a:avLst/>
                  <a:gdLst>
                    <a:gd name="T0" fmla="*/ 81 w 81"/>
                    <a:gd name="T1" fmla="*/ 149 h 150"/>
                    <a:gd name="T2" fmla="*/ 60 w 81"/>
                    <a:gd name="T3" fmla="*/ 69 h 150"/>
                    <a:gd name="T4" fmla="*/ 0 w 81"/>
                    <a:gd name="T5" fmla="*/ 0 h 150"/>
                    <a:gd name="T6" fmla="*/ 3 w 81"/>
                    <a:gd name="T7" fmla="*/ 59 h 150"/>
                    <a:gd name="T8" fmla="*/ 34 w 81"/>
                    <a:gd name="T9" fmla="*/ 106 h 150"/>
                    <a:gd name="T10" fmla="*/ 28 w 81"/>
                    <a:gd name="T11" fmla="*/ 150 h 150"/>
                    <a:gd name="T12" fmla="*/ 81 w 81"/>
                    <a:gd name="T13" fmla="*/ 149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150">
                      <a:moveTo>
                        <a:pt x="81" y="149"/>
                      </a:moveTo>
                      <a:lnTo>
                        <a:pt x="60" y="69"/>
                      </a:lnTo>
                      <a:lnTo>
                        <a:pt x="0" y="0"/>
                      </a:lnTo>
                      <a:lnTo>
                        <a:pt x="3" y="59"/>
                      </a:lnTo>
                      <a:lnTo>
                        <a:pt x="34" y="106"/>
                      </a:lnTo>
                      <a:lnTo>
                        <a:pt x="28" y="150"/>
                      </a:lnTo>
                      <a:lnTo>
                        <a:pt x="81" y="14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30E07E31-3CF0-4F09-BFA3-B44D410A0E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0763" y="1892300"/>
                  <a:ext cx="80963" cy="71438"/>
                </a:xfrm>
                <a:custGeom>
                  <a:avLst/>
                  <a:gdLst>
                    <a:gd name="T0" fmla="*/ 0 w 256"/>
                    <a:gd name="T1" fmla="*/ 174 h 223"/>
                    <a:gd name="T2" fmla="*/ 30 w 256"/>
                    <a:gd name="T3" fmla="*/ 223 h 223"/>
                    <a:gd name="T4" fmla="*/ 77 w 256"/>
                    <a:gd name="T5" fmla="*/ 216 h 223"/>
                    <a:gd name="T6" fmla="*/ 117 w 256"/>
                    <a:gd name="T7" fmla="*/ 169 h 223"/>
                    <a:gd name="T8" fmla="*/ 184 w 256"/>
                    <a:gd name="T9" fmla="*/ 175 h 223"/>
                    <a:gd name="T10" fmla="*/ 219 w 256"/>
                    <a:gd name="T11" fmla="*/ 131 h 223"/>
                    <a:gd name="T12" fmla="*/ 256 w 256"/>
                    <a:gd name="T13" fmla="*/ 128 h 223"/>
                    <a:gd name="T14" fmla="*/ 196 w 256"/>
                    <a:gd name="T15" fmla="*/ 99 h 223"/>
                    <a:gd name="T16" fmla="*/ 196 w 256"/>
                    <a:gd name="T17" fmla="*/ 76 h 223"/>
                    <a:gd name="T18" fmla="*/ 126 w 256"/>
                    <a:gd name="T19" fmla="*/ 79 h 223"/>
                    <a:gd name="T20" fmla="*/ 91 w 256"/>
                    <a:gd name="T21" fmla="*/ 0 h 223"/>
                    <a:gd name="T22" fmla="*/ 79 w 256"/>
                    <a:gd name="T23" fmla="*/ 40 h 223"/>
                    <a:gd name="T24" fmla="*/ 5 w 256"/>
                    <a:gd name="T25" fmla="*/ 53 h 223"/>
                    <a:gd name="T26" fmla="*/ 112 w 256"/>
                    <a:gd name="T27" fmla="*/ 86 h 223"/>
                    <a:gd name="T28" fmla="*/ 72 w 256"/>
                    <a:gd name="T29" fmla="*/ 97 h 223"/>
                    <a:gd name="T30" fmla="*/ 103 w 256"/>
                    <a:gd name="T31" fmla="*/ 149 h 223"/>
                    <a:gd name="T32" fmla="*/ 26 w 256"/>
                    <a:gd name="T33" fmla="*/ 134 h 223"/>
                    <a:gd name="T34" fmla="*/ 0 w 256"/>
                    <a:gd name="T35" fmla="*/ 174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56" h="223">
                      <a:moveTo>
                        <a:pt x="0" y="174"/>
                      </a:moveTo>
                      <a:lnTo>
                        <a:pt x="30" y="223"/>
                      </a:lnTo>
                      <a:lnTo>
                        <a:pt x="77" y="216"/>
                      </a:lnTo>
                      <a:lnTo>
                        <a:pt x="117" y="169"/>
                      </a:lnTo>
                      <a:lnTo>
                        <a:pt x="184" y="175"/>
                      </a:lnTo>
                      <a:lnTo>
                        <a:pt x="219" y="131"/>
                      </a:lnTo>
                      <a:lnTo>
                        <a:pt x="256" y="128"/>
                      </a:lnTo>
                      <a:lnTo>
                        <a:pt x="196" y="99"/>
                      </a:lnTo>
                      <a:lnTo>
                        <a:pt x="196" y="76"/>
                      </a:lnTo>
                      <a:lnTo>
                        <a:pt x="126" y="79"/>
                      </a:lnTo>
                      <a:lnTo>
                        <a:pt x="91" y="0"/>
                      </a:lnTo>
                      <a:lnTo>
                        <a:pt x="79" y="40"/>
                      </a:lnTo>
                      <a:lnTo>
                        <a:pt x="5" y="53"/>
                      </a:lnTo>
                      <a:lnTo>
                        <a:pt x="112" y="86"/>
                      </a:lnTo>
                      <a:lnTo>
                        <a:pt x="72" y="97"/>
                      </a:lnTo>
                      <a:lnTo>
                        <a:pt x="103" y="149"/>
                      </a:lnTo>
                      <a:lnTo>
                        <a:pt x="26" y="134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9C6D0966-0FCA-4099-B6E9-6BF8C5E4F2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1438" y="1465263"/>
                  <a:ext cx="30163" cy="28575"/>
                </a:xfrm>
                <a:custGeom>
                  <a:avLst/>
                  <a:gdLst>
                    <a:gd name="T0" fmla="*/ 95 w 95"/>
                    <a:gd name="T1" fmla="*/ 52 h 87"/>
                    <a:gd name="T2" fmla="*/ 49 w 95"/>
                    <a:gd name="T3" fmla="*/ 0 h 87"/>
                    <a:gd name="T4" fmla="*/ 15 w 95"/>
                    <a:gd name="T5" fmla="*/ 20 h 87"/>
                    <a:gd name="T6" fmla="*/ 0 w 95"/>
                    <a:gd name="T7" fmla="*/ 87 h 87"/>
                    <a:gd name="T8" fmla="*/ 59 w 95"/>
                    <a:gd name="T9" fmla="*/ 86 h 87"/>
                    <a:gd name="T10" fmla="*/ 95 w 95"/>
                    <a:gd name="T11" fmla="*/ 52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7">
                      <a:moveTo>
                        <a:pt x="95" y="52"/>
                      </a:moveTo>
                      <a:lnTo>
                        <a:pt x="49" y="0"/>
                      </a:lnTo>
                      <a:lnTo>
                        <a:pt x="15" y="20"/>
                      </a:lnTo>
                      <a:lnTo>
                        <a:pt x="0" y="87"/>
                      </a:lnTo>
                      <a:lnTo>
                        <a:pt x="59" y="86"/>
                      </a:lnTo>
                      <a:lnTo>
                        <a:pt x="95" y="5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829C60B2-FBA1-42AA-B4B5-DF301189A1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6688" y="896938"/>
                  <a:ext cx="33338" cy="58738"/>
                </a:xfrm>
                <a:custGeom>
                  <a:avLst/>
                  <a:gdLst>
                    <a:gd name="T0" fmla="*/ 34 w 106"/>
                    <a:gd name="T1" fmla="*/ 160 h 183"/>
                    <a:gd name="T2" fmla="*/ 63 w 106"/>
                    <a:gd name="T3" fmla="*/ 90 h 183"/>
                    <a:gd name="T4" fmla="*/ 106 w 106"/>
                    <a:gd name="T5" fmla="*/ 80 h 183"/>
                    <a:gd name="T6" fmla="*/ 105 w 106"/>
                    <a:gd name="T7" fmla="*/ 53 h 183"/>
                    <a:gd name="T8" fmla="*/ 83 w 106"/>
                    <a:gd name="T9" fmla="*/ 63 h 183"/>
                    <a:gd name="T10" fmla="*/ 85 w 106"/>
                    <a:gd name="T11" fmla="*/ 26 h 183"/>
                    <a:gd name="T12" fmla="*/ 71 w 106"/>
                    <a:gd name="T13" fmla="*/ 0 h 183"/>
                    <a:gd name="T14" fmla="*/ 56 w 106"/>
                    <a:gd name="T15" fmla="*/ 60 h 183"/>
                    <a:gd name="T16" fmla="*/ 12 w 106"/>
                    <a:gd name="T17" fmla="*/ 70 h 183"/>
                    <a:gd name="T18" fmla="*/ 19 w 106"/>
                    <a:gd name="T19" fmla="*/ 130 h 183"/>
                    <a:gd name="T20" fmla="*/ 0 w 106"/>
                    <a:gd name="T21" fmla="*/ 183 h 183"/>
                    <a:gd name="T22" fmla="*/ 34 w 106"/>
                    <a:gd name="T23" fmla="*/ 16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6" h="183">
                      <a:moveTo>
                        <a:pt x="34" y="160"/>
                      </a:moveTo>
                      <a:lnTo>
                        <a:pt x="63" y="90"/>
                      </a:lnTo>
                      <a:lnTo>
                        <a:pt x="106" y="80"/>
                      </a:lnTo>
                      <a:lnTo>
                        <a:pt x="105" y="53"/>
                      </a:lnTo>
                      <a:lnTo>
                        <a:pt x="83" y="63"/>
                      </a:lnTo>
                      <a:lnTo>
                        <a:pt x="85" y="26"/>
                      </a:lnTo>
                      <a:lnTo>
                        <a:pt x="71" y="0"/>
                      </a:lnTo>
                      <a:lnTo>
                        <a:pt x="56" y="60"/>
                      </a:lnTo>
                      <a:lnTo>
                        <a:pt x="12" y="70"/>
                      </a:lnTo>
                      <a:lnTo>
                        <a:pt x="19" y="130"/>
                      </a:lnTo>
                      <a:lnTo>
                        <a:pt x="0" y="183"/>
                      </a:lnTo>
                      <a:lnTo>
                        <a:pt x="34" y="16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1818617E-B625-4C48-A99E-06F82C6EB9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3675" y="884238"/>
                  <a:ext cx="25400" cy="26988"/>
                </a:xfrm>
                <a:custGeom>
                  <a:avLst/>
                  <a:gdLst>
                    <a:gd name="T0" fmla="*/ 13 w 83"/>
                    <a:gd name="T1" fmla="*/ 61 h 86"/>
                    <a:gd name="T2" fmla="*/ 40 w 83"/>
                    <a:gd name="T3" fmla="*/ 84 h 86"/>
                    <a:gd name="T4" fmla="*/ 73 w 83"/>
                    <a:gd name="T5" fmla="*/ 86 h 86"/>
                    <a:gd name="T6" fmla="*/ 83 w 83"/>
                    <a:gd name="T7" fmla="*/ 44 h 86"/>
                    <a:gd name="T8" fmla="*/ 77 w 83"/>
                    <a:gd name="T9" fmla="*/ 24 h 86"/>
                    <a:gd name="T10" fmla="*/ 40 w 83"/>
                    <a:gd name="T11" fmla="*/ 0 h 86"/>
                    <a:gd name="T12" fmla="*/ 50 w 83"/>
                    <a:gd name="T13" fmla="*/ 31 h 86"/>
                    <a:gd name="T14" fmla="*/ 0 w 83"/>
                    <a:gd name="T15" fmla="*/ 27 h 86"/>
                    <a:gd name="T16" fmla="*/ 13 w 83"/>
                    <a:gd name="T17" fmla="*/ 61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3" h="86">
                      <a:moveTo>
                        <a:pt x="13" y="61"/>
                      </a:moveTo>
                      <a:lnTo>
                        <a:pt x="40" y="84"/>
                      </a:lnTo>
                      <a:lnTo>
                        <a:pt x="73" y="86"/>
                      </a:lnTo>
                      <a:lnTo>
                        <a:pt x="83" y="44"/>
                      </a:lnTo>
                      <a:lnTo>
                        <a:pt x="77" y="24"/>
                      </a:lnTo>
                      <a:lnTo>
                        <a:pt x="40" y="0"/>
                      </a:lnTo>
                      <a:lnTo>
                        <a:pt x="50" y="31"/>
                      </a:lnTo>
                      <a:lnTo>
                        <a:pt x="0" y="27"/>
                      </a:lnTo>
                      <a:lnTo>
                        <a:pt x="13" y="6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85F4DE9-2D02-430F-885A-D6723732A8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0188" y="846138"/>
                  <a:ext cx="52388" cy="50800"/>
                </a:xfrm>
                <a:custGeom>
                  <a:avLst/>
                  <a:gdLst>
                    <a:gd name="T0" fmla="*/ 44 w 166"/>
                    <a:gd name="T1" fmla="*/ 160 h 160"/>
                    <a:gd name="T2" fmla="*/ 166 w 166"/>
                    <a:gd name="T3" fmla="*/ 27 h 160"/>
                    <a:gd name="T4" fmla="*/ 156 w 166"/>
                    <a:gd name="T5" fmla="*/ 0 h 160"/>
                    <a:gd name="T6" fmla="*/ 102 w 166"/>
                    <a:gd name="T7" fmla="*/ 1 h 160"/>
                    <a:gd name="T8" fmla="*/ 83 w 166"/>
                    <a:gd name="T9" fmla="*/ 40 h 160"/>
                    <a:gd name="T10" fmla="*/ 63 w 166"/>
                    <a:gd name="T11" fmla="*/ 67 h 160"/>
                    <a:gd name="T12" fmla="*/ 23 w 166"/>
                    <a:gd name="T13" fmla="*/ 61 h 160"/>
                    <a:gd name="T14" fmla="*/ 0 w 166"/>
                    <a:gd name="T15" fmla="*/ 98 h 160"/>
                    <a:gd name="T16" fmla="*/ 4 w 166"/>
                    <a:gd name="T17" fmla="*/ 144 h 160"/>
                    <a:gd name="T18" fmla="*/ 44 w 166"/>
                    <a:gd name="T19" fmla="*/ 16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6" h="160">
                      <a:moveTo>
                        <a:pt x="44" y="160"/>
                      </a:moveTo>
                      <a:lnTo>
                        <a:pt x="166" y="27"/>
                      </a:lnTo>
                      <a:lnTo>
                        <a:pt x="156" y="0"/>
                      </a:lnTo>
                      <a:lnTo>
                        <a:pt x="102" y="1"/>
                      </a:lnTo>
                      <a:lnTo>
                        <a:pt x="83" y="40"/>
                      </a:lnTo>
                      <a:lnTo>
                        <a:pt x="63" y="67"/>
                      </a:lnTo>
                      <a:lnTo>
                        <a:pt x="23" y="61"/>
                      </a:lnTo>
                      <a:lnTo>
                        <a:pt x="0" y="98"/>
                      </a:lnTo>
                      <a:lnTo>
                        <a:pt x="4" y="144"/>
                      </a:lnTo>
                      <a:lnTo>
                        <a:pt x="44" y="16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35DC32CA-D474-4C0C-8BD8-FCB294D68D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2325" y="2157413"/>
                  <a:ext cx="28575" cy="17463"/>
                </a:xfrm>
                <a:custGeom>
                  <a:avLst/>
                  <a:gdLst>
                    <a:gd name="T0" fmla="*/ 90 w 90"/>
                    <a:gd name="T1" fmla="*/ 7 h 54"/>
                    <a:gd name="T2" fmla="*/ 67 w 90"/>
                    <a:gd name="T3" fmla="*/ 0 h 54"/>
                    <a:gd name="T4" fmla="*/ 7 w 90"/>
                    <a:gd name="T5" fmla="*/ 5 h 54"/>
                    <a:gd name="T6" fmla="*/ 0 w 90"/>
                    <a:gd name="T7" fmla="*/ 41 h 54"/>
                    <a:gd name="T8" fmla="*/ 50 w 90"/>
                    <a:gd name="T9" fmla="*/ 54 h 54"/>
                    <a:gd name="T10" fmla="*/ 90 w 90"/>
                    <a:gd name="T11" fmla="*/ 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54">
                      <a:moveTo>
                        <a:pt x="90" y="7"/>
                      </a:moveTo>
                      <a:lnTo>
                        <a:pt x="67" y="0"/>
                      </a:lnTo>
                      <a:lnTo>
                        <a:pt x="7" y="5"/>
                      </a:lnTo>
                      <a:lnTo>
                        <a:pt x="0" y="41"/>
                      </a:lnTo>
                      <a:lnTo>
                        <a:pt x="50" y="54"/>
                      </a:lnTo>
                      <a:lnTo>
                        <a:pt x="90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F347060B-392C-4979-B7BD-7D17733D09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3113" y="2187575"/>
                  <a:ext cx="39688" cy="41275"/>
                </a:xfrm>
                <a:custGeom>
                  <a:avLst/>
                  <a:gdLst>
                    <a:gd name="T0" fmla="*/ 27 w 126"/>
                    <a:gd name="T1" fmla="*/ 133 h 133"/>
                    <a:gd name="T2" fmla="*/ 57 w 126"/>
                    <a:gd name="T3" fmla="*/ 100 h 133"/>
                    <a:gd name="T4" fmla="*/ 60 w 126"/>
                    <a:gd name="T5" fmla="*/ 67 h 133"/>
                    <a:gd name="T6" fmla="*/ 126 w 126"/>
                    <a:gd name="T7" fmla="*/ 16 h 133"/>
                    <a:gd name="T8" fmla="*/ 126 w 126"/>
                    <a:gd name="T9" fmla="*/ 0 h 133"/>
                    <a:gd name="T10" fmla="*/ 40 w 126"/>
                    <a:gd name="T11" fmla="*/ 34 h 133"/>
                    <a:gd name="T12" fmla="*/ 0 w 126"/>
                    <a:gd name="T13" fmla="*/ 31 h 133"/>
                    <a:gd name="T14" fmla="*/ 3 w 126"/>
                    <a:gd name="T15" fmla="*/ 91 h 133"/>
                    <a:gd name="T16" fmla="*/ 27 w 126"/>
                    <a:gd name="T17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6" h="133">
                      <a:moveTo>
                        <a:pt x="27" y="133"/>
                      </a:moveTo>
                      <a:lnTo>
                        <a:pt x="57" y="100"/>
                      </a:lnTo>
                      <a:lnTo>
                        <a:pt x="60" y="67"/>
                      </a:lnTo>
                      <a:lnTo>
                        <a:pt x="126" y="16"/>
                      </a:lnTo>
                      <a:lnTo>
                        <a:pt x="126" y="0"/>
                      </a:lnTo>
                      <a:lnTo>
                        <a:pt x="40" y="34"/>
                      </a:lnTo>
                      <a:lnTo>
                        <a:pt x="0" y="31"/>
                      </a:lnTo>
                      <a:lnTo>
                        <a:pt x="3" y="91"/>
                      </a:lnTo>
                      <a:lnTo>
                        <a:pt x="27" y="13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9AB3A4FA-8E7B-4162-9BFF-5BA7348E21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2325" y="2181225"/>
                  <a:ext cx="22225" cy="12700"/>
                </a:xfrm>
                <a:custGeom>
                  <a:avLst/>
                  <a:gdLst>
                    <a:gd name="T0" fmla="*/ 70 w 70"/>
                    <a:gd name="T1" fmla="*/ 35 h 43"/>
                    <a:gd name="T2" fmla="*/ 47 w 70"/>
                    <a:gd name="T3" fmla="*/ 0 h 43"/>
                    <a:gd name="T4" fmla="*/ 0 w 70"/>
                    <a:gd name="T5" fmla="*/ 6 h 43"/>
                    <a:gd name="T6" fmla="*/ 13 w 70"/>
                    <a:gd name="T7" fmla="*/ 43 h 43"/>
                    <a:gd name="T8" fmla="*/ 70 w 70"/>
                    <a:gd name="T9" fmla="*/ 3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43">
                      <a:moveTo>
                        <a:pt x="70" y="35"/>
                      </a:moveTo>
                      <a:lnTo>
                        <a:pt x="47" y="0"/>
                      </a:lnTo>
                      <a:lnTo>
                        <a:pt x="0" y="6"/>
                      </a:lnTo>
                      <a:lnTo>
                        <a:pt x="13" y="43"/>
                      </a:lnTo>
                      <a:lnTo>
                        <a:pt x="70" y="3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DA1CDD3B-0F2F-4D9C-BD8D-6E8333D192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9300" y="2219325"/>
                  <a:ext cx="15875" cy="22225"/>
                </a:xfrm>
                <a:custGeom>
                  <a:avLst/>
                  <a:gdLst>
                    <a:gd name="T0" fmla="*/ 39 w 50"/>
                    <a:gd name="T1" fmla="*/ 0 h 67"/>
                    <a:gd name="T2" fmla="*/ 9 w 50"/>
                    <a:gd name="T3" fmla="*/ 10 h 67"/>
                    <a:gd name="T4" fmla="*/ 0 w 50"/>
                    <a:gd name="T5" fmla="*/ 67 h 67"/>
                    <a:gd name="T6" fmla="*/ 50 w 50"/>
                    <a:gd name="T7" fmla="*/ 41 h 67"/>
                    <a:gd name="T8" fmla="*/ 39 w 50"/>
                    <a:gd name="T9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67">
                      <a:moveTo>
                        <a:pt x="39" y="0"/>
                      </a:moveTo>
                      <a:lnTo>
                        <a:pt x="9" y="10"/>
                      </a:lnTo>
                      <a:lnTo>
                        <a:pt x="0" y="67"/>
                      </a:lnTo>
                      <a:lnTo>
                        <a:pt x="50" y="41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F4415FD0-7EB5-4B39-9EF3-0477B2C7B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9313" y="2127250"/>
                  <a:ext cx="26988" cy="26988"/>
                </a:xfrm>
                <a:custGeom>
                  <a:avLst/>
                  <a:gdLst>
                    <a:gd name="T0" fmla="*/ 85 w 85"/>
                    <a:gd name="T1" fmla="*/ 37 h 87"/>
                    <a:gd name="T2" fmla="*/ 19 w 85"/>
                    <a:gd name="T3" fmla="*/ 0 h 87"/>
                    <a:gd name="T4" fmla="*/ 0 w 85"/>
                    <a:gd name="T5" fmla="*/ 57 h 87"/>
                    <a:gd name="T6" fmla="*/ 53 w 85"/>
                    <a:gd name="T7" fmla="*/ 87 h 87"/>
                    <a:gd name="T8" fmla="*/ 85 w 85"/>
                    <a:gd name="T9" fmla="*/ 3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87">
                      <a:moveTo>
                        <a:pt x="85" y="37"/>
                      </a:moveTo>
                      <a:lnTo>
                        <a:pt x="19" y="0"/>
                      </a:lnTo>
                      <a:lnTo>
                        <a:pt x="0" y="57"/>
                      </a:lnTo>
                      <a:lnTo>
                        <a:pt x="53" y="87"/>
                      </a:lnTo>
                      <a:lnTo>
                        <a:pt x="85" y="3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EDCADCA0-F1B2-4EE1-9596-14D8635C7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4375" y="2247900"/>
                  <a:ext cx="84138" cy="49213"/>
                </a:xfrm>
                <a:custGeom>
                  <a:avLst/>
                  <a:gdLst>
                    <a:gd name="T0" fmla="*/ 47 w 263"/>
                    <a:gd name="T1" fmla="*/ 101 h 156"/>
                    <a:gd name="T2" fmla="*/ 0 w 263"/>
                    <a:gd name="T3" fmla="*/ 107 h 156"/>
                    <a:gd name="T4" fmla="*/ 35 w 263"/>
                    <a:gd name="T5" fmla="*/ 156 h 156"/>
                    <a:gd name="T6" fmla="*/ 97 w 263"/>
                    <a:gd name="T7" fmla="*/ 123 h 156"/>
                    <a:gd name="T8" fmla="*/ 248 w 263"/>
                    <a:gd name="T9" fmla="*/ 108 h 156"/>
                    <a:gd name="T10" fmla="*/ 256 w 263"/>
                    <a:gd name="T11" fmla="*/ 85 h 156"/>
                    <a:gd name="T12" fmla="*/ 213 w 263"/>
                    <a:gd name="T13" fmla="*/ 65 h 156"/>
                    <a:gd name="T14" fmla="*/ 263 w 263"/>
                    <a:gd name="T15" fmla="*/ 52 h 156"/>
                    <a:gd name="T16" fmla="*/ 253 w 263"/>
                    <a:gd name="T17" fmla="*/ 31 h 156"/>
                    <a:gd name="T18" fmla="*/ 203 w 263"/>
                    <a:gd name="T19" fmla="*/ 13 h 156"/>
                    <a:gd name="T20" fmla="*/ 141 w 263"/>
                    <a:gd name="T21" fmla="*/ 63 h 156"/>
                    <a:gd name="T22" fmla="*/ 133 w 263"/>
                    <a:gd name="T23" fmla="*/ 29 h 156"/>
                    <a:gd name="T24" fmla="*/ 93 w 263"/>
                    <a:gd name="T25" fmla="*/ 0 h 156"/>
                    <a:gd name="T26" fmla="*/ 110 w 263"/>
                    <a:gd name="T27" fmla="*/ 69 h 156"/>
                    <a:gd name="T28" fmla="*/ 80 w 263"/>
                    <a:gd name="T29" fmla="*/ 67 h 156"/>
                    <a:gd name="T30" fmla="*/ 47 w 263"/>
                    <a:gd name="T31" fmla="*/ 10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63" h="156">
                      <a:moveTo>
                        <a:pt x="47" y="101"/>
                      </a:moveTo>
                      <a:lnTo>
                        <a:pt x="0" y="107"/>
                      </a:lnTo>
                      <a:lnTo>
                        <a:pt x="35" y="156"/>
                      </a:lnTo>
                      <a:lnTo>
                        <a:pt x="97" y="123"/>
                      </a:lnTo>
                      <a:lnTo>
                        <a:pt x="248" y="108"/>
                      </a:lnTo>
                      <a:lnTo>
                        <a:pt x="256" y="85"/>
                      </a:lnTo>
                      <a:lnTo>
                        <a:pt x="213" y="65"/>
                      </a:lnTo>
                      <a:lnTo>
                        <a:pt x="263" y="52"/>
                      </a:lnTo>
                      <a:lnTo>
                        <a:pt x="253" y="31"/>
                      </a:lnTo>
                      <a:lnTo>
                        <a:pt x="203" y="13"/>
                      </a:lnTo>
                      <a:lnTo>
                        <a:pt x="141" y="63"/>
                      </a:lnTo>
                      <a:lnTo>
                        <a:pt x="133" y="29"/>
                      </a:lnTo>
                      <a:lnTo>
                        <a:pt x="93" y="0"/>
                      </a:lnTo>
                      <a:lnTo>
                        <a:pt x="110" y="69"/>
                      </a:lnTo>
                      <a:lnTo>
                        <a:pt x="80" y="67"/>
                      </a:lnTo>
                      <a:lnTo>
                        <a:pt x="47" y="10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2752273F-EF16-4C2A-8716-AADE014551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9963" y="1955800"/>
                  <a:ext cx="36513" cy="34925"/>
                </a:xfrm>
                <a:custGeom>
                  <a:avLst/>
                  <a:gdLst>
                    <a:gd name="T0" fmla="*/ 54 w 117"/>
                    <a:gd name="T1" fmla="*/ 64 h 110"/>
                    <a:gd name="T2" fmla="*/ 84 w 117"/>
                    <a:gd name="T3" fmla="*/ 110 h 110"/>
                    <a:gd name="T4" fmla="*/ 117 w 117"/>
                    <a:gd name="T5" fmla="*/ 96 h 110"/>
                    <a:gd name="T6" fmla="*/ 117 w 117"/>
                    <a:gd name="T7" fmla="*/ 69 h 110"/>
                    <a:gd name="T8" fmla="*/ 54 w 117"/>
                    <a:gd name="T9" fmla="*/ 0 h 110"/>
                    <a:gd name="T10" fmla="*/ 57 w 117"/>
                    <a:gd name="T11" fmla="*/ 34 h 110"/>
                    <a:gd name="T12" fmla="*/ 0 w 117"/>
                    <a:gd name="T13" fmla="*/ 35 h 110"/>
                    <a:gd name="T14" fmla="*/ 54 w 117"/>
                    <a:gd name="T15" fmla="*/ 64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7" h="110">
                      <a:moveTo>
                        <a:pt x="54" y="64"/>
                      </a:moveTo>
                      <a:lnTo>
                        <a:pt x="84" y="110"/>
                      </a:lnTo>
                      <a:lnTo>
                        <a:pt x="117" y="96"/>
                      </a:lnTo>
                      <a:lnTo>
                        <a:pt x="117" y="69"/>
                      </a:lnTo>
                      <a:lnTo>
                        <a:pt x="54" y="0"/>
                      </a:lnTo>
                      <a:lnTo>
                        <a:pt x="57" y="34"/>
                      </a:lnTo>
                      <a:lnTo>
                        <a:pt x="0" y="35"/>
                      </a:lnTo>
                      <a:lnTo>
                        <a:pt x="54" y="6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F70B0FF-3A96-4AC9-AE3E-11C72A5A2CF2}"/>
                </a:ext>
              </a:extLst>
            </p:cNvPr>
            <p:cNvGrpSpPr/>
            <p:nvPr/>
          </p:nvGrpSpPr>
          <p:grpSpPr>
            <a:xfrm>
              <a:off x="4102307" y="594426"/>
              <a:ext cx="1153450" cy="2652050"/>
              <a:chOff x="3821113" y="639763"/>
              <a:chExt cx="1241425" cy="2854325"/>
            </a:xfrm>
            <a:solidFill>
              <a:schemeClr val="bg1"/>
            </a:solidFill>
          </p:grpSpPr>
          <p:sp>
            <p:nvSpPr>
              <p:cNvPr id="69" name="Freeform 75">
                <a:extLst>
                  <a:ext uri="{FF2B5EF4-FFF2-40B4-BE49-F238E27FC236}">
                    <a16:creationId xmlns:a16="http://schemas.microsoft.com/office/drawing/2014/main" id="{5382970A-75ED-425A-9CA6-FDBC57A82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3625" y="1458913"/>
                <a:ext cx="11113" cy="28575"/>
              </a:xfrm>
              <a:custGeom>
                <a:avLst/>
                <a:gdLst>
                  <a:gd name="T0" fmla="*/ 0 w 35"/>
                  <a:gd name="T1" fmla="*/ 50 h 87"/>
                  <a:gd name="T2" fmla="*/ 17 w 35"/>
                  <a:gd name="T3" fmla="*/ 87 h 87"/>
                  <a:gd name="T4" fmla="*/ 33 w 35"/>
                  <a:gd name="T5" fmla="*/ 70 h 87"/>
                  <a:gd name="T6" fmla="*/ 35 w 35"/>
                  <a:gd name="T7" fmla="*/ 0 h 87"/>
                  <a:gd name="T8" fmla="*/ 19 w 35"/>
                  <a:gd name="T9" fmla="*/ 20 h 87"/>
                  <a:gd name="T10" fmla="*/ 0 w 35"/>
                  <a:gd name="T11" fmla="*/ 5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87">
                    <a:moveTo>
                      <a:pt x="0" y="50"/>
                    </a:moveTo>
                    <a:lnTo>
                      <a:pt x="17" y="87"/>
                    </a:lnTo>
                    <a:lnTo>
                      <a:pt x="33" y="70"/>
                    </a:lnTo>
                    <a:lnTo>
                      <a:pt x="35" y="0"/>
                    </a:lnTo>
                    <a:lnTo>
                      <a:pt x="19" y="20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67">
                <a:extLst>
                  <a:ext uri="{FF2B5EF4-FFF2-40B4-BE49-F238E27FC236}">
                    <a16:creationId xmlns:a16="http://schemas.microsoft.com/office/drawing/2014/main" id="{322AA47C-12C3-481A-857F-52E031817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4688" y="3041650"/>
                <a:ext cx="90488" cy="176213"/>
              </a:xfrm>
              <a:custGeom>
                <a:avLst/>
                <a:gdLst>
                  <a:gd name="T0" fmla="*/ 229 w 286"/>
                  <a:gd name="T1" fmla="*/ 34 h 557"/>
                  <a:gd name="T2" fmla="*/ 212 w 286"/>
                  <a:gd name="T3" fmla="*/ 0 h 557"/>
                  <a:gd name="T4" fmla="*/ 192 w 286"/>
                  <a:gd name="T5" fmla="*/ 37 h 557"/>
                  <a:gd name="T6" fmla="*/ 105 w 286"/>
                  <a:gd name="T7" fmla="*/ 48 h 557"/>
                  <a:gd name="T8" fmla="*/ 100 w 286"/>
                  <a:gd name="T9" fmla="*/ 102 h 557"/>
                  <a:gd name="T10" fmla="*/ 10 w 286"/>
                  <a:gd name="T11" fmla="*/ 225 h 557"/>
                  <a:gd name="T12" fmla="*/ 42 w 286"/>
                  <a:gd name="T13" fmla="*/ 311 h 557"/>
                  <a:gd name="T14" fmla="*/ 11 w 286"/>
                  <a:gd name="T15" fmla="*/ 355 h 557"/>
                  <a:gd name="T16" fmla="*/ 28 w 286"/>
                  <a:gd name="T17" fmla="*/ 400 h 557"/>
                  <a:gd name="T18" fmla="*/ 23 w 286"/>
                  <a:gd name="T19" fmla="*/ 474 h 557"/>
                  <a:gd name="T20" fmla="*/ 76 w 286"/>
                  <a:gd name="T21" fmla="*/ 447 h 557"/>
                  <a:gd name="T22" fmla="*/ 56 w 286"/>
                  <a:gd name="T23" fmla="*/ 481 h 557"/>
                  <a:gd name="T24" fmla="*/ 0 w 286"/>
                  <a:gd name="T25" fmla="*/ 557 h 557"/>
                  <a:gd name="T26" fmla="*/ 86 w 286"/>
                  <a:gd name="T27" fmla="*/ 536 h 557"/>
                  <a:gd name="T28" fmla="*/ 83 w 286"/>
                  <a:gd name="T29" fmla="*/ 486 h 557"/>
                  <a:gd name="T30" fmla="*/ 155 w 286"/>
                  <a:gd name="T31" fmla="*/ 379 h 557"/>
                  <a:gd name="T32" fmla="*/ 192 w 286"/>
                  <a:gd name="T33" fmla="*/ 372 h 557"/>
                  <a:gd name="T34" fmla="*/ 191 w 286"/>
                  <a:gd name="T35" fmla="*/ 317 h 557"/>
                  <a:gd name="T36" fmla="*/ 244 w 286"/>
                  <a:gd name="T37" fmla="*/ 299 h 557"/>
                  <a:gd name="T38" fmla="*/ 218 w 286"/>
                  <a:gd name="T39" fmla="*/ 257 h 557"/>
                  <a:gd name="T40" fmla="*/ 227 w 286"/>
                  <a:gd name="T41" fmla="*/ 107 h 557"/>
                  <a:gd name="T42" fmla="*/ 272 w 286"/>
                  <a:gd name="T43" fmla="*/ 96 h 557"/>
                  <a:gd name="T44" fmla="*/ 286 w 286"/>
                  <a:gd name="T45" fmla="*/ 37 h 557"/>
                  <a:gd name="T46" fmla="*/ 266 w 286"/>
                  <a:gd name="T47" fmla="*/ 0 h 557"/>
                  <a:gd name="T48" fmla="*/ 229 w 286"/>
                  <a:gd name="T49" fmla="*/ 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6" h="557">
                    <a:moveTo>
                      <a:pt x="229" y="34"/>
                    </a:moveTo>
                    <a:lnTo>
                      <a:pt x="212" y="0"/>
                    </a:lnTo>
                    <a:lnTo>
                      <a:pt x="192" y="37"/>
                    </a:lnTo>
                    <a:lnTo>
                      <a:pt x="105" y="48"/>
                    </a:lnTo>
                    <a:lnTo>
                      <a:pt x="100" y="102"/>
                    </a:lnTo>
                    <a:lnTo>
                      <a:pt x="10" y="225"/>
                    </a:lnTo>
                    <a:lnTo>
                      <a:pt x="42" y="311"/>
                    </a:lnTo>
                    <a:lnTo>
                      <a:pt x="11" y="355"/>
                    </a:lnTo>
                    <a:lnTo>
                      <a:pt x="28" y="400"/>
                    </a:lnTo>
                    <a:lnTo>
                      <a:pt x="23" y="474"/>
                    </a:lnTo>
                    <a:lnTo>
                      <a:pt x="76" y="447"/>
                    </a:lnTo>
                    <a:lnTo>
                      <a:pt x="56" y="481"/>
                    </a:lnTo>
                    <a:lnTo>
                      <a:pt x="0" y="557"/>
                    </a:lnTo>
                    <a:lnTo>
                      <a:pt x="86" y="536"/>
                    </a:lnTo>
                    <a:lnTo>
                      <a:pt x="83" y="486"/>
                    </a:lnTo>
                    <a:lnTo>
                      <a:pt x="155" y="379"/>
                    </a:lnTo>
                    <a:lnTo>
                      <a:pt x="192" y="372"/>
                    </a:lnTo>
                    <a:lnTo>
                      <a:pt x="191" y="317"/>
                    </a:lnTo>
                    <a:lnTo>
                      <a:pt x="244" y="299"/>
                    </a:lnTo>
                    <a:lnTo>
                      <a:pt x="218" y="257"/>
                    </a:lnTo>
                    <a:lnTo>
                      <a:pt x="227" y="107"/>
                    </a:lnTo>
                    <a:lnTo>
                      <a:pt x="272" y="96"/>
                    </a:lnTo>
                    <a:lnTo>
                      <a:pt x="286" y="37"/>
                    </a:lnTo>
                    <a:lnTo>
                      <a:pt x="266" y="0"/>
                    </a:lnTo>
                    <a:lnTo>
                      <a:pt x="229" y="34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68">
                <a:extLst>
                  <a:ext uri="{FF2B5EF4-FFF2-40B4-BE49-F238E27FC236}">
                    <a16:creationId xmlns:a16="http://schemas.microsoft.com/office/drawing/2014/main" id="{C80BCDA2-FA79-4971-A854-EBB34267C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213" y="2779713"/>
                <a:ext cx="30163" cy="28575"/>
              </a:xfrm>
              <a:custGeom>
                <a:avLst/>
                <a:gdLst>
                  <a:gd name="T0" fmla="*/ 0 w 99"/>
                  <a:gd name="T1" fmla="*/ 15 h 87"/>
                  <a:gd name="T2" fmla="*/ 17 w 99"/>
                  <a:gd name="T3" fmla="*/ 55 h 87"/>
                  <a:gd name="T4" fmla="*/ 40 w 99"/>
                  <a:gd name="T5" fmla="*/ 50 h 87"/>
                  <a:gd name="T6" fmla="*/ 70 w 99"/>
                  <a:gd name="T7" fmla="*/ 87 h 87"/>
                  <a:gd name="T8" fmla="*/ 94 w 99"/>
                  <a:gd name="T9" fmla="*/ 47 h 87"/>
                  <a:gd name="T10" fmla="*/ 99 w 99"/>
                  <a:gd name="T11" fmla="*/ 0 h 87"/>
                  <a:gd name="T12" fmla="*/ 40 w 99"/>
                  <a:gd name="T13" fmla="*/ 21 h 87"/>
                  <a:gd name="T14" fmla="*/ 0 w 99"/>
                  <a:gd name="T15" fmla="*/ 1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87">
                    <a:moveTo>
                      <a:pt x="0" y="15"/>
                    </a:moveTo>
                    <a:lnTo>
                      <a:pt x="17" y="55"/>
                    </a:lnTo>
                    <a:lnTo>
                      <a:pt x="40" y="50"/>
                    </a:lnTo>
                    <a:lnTo>
                      <a:pt x="70" y="87"/>
                    </a:lnTo>
                    <a:lnTo>
                      <a:pt x="94" y="47"/>
                    </a:lnTo>
                    <a:lnTo>
                      <a:pt x="99" y="0"/>
                    </a:lnTo>
                    <a:lnTo>
                      <a:pt x="40" y="21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69">
                <a:extLst>
                  <a:ext uri="{FF2B5EF4-FFF2-40B4-BE49-F238E27FC236}">
                    <a16:creationId xmlns:a16="http://schemas.microsoft.com/office/drawing/2014/main" id="{407DC591-B210-4A2C-824E-B7FFEE13C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450" y="3022600"/>
                <a:ext cx="19050" cy="33338"/>
              </a:xfrm>
              <a:custGeom>
                <a:avLst/>
                <a:gdLst>
                  <a:gd name="T0" fmla="*/ 12 w 63"/>
                  <a:gd name="T1" fmla="*/ 4 h 103"/>
                  <a:gd name="T2" fmla="*/ 0 w 63"/>
                  <a:gd name="T3" fmla="*/ 33 h 103"/>
                  <a:gd name="T4" fmla="*/ 36 w 63"/>
                  <a:gd name="T5" fmla="*/ 103 h 103"/>
                  <a:gd name="T6" fmla="*/ 63 w 63"/>
                  <a:gd name="T7" fmla="*/ 56 h 103"/>
                  <a:gd name="T8" fmla="*/ 62 w 63"/>
                  <a:gd name="T9" fmla="*/ 0 h 103"/>
                  <a:gd name="T10" fmla="*/ 12 w 63"/>
                  <a:gd name="T11" fmla="*/ 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03">
                    <a:moveTo>
                      <a:pt x="12" y="4"/>
                    </a:moveTo>
                    <a:lnTo>
                      <a:pt x="0" y="33"/>
                    </a:lnTo>
                    <a:lnTo>
                      <a:pt x="36" y="103"/>
                    </a:lnTo>
                    <a:lnTo>
                      <a:pt x="63" y="56"/>
                    </a:lnTo>
                    <a:lnTo>
                      <a:pt x="62" y="0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70">
                <a:extLst>
                  <a:ext uri="{FF2B5EF4-FFF2-40B4-BE49-F238E27FC236}">
                    <a16:creationId xmlns:a16="http://schemas.microsoft.com/office/drawing/2014/main" id="{F3E97DDA-88D0-4364-9F55-077DEBD97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763" y="3143250"/>
                <a:ext cx="61913" cy="187325"/>
              </a:xfrm>
              <a:custGeom>
                <a:avLst/>
                <a:gdLst>
                  <a:gd name="T0" fmla="*/ 142 w 195"/>
                  <a:gd name="T1" fmla="*/ 70 h 592"/>
                  <a:gd name="T2" fmla="*/ 146 w 195"/>
                  <a:gd name="T3" fmla="*/ 116 h 592"/>
                  <a:gd name="T4" fmla="*/ 126 w 195"/>
                  <a:gd name="T5" fmla="*/ 166 h 592"/>
                  <a:gd name="T6" fmla="*/ 94 w 195"/>
                  <a:gd name="T7" fmla="*/ 230 h 592"/>
                  <a:gd name="T8" fmla="*/ 41 w 195"/>
                  <a:gd name="T9" fmla="*/ 310 h 592"/>
                  <a:gd name="T10" fmla="*/ 0 w 195"/>
                  <a:gd name="T11" fmla="*/ 549 h 592"/>
                  <a:gd name="T12" fmla="*/ 3 w 195"/>
                  <a:gd name="T13" fmla="*/ 592 h 592"/>
                  <a:gd name="T14" fmla="*/ 40 w 195"/>
                  <a:gd name="T15" fmla="*/ 578 h 592"/>
                  <a:gd name="T16" fmla="*/ 82 w 195"/>
                  <a:gd name="T17" fmla="*/ 488 h 592"/>
                  <a:gd name="T18" fmla="*/ 101 w 195"/>
                  <a:gd name="T19" fmla="*/ 399 h 592"/>
                  <a:gd name="T20" fmla="*/ 117 w 195"/>
                  <a:gd name="T21" fmla="*/ 295 h 592"/>
                  <a:gd name="T22" fmla="*/ 167 w 195"/>
                  <a:gd name="T23" fmla="*/ 252 h 592"/>
                  <a:gd name="T24" fmla="*/ 166 w 195"/>
                  <a:gd name="T25" fmla="*/ 176 h 592"/>
                  <a:gd name="T26" fmla="*/ 178 w 195"/>
                  <a:gd name="T27" fmla="*/ 56 h 592"/>
                  <a:gd name="T28" fmla="*/ 195 w 195"/>
                  <a:gd name="T29" fmla="*/ 14 h 592"/>
                  <a:gd name="T30" fmla="*/ 185 w 195"/>
                  <a:gd name="T31" fmla="*/ 0 h 592"/>
                  <a:gd name="T32" fmla="*/ 142 w 195"/>
                  <a:gd name="T33" fmla="*/ 70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5" h="592">
                    <a:moveTo>
                      <a:pt x="142" y="70"/>
                    </a:moveTo>
                    <a:lnTo>
                      <a:pt x="146" y="116"/>
                    </a:lnTo>
                    <a:lnTo>
                      <a:pt x="126" y="166"/>
                    </a:lnTo>
                    <a:lnTo>
                      <a:pt x="94" y="230"/>
                    </a:lnTo>
                    <a:lnTo>
                      <a:pt x="41" y="310"/>
                    </a:lnTo>
                    <a:lnTo>
                      <a:pt x="0" y="549"/>
                    </a:lnTo>
                    <a:lnTo>
                      <a:pt x="3" y="592"/>
                    </a:lnTo>
                    <a:lnTo>
                      <a:pt x="40" y="578"/>
                    </a:lnTo>
                    <a:lnTo>
                      <a:pt x="82" y="488"/>
                    </a:lnTo>
                    <a:lnTo>
                      <a:pt x="101" y="399"/>
                    </a:lnTo>
                    <a:lnTo>
                      <a:pt x="117" y="295"/>
                    </a:lnTo>
                    <a:lnTo>
                      <a:pt x="167" y="252"/>
                    </a:lnTo>
                    <a:lnTo>
                      <a:pt x="166" y="176"/>
                    </a:lnTo>
                    <a:lnTo>
                      <a:pt x="178" y="56"/>
                    </a:lnTo>
                    <a:lnTo>
                      <a:pt x="195" y="14"/>
                    </a:lnTo>
                    <a:lnTo>
                      <a:pt x="185" y="0"/>
                    </a:lnTo>
                    <a:lnTo>
                      <a:pt x="142" y="7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id="{6E1675F2-F2CE-4BC0-B608-58AC95D3B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025" y="2741613"/>
                <a:ext cx="19050" cy="22225"/>
              </a:xfrm>
              <a:custGeom>
                <a:avLst/>
                <a:gdLst>
                  <a:gd name="T0" fmla="*/ 30 w 59"/>
                  <a:gd name="T1" fmla="*/ 67 h 68"/>
                  <a:gd name="T2" fmla="*/ 30 w 59"/>
                  <a:gd name="T3" fmla="*/ 67 h 68"/>
                  <a:gd name="T4" fmla="*/ 36 w 59"/>
                  <a:gd name="T5" fmla="*/ 51 h 68"/>
                  <a:gd name="T6" fmla="*/ 46 w 59"/>
                  <a:gd name="T7" fmla="*/ 29 h 68"/>
                  <a:gd name="T8" fmla="*/ 59 w 59"/>
                  <a:gd name="T9" fmla="*/ 0 h 68"/>
                  <a:gd name="T10" fmla="*/ 0 w 59"/>
                  <a:gd name="T11" fmla="*/ 33 h 68"/>
                  <a:gd name="T12" fmla="*/ 0 w 59"/>
                  <a:gd name="T13" fmla="*/ 33 h 68"/>
                  <a:gd name="T14" fmla="*/ 3 w 59"/>
                  <a:gd name="T15" fmla="*/ 40 h 68"/>
                  <a:gd name="T16" fmla="*/ 13 w 59"/>
                  <a:gd name="T17" fmla="*/ 53 h 68"/>
                  <a:gd name="T18" fmla="*/ 19 w 59"/>
                  <a:gd name="T19" fmla="*/ 60 h 68"/>
                  <a:gd name="T20" fmla="*/ 23 w 59"/>
                  <a:gd name="T21" fmla="*/ 66 h 68"/>
                  <a:gd name="T22" fmla="*/ 28 w 59"/>
                  <a:gd name="T23" fmla="*/ 68 h 68"/>
                  <a:gd name="T24" fmla="*/ 29 w 59"/>
                  <a:gd name="T25" fmla="*/ 68 h 68"/>
                  <a:gd name="T26" fmla="*/ 30 w 59"/>
                  <a:gd name="T27" fmla="*/ 67 h 68"/>
                  <a:gd name="T28" fmla="*/ 30 w 59"/>
                  <a:gd name="T29" fmla="*/ 6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68">
                    <a:moveTo>
                      <a:pt x="30" y="67"/>
                    </a:moveTo>
                    <a:lnTo>
                      <a:pt x="30" y="67"/>
                    </a:lnTo>
                    <a:lnTo>
                      <a:pt x="36" y="51"/>
                    </a:lnTo>
                    <a:lnTo>
                      <a:pt x="46" y="29"/>
                    </a:lnTo>
                    <a:lnTo>
                      <a:pt x="59" y="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3" y="40"/>
                    </a:lnTo>
                    <a:lnTo>
                      <a:pt x="13" y="53"/>
                    </a:lnTo>
                    <a:lnTo>
                      <a:pt x="19" y="60"/>
                    </a:lnTo>
                    <a:lnTo>
                      <a:pt x="23" y="66"/>
                    </a:lnTo>
                    <a:lnTo>
                      <a:pt x="28" y="68"/>
                    </a:lnTo>
                    <a:lnTo>
                      <a:pt x="29" y="68"/>
                    </a:lnTo>
                    <a:lnTo>
                      <a:pt x="30" y="67"/>
                    </a:lnTo>
                    <a:lnTo>
                      <a:pt x="30" y="67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72">
                <a:extLst>
                  <a:ext uri="{FF2B5EF4-FFF2-40B4-BE49-F238E27FC236}">
                    <a16:creationId xmlns:a16="http://schemas.microsoft.com/office/drawing/2014/main" id="{C83E21F0-093B-4B48-BE61-6CEF8A378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1113" y="639763"/>
                <a:ext cx="1241425" cy="2854325"/>
              </a:xfrm>
              <a:custGeom>
                <a:avLst/>
                <a:gdLst>
                  <a:gd name="T0" fmla="*/ 3753 w 3909"/>
                  <a:gd name="T1" fmla="*/ 1411 h 8987"/>
                  <a:gd name="T2" fmla="*/ 3762 w 3909"/>
                  <a:gd name="T3" fmla="*/ 858 h 8987"/>
                  <a:gd name="T4" fmla="*/ 3412 w 3909"/>
                  <a:gd name="T5" fmla="*/ 495 h 8987"/>
                  <a:gd name="T6" fmla="*/ 3027 w 3909"/>
                  <a:gd name="T7" fmla="*/ 217 h 8987"/>
                  <a:gd name="T8" fmla="*/ 2628 w 3909"/>
                  <a:gd name="T9" fmla="*/ 64 h 8987"/>
                  <a:gd name="T10" fmla="*/ 2435 w 3909"/>
                  <a:gd name="T11" fmla="*/ 444 h 8987"/>
                  <a:gd name="T12" fmla="*/ 1941 w 3909"/>
                  <a:gd name="T13" fmla="*/ 824 h 8987"/>
                  <a:gd name="T14" fmla="*/ 1440 w 3909"/>
                  <a:gd name="T15" fmla="*/ 1327 h 8987"/>
                  <a:gd name="T16" fmla="*/ 1152 w 3909"/>
                  <a:gd name="T17" fmla="*/ 2295 h 8987"/>
                  <a:gd name="T18" fmla="*/ 733 w 3909"/>
                  <a:gd name="T19" fmla="*/ 3480 h 8987"/>
                  <a:gd name="T20" fmla="*/ 406 w 3909"/>
                  <a:gd name="T21" fmla="*/ 3806 h 8987"/>
                  <a:gd name="T22" fmla="*/ 294 w 3909"/>
                  <a:gd name="T23" fmla="*/ 5120 h 8987"/>
                  <a:gd name="T24" fmla="*/ 387 w 3909"/>
                  <a:gd name="T25" fmla="*/ 5724 h 8987"/>
                  <a:gd name="T26" fmla="*/ 224 w 3909"/>
                  <a:gd name="T27" fmla="*/ 6562 h 8987"/>
                  <a:gd name="T28" fmla="*/ 102 w 3909"/>
                  <a:gd name="T29" fmla="*/ 7011 h 8987"/>
                  <a:gd name="T30" fmla="*/ 92 w 3909"/>
                  <a:gd name="T31" fmla="*/ 7306 h 8987"/>
                  <a:gd name="T32" fmla="*/ 105 w 3909"/>
                  <a:gd name="T33" fmla="*/ 7340 h 8987"/>
                  <a:gd name="T34" fmla="*/ 121 w 3909"/>
                  <a:gd name="T35" fmla="*/ 7321 h 8987"/>
                  <a:gd name="T36" fmla="*/ 123 w 3909"/>
                  <a:gd name="T37" fmla="*/ 7492 h 8987"/>
                  <a:gd name="T38" fmla="*/ 238 w 3909"/>
                  <a:gd name="T39" fmla="*/ 7654 h 8987"/>
                  <a:gd name="T40" fmla="*/ 328 w 3909"/>
                  <a:gd name="T41" fmla="*/ 8091 h 8987"/>
                  <a:gd name="T42" fmla="*/ 496 w 3909"/>
                  <a:gd name="T43" fmla="*/ 8537 h 8987"/>
                  <a:gd name="T44" fmla="*/ 572 w 3909"/>
                  <a:gd name="T45" fmla="*/ 8898 h 8987"/>
                  <a:gd name="T46" fmla="*/ 919 w 3909"/>
                  <a:gd name="T47" fmla="*/ 8945 h 8987"/>
                  <a:gd name="T48" fmla="*/ 1063 w 3909"/>
                  <a:gd name="T49" fmla="*/ 8605 h 8987"/>
                  <a:gd name="T50" fmla="*/ 1530 w 3909"/>
                  <a:gd name="T51" fmla="*/ 8356 h 8987"/>
                  <a:gd name="T52" fmla="*/ 1653 w 3909"/>
                  <a:gd name="T53" fmla="*/ 7840 h 8987"/>
                  <a:gd name="T54" fmla="*/ 1604 w 3909"/>
                  <a:gd name="T55" fmla="*/ 7551 h 8987"/>
                  <a:gd name="T56" fmla="*/ 1698 w 3909"/>
                  <a:gd name="T57" fmla="*/ 7404 h 8987"/>
                  <a:gd name="T58" fmla="*/ 1591 w 3909"/>
                  <a:gd name="T59" fmla="*/ 7375 h 8987"/>
                  <a:gd name="T60" fmla="*/ 1452 w 3909"/>
                  <a:gd name="T61" fmla="*/ 7322 h 8987"/>
                  <a:gd name="T62" fmla="*/ 1590 w 3909"/>
                  <a:gd name="T63" fmla="*/ 7253 h 8987"/>
                  <a:gd name="T64" fmla="*/ 1542 w 3909"/>
                  <a:gd name="T65" fmla="*/ 7137 h 8987"/>
                  <a:gd name="T66" fmla="*/ 1950 w 3909"/>
                  <a:gd name="T67" fmla="*/ 6927 h 8987"/>
                  <a:gd name="T68" fmla="*/ 2099 w 3909"/>
                  <a:gd name="T69" fmla="*/ 6851 h 8987"/>
                  <a:gd name="T70" fmla="*/ 2184 w 3909"/>
                  <a:gd name="T71" fmla="*/ 6893 h 8987"/>
                  <a:gd name="T72" fmla="*/ 1956 w 3909"/>
                  <a:gd name="T73" fmla="*/ 6801 h 8987"/>
                  <a:gd name="T74" fmla="*/ 1772 w 3909"/>
                  <a:gd name="T75" fmla="*/ 6737 h 8987"/>
                  <a:gd name="T76" fmla="*/ 1504 w 3909"/>
                  <a:gd name="T77" fmla="*/ 6633 h 8987"/>
                  <a:gd name="T78" fmla="*/ 1869 w 3909"/>
                  <a:gd name="T79" fmla="*/ 6670 h 8987"/>
                  <a:gd name="T80" fmla="*/ 1870 w 3909"/>
                  <a:gd name="T81" fmla="*/ 6523 h 8987"/>
                  <a:gd name="T82" fmla="*/ 2062 w 3909"/>
                  <a:gd name="T83" fmla="*/ 6674 h 8987"/>
                  <a:gd name="T84" fmla="*/ 2277 w 3909"/>
                  <a:gd name="T85" fmla="*/ 6493 h 8987"/>
                  <a:gd name="T86" fmla="*/ 2194 w 3909"/>
                  <a:gd name="T87" fmla="*/ 6202 h 8987"/>
                  <a:gd name="T88" fmla="*/ 2009 w 3909"/>
                  <a:gd name="T89" fmla="*/ 6022 h 8987"/>
                  <a:gd name="T90" fmla="*/ 1852 w 3909"/>
                  <a:gd name="T91" fmla="*/ 5973 h 8987"/>
                  <a:gd name="T92" fmla="*/ 1813 w 3909"/>
                  <a:gd name="T93" fmla="*/ 5721 h 8987"/>
                  <a:gd name="T94" fmla="*/ 1870 w 3909"/>
                  <a:gd name="T95" fmla="*/ 5362 h 8987"/>
                  <a:gd name="T96" fmla="*/ 1877 w 3909"/>
                  <a:gd name="T97" fmla="*/ 5053 h 8987"/>
                  <a:gd name="T98" fmla="*/ 1916 w 3909"/>
                  <a:gd name="T99" fmla="*/ 4851 h 8987"/>
                  <a:gd name="T100" fmla="*/ 2019 w 3909"/>
                  <a:gd name="T101" fmla="*/ 4588 h 8987"/>
                  <a:gd name="T102" fmla="*/ 2172 w 3909"/>
                  <a:gd name="T103" fmla="*/ 4540 h 8987"/>
                  <a:gd name="T104" fmla="*/ 2413 w 3909"/>
                  <a:gd name="T105" fmla="*/ 4248 h 8987"/>
                  <a:gd name="T106" fmla="*/ 2605 w 3909"/>
                  <a:gd name="T107" fmla="*/ 4124 h 8987"/>
                  <a:gd name="T108" fmla="*/ 3037 w 3909"/>
                  <a:gd name="T109" fmla="*/ 3559 h 8987"/>
                  <a:gd name="T110" fmla="*/ 3072 w 3909"/>
                  <a:gd name="T111" fmla="*/ 3482 h 8987"/>
                  <a:gd name="T112" fmla="*/ 3018 w 3909"/>
                  <a:gd name="T113" fmla="*/ 3291 h 8987"/>
                  <a:gd name="T114" fmla="*/ 3121 w 3909"/>
                  <a:gd name="T115" fmla="*/ 2961 h 8987"/>
                  <a:gd name="T116" fmla="*/ 3205 w 3909"/>
                  <a:gd name="T117" fmla="*/ 2708 h 8987"/>
                  <a:gd name="T118" fmla="*/ 3354 w 3909"/>
                  <a:gd name="T119" fmla="*/ 2544 h 8987"/>
                  <a:gd name="T120" fmla="*/ 3497 w 3909"/>
                  <a:gd name="T121" fmla="*/ 2516 h 8987"/>
                  <a:gd name="T122" fmla="*/ 3887 w 3909"/>
                  <a:gd name="T123" fmla="*/ 2470 h 8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09" h="8987">
                    <a:moveTo>
                      <a:pt x="3757" y="2218"/>
                    </a:moveTo>
                    <a:lnTo>
                      <a:pt x="3736" y="2082"/>
                    </a:lnTo>
                    <a:lnTo>
                      <a:pt x="3848" y="1869"/>
                    </a:lnTo>
                    <a:lnTo>
                      <a:pt x="3757" y="1807"/>
                    </a:lnTo>
                    <a:lnTo>
                      <a:pt x="3687" y="1459"/>
                    </a:lnTo>
                    <a:lnTo>
                      <a:pt x="3753" y="1411"/>
                    </a:lnTo>
                    <a:lnTo>
                      <a:pt x="3746" y="1312"/>
                    </a:lnTo>
                    <a:lnTo>
                      <a:pt x="3695" y="1256"/>
                    </a:lnTo>
                    <a:lnTo>
                      <a:pt x="3724" y="1153"/>
                    </a:lnTo>
                    <a:lnTo>
                      <a:pt x="3713" y="978"/>
                    </a:lnTo>
                    <a:lnTo>
                      <a:pt x="3759" y="930"/>
                    </a:lnTo>
                    <a:lnTo>
                      <a:pt x="3762" y="858"/>
                    </a:lnTo>
                    <a:lnTo>
                      <a:pt x="3701" y="798"/>
                    </a:lnTo>
                    <a:lnTo>
                      <a:pt x="3684" y="706"/>
                    </a:lnTo>
                    <a:lnTo>
                      <a:pt x="3634" y="736"/>
                    </a:lnTo>
                    <a:lnTo>
                      <a:pt x="3607" y="729"/>
                    </a:lnTo>
                    <a:lnTo>
                      <a:pt x="3536" y="544"/>
                    </a:lnTo>
                    <a:lnTo>
                      <a:pt x="3412" y="495"/>
                    </a:lnTo>
                    <a:lnTo>
                      <a:pt x="3375" y="466"/>
                    </a:lnTo>
                    <a:lnTo>
                      <a:pt x="3282" y="473"/>
                    </a:lnTo>
                    <a:lnTo>
                      <a:pt x="3204" y="345"/>
                    </a:lnTo>
                    <a:lnTo>
                      <a:pt x="3130" y="332"/>
                    </a:lnTo>
                    <a:lnTo>
                      <a:pt x="3067" y="237"/>
                    </a:lnTo>
                    <a:lnTo>
                      <a:pt x="3027" y="217"/>
                    </a:lnTo>
                    <a:lnTo>
                      <a:pt x="2989" y="161"/>
                    </a:lnTo>
                    <a:lnTo>
                      <a:pt x="2932" y="111"/>
                    </a:lnTo>
                    <a:lnTo>
                      <a:pt x="2904" y="55"/>
                    </a:lnTo>
                    <a:lnTo>
                      <a:pt x="2817" y="0"/>
                    </a:lnTo>
                    <a:lnTo>
                      <a:pt x="2728" y="60"/>
                    </a:lnTo>
                    <a:lnTo>
                      <a:pt x="2628" y="64"/>
                    </a:lnTo>
                    <a:lnTo>
                      <a:pt x="2716" y="229"/>
                    </a:lnTo>
                    <a:lnTo>
                      <a:pt x="2562" y="436"/>
                    </a:lnTo>
                    <a:lnTo>
                      <a:pt x="2655" y="475"/>
                    </a:lnTo>
                    <a:lnTo>
                      <a:pt x="2645" y="515"/>
                    </a:lnTo>
                    <a:lnTo>
                      <a:pt x="2579" y="540"/>
                    </a:lnTo>
                    <a:lnTo>
                      <a:pt x="2435" y="444"/>
                    </a:lnTo>
                    <a:lnTo>
                      <a:pt x="2288" y="443"/>
                    </a:lnTo>
                    <a:lnTo>
                      <a:pt x="2214" y="371"/>
                    </a:lnTo>
                    <a:lnTo>
                      <a:pt x="2098" y="417"/>
                    </a:lnTo>
                    <a:lnTo>
                      <a:pt x="2035" y="813"/>
                    </a:lnTo>
                    <a:lnTo>
                      <a:pt x="1972" y="854"/>
                    </a:lnTo>
                    <a:lnTo>
                      <a:pt x="1941" y="824"/>
                    </a:lnTo>
                    <a:lnTo>
                      <a:pt x="1842" y="798"/>
                    </a:lnTo>
                    <a:lnTo>
                      <a:pt x="1779" y="845"/>
                    </a:lnTo>
                    <a:lnTo>
                      <a:pt x="1750" y="895"/>
                    </a:lnTo>
                    <a:lnTo>
                      <a:pt x="1653" y="940"/>
                    </a:lnTo>
                    <a:lnTo>
                      <a:pt x="1582" y="1249"/>
                    </a:lnTo>
                    <a:lnTo>
                      <a:pt x="1440" y="1327"/>
                    </a:lnTo>
                    <a:lnTo>
                      <a:pt x="1428" y="1429"/>
                    </a:lnTo>
                    <a:lnTo>
                      <a:pt x="1518" y="1491"/>
                    </a:lnTo>
                    <a:lnTo>
                      <a:pt x="1512" y="1634"/>
                    </a:lnTo>
                    <a:lnTo>
                      <a:pt x="1249" y="2052"/>
                    </a:lnTo>
                    <a:lnTo>
                      <a:pt x="1242" y="2271"/>
                    </a:lnTo>
                    <a:lnTo>
                      <a:pt x="1152" y="2295"/>
                    </a:lnTo>
                    <a:lnTo>
                      <a:pt x="982" y="2277"/>
                    </a:lnTo>
                    <a:lnTo>
                      <a:pt x="963" y="2353"/>
                    </a:lnTo>
                    <a:lnTo>
                      <a:pt x="1024" y="2505"/>
                    </a:lnTo>
                    <a:lnTo>
                      <a:pt x="965" y="2619"/>
                    </a:lnTo>
                    <a:lnTo>
                      <a:pt x="931" y="2871"/>
                    </a:lnTo>
                    <a:lnTo>
                      <a:pt x="733" y="3480"/>
                    </a:lnTo>
                    <a:lnTo>
                      <a:pt x="810" y="3543"/>
                    </a:lnTo>
                    <a:lnTo>
                      <a:pt x="870" y="3615"/>
                    </a:lnTo>
                    <a:lnTo>
                      <a:pt x="846" y="3778"/>
                    </a:lnTo>
                    <a:lnTo>
                      <a:pt x="786" y="3809"/>
                    </a:lnTo>
                    <a:lnTo>
                      <a:pt x="525" y="3748"/>
                    </a:lnTo>
                    <a:lnTo>
                      <a:pt x="406" y="3806"/>
                    </a:lnTo>
                    <a:lnTo>
                      <a:pt x="246" y="4261"/>
                    </a:lnTo>
                    <a:lnTo>
                      <a:pt x="212" y="4444"/>
                    </a:lnTo>
                    <a:lnTo>
                      <a:pt x="279" y="4533"/>
                    </a:lnTo>
                    <a:lnTo>
                      <a:pt x="267" y="4627"/>
                    </a:lnTo>
                    <a:lnTo>
                      <a:pt x="343" y="4968"/>
                    </a:lnTo>
                    <a:lnTo>
                      <a:pt x="294" y="5120"/>
                    </a:lnTo>
                    <a:lnTo>
                      <a:pt x="289" y="5246"/>
                    </a:lnTo>
                    <a:lnTo>
                      <a:pt x="420" y="5414"/>
                    </a:lnTo>
                    <a:lnTo>
                      <a:pt x="474" y="5448"/>
                    </a:lnTo>
                    <a:lnTo>
                      <a:pt x="508" y="5550"/>
                    </a:lnTo>
                    <a:lnTo>
                      <a:pt x="479" y="5670"/>
                    </a:lnTo>
                    <a:lnTo>
                      <a:pt x="387" y="5724"/>
                    </a:lnTo>
                    <a:lnTo>
                      <a:pt x="447" y="6088"/>
                    </a:lnTo>
                    <a:lnTo>
                      <a:pt x="396" y="6338"/>
                    </a:lnTo>
                    <a:lnTo>
                      <a:pt x="340" y="6415"/>
                    </a:lnTo>
                    <a:lnTo>
                      <a:pt x="273" y="6455"/>
                    </a:lnTo>
                    <a:lnTo>
                      <a:pt x="236" y="6475"/>
                    </a:lnTo>
                    <a:lnTo>
                      <a:pt x="224" y="6562"/>
                    </a:lnTo>
                    <a:lnTo>
                      <a:pt x="148" y="6682"/>
                    </a:lnTo>
                    <a:lnTo>
                      <a:pt x="153" y="6815"/>
                    </a:lnTo>
                    <a:lnTo>
                      <a:pt x="171" y="6927"/>
                    </a:lnTo>
                    <a:lnTo>
                      <a:pt x="138" y="6957"/>
                    </a:lnTo>
                    <a:lnTo>
                      <a:pt x="142" y="6984"/>
                    </a:lnTo>
                    <a:lnTo>
                      <a:pt x="102" y="7011"/>
                    </a:lnTo>
                    <a:lnTo>
                      <a:pt x="45" y="6912"/>
                    </a:lnTo>
                    <a:lnTo>
                      <a:pt x="0" y="6902"/>
                    </a:lnTo>
                    <a:lnTo>
                      <a:pt x="9" y="7081"/>
                    </a:lnTo>
                    <a:lnTo>
                      <a:pt x="37" y="7224"/>
                    </a:lnTo>
                    <a:lnTo>
                      <a:pt x="50" y="7271"/>
                    </a:lnTo>
                    <a:lnTo>
                      <a:pt x="92" y="7306"/>
                    </a:lnTo>
                    <a:lnTo>
                      <a:pt x="88" y="7360"/>
                    </a:lnTo>
                    <a:lnTo>
                      <a:pt x="105" y="7372"/>
                    </a:lnTo>
                    <a:lnTo>
                      <a:pt x="105" y="7372"/>
                    </a:lnTo>
                    <a:lnTo>
                      <a:pt x="105" y="7365"/>
                    </a:lnTo>
                    <a:lnTo>
                      <a:pt x="105" y="7349"/>
                    </a:lnTo>
                    <a:lnTo>
                      <a:pt x="105" y="7340"/>
                    </a:lnTo>
                    <a:lnTo>
                      <a:pt x="106" y="7332"/>
                    </a:lnTo>
                    <a:lnTo>
                      <a:pt x="108" y="7326"/>
                    </a:lnTo>
                    <a:lnTo>
                      <a:pt x="109" y="7324"/>
                    </a:lnTo>
                    <a:lnTo>
                      <a:pt x="112" y="7323"/>
                    </a:lnTo>
                    <a:lnTo>
                      <a:pt x="112" y="7323"/>
                    </a:lnTo>
                    <a:lnTo>
                      <a:pt x="121" y="7321"/>
                    </a:lnTo>
                    <a:lnTo>
                      <a:pt x="132" y="7320"/>
                    </a:lnTo>
                    <a:lnTo>
                      <a:pt x="145" y="7320"/>
                    </a:lnTo>
                    <a:lnTo>
                      <a:pt x="195" y="7372"/>
                    </a:lnTo>
                    <a:lnTo>
                      <a:pt x="76" y="7442"/>
                    </a:lnTo>
                    <a:lnTo>
                      <a:pt x="69" y="7476"/>
                    </a:lnTo>
                    <a:lnTo>
                      <a:pt x="123" y="7492"/>
                    </a:lnTo>
                    <a:lnTo>
                      <a:pt x="160" y="7474"/>
                    </a:lnTo>
                    <a:lnTo>
                      <a:pt x="193" y="7488"/>
                    </a:lnTo>
                    <a:lnTo>
                      <a:pt x="193" y="7531"/>
                    </a:lnTo>
                    <a:lnTo>
                      <a:pt x="181" y="7561"/>
                    </a:lnTo>
                    <a:lnTo>
                      <a:pt x="194" y="7614"/>
                    </a:lnTo>
                    <a:lnTo>
                      <a:pt x="238" y="7654"/>
                    </a:lnTo>
                    <a:lnTo>
                      <a:pt x="228" y="7684"/>
                    </a:lnTo>
                    <a:lnTo>
                      <a:pt x="172" y="7697"/>
                    </a:lnTo>
                    <a:lnTo>
                      <a:pt x="219" y="7760"/>
                    </a:lnTo>
                    <a:lnTo>
                      <a:pt x="246" y="7879"/>
                    </a:lnTo>
                    <a:lnTo>
                      <a:pt x="297" y="7909"/>
                    </a:lnTo>
                    <a:lnTo>
                      <a:pt x="328" y="8091"/>
                    </a:lnTo>
                    <a:lnTo>
                      <a:pt x="551" y="8328"/>
                    </a:lnTo>
                    <a:lnTo>
                      <a:pt x="544" y="8394"/>
                    </a:lnTo>
                    <a:lnTo>
                      <a:pt x="472" y="8388"/>
                    </a:lnTo>
                    <a:lnTo>
                      <a:pt x="472" y="8421"/>
                    </a:lnTo>
                    <a:lnTo>
                      <a:pt x="518" y="8497"/>
                    </a:lnTo>
                    <a:lnTo>
                      <a:pt x="496" y="8537"/>
                    </a:lnTo>
                    <a:lnTo>
                      <a:pt x="473" y="8541"/>
                    </a:lnTo>
                    <a:lnTo>
                      <a:pt x="439" y="8512"/>
                    </a:lnTo>
                    <a:lnTo>
                      <a:pt x="423" y="8551"/>
                    </a:lnTo>
                    <a:lnTo>
                      <a:pt x="584" y="8786"/>
                    </a:lnTo>
                    <a:lnTo>
                      <a:pt x="552" y="8862"/>
                    </a:lnTo>
                    <a:lnTo>
                      <a:pt x="572" y="8898"/>
                    </a:lnTo>
                    <a:lnTo>
                      <a:pt x="523" y="8912"/>
                    </a:lnTo>
                    <a:lnTo>
                      <a:pt x="519" y="8969"/>
                    </a:lnTo>
                    <a:lnTo>
                      <a:pt x="633" y="8961"/>
                    </a:lnTo>
                    <a:lnTo>
                      <a:pt x="670" y="8987"/>
                    </a:lnTo>
                    <a:lnTo>
                      <a:pt x="819" y="8923"/>
                    </a:lnTo>
                    <a:lnTo>
                      <a:pt x="919" y="8945"/>
                    </a:lnTo>
                    <a:lnTo>
                      <a:pt x="960" y="8938"/>
                    </a:lnTo>
                    <a:lnTo>
                      <a:pt x="969" y="8858"/>
                    </a:lnTo>
                    <a:lnTo>
                      <a:pt x="917" y="8759"/>
                    </a:lnTo>
                    <a:lnTo>
                      <a:pt x="990" y="8672"/>
                    </a:lnTo>
                    <a:lnTo>
                      <a:pt x="1003" y="8589"/>
                    </a:lnTo>
                    <a:lnTo>
                      <a:pt x="1063" y="8605"/>
                    </a:lnTo>
                    <a:lnTo>
                      <a:pt x="1096" y="8528"/>
                    </a:lnTo>
                    <a:lnTo>
                      <a:pt x="1218" y="8504"/>
                    </a:lnTo>
                    <a:lnTo>
                      <a:pt x="1249" y="8541"/>
                    </a:lnTo>
                    <a:lnTo>
                      <a:pt x="1355" y="8526"/>
                    </a:lnTo>
                    <a:lnTo>
                      <a:pt x="1435" y="8562"/>
                    </a:lnTo>
                    <a:lnTo>
                      <a:pt x="1530" y="8356"/>
                    </a:lnTo>
                    <a:lnTo>
                      <a:pt x="1576" y="8192"/>
                    </a:lnTo>
                    <a:lnTo>
                      <a:pt x="1575" y="8096"/>
                    </a:lnTo>
                    <a:lnTo>
                      <a:pt x="1610" y="8023"/>
                    </a:lnTo>
                    <a:lnTo>
                      <a:pt x="1590" y="7947"/>
                    </a:lnTo>
                    <a:lnTo>
                      <a:pt x="1592" y="7900"/>
                    </a:lnTo>
                    <a:lnTo>
                      <a:pt x="1653" y="7840"/>
                    </a:lnTo>
                    <a:lnTo>
                      <a:pt x="1655" y="7776"/>
                    </a:lnTo>
                    <a:lnTo>
                      <a:pt x="1621" y="7747"/>
                    </a:lnTo>
                    <a:lnTo>
                      <a:pt x="1665" y="7701"/>
                    </a:lnTo>
                    <a:lnTo>
                      <a:pt x="1650" y="7657"/>
                    </a:lnTo>
                    <a:lnTo>
                      <a:pt x="1584" y="7611"/>
                    </a:lnTo>
                    <a:lnTo>
                      <a:pt x="1604" y="7551"/>
                    </a:lnTo>
                    <a:lnTo>
                      <a:pt x="1647" y="7588"/>
                    </a:lnTo>
                    <a:lnTo>
                      <a:pt x="1683" y="7550"/>
                    </a:lnTo>
                    <a:lnTo>
                      <a:pt x="1643" y="7508"/>
                    </a:lnTo>
                    <a:lnTo>
                      <a:pt x="1679" y="7461"/>
                    </a:lnTo>
                    <a:lnTo>
                      <a:pt x="1655" y="7412"/>
                    </a:lnTo>
                    <a:lnTo>
                      <a:pt x="1698" y="7404"/>
                    </a:lnTo>
                    <a:lnTo>
                      <a:pt x="1688" y="7342"/>
                    </a:lnTo>
                    <a:lnTo>
                      <a:pt x="1587" y="7276"/>
                    </a:lnTo>
                    <a:lnTo>
                      <a:pt x="1586" y="7298"/>
                    </a:lnTo>
                    <a:lnTo>
                      <a:pt x="1569" y="7321"/>
                    </a:lnTo>
                    <a:lnTo>
                      <a:pt x="1581" y="7342"/>
                    </a:lnTo>
                    <a:lnTo>
                      <a:pt x="1591" y="7375"/>
                    </a:lnTo>
                    <a:lnTo>
                      <a:pt x="1580" y="7388"/>
                    </a:lnTo>
                    <a:lnTo>
                      <a:pt x="1561" y="7378"/>
                    </a:lnTo>
                    <a:lnTo>
                      <a:pt x="1541" y="7347"/>
                    </a:lnTo>
                    <a:lnTo>
                      <a:pt x="1519" y="7343"/>
                    </a:lnTo>
                    <a:lnTo>
                      <a:pt x="1484" y="7352"/>
                    </a:lnTo>
                    <a:lnTo>
                      <a:pt x="1452" y="7322"/>
                    </a:lnTo>
                    <a:lnTo>
                      <a:pt x="1443" y="7298"/>
                    </a:lnTo>
                    <a:lnTo>
                      <a:pt x="1470" y="7285"/>
                    </a:lnTo>
                    <a:lnTo>
                      <a:pt x="1503" y="7303"/>
                    </a:lnTo>
                    <a:lnTo>
                      <a:pt x="1550" y="7294"/>
                    </a:lnTo>
                    <a:lnTo>
                      <a:pt x="1587" y="7276"/>
                    </a:lnTo>
                    <a:lnTo>
                      <a:pt x="1590" y="7253"/>
                    </a:lnTo>
                    <a:lnTo>
                      <a:pt x="1667" y="7285"/>
                    </a:lnTo>
                    <a:lnTo>
                      <a:pt x="1701" y="7262"/>
                    </a:lnTo>
                    <a:lnTo>
                      <a:pt x="1676" y="7199"/>
                    </a:lnTo>
                    <a:lnTo>
                      <a:pt x="1533" y="7204"/>
                    </a:lnTo>
                    <a:lnTo>
                      <a:pt x="1497" y="7160"/>
                    </a:lnTo>
                    <a:lnTo>
                      <a:pt x="1542" y="7137"/>
                    </a:lnTo>
                    <a:lnTo>
                      <a:pt x="1716" y="7166"/>
                    </a:lnTo>
                    <a:lnTo>
                      <a:pt x="1770" y="7138"/>
                    </a:lnTo>
                    <a:lnTo>
                      <a:pt x="1772" y="7086"/>
                    </a:lnTo>
                    <a:lnTo>
                      <a:pt x="1862" y="7071"/>
                    </a:lnTo>
                    <a:lnTo>
                      <a:pt x="1925" y="7004"/>
                    </a:lnTo>
                    <a:lnTo>
                      <a:pt x="1950" y="6927"/>
                    </a:lnTo>
                    <a:lnTo>
                      <a:pt x="1975" y="6951"/>
                    </a:lnTo>
                    <a:lnTo>
                      <a:pt x="1981" y="7001"/>
                    </a:lnTo>
                    <a:lnTo>
                      <a:pt x="2032" y="6996"/>
                    </a:lnTo>
                    <a:lnTo>
                      <a:pt x="2054" y="6920"/>
                    </a:lnTo>
                    <a:lnTo>
                      <a:pt x="2087" y="6910"/>
                    </a:lnTo>
                    <a:lnTo>
                      <a:pt x="2099" y="6851"/>
                    </a:lnTo>
                    <a:lnTo>
                      <a:pt x="2117" y="6886"/>
                    </a:lnTo>
                    <a:lnTo>
                      <a:pt x="2104" y="6913"/>
                    </a:lnTo>
                    <a:lnTo>
                      <a:pt x="2137" y="6940"/>
                    </a:lnTo>
                    <a:lnTo>
                      <a:pt x="2164" y="6955"/>
                    </a:lnTo>
                    <a:lnTo>
                      <a:pt x="2184" y="6918"/>
                    </a:lnTo>
                    <a:lnTo>
                      <a:pt x="2184" y="6893"/>
                    </a:lnTo>
                    <a:lnTo>
                      <a:pt x="2143" y="6849"/>
                    </a:lnTo>
                    <a:lnTo>
                      <a:pt x="2120" y="6824"/>
                    </a:lnTo>
                    <a:lnTo>
                      <a:pt x="2126" y="6784"/>
                    </a:lnTo>
                    <a:lnTo>
                      <a:pt x="2086" y="6757"/>
                    </a:lnTo>
                    <a:lnTo>
                      <a:pt x="2026" y="6788"/>
                    </a:lnTo>
                    <a:lnTo>
                      <a:pt x="1956" y="6801"/>
                    </a:lnTo>
                    <a:lnTo>
                      <a:pt x="1860" y="6783"/>
                    </a:lnTo>
                    <a:lnTo>
                      <a:pt x="1826" y="6819"/>
                    </a:lnTo>
                    <a:lnTo>
                      <a:pt x="1800" y="6793"/>
                    </a:lnTo>
                    <a:lnTo>
                      <a:pt x="1812" y="6747"/>
                    </a:lnTo>
                    <a:lnTo>
                      <a:pt x="1785" y="6700"/>
                    </a:lnTo>
                    <a:lnTo>
                      <a:pt x="1772" y="6737"/>
                    </a:lnTo>
                    <a:lnTo>
                      <a:pt x="1698" y="6705"/>
                    </a:lnTo>
                    <a:lnTo>
                      <a:pt x="1668" y="6668"/>
                    </a:lnTo>
                    <a:lnTo>
                      <a:pt x="1635" y="6685"/>
                    </a:lnTo>
                    <a:lnTo>
                      <a:pt x="1509" y="6699"/>
                    </a:lnTo>
                    <a:lnTo>
                      <a:pt x="1455" y="6657"/>
                    </a:lnTo>
                    <a:lnTo>
                      <a:pt x="1504" y="6633"/>
                    </a:lnTo>
                    <a:lnTo>
                      <a:pt x="1608" y="6656"/>
                    </a:lnTo>
                    <a:lnTo>
                      <a:pt x="1618" y="6612"/>
                    </a:lnTo>
                    <a:lnTo>
                      <a:pt x="1682" y="6634"/>
                    </a:lnTo>
                    <a:lnTo>
                      <a:pt x="1747" y="6601"/>
                    </a:lnTo>
                    <a:lnTo>
                      <a:pt x="1835" y="6677"/>
                    </a:lnTo>
                    <a:lnTo>
                      <a:pt x="1869" y="6670"/>
                    </a:lnTo>
                    <a:lnTo>
                      <a:pt x="1844" y="6593"/>
                    </a:lnTo>
                    <a:lnTo>
                      <a:pt x="1929" y="6689"/>
                    </a:lnTo>
                    <a:lnTo>
                      <a:pt x="1942" y="6709"/>
                    </a:lnTo>
                    <a:lnTo>
                      <a:pt x="1968" y="6676"/>
                    </a:lnTo>
                    <a:lnTo>
                      <a:pt x="1955" y="6609"/>
                    </a:lnTo>
                    <a:lnTo>
                      <a:pt x="1870" y="6523"/>
                    </a:lnTo>
                    <a:lnTo>
                      <a:pt x="1890" y="6481"/>
                    </a:lnTo>
                    <a:lnTo>
                      <a:pt x="1947" y="6546"/>
                    </a:lnTo>
                    <a:lnTo>
                      <a:pt x="1997" y="6552"/>
                    </a:lnTo>
                    <a:lnTo>
                      <a:pt x="1998" y="6701"/>
                    </a:lnTo>
                    <a:lnTo>
                      <a:pt x="2026" y="6721"/>
                    </a:lnTo>
                    <a:lnTo>
                      <a:pt x="2062" y="6674"/>
                    </a:lnTo>
                    <a:lnTo>
                      <a:pt x="2088" y="6681"/>
                    </a:lnTo>
                    <a:lnTo>
                      <a:pt x="2165" y="6653"/>
                    </a:lnTo>
                    <a:lnTo>
                      <a:pt x="2241" y="6603"/>
                    </a:lnTo>
                    <a:lnTo>
                      <a:pt x="2254" y="6566"/>
                    </a:lnTo>
                    <a:lnTo>
                      <a:pt x="2290" y="6523"/>
                    </a:lnTo>
                    <a:lnTo>
                      <a:pt x="2277" y="6493"/>
                    </a:lnTo>
                    <a:lnTo>
                      <a:pt x="2300" y="6459"/>
                    </a:lnTo>
                    <a:lnTo>
                      <a:pt x="2282" y="6347"/>
                    </a:lnTo>
                    <a:lnTo>
                      <a:pt x="2251" y="6288"/>
                    </a:lnTo>
                    <a:lnTo>
                      <a:pt x="2184" y="6252"/>
                    </a:lnTo>
                    <a:lnTo>
                      <a:pt x="2161" y="6225"/>
                    </a:lnTo>
                    <a:lnTo>
                      <a:pt x="2194" y="6202"/>
                    </a:lnTo>
                    <a:lnTo>
                      <a:pt x="2174" y="6165"/>
                    </a:lnTo>
                    <a:lnTo>
                      <a:pt x="2154" y="6146"/>
                    </a:lnTo>
                    <a:lnTo>
                      <a:pt x="2117" y="6156"/>
                    </a:lnTo>
                    <a:lnTo>
                      <a:pt x="2096" y="6113"/>
                    </a:lnTo>
                    <a:lnTo>
                      <a:pt x="2039" y="6061"/>
                    </a:lnTo>
                    <a:lnTo>
                      <a:pt x="2009" y="6022"/>
                    </a:lnTo>
                    <a:lnTo>
                      <a:pt x="1962" y="6038"/>
                    </a:lnTo>
                    <a:lnTo>
                      <a:pt x="1922" y="5981"/>
                    </a:lnTo>
                    <a:lnTo>
                      <a:pt x="1889" y="6003"/>
                    </a:lnTo>
                    <a:lnTo>
                      <a:pt x="1853" y="6056"/>
                    </a:lnTo>
                    <a:lnTo>
                      <a:pt x="1835" y="6029"/>
                    </a:lnTo>
                    <a:lnTo>
                      <a:pt x="1852" y="5973"/>
                    </a:lnTo>
                    <a:lnTo>
                      <a:pt x="1789" y="5957"/>
                    </a:lnTo>
                    <a:lnTo>
                      <a:pt x="1802" y="5924"/>
                    </a:lnTo>
                    <a:lnTo>
                      <a:pt x="1855" y="5922"/>
                    </a:lnTo>
                    <a:lnTo>
                      <a:pt x="1851" y="5890"/>
                    </a:lnTo>
                    <a:lnTo>
                      <a:pt x="1790" y="5778"/>
                    </a:lnTo>
                    <a:lnTo>
                      <a:pt x="1813" y="5721"/>
                    </a:lnTo>
                    <a:lnTo>
                      <a:pt x="1772" y="5585"/>
                    </a:lnTo>
                    <a:lnTo>
                      <a:pt x="1802" y="5548"/>
                    </a:lnTo>
                    <a:lnTo>
                      <a:pt x="1777" y="5489"/>
                    </a:lnTo>
                    <a:lnTo>
                      <a:pt x="1773" y="5313"/>
                    </a:lnTo>
                    <a:lnTo>
                      <a:pt x="1847" y="5315"/>
                    </a:lnTo>
                    <a:lnTo>
                      <a:pt x="1870" y="5362"/>
                    </a:lnTo>
                    <a:lnTo>
                      <a:pt x="1883" y="5325"/>
                    </a:lnTo>
                    <a:lnTo>
                      <a:pt x="1845" y="5299"/>
                    </a:lnTo>
                    <a:lnTo>
                      <a:pt x="1845" y="5233"/>
                    </a:lnTo>
                    <a:lnTo>
                      <a:pt x="1825" y="5186"/>
                    </a:lnTo>
                    <a:lnTo>
                      <a:pt x="1848" y="5149"/>
                    </a:lnTo>
                    <a:lnTo>
                      <a:pt x="1877" y="5053"/>
                    </a:lnTo>
                    <a:lnTo>
                      <a:pt x="1917" y="5007"/>
                    </a:lnTo>
                    <a:lnTo>
                      <a:pt x="1919" y="4953"/>
                    </a:lnTo>
                    <a:lnTo>
                      <a:pt x="1839" y="4907"/>
                    </a:lnTo>
                    <a:lnTo>
                      <a:pt x="1832" y="4834"/>
                    </a:lnTo>
                    <a:lnTo>
                      <a:pt x="1861" y="4800"/>
                    </a:lnTo>
                    <a:lnTo>
                      <a:pt x="1916" y="4851"/>
                    </a:lnTo>
                    <a:lnTo>
                      <a:pt x="1941" y="4807"/>
                    </a:lnTo>
                    <a:lnTo>
                      <a:pt x="1998" y="4779"/>
                    </a:lnTo>
                    <a:lnTo>
                      <a:pt x="2020" y="4677"/>
                    </a:lnTo>
                    <a:lnTo>
                      <a:pt x="1993" y="4611"/>
                    </a:lnTo>
                    <a:lnTo>
                      <a:pt x="1979" y="4541"/>
                    </a:lnTo>
                    <a:lnTo>
                      <a:pt x="2019" y="4588"/>
                    </a:lnTo>
                    <a:lnTo>
                      <a:pt x="2049" y="4590"/>
                    </a:lnTo>
                    <a:lnTo>
                      <a:pt x="2053" y="4627"/>
                    </a:lnTo>
                    <a:lnTo>
                      <a:pt x="2083" y="4623"/>
                    </a:lnTo>
                    <a:lnTo>
                      <a:pt x="2093" y="4560"/>
                    </a:lnTo>
                    <a:lnTo>
                      <a:pt x="2146" y="4580"/>
                    </a:lnTo>
                    <a:lnTo>
                      <a:pt x="2172" y="4540"/>
                    </a:lnTo>
                    <a:lnTo>
                      <a:pt x="2152" y="4480"/>
                    </a:lnTo>
                    <a:lnTo>
                      <a:pt x="2201" y="4416"/>
                    </a:lnTo>
                    <a:lnTo>
                      <a:pt x="2241" y="4389"/>
                    </a:lnTo>
                    <a:lnTo>
                      <a:pt x="2270" y="4282"/>
                    </a:lnTo>
                    <a:lnTo>
                      <a:pt x="2360" y="4282"/>
                    </a:lnTo>
                    <a:lnTo>
                      <a:pt x="2413" y="4248"/>
                    </a:lnTo>
                    <a:lnTo>
                      <a:pt x="2428" y="4159"/>
                    </a:lnTo>
                    <a:lnTo>
                      <a:pt x="2458" y="4135"/>
                    </a:lnTo>
                    <a:lnTo>
                      <a:pt x="2475" y="4149"/>
                    </a:lnTo>
                    <a:lnTo>
                      <a:pt x="2495" y="4099"/>
                    </a:lnTo>
                    <a:lnTo>
                      <a:pt x="2562" y="4168"/>
                    </a:lnTo>
                    <a:lnTo>
                      <a:pt x="2605" y="4124"/>
                    </a:lnTo>
                    <a:lnTo>
                      <a:pt x="2608" y="4061"/>
                    </a:lnTo>
                    <a:lnTo>
                      <a:pt x="2677" y="3990"/>
                    </a:lnTo>
                    <a:lnTo>
                      <a:pt x="2705" y="4040"/>
                    </a:lnTo>
                    <a:lnTo>
                      <a:pt x="2942" y="3785"/>
                    </a:lnTo>
                    <a:lnTo>
                      <a:pt x="3004" y="3626"/>
                    </a:lnTo>
                    <a:lnTo>
                      <a:pt x="3037" y="3559"/>
                    </a:lnTo>
                    <a:lnTo>
                      <a:pt x="3077" y="3552"/>
                    </a:lnTo>
                    <a:lnTo>
                      <a:pt x="3107" y="3541"/>
                    </a:lnTo>
                    <a:lnTo>
                      <a:pt x="3139" y="3515"/>
                    </a:lnTo>
                    <a:lnTo>
                      <a:pt x="3126" y="3498"/>
                    </a:lnTo>
                    <a:lnTo>
                      <a:pt x="3072" y="3519"/>
                    </a:lnTo>
                    <a:lnTo>
                      <a:pt x="3072" y="3482"/>
                    </a:lnTo>
                    <a:lnTo>
                      <a:pt x="3096" y="3459"/>
                    </a:lnTo>
                    <a:lnTo>
                      <a:pt x="3089" y="3412"/>
                    </a:lnTo>
                    <a:lnTo>
                      <a:pt x="3025" y="3400"/>
                    </a:lnTo>
                    <a:lnTo>
                      <a:pt x="2964" y="3304"/>
                    </a:lnTo>
                    <a:lnTo>
                      <a:pt x="3001" y="3324"/>
                    </a:lnTo>
                    <a:lnTo>
                      <a:pt x="3018" y="3291"/>
                    </a:lnTo>
                    <a:lnTo>
                      <a:pt x="2960" y="3234"/>
                    </a:lnTo>
                    <a:lnTo>
                      <a:pt x="3003" y="3142"/>
                    </a:lnTo>
                    <a:lnTo>
                      <a:pt x="3045" y="3144"/>
                    </a:lnTo>
                    <a:lnTo>
                      <a:pt x="3076" y="3097"/>
                    </a:lnTo>
                    <a:lnTo>
                      <a:pt x="3109" y="3080"/>
                    </a:lnTo>
                    <a:lnTo>
                      <a:pt x="3121" y="2961"/>
                    </a:lnTo>
                    <a:lnTo>
                      <a:pt x="3037" y="2859"/>
                    </a:lnTo>
                    <a:lnTo>
                      <a:pt x="3120" y="2818"/>
                    </a:lnTo>
                    <a:lnTo>
                      <a:pt x="3139" y="2752"/>
                    </a:lnTo>
                    <a:lnTo>
                      <a:pt x="3193" y="2794"/>
                    </a:lnTo>
                    <a:lnTo>
                      <a:pt x="3239" y="2784"/>
                    </a:lnTo>
                    <a:lnTo>
                      <a:pt x="3205" y="2708"/>
                    </a:lnTo>
                    <a:lnTo>
                      <a:pt x="3262" y="2700"/>
                    </a:lnTo>
                    <a:lnTo>
                      <a:pt x="3282" y="2667"/>
                    </a:lnTo>
                    <a:lnTo>
                      <a:pt x="3178" y="2589"/>
                    </a:lnTo>
                    <a:lnTo>
                      <a:pt x="3292" y="2631"/>
                    </a:lnTo>
                    <a:lnTo>
                      <a:pt x="3327" y="2574"/>
                    </a:lnTo>
                    <a:lnTo>
                      <a:pt x="3354" y="2544"/>
                    </a:lnTo>
                    <a:lnTo>
                      <a:pt x="3346" y="2477"/>
                    </a:lnTo>
                    <a:lnTo>
                      <a:pt x="3373" y="2447"/>
                    </a:lnTo>
                    <a:lnTo>
                      <a:pt x="3423" y="2530"/>
                    </a:lnTo>
                    <a:lnTo>
                      <a:pt x="3467" y="2446"/>
                    </a:lnTo>
                    <a:lnTo>
                      <a:pt x="3497" y="2463"/>
                    </a:lnTo>
                    <a:lnTo>
                      <a:pt x="3497" y="2516"/>
                    </a:lnTo>
                    <a:lnTo>
                      <a:pt x="3580" y="2549"/>
                    </a:lnTo>
                    <a:lnTo>
                      <a:pt x="3626" y="2472"/>
                    </a:lnTo>
                    <a:lnTo>
                      <a:pt x="3663" y="2484"/>
                    </a:lnTo>
                    <a:lnTo>
                      <a:pt x="3770" y="2464"/>
                    </a:lnTo>
                    <a:lnTo>
                      <a:pt x="3853" y="2513"/>
                    </a:lnTo>
                    <a:lnTo>
                      <a:pt x="3887" y="2470"/>
                    </a:lnTo>
                    <a:lnTo>
                      <a:pt x="3909" y="2460"/>
                    </a:lnTo>
                    <a:lnTo>
                      <a:pt x="3757" y="2218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D535E4BA-35EC-49EC-BB29-519ECBDA8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763" y="3024188"/>
                <a:ext cx="22225" cy="28575"/>
              </a:xfrm>
              <a:custGeom>
                <a:avLst/>
                <a:gdLst>
                  <a:gd name="T0" fmla="*/ 0 w 70"/>
                  <a:gd name="T1" fmla="*/ 43 h 89"/>
                  <a:gd name="T2" fmla="*/ 6 w 70"/>
                  <a:gd name="T3" fmla="*/ 89 h 89"/>
                  <a:gd name="T4" fmla="*/ 33 w 70"/>
                  <a:gd name="T5" fmla="*/ 37 h 89"/>
                  <a:gd name="T6" fmla="*/ 70 w 70"/>
                  <a:gd name="T7" fmla="*/ 42 h 89"/>
                  <a:gd name="T8" fmla="*/ 63 w 70"/>
                  <a:gd name="T9" fmla="*/ 0 h 89"/>
                  <a:gd name="T10" fmla="*/ 0 w 70"/>
                  <a:gd name="T11" fmla="*/ 4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89">
                    <a:moveTo>
                      <a:pt x="0" y="43"/>
                    </a:moveTo>
                    <a:lnTo>
                      <a:pt x="6" y="89"/>
                    </a:lnTo>
                    <a:lnTo>
                      <a:pt x="33" y="37"/>
                    </a:lnTo>
                    <a:lnTo>
                      <a:pt x="70" y="42"/>
                    </a:lnTo>
                    <a:lnTo>
                      <a:pt x="63" y="0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id="{D8E524D2-F0B7-4A5F-BF47-FBA02FA87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500" y="2570163"/>
                <a:ext cx="15875" cy="23813"/>
              </a:xfrm>
              <a:custGeom>
                <a:avLst/>
                <a:gdLst>
                  <a:gd name="T0" fmla="*/ 7 w 50"/>
                  <a:gd name="T1" fmla="*/ 50 h 76"/>
                  <a:gd name="T2" fmla="*/ 40 w 50"/>
                  <a:gd name="T3" fmla="*/ 76 h 76"/>
                  <a:gd name="T4" fmla="*/ 50 w 50"/>
                  <a:gd name="T5" fmla="*/ 59 h 76"/>
                  <a:gd name="T6" fmla="*/ 0 w 50"/>
                  <a:gd name="T7" fmla="*/ 0 h 76"/>
                  <a:gd name="T8" fmla="*/ 7 w 50"/>
                  <a:gd name="T9" fmla="*/ 5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76">
                    <a:moveTo>
                      <a:pt x="7" y="50"/>
                    </a:moveTo>
                    <a:lnTo>
                      <a:pt x="40" y="76"/>
                    </a:lnTo>
                    <a:lnTo>
                      <a:pt x="50" y="59"/>
                    </a:lnTo>
                    <a:lnTo>
                      <a:pt x="0" y="0"/>
                    </a:lnTo>
                    <a:lnTo>
                      <a:pt x="7" y="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76">
                <a:extLst>
                  <a:ext uri="{FF2B5EF4-FFF2-40B4-BE49-F238E27FC236}">
                    <a16:creationId xmlns:a16="http://schemas.microsoft.com/office/drawing/2014/main" id="{F61DC2E3-428C-45F5-9633-F9FCCC36A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713" y="2771775"/>
                <a:ext cx="22225" cy="15875"/>
              </a:xfrm>
              <a:custGeom>
                <a:avLst/>
                <a:gdLst>
                  <a:gd name="T0" fmla="*/ 0 w 70"/>
                  <a:gd name="T1" fmla="*/ 14 h 46"/>
                  <a:gd name="T2" fmla="*/ 33 w 70"/>
                  <a:gd name="T3" fmla="*/ 46 h 46"/>
                  <a:gd name="T4" fmla="*/ 70 w 70"/>
                  <a:gd name="T5" fmla="*/ 26 h 46"/>
                  <a:gd name="T6" fmla="*/ 47 w 70"/>
                  <a:gd name="T7" fmla="*/ 0 h 46"/>
                  <a:gd name="T8" fmla="*/ 0 w 70"/>
                  <a:gd name="T9" fmla="*/ 1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46">
                    <a:moveTo>
                      <a:pt x="0" y="14"/>
                    </a:moveTo>
                    <a:lnTo>
                      <a:pt x="33" y="46"/>
                    </a:lnTo>
                    <a:lnTo>
                      <a:pt x="70" y="26"/>
                    </a:lnTo>
                    <a:lnTo>
                      <a:pt x="47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48E86C7-42D8-4064-9D04-F0E0F3B81909}"/>
                </a:ext>
              </a:extLst>
            </p:cNvPr>
            <p:cNvGrpSpPr/>
            <p:nvPr/>
          </p:nvGrpSpPr>
          <p:grpSpPr>
            <a:xfrm>
              <a:off x="4853082" y="343676"/>
              <a:ext cx="1048725" cy="2152025"/>
              <a:chOff x="4629150" y="369888"/>
              <a:chExt cx="1128713" cy="2316163"/>
            </a:xfrm>
            <a:solidFill>
              <a:schemeClr val="bg1"/>
            </a:solidFill>
          </p:grpSpPr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AEE53F48-D267-4D7A-A3BD-F427B8710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7588" y="2563813"/>
                <a:ext cx="22225" cy="28575"/>
              </a:xfrm>
              <a:custGeom>
                <a:avLst/>
                <a:gdLst>
                  <a:gd name="T0" fmla="*/ 67 w 67"/>
                  <a:gd name="T1" fmla="*/ 73 h 89"/>
                  <a:gd name="T2" fmla="*/ 54 w 67"/>
                  <a:gd name="T3" fmla="*/ 12 h 89"/>
                  <a:gd name="T4" fmla="*/ 17 w 67"/>
                  <a:gd name="T5" fmla="*/ 0 h 89"/>
                  <a:gd name="T6" fmla="*/ 0 w 67"/>
                  <a:gd name="T7" fmla="*/ 14 h 89"/>
                  <a:gd name="T8" fmla="*/ 1 w 67"/>
                  <a:gd name="T9" fmla="*/ 69 h 89"/>
                  <a:gd name="T10" fmla="*/ 21 w 67"/>
                  <a:gd name="T11" fmla="*/ 89 h 89"/>
                  <a:gd name="T12" fmla="*/ 67 w 67"/>
                  <a:gd name="T13" fmla="*/ 7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89">
                    <a:moveTo>
                      <a:pt x="67" y="73"/>
                    </a:moveTo>
                    <a:lnTo>
                      <a:pt x="54" y="12"/>
                    </a:lnTo>
                    <a:lnTo>
                      <a:pt x="17" y="0"/>
                    </a:lnTo>
                    <a:lnTo>
                      <a:pt x="0" y="14"/>
                    </a:lnTo>
                    <a:lnTo>
                      <a:pt x="1" y="69"/>
                    </a:lnTo>
                    <a:lnTo>
                      <a:pt x="21" y="89"/>
                    </a:lnTo>
                    <a:lnTo>
                      <a:pt x="67" y="7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id="{626ADAB1-8E60-430A-B105-4CD7A4AAC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2188" y="2620963"/>
                <a:ext cx="17463" cy="23813"/>
              </a:xfrm>
              <a:custGeom>
                <a:avLst/>
                <a:gdLst>
                  <a:gd name="T0" fmla="*/ 3 w 57"/>
                  <a:gd name="T1" fmla="*/ 17 h 73"/>
                  <a:gd name="T2" fmla="*/ 0 w 57"/>
                  <a:gd name="T3" fmla="*/ 33 h 73"/>
                  <a:gd name="T4" fmla="*/ 20 w 57"/>
                  <a:gd name="T5" fmla="*/ 73 h 73"/>
                  <a:gd name="T6" fmla="*/ 57 w 57"/>
                  <a:gd name="T7" fmla="*/ 37 h 73"/>
                  <a:gd name="T8" fmla="*/ 47 w 57"/>
                  <a:gd name="T9" fmla="*/ 0 h 73"/>
                  <a:gd name="T10" fmla="*/ 3 w 57"/>
                  <a:gd name="T11" fmla="*/ 1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73">
                    <a:moveTo>
                      <a:pt x="3" y="17"/>
                    </a:moveTo>
                    <a:lnTo>
                      <a:pt x="0" y="33"/>
                    </a:lnTo>
                    <a:lnTo>
                      <a:pt x="20" y="73"/>
                    </a:lnTo>
                    <a:lnTo>
                      <a:pt x="57" y="37"/>
                    </a:lnTo>
                    <a:lnTo>
                      <a:pt x="47" y="0"/>
                    </a:lnTo>
                    <a:lnTo>
                      <a:pt x="3" y="1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id="{0C4CD2A6-3AF1-44A5-8E34-C3186A68D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6000" y="2620963"/>
                <a:ext cx="12700" cy="20638"/>
              </a:xfrm>
              <a:custGeom>
                <a:avLst/>
                <a:gdLst>
                  <a:gd name="T0" fmla="*/ 0 w 40"/>
                  <a:gd name="T1" fmla="*/ 10 h 65"/>
                  <a:gd name="T2" fmla="*/ 34 w 40"/>
                  <a:gd name="T3" fmla="*/ 65 h 65"/>
                  <a:gd name="T4" fmla="*/ 40 w 40"/>
                  <a:gd name="T5" fmla="*/ 25 h 65"/>
                  <a:gd name="T6" fmla="*/ 26 w 40"/>
                  <a:gd name="T7" fmla="*/ 0 h 65"/>
                  <a:gd name="T8" fmla="*/ 0 w 40"/>
                  <a:gd name="T9" fmla="*/ 1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5">
                    <a:moveTo>
                      <a:pt x="0" y="10"/>
                    </a:moveTo>
                    <a:lnTo>
                      <a:pt x="34" y="65"/>
                    </a:lnTo>
                    <a:lnTo>
                      <a:pt x="40" y="25"/>
                    </a:lnTo>
                    <a:lnTo>
                      <a:pt x="26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813EDE51-C95F-4CE1-A5E2-F65F9A4FB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138" y="2632075"/>
                <a:ext cx="14288" cy="17463"/>
              </a:xfrm>
              <a:custGeom>
                <a:avLst/>
                <a:gdLst>
                  <a:gd name="T0" fmla="*/ 0 w 46"/>
                  <a:gd name="T1" fmla="*/ 37 h 54"/>
                  <a:gd name="T2" fmla="*/ 31 w 46"/>
                  <a:gd name="T3" fmla="*/ 54 h 54"/>
                  <a:gd name="T4" fmla="*/ 46 w 46"/>
                  <a:gd name="T5" fmla="*/ 37 h 54"/>
                  <a:gd name="T6" fmla="*/ 10 w 46"/>
                  <a:gd name="T7" fmla="*/ 0 h 54"/>
                  <a:gd name="T8" fmla="*/ 0 w 46"/>
                  <a:gd name="T9" fmla="*/ 3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4">
                    <a:moveTo>
                      <a:pt x="0" y="37"/>
                    </a:moveTo>
                    <a:lnTo>
                      <a:pt x="31" y="54"/>
                    </a:lnTo>
                    <a:lnTo>
                      <a:pt x="46" y="37"/>
                    </a:lnTo>
                    <a:lnTo>
                      <a:pt x="10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213A1B7C-173C-4060-BFEA-A9991A642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5050" y="2606675"/>
                <a:ext cx="15875" cy="28575"/>
              </a:xfrm>
              <a:custGeom>
                <a:avLst/>
                <a:gdLst>
                  <a:gd name="T0" fmla="*/ 0 w 47"/>
                  <a:gd name="T1" fmla="*/ 57 h 90"/>
                  <a:gd name="T2" fmla="*/ 21 w 47"/>
                  <a:gd name="T3" fmla="*/ 90 h 90"/>
                  <a:gd name="T4" fmla="*/ 43 w 47"/>
                  <a:gd name="T5" fmla="*/ 70 h 90"/>
                  <a:gd name="T6" fmla="*/ 47 w 47"/>
                  <a:gd name="T7" fmla="*/ 20 h 90"/>
                  <a:gd name="T8" fmla="*/ 30 w 47"/>
                  <a:gd name="T9" fmla="*/ 0 h 90"/>
                  <a:gd name="T10" fmla="*/ 0 w 47"/>
                  <a:gd name="T11" fmla="*/ 5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90">
                    <a:moveTo>
                      <a:pt x="0" y="57"/>
                    </a:moveTo>
                    <a:lnTo>
                      <a:pt x="21" y="90"/>
                    </a:lnTo>
                    <a:lnTo>
                      <a:pt x="43" y="70"/>
                    </a:lnTo>
                    <a:lnTo>
                      <a:pt x="47" y="20"/>
                    </a:lnTo>
                    <a:lnTo>
                      <a:pt x="30" y="0"/>
                    </a:lnTo>
                    <a:lnTo>
                      <a:pt x="0" y="5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id="{6881B69A-8472-49CE-99B2-5662840E2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9150" y="2574925"/>
                <a:ext cx="55563" cy="74613"/>
              </a:xfrm>
              <a:custGeom>
                <a:avLst/>
                <a:gdLst>
                  <a:gd name="T0" fmla="*/ 92 w 179"/>
                  <a:gd name="T1" fmla="*/ 0 h 238"/>
                  <a:gd name="T2" fmla="*/ 79 w 179"/>
                  <a:gd name="T3" fmla="*/ 6 h 238"/>
                  <a:gd name="T4" fmla="*/ 96 w 179"/>
                  <a:gd name="T5" fmla="*/ 27 h 238"/>
                  <a:gd name="T6" fmla="*/ 89 w 179"/>
                  <a:gd name="T7" fmla="*/ 60 h 238"/>
                  <a:gd name="T8" fmla="*/ 59 w 179"/>
                  <a:gd name="T9" fmla="*/ 43 h 238"/>
                  <a:gd name="T10" fmla="*/ 53 w 179"/>
                  <a:gd name="T11" fmla="*/ 80 h 238"/>
                  <a:gd name="T12" fmla="*/ 40 w 179"/>
                  <a:gd name="T13" fmla="*/ 110 h 238"/>
                  <a:gd name="T14" fmla="*/ 0 w 179"/>
                  <a:gd name="T15" fmla="*/ 73 h 238"/>
                  <a:gd name="T16" fmla="*/ 0 w 179"/>
                  <a:gd name="T17" fmla="*/ 103 h 238"/>
                  <a:gd name="T18" fmla="*/ 26 w 179"/>
                  <a:gd name="T19" fmla="*/ 154 h 238"/>
                  <a:gd name="T20" fmla="*/ 54 w 179"/>
                  <a:gd name="T21" fmla="*/ 203 h 238"/>
                  <a:gd name="T22" fmla="*/ 110 w 179"/>
                  <a:gd name="T23" fmla="*/ 196 h 238"/>
                  <a:gd name="T24" fmla="*/ 138 w 179"/>
                  <a:gd name="T25" fmla="*/ 238 h 238"/>
                  <a:gd name="T26" fmla="*/ 160 w 179"/>
                  <a:gd name="T27" fmla="*/ 208 h 238"/>
                  <a:gd name="T28" fmla="*/ 110 w 179"/>
                  <a:gd name="T29" fmla="*/ 182 h 238"/>
                  <a:gd name="T30" fmla="*/ 107 w 179"/>
                  <a:gd name="T31" fmla="*/ 152 h 238"/>
                  <a:gd name="T32" fmla="*/ 133 w 179"/>
                  <a:gd name="T33" fmla="*/ 146 h 238"/>
                  <a:gd name="T34" fmla="*/ 129 w 179"/>
                  <a:gd name="T35" fmla="*/ 96 h 238"/>
                  <a:gd name="T36" fmla="*/ 179 w 179"/>
                  <a:gd name="T37" fmla="*/ 102 h 238"/>
                  <a:gd name="T38" fmla="*/ 92 w 179"/>
                  <a:gd name="T3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9" h="238">
                    <a:moveTo>
                      <a:pt x="92" y="0"/>
                    </a:moveTo>
                    <a:lnTo>
                      <a:pt x="79" y="6"/>
                    </a:lnTo>
                    <a:lnTo>
                      <a:pt x="96" y="27"/>
                    </a:lnTo>
                    <a:lnTo>
                      <a:pt x="89" y="60"/>
                    </a:lnTo>
                    <a:lnTo>
                      <a:pt x="59" y="43"/>
                    </a:lnTo>
                    <a:lnTo>
                      <a:pt x="53" y="80"/>
                    </a:lnTo>
                    <a:lnTo>
                      <a:pt x="40" y="110"/>
                    </a:lnTo>
                    <a:lnTo>
                      <a:pt x="0" y="73"/>
                    </a:lnTo>
                    <a:lnTo>
                      <a:pt x="0" y="103"/>
                    </a:lnTo>
                    <a:lnTo>
                      <a:pt x="26" y="154"/>
                    </a:lnTo>
                    <a:lnTo>
                      <a:pt x="54" y="203"/>
                    </a:lnTo>
                    <a:lnTo>
                      <a:pt x="110" y="196"/>
                    </a:lnTo>
                    <a:lnTo>
                      <a:pt x="138" y="238"/>
                    </a:lnTo>
                    <a:lnTo>
                      <a:pt x="160" y="208"/>
                    </a:lnTo>
                    <a:lnTo>
                      <a:pt x="110" y="182"/>
                    </a:lnTo>
                    <a:lnTo>
                      <a:pt x="107" y="152"/>
                    </a:lnTo>
                    <a:lnTo>
                      <a:pt x="133" y="146"/>
                    </a:lnTo>
                    <a:lnTo>
                      <a:pt x="129" y="96"/>
                    </a:lnTo>
                    <a:lnTo>
                      <a:pt x="179" y="102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83">
                <a:extLst>
                  <a:ext uri="{FF2B5EF4-FFF2-40B4-BE49-F238E27FC236}">
                    <a16:creationId xmlns:a16="http://schemas.microsoft.com/office/drawing/2014/main" id="{FB6CFB1E-9E92-45C7-AB86-2904AB7F9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2001838"/>
                <a:ext cx="31750" cy="23813"/>
              </a:xfrm>
              <a:custGeom>
                <a:avLst/>
                <a:gdLst>
                  <a:gd name="T0" fmla="*/ 84 w 100"/>
                  <a:gd name="T1" fmla="*/ 3 h 74"/>
                  <a:gd name="T2" fmla="*/ 13 w 100"/>
                  <a:gd name="T3" fmla="*/ 0 h 74"/>
                  <a:gd name="T4" fmla="*/ 0 w 100"/>
                  <a:gd name="T5" fmla="*/ 20 h 74"/>
                  <a:gd name="T6" fmla="*/ 27 w 100"/>
                  <a:gd name="T7" fmla="*/ 74 h 74"/>
                  <a:gd name="T8" fmla="*/ 74 w 100"/>
                  <a:gd name="T9" fmla="*/ 62 h 74"/>
                  <a:gd name="T10" fmla="*/ 64 w 100"/>
                  <a:gd name="T11" fmla="*/ 34 h 74"/>
                  <a:gd name="T12" fmla="*/ 100 w 100"/>
                  <a:gd name="T13" fmla="*/ 39 h 74"/>
                  <a:gd name="T14" fmla="*/ 84 w 100"/>
                  <a:gd name="T15" fmla="*/ 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4">
                    <a:moveTo>
                      <a:pt x="84" y="3"/>
                    </a:moveTo>
                    <a:lnTo>
                      <a:pt x="13" y="0"/>
                    </a:lnTo>
                    <a:lnTo>
                      <a:pt x="0" y="20"/>
                    </a:lnTo>
                    <a:lnTo>
                      <a:pt x="27" y="74"/>
                    </a:lnTo>
                    <a:lnTo>
                      <a:pt x="74" y="62"/>
                    </a:lnTo>
                    <a:lnTo>
                      <a:pt x="64" y="34"/>
                    </a:lnTo>
                    <a:lnTo>
                      <a:pt x="100" y="39"/>
                    </a:lnTo>
                    <a:lnTo>
                      <a:pt x="84" y="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84">
                <a:extLst>
                  <a:ext uri="{FF2B5EF4-FFF2-40B4-BE49-F238E27FC236}">
                    <a16:creationId xmlns:a16="http://schemas.microsoft.com/office/drawing/2014/main" id="{ED7EC201-B27C-4700-A849-0A7462F5E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2513" y="2587625"/>
                <a:ext cx="20638" cy="15875"/>
              </a:xfrm>
              <a:custGeom>
                <a:avLst/>
                <a:gdLst>
                  <a:gd name="T0" fmla="*/ 34 w 64"/>
                  <a:gd name="T1" fmla="*/ 0 h 47"/>
                  <a:gd name="T2" fmla="*/ 0 w 64"/>
                  <a:gd name="T3" fmla="*/ 14 h 47"/>
                  <a:gd name="T4" fmla="*/ 32 w 64"/>
                  <a:gd name="T5" fmla="*/ 47 h 47"/>
                  <a:gd name="T6" fmla="*/ 64 w 64"/>
                  <a:gd name="T7" fmla="*/ 40 h 47"/>
                  <a:gd name="T8" fmla="*/ 64 w 64"/>
                  <a:gd name="T9" fmla="*/ 14 h 47"/>
                  <a:gd name="T10" fmla="*/ 34 w 64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47">
                    <a:moveTo>
                      <a:pt x="34" y="0"/>
                    </a:moveTo>
                    <a:lnTo>
                      <a:pt x="0" y="14"/>
                    </a:lnTo>
                    <a:lnTo>
                      <a:pt x="32" y="47"/>
                    </a:lnTo>
                    <a:lnTo>
                      <a:pt x="64" y="40"/>
                    </a:lnTo>
                    <a:lnTo>
                      <a:pt x="64" y="14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85">
                <a:extLst>
                  <a:ext uri="{FF2B5EF4-FFF2-40B4-BE49-F238E27FC236}">
                    <a16:creationId xmlns:a16="http://schemas.microsoft.com/office/drawing/2014/main" id="{1C07613B-F8BA-4CA7-8639-9BEA76DA2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6188" y="2225675"/>
                <a:ext cx="22225" cy="25400"/>
              </a:xfrm>
              <a:custGeom>
                <a:avLst/>
                <a:gdLst>
                  <a:gd name="T0" fmla="*/ 39 w 70"/>
                  <a:gd name="T1" fmla="*/ 83 h 83"/>
                  <a:gd name="T2" fmla="*/ 39 w 70"/>
                  <a:gd name="T3" fmla="*/ 52 h 83"/>
                  <a:gd name="T4" fmla="*/ 70 w 70"/>
                  <a:gd name="T5" fmla="*/ 24 h 83"/>
                  <a:gd name="T6" fmla="*/ 51 w 70"/>
                  <a:gd name="T7" fmla="*/ 0 h 83"/>
                  <a:gd name="T8" fmla="*/ 0 w 70"/>
                  <a:gd name="T9" fmla="*/ 8 h 83"/>
                  <a:gd name="T10" fmla="*/ 0 w 70"/>
                  <a:gd name="T11" fmla="*/ 45 h 83"/>
                  <a:gd name="T12" fmla="*/ 2 w 70"/>
                  <a:gd name="T13" fmla="*/ 75 h 83"/>
                  <a:gd name="T14" fmla="*/ 39 w 70"/>
                  <a:gd name="T15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83">
                    <a:moveTo>
                      <a:pt x="39" y="83"/>
                    </a:moveTo>
                    <a:lnTo>
                      <a:pt x="39" y="52"/>
                    </a:lnTo>
                    <a:lnTo>
                      <a:pt x="70" y="24"/>
                    </a:lnTo>
                    <a:lnTo>
                      <a:pt x="51" y="0"/>
                    </a:lnTo>
                    <a:lnTo>
                      <a:pt x="0" y="8"/>
                    </a:lnTo>
                    <a:lnTo>
                      <a:pt x="0" y="45"/>
                    </a:lnTo>
                    <a:lnTo>
                      <a:pt x="2" y="75"/>
                    </a:lnTo>
                    <a:lnTo>
                      <a:pt x="39" y="8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6">
                <a:extLst>
                  <a:ext uri="{FF2B5EF4-FFF2-40B4-BE49-F238E27FC236}">
                    <a16:creationId xmlns:a16="http://schemas.microsoft.com/office/drawing/2014/main" id="{79EB25BC-78DE-4049-8E8C-91047325F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450" y="369888"/>
                <a:ext cx="1014413" cy="2316163"/>
              </a:xfrm>
              <a:custGeom>
                <a:avLst/>
                <a:gdLst>
                  <a:gd name="T0" fmla="*/ 2868 w 3193"/>
                  <a:gd name="T1" fmla="*/ 4722 h 7298"/>
                  <a:gd name="T2" fmla="*/ 2763 w 3193"/>
                  <a:gd name="T3" fmla="*/ 4200 h 7298"/>
                  <a:gd name="T4" fmla="*/ 2629 w 3193"/>
                  <a:gd name="T5" fmla="*/ 3736 h 7298"/>
                  <a:gd name="T6" fmla="*/ 2772 w 3193"/>
                  <a:gd name="T7" fmla="*/ 3406 h 7298"/>
                  <a:gd name="T8" fmla="*/ 2759 w 3193"/>
                  <a:gd name="T9" fmla="*/ 1922 h 7298"/>
                  <a:gd name="T10" fmla="*/ 2349 w 3193"/>
                  <a:gd name="T11" fmla="*/ 1491 h 7298"/>
                  <a:gd name="T12" fmla="*/ 2178 w 3193"/>
                  <a:gd name="T13" fmla="*/ 997 h 7298"/>
                  <a:gd name="T14" fmla="*/ 2084 w 3193"/>
                  <a:gd name="T15" fmla="*/ 1041 h 7298"/>
                  <a:gd name="T16" fmla="*/ 1953 w 3193"/>
                  <a:gd name="T17" fmla="*/ 1058 h 7298"/>
                  <a:gd name="T18" fmla="*/ 1949 w 3193"/>
                  <a:gd name="T19" fmla="*/ 962 h 7298"/>
                  <a:gd name="T20" fmla="*/ 1893 w 3193"/>
                  <a:gd name="T21" fmla="*/ 936 h 7298"/>
                  <a:gd name="T22" fmla="*/ 1941 w 3193"/>
                  <a:gd name="T23" fmla="*/ 875 h 7298"/>
                  <a:gd name="T24" fmla="*/ 2055 w 3193"/>
                  <a:gd name="T25" fmla="*/ 765 h 7298"/>
                  <a:gd name="T26" fmla="*/ 2186 w 3193"/>
                  <a:gd name="T27" fmla="*/ 675 h 7298"/>
                  <a:gd name="T28" fmla="*/ 2194 w 3193"/>
                  <a:gd name="T29" fmla="*/ 540 h 7298"/>
                  <a:gd name="T30" fmla="*/ 2232 w 3193"/>
                  <a:gd name="T31" fmla="*/ 581 h 7298"/>
                  <a:gd name="T32" fmla="*/ 2269 w 3193"/>
                  <a:gd name="T33" fmla="*/ 611 h 7298"/>
                  <a:gd name="T34" fmla="*/ 2251 w 3193"/>
                  <a:gd name="T35" fmla="*/ 648 h 7298"/>
                  <a:gd name="T36" fmla="*/ 2237 w 3193"/>
                  <a:gd name="T37" fmla="*/ 779 h 7298"/>
                  <a:gd name="T38" fmla="*/ 2179 w 3193"/>
                  <a:gd name="T39" fmla="*/ 934 h 7298"/>
                  <a:gd name="T40" fmla="*/ 2329 w 3193"/>
                  <a:gd name="T41" fmla="*/ 791 h 7298"/>
                  <a:gd name="T42" fmla="*/ 2116 w 3193"/>
                  <a:gd name="T43" fmla="*/ 69 h 7298"/>
                  <a:gd name="T44" fmla="*/ 1820 w 3193"/>
                  <a:gd name="T45" fmla="*/ 88 h 7298"/>
                  <a:gd name="T46" fmla="*/ 1551 w 3193"/>
                  <a:gd name="T47" fmla="*/ 280 h 7298"/>
                  <a:gd name="T48" fmla="*/ 1382 w 3193"/>
                  <a:gd name="T49" fmla="*/ 1055 h 7298"/>
                  <a:gd name="T50" fmla="*/ 979 w 3193"/>
                  <a:gd name="T51" fmla="*/ 1181 h 7298"/>
                  <a:gd name="T52" fmla="*/ 416 w 3193"/>
                  <a:gd name="T53" fmla="*/ 1140 h 7298"/>
                  <a:gd name="T54" fmla="*/ 42 w 3193"/>
                  <a:gd name="T55" fmla="*/ 702 h 7298"/>
                  <a:gd name="T56" fmla="*/ 0 w 3193"/>
                  <a:gd name="T57" fmla="*/ 908 h 7298"/>
                  <a:gd name="T58" fmla="*/ 226 w 3193"/>
                  <a:gd name="T59" fmla="*/ 1185 h 7298"/>
                  <a:gd name="T60" fmla="*/ 632 w 3193"/>
                  <a:gd name="T61" fmla="*/ 1397 h 7298"/>
                  <a:gd name="T62" fmla="*/ 858 w 3193"/>
                  <a:gd name="T63" fmla="*/ 1711 h 7298"/>
                  <a:gd name="T64" fmla="*/ 842 w 3193"/>
                  <a:gd name="T65" fmla="*/ 2165 h 7298"/>
                  <a:gd name="T66" fmla="*/ 832 w 3193"/>
                  <a:gd name="T67" fmla="*/ 2935 h 7298"/>
                  <a:gd name="T68" fmla="*/ 1105 w 3193"/>
                  <a:gd name="T69" fmla="*/ 3345 h 7298"/>
                  <a:gd name="T70" fmla="*/ 1285 w 3193"/>
                  <a:gd name="T71" fmla="*/ 3598 h 7298"/>
                  <a:gd name="T72" fmla="*/ 1404 w 3193"/>
                  <a:gd name="T73" fmla="*/ 3925 h 7298"/>
                  <a:gd name="T74" fmla="*/ 1311 w 3193"/>
                  <a:gd name="T75" fmla="*/ 3953 h 7298"/>
                  <a:gd name="T76" fmla="*/ 1313 w 3193"/>
                  <a:gd name="T77" fmla="*/ 4039 h 7298"/>
                  <a:gd name="T78" fmla="*/ 1113 w 3193"/>
                  <a:gd name="T79" fmla="*/ 4177 h 7298"/>
                  <a:gd name="T80" fmla="*/ 914 w 3193"/>
                  <a:gd name="T81" fmla="*/ 4528 h 7298"/>
                  <a:gd name="T82" fmla="*/ 729 w 3193"/>
                  <a:gd name="T83" fmla="*/ 4765 h 7298"/>
                  <a:gd name="T84" fmla="*/ 580 w 3193"/>
                  <a:gd name="T85" fmla="*/ 4879 h 7298"/>
                  <a:gd name="T86" fmla="*/ 482 w 3193"/>
                  <a:gd name="T87" fmla="*/ 5122 h 7298"/>
                  <a:gd name="T88" fmla="*/ 290 w 3193"/>
                  <a:gd name="T89" fmla="*/ 5164 h 7298"/>
                  <a:gd name="T90" fmla="*/ 241 w 3193"/>
                  <a:gd name="T91" fmla="*/ 5307 h 7298"/>
                  <a:gd name="T92" fmla="*/ 90 w 3193"/>
                  <a:gd name="T93" fmla="*/ 5633 h 7298"/>
                  <a:gd name="T94" fmla="*/ 109 w 3193"/>
                  <a:gd name="T95" fmla="*/ 5912 h 7298"/>
                  <a:gd name="T96" fmla="*/ 253 w 3193"/>
                  <a:gd name="T97" fmla="*/ 6276 h 7298"/>
                  <a:gd name="T98" fmla="*/ 138 w 3193"/>
                  <a:gd name="T99" fmla="*/ 6559 h 7298"/>
                  <a:gd name="T100" fmla="*/ 178 w 3193"/>
                  <a:gd name="T101" fmla="*/ 6828 h 7298"/>
                  <a:gd name="T102" fmla="*/ 559 w 3193"/>
                  <a:gd name="T103" fmla="*/ 7027 h 7298"/>
                  <a:gd name="T104" fmla="*/ 617 w 3193"/>
                  <a:gd name="T105" fmla="*/ 7090 h 7298"/>
                  <a:gd name="T106" fmla="*/ 647 w 3193"/>
                  <a:gd name="T107" fmla="*/ 7219 h 7298"/>
                  <a:gd name="T108" fmla="*/ 645 w 3193"/>
                  <a:gd name="T109" fmla="*/ 7298 h 7298"/>
                  <a:gd name="T110" fmla="*/ 831 w 3193"/>
                  <a:gd name="T111" fmla="*/ 7220 h 7298"/>
                  <a:gd name="T112" fmla="*/ 945 w 3193"/>
                  <a:gd name="T113" fmla="*/ 7219 h 7298"/>
                  <a:gd name="T114" fmla="*/ 1314 w 3193"/>
                  <a:gd name="T115" fmla="*/ 7080 h 7298"/>
                  <a:gd name="T116" fmla="*/ 1519 w 3193"/>
                  <a:gd name="T117" fmla="*/ 6961 h 7298"/>
                  <a:gd name="T118" fmla="*/ 1662 w 3193"/>
                  <a:gd name="T119" fmla="*/ 6950 h 7298"/>
                  <a:gd name="T120" fmla="*/ 1954 w 3193"/>
                  <a:gd name="T121" fmla="*/ 6885 h 7298"/>
                  <a:gd name="T122" fmla="*/ 2568 w 3193"/>
                  <a:gd name="T123" fmla="*/ 6176 h 7298"/>
                  <a:gd name="T124" fmla="*/ 3119 w 3193"/>
                  <a:gd name="T125" fmla="*/ 5218 h 7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93" h="7298">
                    <a:moveTo>
                      <a:pt x="3119" y="5218"/>
                    </a:moveTo>
                    <a:lnTo>
                      <a:pt x="3085" y="5115"/>
                    </a:lnTo>
                    <a:lnTo>
                      <a:pt x="2917" y="5051"/>
                    </a:lnTo>
                    <a:lnTo>
                      <a:pt x="2725" y="4867"/>
                    </a:lnTo>
                    <a:lnTo>
                      <a:pt x="2868" y="4722"/>
                    </a:lnTo>
                    <a:lnTo>
                      <a:pt x="2879" y="4474"/>
                    </a:lnTo>
                    <a:lnTo>
                      <a:pt x="2836" y="4474"/>
                    </a:lnTo>
                    <a:lnTo>
                      <a:pt x="2745" y="4398"/>
                    </a:lnTo>
                    <a:lnTo>
                      <a:pt x="2737" y="4233"/>
                    </a:lnTo>
                    <a:lnTo>
                      <a:pt x="2763" y="4200"/>
                    </a:lnTo>
                    <a:lnTo>
                      <a:pt x="2756" y="4133"/>
                    </a:lnTo>
                    <a:lnTo>
                      <a:pt x="2666" y="4137"/>
                    </a:lnTo>
                    <a:lnTo>
                      <a:pt x="2605" y="4045"/>
                    </a:lnTo>
                    <a:lnTo>
                      <a:pt x="2688" y="3894"/>
                    </a:lnTo>
                    <a:lnTo>
                      <a:pt x="2629" y="3736"/>
                    </a:lnTo>
                    <a:lnTo>
                      <a:pt x="2681" y="3622"/>
                    </a:lnTo>
                    <a:lnTo>
                      <a:pt x="2654" y="3527"/>
                    </a:lnTo>
                    <a:lnTo>
                      <a:pt x="2660" y="3470"/>
                    </a:lnTo>
                    <a:lnTo>
                      <a:pt x="2763" y="3452"/>
                    </a:lnTo>
                    <a:lnTo>
                      <a:pt x="2772" y="3406"/>
                    </a:lnTo>
                    <a:lnTo>
                      <a:pt x="2699" y="3304"/>
                    </a:lnTo>
                    <a:lnTo>
                      <a:pt x="2691" y="3191"/>
                    </a:lnTo>
                    <a:lnTo>
                      <a:pt x="2449" y="2692"/>
                    </a:lnTo>
                    <a:lnTo>
                      <a:pt x="2428" y="2516"/>
                    </a:lnTo>
                    <a:lnTo>
                      <a:pt x="2759" y="1922"/>
                    </a:lnTo>
                    <a:lnTo>
                      <a:pt x="2629" y="1858"/>
                    </a:lnTo>
                    <a:lnTo>
                      <a:pt x="2561" y="1735"/>
                    </a:lnTo>
                    <a:lnTo>
                      <a:pt x="2527" y="1659"/>
                    </a:lnTo>
                    <a:lnTo>
                      <a:pt x="2462" y="1570"/>
                    </a:lnTo>
                    <a:lnTo>
                      <a:pt x="2349" y="1491"/>
                    </a:lnTo>
                    <a:lnTo>
                      <a:pt x="2169" y="1257"/>
                    </a:lnTo>
                    <a:lnTo>
                      <a:pt x="2245" y="1064"/>
                    </a:lnTo>
                    <a:lnTo>
                      <a:pt x="2167" y="1015"/>
                    </a:lnTo>
                    <a:lnTo>
                      <a:pt x="2202" y="997"/>
                    </a:lnTo>
                    <a:lnTo>
                      <a:pt x="2178" y="997"/>
                    </a:lnTo>
                    <a:lnTo>
                      <a:pt x="2133" y="970"/>
                    </a:lnTo>
                    <a:lnTo>
                      <a:pt x="2103" y="972"/>
                    </a:lnTo>
                    <a:lnTo>
                      <a:pt x="2115" y="1009"/>
                    </a:lnTo>
                    <a:lnTo>
                      <a:pt x="2117" y="1039"/>
                    </a:lnTo>
                    <a:lnTo>
                      <a:pt x="2084" y="1041"/>
                    </a:lnTo>
                    <a:lnTo>
                      <a:pt x="2068" y="1011"/>
                    </a:lnTo>
                    <a:lnTo>
                      <a:pt x="2038" y="1026"/>
                    </a:lnTo>
                    <a:lnTo>
                      <a:pt x="2044" y="1067"/>
                    </a:lnTo>
                    <a:lnTo>
                      <a:pt x="1999" y="1089"/>
                    </a:lnTo>
                    <a:lnTo>
                      <a:pt x="1953" y="1058"/>
                    </a:lnTo>
                    <a:lnTo>
                      <a:pt x="1928" y="1014"/>
                    </a:lnTo>
                    <a:lnTo>
                      <a:pt x="1961" y="1019"/>
                    </a:lnTo>
                    <a:lnTo>
                      <a:pt x="1981" y="1009"/>
                    </a:lnTo>
                    <a:lnTo>
                      <a:pt x="1952" y="982"/>
                    </a:lnTo>
                    <a:lnTo>
                      <a:pt x="1949" y="962"/>
                    </a:lnTo>
                    <a:lnTo>
                      <a:pt x="1934" y="997"/>
                    </a:lnTo>
                    <a:lnTo>
                      <a:pt x="1902" y="990"/>
                    </a:lnTo>
                    <a:lnTo>
                      <a:pt x="1886" y="960"/>
                    </a:lnTo>
                    <a:lnTo>
                      <a:pt x="1913" y="951"/>
                    </a:lnTo>
                    <a:lnTo>
                      <a:pt x="1893" y="936"/>
                    </a:lnTo>
                    <a:lnTo>
                      <a:pt x="1866" y="946"/>
                    </a:lnTo>
                    <a:lnTo>
                      <a:pt x="1850" y="926"/>
                    </a:lnTo>
                    <a:lnTo>
                      <a:pt x="1867" y="879"/>
                    </a:lnTo>
                    <a:lnTo>
                      <a:pt x="1908" y="877"/>
                    </a:lnTo>
                    <a:lnTo>
                      <a:pt x="1941" y="875"/>
                    </a:lnTo>
                    <a:lnTo>
                      <a:pt x="1962" y="856"/>
                    </a:lnTo>
                    <a:lnTo>
                      <a:pt x="1953" y="806"/>
                    </a:lnTo>
                    <a:lnTo>
                      <a:pt x="1998" y="770"/>
                    </a:lnTo>
                    <a:lnTo>
                      <a:pt x="2023" y="775"/>
                    </a:lnTo>
                    <a:lnTo>
                      <a:pt x="2055" y="765"/>
                    </a:lnTo>
                    <a:lnTo>
                      <a:pt x="2069" y="722"/>
                    </a:lnTo>
                    <a:lnTo>
                      <a:pt x="2125" y="730"/>
                    </a:lnTo>
                    <a:lnTo>
                      <a:pt x="2146" y="701"/>
                    </a:lnTo>
                    <a:lnTo>
                      <a:pt x="2182" y="719"/>
                    </a:lnTo>
                    <a:lnTo>
                      <a:pt x="2186" y="675"/>
                    </a:lnTo>
                    <a:lnTo>
                      <a:pt x="2161" y="654"/>
                    </a:lnTo>
                    <a:lnTo>
                      <a:pt x="2140" y="654"/>
                    </a:lnTo>
                    <a:lnTo>
                      <a:pt x="2125" y="611"/>
                    </a:lnTo>
                    <a:lnTo>
                      <a:pt x="2149" y="572"/>
                    </a:lnTo>
                    <a:lnTo>
                      <a:pt x="2194" y="540"/>
                    </a:lnTo>
                    <a:lnTo>
                      <a:pt x="2208" y="583"/>
                    </a:lnTo>
                    <a:lnTo>
                      <a:pt x="2198" y="622"/>
                    </a:lnTo>
                    <a:lnTo>
                      <a:pt x="2221" y="650"/>
                    </a:lnTo>
                    <a:lnTo>
                      <a:pt x="2245" y="621"/>
                    </a:lnTo>
                    <a:lnTo>
                      <a:pt x="2232" y="581"/>
                    </a:lnTo>
                    <a:lnTo>
                      <a:pt x="2241" y="521"/>
                    </a:lnTo>
                    <a:lnTo>
                      <a:pt x="2281" y="515"/>
                    </a:lnTo>
                    <a:lnTo>
                      <a:pt x="2286" y="538"/>
                    </a:lnTo>
                    <a:lnTo>
                      <a:pt x="2263" y="561"/>
                    </a:lnTo>
                    <a:lnTo>
                      <a:pt x="2269" y="611"/>
                    </a:lnTo>
                    <a:lnTo>
                      <a:pt x="2296" y="572"/>
                    </a:lnTo>
                    <a:lnTo>
                      <a:pt x="2330" y="530"/>
                    </a:lnTo>
                    <a:lnTo>
                      <a:pt x="2342" y="570"/>
                    </a:lnTo>
                    <a:lnTo>
                      <a:pt x="2329" y="613"/>
                    </a:lnTo>
                    <a:lnTo>
                      <a:pt x="2251" y="648"/>
                    </a:lnTo>
                    <a:lnTo>
                      <a:pt x="2253" y="677"/>
                    </a:lnTo>
                    <a:lnTo>
                      <a:pt x="2263" y="684"/>
                    </a:lnTo>
                    <a:lnTo>
                      <a:pt x="2272" y="731"/>
                    </a:lnTo>
                    <a:lnTo>
                      <a:pt x="2231" y="762"/>
                    </a:lnTo>
                    <a:lnTo>
                      <a:pt x="2237" y="779"/>
                    </a:lnTo>
                    <a:lnTo>
                      <a:pt x="2216" y="809"/>
                    </a:lnTo>
                    <a:lnTo>
                      <a:pt x="2169" y="818"/>
                    </a:lnTo>
                    <a:lnTo>
                      <a:pt x="2132" y="883"/>
                    </a:lnTo>
                    <a:lnTo>
                      <a:pt x="2166" y="937"/>
                    </a:lnTo>
                    <a:lnTo>
                      <a:pt x="2179" y="934"/>
                    </a:lnTo>
                    <a:lnTo>
                      <a:pt x="2226" y="958"/>
                    </a:lnTo>
                    <a:lnTo>
                      <a:pt x="2206" y="995"/>
                    </a:lnTo>
                    <a:lnTo>
                      <a:pt x="2274" y="961"/>
                    </a:lnTo>
                    <a:lnTo>
                      <a:pt x="2256" y="895"/>
                    </a:lnTo>
                    <a:lnTo>
                      <a:pt x="2329" y="791"/>
                    </a:lnTo>
                    <a:lnTo>
                      <a:pt x="2341" y="645"/>
                    </a:lnTo>
                    <a:lnTo>
                      <a:pt x="2473" y="425"/>
                    </a:lnTo>
                    <a:lnTo>
                      <a:pt x="2430" y="245"/>
                    </a:lnTo>
                    <a:lnTo>
                      <a:pt x="2264" y="201"/>
                    </a:lnTo>
                    <a:lnTo>
                      <a:pt x="2116" y="69"/>
                    </a:lnTo>
                    <a:lnTo>
                      <a:pt x="2003" y="0"/>
                    </a:lnTo>
                    <a:lnTo>
                      <a:pt x="1955" y="35"/>
                    </a:lnTo>
                    <a:lnTo>
                      <a:pt x="1895" y="25"/>
                    </a:lnTo>
                    <a:lnTo>
                      <a:pt x="1860" y="105"/>
                    </a:lnTo>
                    <a:lnTo>
                      <a:pt x="1820" y="88"/>
                    </a:lnTo>
                    <a:lnTo>
                      <a:pt x="1793" y="115"/>
                    </a:lnTo>
                    <a:lnTo>
                      <a:pt x="1733" y="66"/>
                    </a:lnTo>
                    <a:lnTo>
                      <a:pt x="1682" y="77"/>
                    </a:lnTo>
                    <a:lnTo>
                      <a:pt x="1657" y="193"/>
                    </a:lnTo>
                    <a:lnTo>
                      <a:pt x="1551" y="280"/>
                    </a:lnTo>
                    <a:lnTo>
                      <a:pt x="1510" y="440"/>
                    </a:lnTo>
                    <a:lnTo>
                      <a:pt x="1550" y="572"/>
                    </a:lnTo>
                    <a:lnTo>
                      <a:pt x="1459" y="677"/>
                    </a:lnTo>
                    <a:lnTo>
                      <a:pt x="1480" y="855"/>
                    </a:lnTo>
                    <a:lnTo>
                      <a:pt x="1382" y="1055"/>
                    </a:lnTo>
                    <a:lnTo>
                      <a:pt x="1293" y="1102"/>
                    </a:lnTo>
                    <a:lnTo>
                      <a:pt x="1247" y="1273"/>
                    </a:lnTo>
                    <a:lnTo>
                      <a:pt x="1157" y="1283"/>
                    </a:lnTo>
                    <a:lnTo>
                      <a:pt x="1063" y="1175"/>
                    </a:lnTo>
                    <a:lnTo>
                      <a:pt x="979" y="1181"/>
                    </a:lnTo>
                    <a:lnTo>
                      <a:pt x="955" y="1092"/>
                    </a:lnTo>
                    <a:lnTo>
                      <a:pt x="886" y="1122"/>
                    </a:lnTo>
                    <a:lnTo>
                      <a:pt x="833" y="1236"/>
                    </a:lnTo>
                    <a:lnTo>
                      <a:pt x="686" y="1247"/>
                    </a:lnTo>
                    <a:lnTo>
                      <a:pt x="416" y="1140"/>
                    </a:lnTo>
                    <a:lnTo>
                      <a:pt x="384" y="1018"/>
                    </a:lnTo>
                    <a:lnTo>
                      <a:pt x="276" y="863"/>
                    </a:lnTo>
                    <a:lnTo>
                      <a:pt x="246" y="767"/>
                    </a:lnTo>
                    <a:lnTo>
                      <a:pt x="148" y="674"/>
                    </a:lnTo>
                    <a:lnTo>
                      <a:pt x="42" y="702"/>
                    </a:lnTo>
                    <a:lnTo>
                      <a:pt x="36" y="776"/>
                    </a:lnTo>
                    <a:lnTo>
                      <a:pt x="77" y="855"/>
                    </a:lnTo>
                    <a:lnTo>
                      <a:pt x="37" y="898"/>
                    </a:lnTo>
                    <a:lnTo>
                      <a:pt x="7" y="885"/>
                    </a:lnTo>
                    <a:lnTo>
                      <a:pt x="0" y="908"/>
                    </a:lnTo>
                    <a:lnTo>
                      <a:pt x="28" y="964"/>
                    </a:lnTo>
                    <a:lnTo>
                      <a:pt x="85" y="1014"/>
                    </a:lnTo>
                    <a:lnTo>
                      <a:pt x="123" y="1070"/>
                    </a:lnTo>
                    <a:lnTo>
                      <a:pt x="163" y="1090"/>
                    </a:lnTo>
                    <a:lnTo>
                      <a:pt x="226" y="1185"/>
                    </a:lnTo>
                    <a:lnTo>
                      <a:pt x="300" y="1198"/>
                    </a:lnTo>
                    <a:lnTo>
                      <a:pt x="378" y="1326"/>
                    </a:lnTo>
                    <a:lnTo>
                      <a:pt x="471" y="1319"/>
                    </a:lnTo>
                    <a:lnTo>
                      <a:pt x="508" y="1348"/>
                    </a:lnTo>
                    <a:lnTo>
                      <a:pt x="632" y="1397"/>
                    </a:lnTo>
                    <a:lnTo>
                      <a:pt x="703" y="1582"/>
                    </a:lnTo>
                    <a:lnTo>
                      <a:pt x="730" y="1589"/>
                    </a:lnTo>
                    <a:lnTo>
                      <a:pt x="780" y="1559"/>
                    </a:lnTo>
                    <a:lnTo>
                      <a:pt x="797" y="1651"/>
                    </a:lnTo>
                    <a:lnTo>
                      <a:pt x="858" y="1711"/>
                    </a:lnTo>
                    <a:lnTo>
                      <a:pt x="855" y="1783"/>
                    </a:lnTo>
                    <a:lnTo>
                      <a:pt x="809" y="1831"/>
                    </a:lnTo>
                    <a:lnTo>
                      <a:pt x="820" y="2006"/>
                    </a:lnTo>
                    <a:lnTo>
                      <a:pt x="791" y="2109"/>
                    </a:lnTo>
                    <a:lnTo>
                      <a:pt x="842" y="2165"/>
                    </a:lnTo>
                    <a:lnTo>
                      <a:pt x="849" y="2264"/>
                    </a:lnTo>
                    <a:lnTo>
                      <a:pt x="783" y="2312"/>
                    </a:lnTo>
                    <a:lnTo>
                      <a:pt x="853" y="2660"/>
                    </a:lnTo>
                    <a:lnTo>
                      <a:pt x="944" y="2722"/>
                    </a:lnTo>
                    <a:lnTo>
                      <a:pt x="832" y="2935"/>
                    </a:lnTo>
                    <a:lnTo>
                      <a:pt x="853" y="3071"/>
                    </a:lnTo>
                    <a:lnTo>
                      <a:pt x="1005" y="3313"/>
                    </a:lnTo>
                    <a:lnTo>
                      <a:pt x="1016" y="3342"/>
                    </a:lnTo>
                    <a:lnTo>
                      <a:pt x="1070" y="3375"/>
                    </a:lnTo>
                    <a:lnTo>
                      <a:pt x="1105" y="3345"/>
                    </a:lnTo>
                    <a:lnTo>
                      <a:pt x="1145" y="3320"/>
                    </a:lnTo>
                    <a:lnTo>
                      <a:pt x="1173" y="3443"/>
                    </a:lnTo>
                    <a:lnTo>
                      <a:pt x="1227" y="3496"/>
                    </a:lnTo>
                    <a:lnTo>
                      <a:pt x="1277" y="3505"/>
                    </a:lnTo>
                    <a:lnTo>
                      <a:pt x="1285" y="3598"/>
                    </a:lnTo>
                    <a:lnTo>
                      <a:pt x="1375" y="3657"/>
                    </a:lnTo>
                    <a:lnTo>
                      <a:pt x="1393" y="3724"/>
                    </a:lnTo>
                    <a:lnTo>
                      <a:pt x="1356" y="3767"/>
                    </a:lnTo>
                    <a:lnTo>
                      <a:pt x="1357" y="3853"/>
                    </a:lnTo>
                    <a:lnTo>
                      <a:pt x="1404" y="3925"/>
                    </a:lnTo>
                    <a:lnTo>
                      <a:pt x="1395" y="3956"/>
                    </a:lnTo>
                    <a:lnTo>
                      <a:pt x="1358" y="3957"/>
                    </a:lnTo>
                    <a:lnTo>
                      <a:pt x="1325" y="3913"/>
                    </a:lnTo>
                    <a:lnTo>
                      <a:pt x="1308" y="3917"/>
                    </a:lnTo>
                    <a:lnTo>
                      <a:pt x="1311" y="3953"/>
                    </a:lnTo>
                    <a:lnTo>
                      <a:pt x="1358" y="4009"/>
                    </a:lnTo>
                    <a:lnTo>
                      <a:pt x="1356" y="4076"/>
                    </a:lnTo>
                    <a:lnTo>
                      <a:pt x="1363" y="4103"/>
                    </a:lnTo>
                    <a:lnTo>
                      <a:pt x="1346" y="4099"/>
                    </a:lnTo>
                    <a:lnTo>
                      <a:pt x="1313" y="4039"/>
                    </a:lnTo>
                    <a:lnTo>
                      <a:pt x="1293" y="4027"/>
                    </a:lnTo>
                    <a:lnTo>
                      <a:pt x="1229" y="4037"/>
                    </a:lnTo>
                    <a:lnTo>
                      <a:pt x="1186" y="4087"/>
                    </a:lnTo>
                    <a:lnTo>
                      <a:pt x="1135" y="4078"/>
                    </a:lnTo>
                    <a:lnTo>
                      <a:pt x="1113" y="4177"/>
                    </a:lnTo>
                    <a:lnTo>
                      <a:pt x="1022" y="4338"/>
                    </a:lnTo>
                    <a:lnTo>
                      <a:pt x="959" y="4408"/>
                    </a:lnTo>
                    <a:lnTo>
                      <a:pt x="969" y="4451"/>
                    </a:lnTo>
                    <a:lnTo>
                      <a:pt x="926" y="4475"/>
                    </a:lnTo>
                    <a:lnTo>
                      <a:pt x="914" y="4528"/>
                    </a:lnTo>
                    <a:lnTo>
                      <a:pt x="853" y="4568"/>
                    </a:lnTo>
                    <a:lnTo>
                      <a:pt x="821" y="4632"/>
                    </a:lnTo>
                    <a:lnTo>
                      <a:pt x="788" y="4615"/>
                    </a:lnTo>
                    <a:lnTo>
                      <a:pt x="774" y="4699"/>
                    </a:lnTo>
                    <a:lnTo>
                      <a:pt x="729" y="4765"/>
                    </a:lnTo>
                    <a:lnTo>
                      <a:pt x="695" y="4765"/>
                    </a:lnTo>
                    <a:lnTo>
                      <a:pt x="670" y="4809"/>
                    </a:lnTo>
                    <a:lnTo>
                      <a:pt x="643" y="4819"/>
                    </a:lnTo>
                    <a:lnTo>
                      <a:pt x="613" y="4882"/>
                    </a:lnTo>
                    <a:lnTo>
                      <a:pt x="580" y="4879"/>
                    </a:lnTo>
                    <a:lnTo>
                      <a:pt x="504" y="4956"/>
                    </a:lnTo>
                    <a:lnTo>
                      <a:pt x="505" y="5026"/>
                    </a:lnTo>
                    <a:lnTo>
                      <a:pt x="451" y="4983"/>
                    </a:lnTo>
                    <a:lnTo>
                      <a:pt x="451" y="5040"/>
                    </a:lnTo>
                    <a:lnTo>
                      <a:pt x="482" y="5122"/>
                    </a:lnTo>
                    <a:lnTo>
                      <a:pt x="439" y="5137"/>
                    </a:lnTo>
                    <a:lnTo>
                      <a:pt x="402" y="5180"/>
                    </a:lnTo>
                    <a:lnTo>
                      <a:pt x="347" y="5227"/>
                    </a:lnTo>
                    <a:lnTo>
                      <a:pt x="353" y="5193"/>
                    </a:lnTo>
                    <a:lnTo>
                      <a:pt x="290" y="5164"/>
                    </a:lnTo>
                    <a:lnTo>
                      <a:pt x="316" y="5220"/>
                    </a:lnTo>
                    <a:lnTo>
                      <a:pt x="263" y="5181"/>
                    </a:lnTo>
                    <a:lnTo>
                      <a:pt x="219" y="5211"/>
                    </a:lnTo>
                    <a:lnTo>
                      <a:pt x="197" y="5258"/>
                    </a:lnTo>
                    <a:lnTo>
                      <a:pt x="241" y="5307"/>
                    </a:lnTo>
                    <a:lnTo>
                      <a:pt x="194" y="5330"/>
                    </a:lnTo>
                    <a:lnTo>
                      <a:pt x="148" y="5404"/>
                    </a:lnTo>
                    <a:lnTo>
                      <a:pt x="95" y="5418"/>
                    </a:lnTo>
                    <a:lnTo>
                      <a:pt x="66" y="5544"/>
                    </a:lnTo>
                    <a:lnTo>
                      <a:pt x="90" y="5633"/>
                    </a:lnTo>
                    <a:lnTo>
                      <a:pt x="81" y="5737"/>
                    </a:lnTo>
                    <a:lnTo>
                      <a:pt x="111" y="5749"/>
                    </a:lnTo>
                    <a:lnTo>
                      <a:pt x="131" y="5729"/>
                    </a:lnTo>
                    <a:lnTo>
                      <a:pt x="152" y="5816"/>
                    </a:lnTo>
                    <a:lnTo>
                      <a:pt x="109" y="5912"/>
                    </a:lnTo>
                    <a:lnTo>
                      <a:pt x="110" y="5965"/>
                    </a:lnTo>
                    <a:lnTo>
                      <a:pt x="201" y="6045"/>
                    </a:lnTo>
                    <a:lnTo>
                      <a:pt x="195" y="6157"/>
                    </a:lnTo>
                    <a:lnTo>
                      <a:pt x="263" y="6263"/>
                    </a:lnTo>
                    <a:lnTo>
                      <a:pt x="253" y="6276"/>
                    </a:lnTo>
                    <a:lnTo>
                      <a:pt x="216" y="6227"/>
                    </a:lnTo>
                    <a:lnTo>
                      <a:pt x="173" y="6287"/>
                    </a:lnTo>
                    <a:lnTo>
                      <a:pt x="191" y="6380"/>
                    </a:lnTo>
                    <a:lnTo>
                      <a:pt x="185" y="6506"/>
                    </a:lnTo>
                    <a:lnTo>
                      <a:pt x="138" y="6559"/>
                    </a:lnTo>
                    <a:lnTo>
                      <a:pt x="169" y="6632"/>
                    </a:lnTo>
                    <a:lnTo>
                      <a:pt x="157" y="6699"/>
                    </a:lnTo>
                    <a:lnTo>
                      <a:pt x="187" y="6748"/>
                    </a:lnTo>
                    <a:lnTo>
                      <a:pt x="147" y="6785"/>
                    </a:lnTo>
                    <a:lnTo>
                      <a:pt x="178" y="6828"/>
                    </a:lnTo>
                    <a:lnTo>
                      <a:pt x="284" y="6820"/>
                    </a:lnTo>
                    <a:lnTo>
                      <a:pt x="379" y="6912"/>
                    </a:lnTo>
                    <a:lnTo>
                      <a:pt x="523" y="6964"/>
                    </a:lnTo>
                    <a:lnTo>
                      <a:pt x="513" y="7007"/>
                    </a:lnTo>
                    <a:lnTo>
                      <a:pt x="559" y="7027"/>
                    </a:lnTo>
                    <a:lnTo>
                      <a:pt x="630" y="6993"/>
                    </a:lnTo>
                    <a:lnTo>
                      <a:pt x="689" y="6959"/>
                    </a:lnTo>
                    <a:lnTo>
                      <a:pt x="680" y="6999"/>
                    </a:lnTo>
                    <a:lnTo>
                      <a:pt x="646" y="7043"/>
                    </a:lnTo>
                    <a:lnTo>
                      <a:pt x="617" y="7090"/>
                    </a:lnTo>
                    <a:lnTo>
                      <a:pt x="580" y="7106"/>
                    </a:lnTo>
                    <a:lnTo>
                      <a:pt x="550" y="7160"/>
                    </a:lnTo>
                    <a:lnTo>
                      <a:pt x="565" y="7193"/>
                    </a:lnTo>
                    <a:lnTo>
                      <a:pt x="598" y="7216"/>
                    </a:lnTo>
                    <a:lnTo>
                      <a:pt x="647" y="7219"/>
                    </a:lnTo>
                    <a:lnTo>
                      <a:pt x="687" y="7199"/>
                    </a:lnTo>
                    <a:lnTo>
                      <a:pt x="711" y="7224"/>
                    </a:lnTo>
                    <a:lnTo>
                      <a:pt x="715" y="7255"/>
                    </a:lnTo>
                    <a:lnTo>
                      <a:pt x="675" y="7258"/>
                    </a:lnTo>
                    <a:lnTo>
                      <a:pt x="645" y="7298"/>
                    </a:lnTo>
                    <a:lnTo>
                      <a:pt x="712" y="7298"/>
                    </a:lnTo>
                    <a:lnTo>
                      <a:pt x="732" y="7261"/>
                    </a:lnTo>
                    <a:lnTo>
                      <a:pt x="808" y="7158"/>
                    </a:lnTo>
                    <a:lnTo>
                      <a:pt x="841" y="7190"/>
                    </a:lnTo>
                    <a:lnTo>
                      <a:pt x="831" y="7220"/>
                    </a:lnTo>
                    <a:lnTo>
                      <a:pt x="798" y="7237"/>
                    </a:lnTo>
                    <a:lnTo>
                      <a:pt x="845" y="7257"/>
                    </a:lnTo>
                    <a:lnTo>
                      <a:pt x="861" y="7200"/>
                    </a:lnTo>
                    <a:lnTo>
                      <a:pt x="885" y="7180"/>
                    </a:lnTo>
                    <a:lnTo>
                      <a:pt x="945" y="7219"/>
                    </a:lnTo>
                    <a:lnTo>
                      <a:pt x="1034" y="7159"/>
                    </a:lnTo>
                    <a:lnTo>
                      <a:pt x="1124" y="7181"/>
                    </a:lnTo>
                    <a:lnTo>
                      <a:pt x="1150" y="7111"/>
                    </a:lnTo>
                    <a:lnTo>
                      <a:pt x="1237" y="7077"/>
                    </a:lnTo>
                    <a:lnTo>
                      <a:pt x="1314" y="7080"/>
                    </a:lnTo>
                    <a:lnTo>
                      <a:pt x="1359" y="7033"/>
                    </a:lnTo>
                    <a:lnTo>
                      <a:pt x="1420" y="7006"/>
                    </a:lnTo>
                    <a:lnTo>
                      <a:pt x="1449" y="6969"/>
                    </a:lnTo>
                    <a:lnTo>
                      <a:pt x="1482" y="6998"/>
                    </a:lnTo>
                    <a:lnTo>
                      <a:pt x="1519" y="6961"/>
                    </a:lnTo>
                    <a:lnTo>
                      <a:pt x="1559" y="6972"/>
                    </a:lnTo>
                    <a:lnTo>
                      <a:pt x="1541" y="6908"/>
                    </a:lnTo>
                    <a:lnTo>
                      <a:pt x="1561" y="6885"/>
                    </a:lnTo>
                    <a:lnTo>
                      <a:pt x="1576" y="6968"/>
                    </a:lnTo>
                    <a:lnTo>
                      <a:pt x="1662" y="6950"/>
                    </a:lnTo>
                    <a:lnTo>
                      <a:pt x="1685" y="6910"/>
                    </a:lnTo>
                    <a:lnTo>
                      <a:pt x="1755" y="6924"/>
                    </a:lnTo>
                    <a:lnTo>
                      <a:pt x="1818" y="6886"/>
                    </a:lnTo>
                    <a:lnTo>
                      <a:pt x="1914" y="6872"/>
                    </a:lnTo>
                    <a:lnTo>
                      <a:pt x="1954" y="6885"/>
                    </a:lnTo>
                    <a:lnTo>
                      <a:pt x="2035" y="6881"/>
                    </a:lnTo>
                    <a:lnTo>
                      <a:pt x="2071" y="6843"/>
                    </a:lnTo>
                    <a:lnTo>
                      <a:pt x="2159" y="6641"/>
                    </a:lnTo>
                    <a:lnTo>
                      <a:pt x="2529" y="6345"/>
                    </a:lnTo>
                    <a:lnTo>
                      <a:pt x="2568" y="6176"/>
                    </a:lnTo>
                    <a:lnTo>
                      <a:pt x="2839" y="5944"/>
                    </a:lnTo>
                    <a:lnTo>
                      <a:pt x="3083" y="5650"/>
                    </a:lnTo>
                    <a:lnTo>
                      <a:pt x="3188" y="5426"/>
                    </a:lnTo>
                    <a:lnTo>
                      <a:pt x="3193" y="5287"/>
                    </a:lnTo>
                    <a:lnTo>
                      <a:pt x="3119" y="5218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87">
                <a:extLst>
                  <a:ext uri="{FF2B5EF4-FFF2-40B4-BE49-F238E27FC236}">
                    <a16:creationId xmlns:a16="http://schemas.microsoft.com/office/drawing/2014/main" id="{3D7ADE31-A8C7-446D-A50B-A6B634E4A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9188" y="1871663"/>
                <a:ext cx="22225" cy="25400"/>
              </a:xfrm>
              <a:custGeom>
                <a:avLst/>
                <a:gdLst>
                  <a:gd name="T0" fmla="*/ 66 w 66"/>
                  <a:gd name="T1" fmla="*/ 46 h 79"/>
                  <a:gd name="T2" fmla="*/ 36 w 66"/>
                  <a:gd name="T3" fmla="*/ 0 h 79"/>
                  <a:gd name="T4" fmla="*/ 0 w 66"/>
                  <a:gd name="T5" fmla="*/ 53 h 79"/>
                  <a:gd name="T6" fmla="*/ 44 w 66"/>
                  <a:gd name="T7" fmla="*/ 79 h 79"/>
                  <a:gd name="T8" fmla="*/ 66 w 66"/>
                  <a:gd name="T9" fmla="*/ 4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79">
                    <a:moveTo>
                      <a:pt x="66" y="46"/>
                    </a:moveTo>
                    <a:lnTo>
                      <a:pt x="36" y="0"/>
                    </a:lnTo>
                    <a:lnTo>
                      <a:pt x="0" y="53"/>
                    </a:lnTo>
                    <a:lnTo>
                      <a:pt x="44" y="79"/>
                    </a:lnTo>
                    <a:lnTo>
                      <a:pt x="66" y="46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88">
                <a:extLst>
                  <a:ext uri="{FF2B5EF4-FFF2-40B4-BE49-F238E27FC236}">
                    <a16:creationId xmlns:a16="http://schemas.microsoft.com/office/drawing/2014/main" id="{CDFD55CF-A08B-42F6-B2A8-E2045D39C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575" y="1603375"/>
                <a:ext cx="41275" cy="25400"/>
              </a:xfrm>
              <a:custGeom>
                <a:avLst/>
                <a:gdLst>
                  <a:gd name="T0" fmla="*/ 130 w 130"/>
                  <a:gd name="T1" fmla="*/ 16 h 83"/>
                  <a:gd name="T2" fmla="*/ 80 w 130"/>
                  <a:gd name="T3" fmla="*/ 9 h 83"/>
                  <a:gd name="T4" fmla="*/ 26 w 130"/>
                  <a:gd name="T5" fmla="*/ 0 h 83"/>
                  <a:gd name="T6" fmla="*/ 0 w 130"/>
                  <a:gd name="T7" fmla="*/ 17 h 83"/>
                  <a:gd name="T8" fmla="*/ 0 w 130"/>
                  <a:gd name="T9" fmla="*/ 53 h 83"/>
                  <a:gd name="T10" fmla="*/ 36 w 130"/>
                  <a:gd name="T11" fmla="*/ 73 h 83"/>
                  <a:gd name="T12" fmla="*/ 43 w 130"/>
                  <a:gd name="T13" fmla="*/ 43 h 83"/>
                  <a:gd name="T14" fmla="*/ 70 w 130"/>
                  <a:gd name="T15" fmla="*/ 83 h 83"/>
                  <a:gd name="T16" fmla="*/ 87 w 130"/>
                  <a:gd name="T17" fmla="*/ 76 h 83"/>
                  <a:gd name="T18" fmla="*/ 80 w 130"/>
                  <a:gd name="T19" fmla="*/ 43 h 83"/>
                  <a:gd name="T20" fmla="*/ 117 w 130"/>
                  <a:gd name="T21" fmla="*/ 29 h 83"/>
                  <a:gd name="T22" fmla="*/ 130 w 130"/>
                  <a:gd name="T23" fmla="*/ 1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3">
                    <a:moveTo>
                      <a:pt x="130" y="16"/>
                    </a:moveTo>
                    <a:lnTo>
                      <a:pt x="80" y="9"/>
                    </a:lnTo>
                    <a:lnTo>
                      <a:pt x="26" y="0"/>
                    </a:lnTo>
                    <a:lnTo>
                      <a:pt x="0" y="17"/>
                    </a:lnTo>
                    <a:lnTo>
                      <a:pt x="0" y="53"/>
                    </a:lnTo>
                    <a:lnTo>
                      <a:pt x="36" y="73"/>
                    </a:lnTo>
                    <a:lnTo>
                      <a:pt x="43" y="43"/>
                    </a:lnTo>
                    <a:lnTo>
                      <a:pt x="70" y="83"/>
                    </a:lnTo>
                    <a:lnTo>
                      <a:pt x="87" y="76"/>
                    </a:lnTo>
                    <a:lnTo>
                      <a:pt x="80" y="43"/>
                    </a:lnTo>
                    <a:lnTo>
                      <a:pt x="117" y="29"/>
                    </a:lnTo>
                    <a:lnTo>
                      <a:pt x="130" y="16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Freeform 89">
                <a:extLst>
                  <a:ext uri="{FF2B5EF4-FFF2-40B4-BE49-F238E27FC236}">
                    <a16:creationId xmlns:a16="http://schemas.microsoft.com/office/drawing/2014/main" id="{14D4E48F-F2B3-41B5-989F-BF494CFC7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4738" y="2603500"/>
                <a:ext cx="47625" cy="52388"/>
              </a:xfrm>
              <a:custGeom>
                <a:avLst/>
                <a:gdLst>
                  <a:gd name="T0" fmla="*/ 153 w 153"/>
                  <a:gd name="T1" fmla="*/ 30 h 167"/>
                  <a:gd name="T2" fmla="*/ 146 w 153"/>
                  <a:gd name="T3" fmla="*/ 0 h 167"/>
                  <a:gd name="T4" fmla="*/ 111 w 153"/>
                  <a:gd name="T5" fmla="*/ 30 h 167"/>
                  <a:gd name="T6" fmla="*/ 21 w 153"/>
                  <a:gd name="T7" fmla="*/ 71 h 167"/>
                  <a:gd name="T8" fmla="*/ 0 w 153"/>
                  <a:gd name="T9" fmla="*/ 91 h 167"/>
                  <a:gd name="T10" fmla="*/ 28 w 153"/>
                  <a:gd name="T11" fmla="*/ 130 h 167"/>
                  <a:gd name="T12" fmla="*/ 45 w 153"/>
                  <a:gd name="T13" fmla="*/ 151 h 167"/>
                  <a:gd name="T14" fmla="*/ 88 w 153"/>
                  <a:gd name="T15" fmla="*/ 167 h 167"/>
                  <a:gd name="T16" fmla="*/ 94 w 153"/>
                  <a:gd name="T17" fmla="*/ 130 h 167"/>
                  <a:gd name="T18" fmla="*/ 104 w 153"/>
                  <a:gd name="T19" fmla="*/ 87 h 167"/>
                  <a:gd name="T20" fmla="*/ 121 w 153"/>
                  <a:gd name="T21" fmla="*/ 70 h 167"/>
                  <a:gd name="T22" fmla="*/ 153 w 153"/>
                  <a:gd name="T23" fmla="*/ 3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3" h="167">
                    <a:moveTo>
                      <a:pt x="153" y="30"/>
                    </a:moveTo>
                    <a:lnTo>
                      <a:pt x="146" y="0"/>
                    </a:lnTo>
                    <a:lnTo>
                      <a:pt x="111" y="30"/>
                    </a:lnTo>
                    <a:lnTo>
                      <a:pt x="21" y="71"/>
                    </a:lnTo>
                    <a:lnTo>
                      <a:pt x="0" y="91"/>
                    </a:lnTo>
                    <a:lnTo>
                      <a:pt x="28" y="130"/>
                    </a:lnTo>
                    <a:lnTo>
                      <a:pt x="45" y="151"/>
                    </a:lnTo>
                    <a:lnTo>
                      <a:pt x="88" y="167"/>
                    </a:lnTo>
                    <a:lnTo>
                      <a:pt x="94" y="130"/>
                    </a:lnTo>
                    <a:lnTo>
                      <a:pt x="104" y="87"/>
                    </a:lnTo>
                    <a:lnTo>
                      <a:pt x="121" y="70"/>
                    </a:lnTo>
                    <a:lnTo>
                      <a:pt x="153" y="3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93" name="Freeform 948">
              <a:extLst>
                <a:ext uri="{FF2B5EF4-FFF2-40B4-BE49-F238E27FC236}">
                  <a16:creationId xmlns:a16="http://schemas.microsoft.com/office/drawing/2014/main" id="{5FB1ADDE-B648-484E-98CF-F3BAE269D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731" y="0"/>
              <a:ext cx="4165400" cy="5099075"/>
            </a:xfrm>
            <a:custGeom>
              <a:avLst/>
              <a:gdLst>
                <a:gd name="connsiteX0" fmla="*/ 120841 w 4483100"/>
                <a:gd name="connsiteY0" fmla="*/ 3421063 h 5487988"/>
                <a:gd name="connsiteX1" fmla="*/ 130356 w 4483100"/>
                <a:gd name="connsiteY1" fmla="*/ 3437891 h 5487988"/>
                <a:gd name="connsiteX2" fmla="*/ 126550 w 4483100"/>
                <a:gd name="connsiteY2" fmla="*/ 3461068 h 5487988"/>
                <a:gd name="connsiteX3" fmla="*/ 121158 w 4483100"/>
                <a:gd name="connsiteY3" fmla="*/ 3490596 h 5487988"/>
                <a:gd name="connsiteX4" fmla="*/ 105617 w 4483100"/>
                <a:gd name="connsiteY4" fmla="*/ 3516313 h 5487988"/>
                <a:gd name="connsiteX5" fmla="*/ 82781 w 4483100"/>
                <a:gd name="connsiteY5" fmla="*/ 3539491 h 5487988"/>
                <a:gd name="connsiteX6" fmla="*/ 97688 w 4483100"/>
                <a:gd name="connsiteY6" fmla="*/ 3548698 h 5487988"/>
                <a:gd name="connsiteX7" fmla="*/ 107203 w 4483100"/>
                <a:gd name="connsiteY7" fmla="*/ 3546476 h 5487988"/>
                <a:gd name="connsiteX8" fmla="*/ 118938 w 4483100"/>
                <a:gd name="connsiteY8" fmla="*/ 3554731 h 5487988"/>
                <a:gd name="connsiteX9" fmla="*/ 126233 w 4483100"/>
                <a:gd name="connsiteY9" fmla="*/ 3555683 h 5487988"/>
                <a:gd name="connsiteX10" fmla="*/ 137968 w 4483100"/>
                <a:gd name="connsiteY10" fmla="*/ 3545206 h 5487988"/>
                <a:gd name="connsiteX11" fmla="*/ 137651 w 4483100"/>
                <a:gd name="connsiteY11" fmla="*/ 3502026 h 5487988"/>
                <a:gd name="connsiteX12" fmla="*/ 156364 w 4483100"/>
                <a:gd name="connsiteY12" fmla="*/ 3496628 h 5487988"/>
                <a:gd name="connsiteX13" fmla="*/ 170002 w 4483100"/>
                <a:gd name="connsiteY13" fmla="*/ 3496628 h 5487988"/>
                <a:gd name="connsiteX14" fmla="*/ 205525 w 4483100"/>
                <a:gd name="connsiteY14" fmla="*/ 3520441 h 5487988"/>
                <a:gd name="connsiteX15" fmla="*/ 232167 w 4483100"/>
                <a:gd name="connsiteY15" fmla="*/ 3528696 h 5487988"/>
                <a:gd name="connsiteX16" fmla="*/ 273082 w 4483100"/>
                <a:gd name="connsiteY16" fmla="*/ 3528061 h 5487988"/>
                <a:gd name="connsiteX17" fmla="*/ 303213 w 4483100"/>
                <a:gd name="connsiteY17" fmla="*/ 3564573 h 5487988"/>
                <a:gd name="connsiteX18" fmla="*/ 289575 w 4483100"/>
                <a:gd name="connsiteY18" fmla="*/ 3603944 h 5487988"/>
                <a:gd name="connsiteX19" fmla="*/ 302578 w 4483100"/>
                <a:gd name="connsiteY19" fmla="*/ 3648711 h 5487988"/>
                <a:gd name="connsiteX20" fmla="*/ 235022 w 4483100"/>
                <a:gd name="connsiteY20" fmla="*/ 3657601 h 5487988"/>
                <a:gd name="connsiteX21" fmla="*/ 156047 w 4483100"/>
                <a:gd name="connsiteY21" fmla="*/ 3638869 h 5487988"/>
                <a:gd name="connsiteX22" fmla="*/ 0 w 4483100"/>
                <a:gd name="connsiteY22" fmla="*/ 3632519 h 5487988"/>
                <a:gd name="connsiteX23" fmla="*/ 12686 w 4483100"/>
                <a:gd name="connsiteY23" fmla="*/ 3616961 h 5487988"/>
                <a:gd name="connsiteX24" fmla="*/ 18713 w 4483100"/>
                <a:gd name="connsiteY24" fmla="*/ 3601086 h 5487988"/>
                <a:gd name="connsiteX25" fmla="*/ 37743 w 4483100"/>
                <a:gd name="connsiteY25" fmla="*/ 3601086 h 5487988"/>
                <a:gd name="connsiteX26" fmla="*/ 61213 w 4483100"/>
                <a:gd name="connsiteY26" fmla="*/ 3600769 h 5487988"/>
                <a:gd name="connsiteX27" fmla="*/ 58676 w 4483100"/>
                <a:gd name="connsiteY27" fmla="*/ 3580766 h 5487988"/>
                <a:gd name="connsiteX28" fmla="*/ 48527 w 4483100"/>
                <a:gd name="connsiteY28" fmla="*/ 3589338 h 5487988"/>
                <a:gd name="connsiteX29" fmla="*/ 37743 w 4483100"/>
                <a:gd name="connsiteY29" fmla="*/ 3582988 h 5487988"/>
                <a:gd name="connsiteX30" fmla="*/ 30131 w 4483100"/>
                <a:gd name="connsiteY30" fmla="*/ 3576638 h 5487988"/>
                <a:gd name="connsiteX31" fmla="*/ 14589 w 4483100"/>
                <a:gd name="connsiteY31" fmla="*/ 3590291 h 5487988"/>
                <a:gd name="connsiteX32" fmla="*/ 8246 w 4483100"/>
                <a:gd name="connsiteY32" fmla="*/ 3584576 h 5487988"/>
                <a:gd name="connsiteX33" fmla="*/ 18396 w 4483100"/>
                <a:gd name="connsiteY33" fmla="*/ 3572828 h 5487988"/>
                <a:gd name="connsiteX34" fmla="*/ 19347 w 4483100"/>
                <a:gd name="connsiteY34" fmla="*/ 3556953 h 5487988"/>
                <a:gd name="connsiteX35" fmla="*/ 19347 w 4483100"/>
                <a:gd name="connsiteY35" fmla="*/ 3549333 h 5487988"/>
                <a:gd name="connsiteX36" fmla="*/ 27911 w 4483100"/>
                <a:gd name="connsiteY36" fmla="*/ 3542983 h 5487988"/>
                <a:gd name="connsiteX37" fmla="*/ 38694 w 4483100"/>
                <a:gd name="connsiteY37" fmla="*/ 3548381 h 5487988"/>
                <a:gd name="connsiteX38" fmla="*/ 63751 w 4483100"/>
                <a:gd name="connsiteY38" fmla="*/ 3542666 h 5487988"/>
                <a:gd name="connsiteX39" fmla="*/ 86904 w 4483100"/>
                <a:gd name="connsiteY39" fmla="*/ 3525838 h 5487988"/>
                <a:gd name="connsiteX40" fmla="*/ 106886 w 4483100"/>
                <a:gd name="connsiteY40" fmla="*/ 3500121 h 5487988"/>
                <a:gd name="connsiteX41" fmla="*/ 119255 w 4483100"/>
                <a:gd name="connsiteY41" fmla="*/ 3468371 h 5487988"/>
                <a:gd name="connsiteX42" fmla="*/ 122110 w 4483100"/>
                <a:gd name="connsiteY42" fmla="*/ 3437891 h 5487988"/>
                <a:gd name="connsiteX43" fmla="*/ 1476375 w 4483100"/>
                <a:gd name="connsiteY43" fmla="*/ 2216150 h 5487988"/>
                <a:gd name="connsiteX44" fmla="*/ 1477963 w 4483100"/>
                <a:gd name="connsiteY44" fmla="*/ 2234693 h 5487988"/>
                <a:gd name="connsiteX45" fmla="*/ 1473200 w 4483100"/>
                <a:gd name="connsiteY45" fmla="*/ 2252910 h 5487988"/>
                <a:gd name="connsiteX46" fmla="*/ 1463675 w 4483100"/>
                <a:gd name="connsiteY46" fmla="*/ 2255838 h 5487988"/>
                <a:gd name="connsiteX47" fmla="*/ 1458913 w 4483100"/>
                <a:gd name="connsiteY47" fmla="*/ 2232090 h 5487988"/>
                <a:gd name="connsiteX48" fmla="*/ 1465580 w 4483100"/>
                <a:gd name="connsiteY48" fmla="*/ 2220379 h 5487988"/>
                <a:gd name="connsiteX49" fmla="*/ 1515025 w 4483100"/>
                <a:gd name="connsiteY49" fmla="*/ 1581150 h 5487988"/>
                <a:gd name="connsiteX50" fmla="*/ 1522814 w 4483100"/>
                <a:gd name="connsiteY50" fmla="*/ 1589664 h 5487988"/>
                <a:gd name="connsiteX51" fmla="*/ 1519386 w 4483100"/>
                <a:gd name="connsiteY51" fmla="*/ 1599439 h 5487988"/>
                <a:gd name="connsiteX52" fmla="*/ 1527176 w 4483100"/>
                <a:gd name="connsiteY52" fmla="*/ 1608268 h 5487988"/>
                <a:gd name="connsiteX53" fmla="*/ 1520321 w 4483100"/>
                <a:gd name="connsiteY53" fmla="*/ 1627188 h 5487988"/>
                <a:gd name="connsiteX54" fmla="*/ 1514713 w 4483100"/>
                <a:gd name="connsiteY54" fmla="*/ 1610160 h 5487988"/>
                <a:gd name="connsiteX55" fmla="*/ 1493838 w 4483100"/>
                <a:gd name="connsiteY55" fmla="*/ 1600070 h 5487988"/>
                <a:gd name="connsiteX56" fmla="*/ 1500692 w 4483100"/>
                <a:gd name="connsiteY56" fmla="*/ 1585250 h 5487988"/>
                <a:gd name="connsiteX57" fmla="*/ 1508170 w 4483100"/>
                <a:gd name="connsiteY57" fmla="*/ 1592502 h 5487988"/>
                <a:gd name="connsiteX58" fmla="*/ 1522413 w 4483100"/>
                <a:gd name="connsiteY58" fmla="*/ 1579563 h 5487988"/>
                <a:gd name="connsiteX59" fmla="*/ 1538288 w 4483100"/>
                <a:gd name="connsiteY59" fmla="*/ 1583250 h 5487988"/>
                <a:gd name="connsiteX60" fmla="*/ 1526624 w 4483100"/>
                <a:gd name="connsiteY60" fmla="*/ 1589088 h 5487988"/>
                <a:gd name="connsiteX61" fmla="*/ 2162175 w 4483100"/>
                <a:gd name="connsiteY61" fmla="*/ 1201738 h 5487988"/>
                <a:gd name="connsiteX62" fmla="*/ 2179638 w 4483100"/>
                <a:gd name="connsiteY62" fmla="*/ 1214121 h 5487988"/>
                <a:gd name="connsiteX63" fmla="*/ 2175354 w 4483100"/>
                <a:gd name="connsiteY63" fmla="*/ 1235076 h 5487988"/>
                <a:gd name="connsiteX64" fmla="*/ 2163493 w 4483100"/>
                <a:gd name="connsiteY64" fmla="*/ 1223963 h 5487988"/>
                <a:gd name="connsiteX65" fmla="*/ 3160272 w 4483100"/>
                <a:gd name="connsiteY65" fmla="*/ 908050 h 5487988"/>
                <a:gd name="connsiteX66" fmla="*/ 3178579 w 4483100"/>
                <a:gd name="connsiteY66" fmla="*/ 911148 h 5487988"/>
                <a:gd name="connsiteX67" fmla="*/ 3198813 w 4483100"/>
                <a:gd name="connsiteY67" fmla="*/ 914865 h 5487988"/>
                <a:gd name="connsiteX68" fmla="*/ 3182112 w 4483100"/>
                <a:gd name="connsiteY68" fmla="*/ 933450 h 5487988"/>
                <a:gd name="connsiteX69" fmla="*/ 3158345 w 4483100"/>
                <a:gd name="connsiteY69" fmla="*/ 931901 h 5487988"/>
                <a:gd name="connsiteX70" fmla="*/ 3143250 w 4483100"/>
                <a:gd name="connsiteY70" fmla="*/ 925706 h 5487988"/>
                <a:gd name="connsiteX71" fmla="*/ 3214290 w 4483100"/>
                <a:gd name="connsiteY71" fmla="*/ 862013 h 5487988"/>
                <a:gd name="connsiteX72" fmla="*/ 3222625 w 4483100"/>
                <a:gd name="connsiteY72" fmla="*/ 876349 h 5487988"/>
                <a:gd name="connsiteX73" fmla="*/ 3217995 w 4483100"/>
                <a:gd name="connsiteY73" fmla="*/ 903464 h 5487988"/>
                <a:gd name="connsiteX74" fmla="*/ 3209660 w 4483100"/>
                <a:gd name="connsiteY74" fmla="*/ 912813 h 5487988"/>
                <a:gd name="connsiteX75" fmla="*/ 3200400 w 4483100"/>
                <a:gd name="connsiteY75" fmla="*/ 909697 h 5487988"/>
                <a:gd name="connsiteX76" fmla="*/ 3205339 w 4483100"/>
                <a:gd name="connsiteY76" fmla="*/ 886634 h 5487988"/>
                <a:gd name="connsiteX77" fmla="*/ 3195638 w 4483100"/>
                <a:gd name="connsiteY77" fmla="*/ 849313 h 5487988"/>
                <a:gd name="connsiteX78" fmla="*/ 3187700 w 4483100"/>
                <a:gd name="connsiteY78" fmla="*/ 887413 h 5487988"/>
                <a:gd name="connsiteX79" fmla="*/ 3179763 w 4483100"/>
                <a:gd name="connsiteY79" fmla="*/ 872491 h 5487988"/>
                <a:gd name="connsiteX80" fmla="*/ 3179763 w 4483100"/>
                <a:gd name="connsiteY80" fmla="*/ 856933 h 5487988"/>
                <a:gd name="connsiteX81" fmla="*/ 3246438 w 4483100"/>
                <a:gd name="connsiteY81" fmla="*/ 822325 h 5487988"/>
                <a:gd name="connsiteX82" fmla="*/ 3246438 w 4483100"/>
                <a:gd name="connsiteY82" fmla="*/ 833542 h 5487988"/>
                <a:gd name="connsiteX83" fmla="*/ 3223738 w 4483100"/>
                <a:gd name="connsiteY83" fmla="*/ 855663 h 5487988"/>
                <a:gd name="connsiteX84" fmla="*/ 3216275 w 4483100"/>
                <a:gd name="connsiteY84" fmla="*/ 844447 h 5487988"/>
                <a:gd name="connsiteX85" fmla="*/ 3016251 w 4483100"/>
                <a:gd name="connsiteY85" fmla="*/ 765175 h 5487988"/>
                <a:gd name="connsiteX86" fmla="*/ 3005840 w 4483100"/>
                <a:gd name="connsiteY86" fmla="*/ 772178 h 5487988"/>
                <a:gd name="connsiteX87" fmla="*/ 2968300 w 4483100"/>
                <a:gd name="connsiteY87" fmla="*/ 787400 h 5487988"/>
                <a:gd name="connsiteX88" fmla="*/ 2967038 w 4483100"/>
                <a:gd name="connsiteY88" fmla="*/ 779789 h 5487988"/>
                <a:gd name="connsiteX89" fmla="*/ 2985650 w 4483100"/>
                <a:gd name="connsiteY89" fmla="*/ 767002 h 5487988"/>
                <a:gd name="connsiteX90" fmla="*/ 3360738 w 4483100"/>
                <a:gd name="connsiteY90" fmla="*/ 657225 h 5487988"/>
                <a:gd name="connsiteX91" fmla="*/ 3391736 w 4483100"/>
                <a:gd name="connsiteY91" fmla="*/ 658178 h 5487988"/>
                <a:gd name="connsiteX92" fmla="*/ 3408672 w 4483100"/>
                <a:gd name="connsiteY92" fmla="*/ 674688 h 5487988"/>
                <a:gd name="connsiteX93" fmla="*/ 3409951 w 4483100"/>
                <a:gd name="connsiteY93" fmla="*/ 684213 h 5487988"/>
                <a:gd name="connsiteX94" fmla="*/ 3384066 w 4483100"/>
                <a:gd name="connsiteY94" fmla="*/ 666433 h 5487988"/>
                <a:gd name="connsiteX95" fmla="*/ 3714750 w 4483100"/>
                <a:gd name="connsiteY95" fmla="*/ 517525 h 5487988"/>
                <a:gd name="connsiteX96" fmla="*/ 3756071 w 4483100"/>
                <a:gd name="connsiteY96" fmla="*/ 569482 h 5487988"/>
                <a:gd name="connsiteX97" fmla="*/ 3757613 w 4483100"/>
                <a:gd name="connsiteY97" fmla="*/ 598170 h 5487988"/>
                <a:gd name="connsiteX98" fmla="*/ 3754838 w 4483100"/>
                <a:gd name="connsiteY98" fmla="*/ 598488 h 5487988"/>
                <a:gd name="connsiteX99" fmla="*/ 3752679 w 4483100"/>
                <a:gd name="connsiteY99" fmla="*/ 598488 h 5487988"/>
                <a:gd name="connsiteX100" fmla="*/ 3752062 w 4483100"/>
                <a:gd name="connsiteY100" fmla="*/ 598170 h 5487988"/>
                <a:gd name="connsiteX101" fmla="*/ 3751446 w 4483100"/>
                <a:gd name="connsiteY101" fmla="*/ 597532 h 5487988"/>
                <a:gd name="connsiteX102" fmla="*/ 3742503 w 4483100"/>
                <a:gd name="connsiteY102" fmla="*/ 572988 h 5487988"/>
                <a:gd name="connsiteX103" fmla="*/ 3717526 w 4483100"/>
                <a:gd name="connsiteY103" fmla="*/ 539201 h 5487988"/>
                <a:gd name="connsiteX104" fmla="*/ 2798777 w 4483100"/>
                <a:gd name="connsiteY104" fmla="*/ 492125 h 5487988"/>
                <a:gd name="connsiteX105" fmla="*/ 2819927 w 4483100"/>
                <a:gd name="connsiteY105" fmla="*/ 518198 h 5487988"/>
                <a:gd name="connsiteX106" fmla="*/ 2832555 w 4483100"/>
                <a:gd name="connsiteY106" fmla="*/ 514700 h 5487988"/>
                <a:gd name="connsiteX107" fmla="*/ 2873909 w 4483100"/>
                <a:gd name="connsiteY107" fmla="*/ 550628 h 5487988"/>
                <a:gd name="connsiteX108" fmla="*/ 2870753 w 4483100"/>
                <a:gd name="connsiteY108" fmla="*/ 560803 h 5487988"/>
                <a:gd name="connsiteX109" fmla="*/ 2877382 w 4483100"/>
                <a:gd name="connsiteY109" fmla="*/ 573521 h 5487988"/>
                <a:gd name="connsiteX110" fmla="*/ 2879276 w 4483100"/>
                <a:gd name="connsiteY110" fmla="*/ 555398 h 5487988"/>
                <a:gd name="connsiteX111" fmla="*/ 2884643 w 4483100"/>
                <a:gd name="connsiteY111" fmla="*/ 553490 h 5487988"/>
                <a:gd name="connsiteX112" fmla="*/ 2891903 w 4483100"/>
                <a:gd name="connsiteY112" fmla="*/ 576700 h 5487988"/>
                <a:gd name="connsiteX113" fmla="*/ 2911476 w 4483100"/>
                <a:gd name="connsiteY113" fmla="*/ 597685 h 5487988"/>
                <a:gd name="connsiteX114" fmla="*/ 2899795 w 4483100"/>
                <a:gd name="connsiteY114" fmla="*/ 625983 h 5487988"/>
                <a:gd name="connsiteX115" fmla="*/ 2891272 w 4483100"/>
                <a:gd name="connsiteY115" fmla="*/ 614537 h 5487988"/>
                <a:gd name="connsiteX116" fmla="*/ 2895376 w 4483100"/>
                <a:gd name="connsiteY116" fmla="*/ 595460 h 5487988"/>
                <a:gd name="connsiteX117" fmla="*/ 2884958 w 4483100"/>
                <a:gd name="connsiteY117" fmla="*/ 597685 h 5487988"/>
                <a:gd name="connsiteX118" fmla="*/ 2880854 w 4483100"/>
                <a:gd name="connsiteY118" fmla="*/ 612629 h 5487988"/>
                <a:gd name="connsiteX119" fmla="*/ 2861598 w 4483100"/>
                <a:gd name="connsiteY119" fmla="*/ 613901 h 5487988"/>
                <a:gd name="connsiteX120" fmla="*/ 2860019 w 4483100"/>
                <a:gd name="connsiteY120" fmla="*/ 639019 h 5487988"/>
                <a:gd name="connsiteX121" fmla="*/ 2805722 w 4483100"/>
                <a:gd name="connsiteY121" fmla="*/ 692753 h 5487988"/>
                <a:gd name="connsiteX122" fmla="*/ 2792147 w 4483100"/>
                <a:gd name="connsiteY122" fmla="*/ 687348 h 5487988"/>
                <a:gd name="connsiteX123" fmla="*/ 2784571 w 4483100"/>
                <a:gd name="connsiteY123" fmla="*/ 704199 h 5487988"/>
                <a:gd name="connsiteX124" fmla="*/ 2762789 w 4483100"/>
                <a:gd name="connsiteY124" fmla="*/ 715963 h 5487988"/>
                <a:gd name="connsiteX125" fmla="*/ 2750161 w 4483100"/>
                <a:gd name="connsiteY125" fmla="*/ 703563 h 5487988"/>
                <a:gd name="connsiteX126" fmla="*/ 2742901 w 4483100"/>
                <a:gd name="connsiteY126" fmla="*/ 708968 h 5487988"/>
                <a:gd name="connsiteX127" fmla="*/ 2728063 w 4483100"/>
                <a:gd name="connsiteY127" fmla="*/ 687030 h 5487988"/>
                <a:gd name="connsiteX128" fmla="*/ 2710701 w 4483100"/>
                <a:gd name="connsiteY128" fmla="*/ 680671 h 5487988"/>
                <a:gd name="connsiteX129" fmla="*/ 2713226 w 4483100"/>
                <a:gd name="connsiteY129" fmla="*/ 704835 h 5487988"/>
                <a:gd name="connsiteX130" fmla="*/ 2703756 w 4483100"/>
                <a:gd name="connsiteY130" fmla="*/ 713420 h 5487988"/>
                <a:gd name="connsiteX131" fmla="*/ 2701546 w 4483100"/>
                <a:gd name="connsiteY131" fmla="*/ 709286 h 5487988"/>
                <a:gd name="connsiteX132" fmla="*/ 2696811 w 4483100"/>
                <a:gd name="connsiteY132" fmla="*/ 699748 h 5487988"/>
                <a:gd name="connsiteX133" fmla="*/ 2694285 w 4483100"/>
                <a:gd name="connsiteY133" fmla="*/ 694342 h 5487988"/>
                <a:gd name="connsiteX134" fmla="*/ 2692075 w 4483100"/>
                <a:gd name="connsiteY134" fmla="*/ 689255 h 5487988"/>
                <a:gd name="connsiteX135" fmla="*/ 2691128 w 4483100"/>
                <a:gd name="connsiteY135" fmla="*/ 685440 h 5487988"/>
                <a:gd name="connsiteX136" fmla="*/ 2690813 w 4483100"/>
                <a:gd name="connsiteY136" fmla="*/ 684168 h 5487988"/>
                <a:gd name="connsiteX137" fmla="*/ 2691128 w 4483100"/>
                <a:gd name="connsiteY137" fmla="*/ 682896 h 5487988"/>
                <a:gd name="connsiteX138" fmla="*/ 2692075 w 4483100"/>
                <a:gd name="connsiteY138" fmla="*/ 680989 h 5487988"/>
                <a:gd name="connsiteX139" fmla="*/ 2694285 w 4483100"/>
                <a:gd name="connsiteY139" fmla="*/ 678127 h 5487988"/>
                <a:gd name="connsiteX140" fmla="*/ 2699336 w 4483100"/>
                <a:gd name="connsiteY140" fmla="*/ 671768 h 5487988"/>
                <a:gd name="connsiteX141" fmla="*/ 2705650 w 4483100"/>
                <a:gd name="connsiteY141" fmla="*/ 663819 h 5487988"/>
                <a:gd name="connsiteX142" fmla="*/ 2708175 w 4483100"/>
                <a:gd name="connsiteY142" fmla="*/ 587829 h 5487988"/>
                <a:gd name="connsiteX143" fmla="*/ 2708807 w 4483100"/>
                <a:gd name="connsiteY143" fmla="*/ 584967 h 5487988"/>
                <a:gd name="connsiteX144" fmla="*/ 2710069 w 4483100"/>
                <a:gd name="connsiteY144" fmla="*/ 578926 h 5487988"/>
                <a:gd name="connsiteX145" fmla="*/ 2714805 w 4483100"/>
                <a:gd name="connsiteY145" fmla="*/ 563029 h 5487988"/>
                <a:gd name="connsiteX146" fmla="*/ 2721434 w 4483100"/>
                <a:gd name="connsiteY146" fmla="*/ 540136 h 5487988"/>
                <a:gd name="connsiteX147" fmla="*/ 2760895 w 4483100"/>
                <a:gd name="connsiteY147" fmla="*/ 502618 h 5487988"/>
                <a:gd name="connsiteX148" fmla="*/ 2779204 w 4483100"/>
                <a:gd name="connsiteY148" fmla="*/ 514382 h 5487988"/>
                <a:gd name="connsiteX149" fmla="*/ 2782992 w 4483100"/>
                <a:gd name="connsiteY149" fmla="*/ 494351 h 5487988"/>
                <a:gd name="connsiteX150" fmla="*/ 1148467 w 4483100"/>
                <a:gd name="connsiteY150" fmla="*/ 387350 h 5487988"/>
                <a:gd name="connsiteX151" fmla="*/ 1193242 w 4483100"/>
                <a:gd name="connsiteY151" fmla="*/ 406079 h 5487988"/>
                <a:gd name="connsiteX152" fmla="*/ 1216741 w 4483100"/>
                <a:gd name="connsiteY152" fmla="*/ 436236 h 5487988"/>
                <a:gd name="connsiteX153" fmla="*/ 1232618 w 4483100"/>
                <a:gd name="connsiteY153" fmla="*/ 436236 h 5487988"/>
                <a:gd name="connsiteX154" fmla="*/ 1241192 w 4483100"/>
                <a:gd name="connsiteY154" fmla="*/ 449886 h 5487988"/>
                <a:gd name="connsiteX155" fmla="*/ 1256117 w 4483100"/>
                <a:gd name="connsiteY155" fmla="*/ 449568 h 5487988"/>
                <a:gd name="connsiteX156" fmla="*/ 1230078 w 4483100"/>
                <a:gd name="connsiteY156" fmla="*/ 492106 h 5487988"/>
                <a:gd name="connsiteX157" fmla="*/ 1191971 w 4483100"/>
                <a:gd name="connsiteY157" fmla="*/ 486074 h 5487988"/>
                <a:gd name="connsiteX158" fmla="*/ 1163074 w 4483100"/>
                <a:gd name="connsiteY158" fmla="*/ 460996 h 5487988"/>
                <a:gd name="connsiteX159" fmla="*/ 1145291 w 4483100"/>
                <a:gd name="connsiteY159" fmla="*/ 484170 h 5487988"/>
                <a:gd name="connsiteX160" fmla="*/ 1151642 w 4483100"/>
                <a:gd name="connsiteY160" fmla="*/ 506390 h 5487988"/>
                <a:gd name="connsiteX161" fmla="*/ 1169743 w 4483100"/>
                <a:gd name="connsiteY161" fmla="*/ 491788 h 5487988"/>
                <a:gd name="connsiteX162" fmla="*/ 1177364 w 4483100"/>
                <a:gd name="connsiteY162" fmla="*/ 501946 h 5487988"/>
                <a:gd name="connsiteX163" fmla="*/ 1191019 w 4483100"/>
                <a:gd name="connsiteY163" fmla="*/ 506073 h 5487988"/>
                <a:gd name="connsiteX164" fmla="*/ 1170060 w 4483100"/>
                <a:gd name="connsiteY164" fmla="*/ 525119 h 5487988"/>
                <a:gd name="connsiteX165" fmla="*/ 1179587 w 4483100"/>
                <a:gd name="connsiteY165" fmla="*/ 536547 h 5487988"/>
                <a:gd name="connsiteX166" fmla="*/ 1203721 w 4483100"/>
                <a:gd name="connsiteY166" fmla="*/ 520675 h 5487988"/>
                <a:gd name="connsiteX167" fmla="*/ 1251672 w 4483100"/>
                <a:gd name="connsiteY167" fmla="*/ 524485 h 5487988"/>
                <a:gd name="connsiteX168" fmla="*/ 1234841 w 4483100"/>
                <a:gd name="connsiteY168" fmla="*/ 555276 h 5487988"/>
                <a:gd name="connsiteX169" fmla="*/ 1239287 w 4483100"/>
                <a:gd name="connsiteY169" fmla="*/ 564482 h 5487988"/>
                <a:gd name="connsiteX170" fmla="*/ 1267549 w 4483100"/>
                <a:gd name="connsiteY170" fmla="*/ 536865 h 5487988"/>
                <a:gd name="connsiteX171" fmla="*/ 1269772 w 4483100"/>
                <a:gd name="connsiteY171" fmla="*/ 564482 h 5487988"/>
                <a:gd name="connsiteX172" fmla="*/ 1291048 w 4483100"/>
                <a:gd name="connsiteY172" fmla="*/ 587338 h 5487988"/>
                <a:gd name="connsiteX173" fmla="*/ 1281839 w 4483100"/>
                <a:gd name="connsiteY173" fmla="*/ 613685 h 5487988"/>
                <a:gd name="connsiteX174" fmla="*/ 1260563 w 4483100"/>
                <a:gd name="connsiteY174" fmla="*/ 621304 h 5487988"/>
                <a:gd name="connsiteX175" fmla="*/ 1248179 w 4483100"/>
                <a:gd name="connsiteY175" fmla="*/ 634319 h 5487988"/>
                <a:gd name="connsiteX176" fmla="*/ 1247543 w 4483100"/>
                <a:gd name="connsiteY176" fmla="*/ 678443 h 5487988"/>
                <a:gd name="connsiteX177" fmla="*/ 1222457 w 4483100"/>
                <a:gd name="connsiteY177" fmla="*/ 701617 h 5487988"/>
                <a:gd name="connsiteX178" fmla="*/ 1231031 w 4483100"/>
                <a:gd name="connsiteY178" fmla="*/ 718441 h 5487988"/>
                <a:gd name="connsiteX179" fmla="*/ 1254212 w 4483100"/>
                <a:gd name="connsiteY179" fmla="*/ 705743 h 5487988"/>
                <a:gd name="connsiteX180" fmla="*/ 1264374 w 4483100"/>
                <a:gd name="connsiteY180" fmla="*/ 639081 h 5487988"/>
                <a:gd name="connsiteX181" fmla="*/ 1300892 w 4483100"/>
                <a:gd name="connsiteY181" fmla="*/ 625431 h 5487988"/>
                <a:gd name="connsiteX182" fmla="*/ 1310102 w 4483100"/>
                <a:gd name="connsiteY182" fmla="*/ 578767 h 5487988"/>
                <a:gd name="connsiteX183" fmla="*/ 1328202 w 4483100"/>
                <a:gd name="connsiteY183" fmla="*/ 576545 h 5487988"/>
                <a:gd name="connsiteX184" fmla="*/ 1339634 w 4483100"/>
                <a:gd name="connsiteY184" fmla="*/ 567974 h 5487988"/>
                <a:gd name="connsiteX185" fmla="*/ 1391713 w 4483100"/>
                <a:gd name="connsiteY185" fmla="*/ 580989 h 5487988"/>
                <a:gd name="connsiteX186" fmla="*/ 1435218 w 4483100"/>
                <a:gd name="connsiteY186" fmla="*/ 589243 h 5487988"/>
                <a:gd name="connsiteX187" fmla="*/ 1445062 w 4483100"/>
                <a:gd name="connsiteY187" fmla="*/ 608924 h 5487988"/>
                <a:gd name="connsiteX188" fmla="*/ 1455224 w 4483100"/>
                <a:gd name="connsiteY188" fmla="*/ 599401 h 5487988"/>
                <a:gd name="connsiteX189" fmla="*/ 1459669 w 4483100"/>
                <a:gd name="connsiteY189" fmla="*/ 581624 h 5487988"/>
                <a:gd name="connsiteX190" fmla="*/ 1496823 w 4483100"/>
                <a:gd name="connsiteY190" fmla="*/ 592734 h 5487988"/>
                <a:gd name="connsiteX191" fmla="*/ 1515876 w 4483100"/>
                <a:gd name="connsiteY191" fmla="*/ 607337 h 5487988"/>
                <a:gd name="connsiteX192" fmla="*/ 1522228 w 4483100"/>
                <a:gd name="connsiteY192" fmla="*/ 598766 h 5487988"/>
                <a:gd name="connsiteX193" fmla="*/ 1529531 w 4483100"/>
                <a:gd name="connsiteY193" fmla="*/ 619082 h 5487988"/>
                <a:gd name="connsiteX194" fmla="*/ 1557158 w 4483100"/>
                <a:gd name="connsiteY194" fmla="*/ 617495 h 5487988"/>
                <a:gd name="connsiteX195" fmla="*/ 1577482 w 4483100"/>
                <a:gd name="connsiteY195" fmla="*/ 629875 h 5487988"/>
                <a:gd name="connsiteX196" fmla="*/ 1596535 w 4483100"/>
                <a:gd name="connsiteY196" fmla="*/ 649874 h 5487988"/>
                <a:gd name="connsiteX197" fmla="*/ 1616541 w 4483100"/>
                <a:gd name="connsiteY197" fmla="*/ 658127 h 5487988"/>
                <a:gd name="connsiteX198" fmla="*/ 1633054 w 4483100"/>
                <a:gd name="connsiteY198" fmla="*/ 679078 h 5487988"/>
                <a:gd name="connsiteX199" fmla="*/ 1658458 w 4483100"/>
                <a:gd name="connsiteY199" fmla="*/ 688284 h 5487988"/>
                <a:gd name="connsiteX200" fmla="*/ 1664809 w 4483100"/>
                <a:gd name="connsiteY200" fmla="*/ 703204 h 5487988"/>
                <a:gd name="connsiteX201" fmla="*/ 1693389 w 4483100"/>
                <a:gd name="connsiteY201" fmla="*/ 723520 h 5487988"/>
                <a:gd name="connsiteX202" fmla="*/ 1763251 w 4483100"/>
                <a:gd name="connsiteY202" fmla="*/ 796849 h 5487988"/>
                <a:gd name="connsiteX203" fmla="*/ 1770555 w 4483100"/>
                <a:gd name="connsiteY203" fmla="*/ 818117 h 5487988"/>
                <a:gd name="connsiteX204" fmla="*/ 1784527 w 4483100"/>
                <a:gd name="connsiteY204" fmla="*/ 823196 h 5487988"/>
                <a:gd name="connsiteX205" fmla="*/ 1798182 w 4483100"/>
                <a:gd name="connsiteY205" fmla="*/ 837799 h 5487988"/>
                <a:gd name="connsiteX206" fmla="*/ 1804533 w 4483100"/>
                <a:gd name="connsiteY206" fmla="*/ 833354 h 5487988"/>
                <a:gd name="connsiteX207" fmla="*/ 1789608 w 4483100"/>
                <a:gd name="connsiteY207" fmla="*/ 817800 h 5487988"/>
                <a:gd name="connsiteX208" fmla="*/ 1789608 w 4483100"/>
                <a:gd name="connsiteY208" fmla="*/ 801928 h 5487988"/>
                <a:gd name="connsiteX209" fmla="*/ 1818505 w 4483100"/>
                <a:gd name="connsiteY209" fmla="*/ 827006 h 5487988"/>
                <a:gd name="connsiteX210" fmla="*/ 1818505 w 4483100"/>
                <a:gd name="connsiteY210" fmla="*/ 838751 h 5487988"/>
                <a:gd name="connsiteX211" fmla="*/ 1831525 w 4483100"/>
                <a:gd name="connsiteY211" fmla="*/ 857480 h 5487988"/>
                <a:gd name="connsiteX212" fmla="*/ 1883604 w 4483100"/>
                <a:gd name="connsiteY212" fmla="*/ 878114 h 5487988"/>
                <a:gd name="connsiteX213" fmla="*/ 1900434 w 4483100"/>
                <a:gd name="connsiteY213" fmla="*/ 892716 h 5487988"/>
                <a:gd name="connsiteX214" fmla="*/ 1896941 w 4483100"/>
                <a:gd name="connsiteY214" fmla="*/ 868273 h 5487988"/>
                <a:gd name="connsiteX215" fmla="*/ 1942986 w 4483100"/>
                <a:gd name="connsiteY215" fmla="*/ 914302 h 5487988"/>
                <a:gd name="connsiteX216" fmla="*/ 1946162 w 4483100"/>
                <a:gd name="connsiteY216" fmla="*/ 926047 h 5487988"/>
                <a:gd name="connsiteX217" fmla="*/ 1958229 w 4483100"/>
                <a:gd name="connsiteY217" fmla="*/ 935253 h 5487988"/>
                <a:gd name="connsiteX218" fmla="*/ 1955053 w 4483100"/>
                <a:gd name="connsiteY218" fmla="*/ 953347 h 5487988"/>
                <a:gd name="connsiteX219" fmla="*/ 1966485 w 4483100"/>
                <a:gd name="connsiteY219" fmla="*/ 967949 h 5487988"/>
                <a:gd name="connsiteX220" fmla="*/ 1978235 w 4483100"/>
                <a:gd name="connsiteY220" fmla="*/ 954299 h 5487988"/>
                <a:gd name="connsiteX221" fmla="*/ 1999511 w 4483100"/>
                <a:gd name="connsiteY221" fmla="*/ 972076 h 5487988"/>
                <a:gd name="connsiteX222" fmla="*/ 2024915 w 4483100"/>
                <a:gd name="connsiteY222" fmla="*/ 981282 h 5487988"/>
                <a:gd name="connsiteX223" fmla="*/ 2015706 w 4483100"/>
                <a:gd name="connsiteY223" fmla="*/ 1025406 h 5487988"/>
                <a:gd name="connsiteX224" fmla="*/ 2030949 w 4483100"/>
                <a:gd name="connsiteY224" fmla="*/ 1043183 h 5487988"/>
                <a:gd name="connsiteX225" fmla="*/ 2027138 w 4483100"/>
                <a:gd name="connsiteY225" fmla="*/ 1093973 h 5487988"/>
                <a:gd name="connsiteX226" fmla="*/ 2032537 w 4483100"/>
                <a:gd name="connsiteY226" fmla="*/ 1109528 h 5487988"/>
                <a:gd name="connsiteX227" fmla="*/ 2050320 w 4483100"/>
                <a:gd name="connsiteY227" fmla="*/ 1099053 h 5487988"/>
                <a:gd name="connsiteX228" fmla="*/ 2054130 w 4483100"/>
                <a:gd name="connsiteY228" fmla="*/ 1130479 h 5487988"/>
                <a:gd name="connsiteX229" fmla="*/ 2012213 w 4483100"/>
                <a:gd name="connsiteY229" fmla="*/ 1214283 h 5487988"/>
                <a:gd name="connsiteX230" fmla="*/ 1950608 w 4483100"/>
                <a:gd name="connsiteY230" fmla="*/ 1307294 h 5487988"/>
                <a:gd name="connsiteX231" fmla="*/ 1879158 w 4483100"/>
                <a:gd name="connsiteY231" fmla="*/ 1341577 h 5487988"/>
                <a:gd name="connsiteX232" fmla="*/ 1809614 w 4483100"/>
                <a:gd name="connsiteY232" fmla="*/ 1367607 h 5487988"/>
                <a:gd name="connsiteX233" fmla="*/ 1720699 w 4483100"/>
                <a:gd name="connsiteY233" fmla="*/ 1357767 h 5487988"/>
                <a:gd name="connsiteX234" fmla="*/ 1649249 w 4483100"/>
                <a:gd name="connsiteY234" fmla="*/ 1321578 h 5487988"/>
                <a:gd name="connsiteX235" fmla="*/ 1587009 w 4483100"/>
                <a:gd name="connsiteY235" fmla="*/ 1316817 h 5487988"/>
                <a:gd name="connsiteX236" fmla="*/ 1545091 w 4483100"/>
                <a:gd name="connsiteY236" fmla="*/ 1298405 h 5487988"/>
                <a:gd name="connsiteX237" fmla="*/ 1532707 w 4483100"/>
                <a:gd name="connsiteY237" fmla="*/ 1304754 h 5487988"/>
                <a:gd name="connsiteX238" fmla="*/ 1497776 w 4483100"/>
                <a:gd name="connsiteY238" fmla="*/ 1283803 h 5487988"/>
                <a:gd name="connsiteX239" fmla="*/ 1488249 w 4483100"/>
                <a:gd name="connsiteY239" fmla="*/ 1293326 h 5487988"/>
                <a:gd name="connsiteX240" fmla="*/ 1478405 w 4483100"/>
                <a:gd name="connsiteY240" fmla="*/ 1268248 h 5487988"/>
                <a:gd name="connsiteX241" fmla="*/ 1453318 w 4483100"/>
                <a:gd name="connsiteY241" fmla="*/ 1269836 h 5487988"/>
                <a:gd name="connsiteX242" fmla="*/ 1424103 w 4483100"/>
                <a:gd name="connsiteY242" fmla="*/ 1242536 h 5487988"/>
                <a:gd name="connsiteX243" fmla="*/ 1406638 w 4483100"/>
                <a:gd name="connsiteY243" fmla="*/ 1268883 h 5487988"/>
                <a:gd name="connsiteX244" fmla="*/ 1382186 w 4483100"/>
                <a:gd name="connsiteY244" fmla="*/ 1246980 h 5487988"/>
                <a:gd name="connsiteX245" fmla="*/ 1391395 w 4483100"/>
                <a:gd name="connsiteY245" fmla="*/ 1223807 h 5487988"/>
                <a:gd name="connsiteX246" fmla="*/ 1372025 w 4483100"/>
                <a:gd name="connsiteY246" fmla="*/ 1218727 h 5487988"/>
                <a:gd name="connsiteX247" fmla="*/ 1367896 w 4483100"/>
                <a:gd name="connsiteY247" fmla="*/ 1206030 h 5487988"/>
                <a:gd name="connsiteX248" fmla="*/ 1352019 w 4483100"/>
                <a:gd name="connsiteY248" fmla="*/ 1209522 h 5487988"/>
                <a:gd name="connsiteX249" fmla="*/ 1338046 w 4483100"/>
                <a:gd name="connsiteY249" fmla="*/ 1228568 h 5487988"/>
                <a:gd name="connsiteX250" fmla="*/ 1308514 w 4483100"/>
                <a:gd name="connsiteY250" fmla="*/ 1205712 h 5487988"/>
                <a:gd name="connsiteX251" fmla="*/ 1304386 w 4483100"/>
                <a:gd name="connsiteY251" fmla="*/ 1213014 h 5487988"/>
                <a:gd name="connsiteX252" fmla="*/ 1272313 w 4483100"/>
                <a:gd name="connsiteY252" fmla="*/ 1201903 h 5487988"/>
                <a:gd name="connsiteX253" fmla="*/ 1267232 w 4483100"/>
                <a:gd name="connsiteY253" fmla="*/ 1189205 h 5487988"/>
                <a:gd name="connsiteX254" fmla="*/ 1246908 w 4483100"/>
                <a:gd name="connsiteY254" fmla="*/ 1185079 h 5487988"/>
                <a:gd name="connsiteX255" fmla="*/ 1234841 w 4483100"/>
                <a:gd name="connsiteY255" fmla="*/ 1136828 h 5487988"/>
                <a:gd name="connsiteX256" fmla="*/ 1210390 w 4483100"/>
                <a:gd name="connsiteY256" fmla="*/ 1119051 h 5487988"/>
                <a:gd name="connsiteX257" fmla="*/ 1162757 w 4483100"/>
                <a:gd name="connsiteY257" fmla="*/ 1117146 h 5487988"/>
                <a:gd name="connsiteX258" fmla="*/ 1158311 w 4483100"/>
                <a:gd name="connsiteY258" fmla="*/ 1122543 h 5487988"/>
                <a:gd name="connsiteX259" fmla="*/ 1170060 w 4483100"/>
                <a:gd name="connsiteY259" fmla="*/ 1127939 h 5487988"/>
                <a:gd name="connsiteX260" fmla="*/ 1188478 w 4483100"/>
                <a:gd name="connsiteY260" fmla="*/ 1149843 h 5487988"/>
                <a:gd name="connsiteX261" fmla="*/ 1204039 w 4483100"/>
                <a:gd name="connsiteY261" fmla="*/ 1145716 h 5487988"/>
                <a:gd name="connsiteX262" fmla="*/ 1198005 w 4483100"/>
                <a:gd name="connsiteY262" fmla="*/ 1170794 h 5487988"/>
                <a:gd name="connsiteX263" fmla="*/ 1211025 w 4483100"/>
                <a:gd name="connsiteY263" fmla="*/ 1199999 h 5487988"/>
                <a:gd name="connsiteX264" fmla="*/ 1222774 w 4483100"/>
                <a:gd name="connsiteY264" fmla="*/ 1204443 h 5487988"/>
                <a:gd name="connsiteX265" fmla="*/ 1239922 w 4483100"/>
                <a:gd name="connsiteY265" fmla="*/ 1228251 h 5487988"/>
                <a:gd name="connsiteX266" fmla="*/ 1264374 w 4483100"/>
                <a:gd name="connsiteY266" fmla="*/ 1238726 h 5487988"/>
                <a:gd name="connsiteX267" fmla="*/ 1250719 w 4483100"/>
                <a:gd name="connsiteY267" fmla="*/ 1250154 h 5487988"/>
                <a:gd name="connsiteX268" fmla="*/ 1251989 w 4483100"/>
                <a:gd name="connsiteY268" fmla="*/ 1266344 h 5487988"/>
                <a:gd name="connsiteX269" fmla="*/ 1272948 w 4483100"/>
                <a:gd name="connsiteY269" fmla="*/ 1265074 h 5487988"/>
                <a:gd name="connsiteX270" fmla="*/ 1313277 w 4483100"/>
                <a:gd name="connsiteY270" fmla="*/ 1293009 h 5487988"/>
                <a:gd name="connsiteX271" fmla="*/ 1309466 w 4483100"/>
                <a:gd name="connsiteY271" fmla="*/ 1306976 h 5487988"/>
                <a:gd name="connsiteX272" fmla="*/ 1281839 w 4483100"/>
                <a:gd name="connsiteY272" fmla="*/ 1312055 h 5487988"/>
                <a:gd name="connsiteX273" fmla="*/ 1294541 w 4483100"/>
                <a:gd name="connsiteY273" fmla="*/ 1324753 h 5487988"/>
                <a:gd name="connsiteX274" fmla="*/ 1318040 w 4483100"/>
                <a:gd name="connsiteY274" fmla="*/ 1321261 h 5487988"/>
                <a:gd name="connsiteX275" fmla="*/ 1352019 w 4483100"/>
                <a:gd name="connsiteY275" fmla="*/ 1329514 h 5487988"/>
                <a:gd name="connsiteX276" fmla="*/ 1363768 w 4483100"/>
                <a:gd name="connsiteY276" fmla="*/ 1343164 h 5487988"/>
                <a:gd name="connsiteX277" fmla="*/ 1359640 w 4483100"/>
                <a:gd name="connsiteY277" fmla="*/ 1361893 h 5487988"/>
                <a:gd name="connsiteX278" fmla="*/ 1377741 w 4483100"/>
                <a:gd name="connsiteY278" fmla="*/ 1358719 h 5487988"/>
                <a:gd name="connsiteX279" fmla="*/ 1407591 w 4483100"/>
                <a:gd name="connsiteY279" fmla="*/ 1374273 h 5487988"/>
                <a:gd name="connsiteX280" fmla="*/ 1417117 w 4483100"/>
                <a:gd name="connsiteY280" fmla="*/ 1403795 h 5487988"/>
                <a:gd name="connsiteX281" fmla="*/ 1426961 w 4483100"/>
                <a:gd name="connsiteY281" fmla="*/ 1414271 h 5487988"/>
                <a:gd name="connsiteX282" fmla="*/ 1405050 w 4483100"/>
                <a:gd name="connsiteY282" fmla="*/ 1446967 h 5487988"/>
                <a:gd name="connsiteX283" fmla="*/ 1416800 w 4483100"/>
                <a:gd name="connsiteY283" fmla="*/ 1475537 h 5487988"/>
                <a:gd name="connsiteX284" fmla="*/ 1407273 w 4483100"/>
                <a:gd name="connsiteY284" fmla="*/ 1484108 h 5487988"/>
                <a:gd name="connsiteX285" fmla="*/ 1405368 w 4483100"/>
                <a:gd name="connsiteY285" fmla="*/ 1521883 h 5487988"/>
                <a:gd name="connsiteX286" fmla="*/ 1380281 w 4483100"/>
                <a:gd name="connsiteY286" fmla="*/ 1519979 h 5487988"/>
                <a:gd name="connsiteX287" fmla="*/ 1371707 w 4483100"/>
                <a:gd name="connsiteY287" fmla="*/ 1538073 h 5487988"/>
                <a:gd name="connsiteX288" fmla="*/ 1389808 w 4483100"/>
                <a:gd name="connsiteY288" fmla="*/ 1547279 h 5487988"/>
                <a:gd name="connsiteX289" fmla="*/ 1390125 w 4483100"/>
                <a:gd name="connsiteY289" fmla="*/ 1563151 h 5487988"/>
                <a:gd name="connsiteX290" fmla="*/ 1401875 w 4483100"/>
                <a:gd name="connsiteY290" fmla="*/ 1570452 h 5487988"/>
                <a:gd name="connsiteX291" fmla="*/ 1418387 w 4483100"/>
                <a:gd name="connsiteY291" fmla="*/ 1643781 h 5487988"/>
                <a:gd name="connsiteX292" fmla="*/ 1436170 w 4483100"/>
                <a:gd name="connsiteY292" fmla="*/ 1637432 h 5487988"/>
                <a:gd name="connsiteX293" fmla="*/ 1439664 w 4483100"/>
                <a:gd name="connsiteY293" fmla="*/ 1663780 h 5487988"/>
                <a:gd name="connsiteX294" fmla="*/ 1428232 w 4483100"/>
                <a:gd name="connsiteY294" fmla="*/ 1681874 h 5487988"/>
                <a:gd name="connsiteX295" fmla="*/ 1448555 w 4483100"/>
                <a:gd name="connsiteY295" fmla="*/ 1705682 h 5487988"/>
                <a:gd name="connsiteX296" fmla="*/ 1435853 w 4483100"/>
                <a:gd name="connsiteY296" fmla="*/ 1716475 h 5487988"/>
                <a:gd name="connsiteX297" fmla="*/ 1401239 w 4483100"/>
                <a:gd name="connsiteY297" fmla="*/ 1734886 h 5487988"/>
                <a:gd name="connsiteX298" fmla="*/ 1376470 w 4483100"/>
                <a:gd name="connsiteY298" fmla="*/ 1798057 h 5487988"/>
                <a:gd name="connsiteX299" fmla="*/ 1379963 w 4483100"/>
                <a:gd name="connsiteY299" fmla="*/ 1852022 h 5487988"/>
                <a:gd name="connsiteX300" fmla="*/ 1380281 w 4483100"/>
                <a:gd name="connsiteY300" fmla="*/ 1891702 h 5487988"/>
                <a:gd name="connsiteX301" fmla="*/ 1372025 w 4483100"/>
                <a:gd name="connsiteY301" fmla="*/ 1907891 h 5487988"/>
                <a:gd name="connsiteX302" fmla="*/ 1391395 w 4483100"/>
                <a:gd name="connsiteY302" fmla="*/ 1924398 h 5487988"/>
                <a:gd name="connsiteX303" fmla="*/ 1391078 w 4483100"/>
                <a:gd name="connsiteY303" fmla="*/ 1904717 h 5487988"/>
                <a:gd name="connsiteX304" fmla="*/ 1398382 w 4483100"/>
                <a:gd name="connsiteY304" fmla="*/ 1900273 h 5487988"/>
                <a:gd name="connsiteX305" fmla="*/ 1417117 w 4483100"/>
                <a:gd name="connsiteY305" fmla="*/ 1964396 h 5487988"/>
                <a:gd name="connsiteX306" fmla="*/ 1432042 w 4483100"/>
                <a:gd name="connsiteY306" fmla="*/ 1965031 h 5487988"/>
                <a:gd name="connsiteX307" fmla="*/ 1437758 w 4483100"/>
                <a:gd name="connsiteY307" fmla="*/ 2017726 h 5487988"/>
                <a:gd name="connsiteX308" fmla="*/ 1446015 w 4483100"/>
                <a:gd name="connsiteY308" fmla="*/ 2029471 h 5487988"/>
                <a:gd name="connsiteX309" fmla="*/ 1437123 w 4483100"/>
                <a:gd name="connsiteY309" fmla="*/ 2045978 h 5487988"/>
                <a:gd name="connsiteX310" fmla="*/ 1439981 w 4483100"/>
                <a:gd name="connsiteY310" fmla="*/ 2059946 h 5487988"/>
                <a:gd name="connsiteX311" fmla="*/ 1428867 w 4483100"/>
                <a:gd name="connsiteY311" fmla="*/ 2049788 h 5487988"/>
                <a:gd name="connsiteX312" fmla="*/ 1417752 w 4483100"/>
                <a:gd name="connsiteY312" fmla="*/ 2061215 h 5487988"/>
                <a:gd name="connsiteX313" fmla="*/ 1409178 w 4483100"/>
                <a:gd name="connsiteY313" fmla="*/ 2059946 h 5487988"/>
                <a:gd name="connsiteX314" fmla="*/ 1398699 w 4483100"/>
                <a:gd name="connsiteY314" fmla="*/ 2056771 h 5487988"/>
                <a:gd name="connsiteX315" fmla="*/ 1391395 w 4483100"/>
                <a:gd name="connsiteY315" fmla="*/ 2066929 h 5487988"/>
                <a:gd name="connsiteX316" fmla="*/ 1407908 w 4483100"/>
                <a:gd name="connsiteY316" fmla="*/ 2071373 h 5487988"/>
                <a:gd name="connsiteX317" fmla="*/ 1410449 w 4483100"/>
                <a:gd name="connsiteY317" fmla="*/ 2095816 h 5487988"/>
                <a:gd name="connsiteX318" fmla="*/ 1424103 w 4483100"/>
                <a:gd name="connsiteY318" fmla="*/ 2104705 h 5487988"/>
                <a:gd name="connsiteX319" fmla="*/ 1435853 w 4483100"/>
                <a:gd name="connsiteY319" fmla="*/ 2096769 h 5487988"/>
                <a:gd name="connsiteX320" fmla="*/ 1449190 w 4483100"/>
                <a:gd name="connsiteY320" fmla="*/ 2111371 h 5487988"/>
                <a:gd name="connsiteX321" fmla="*/ 1467291 w 4483100"/>
                <a:gd name="connsiteY321" fmla="*/ 2105974 h 5487988"/>
                <a:gd name="connsiteX322" fmla="*/ 1482216 w 4483100"/>
                <a:gd name="connsiteY322" fmla="*/ 2110419 h 5487988"/>
                <a:gd name="connsiteX323" fmla="*/ 1477770 w 4483100"/>
                <a:gd name="connsiteY323" fmla="*/ 2125973 h 5487988"/>
                <a:gd name="connsiteX324" fmla="*/ 1495553 w 4483100"/>
                <a:gd name="connsiteY324" fmla="*/ 2164384 h 5487988"/>
                <a:gd name="connsiteX325" fmla="*/ 1497141 w 4483100"/>
                <a:gd name="connsiteY325" fmla="*/ 2179938 h 5487988"/>
                <a:gd name="connsiteX326" fmla="*/ 1492377 w 4483100"/>
                <a:gd name="connsiteY326" fmla="*/ 2194858 h 5487988"/>
                <a:gd name="connsiteX327" fmla="*/ 1480946 w 4483100"/>
                <a:gd name="connsiteY327" fmla="*/ 2195810 h 5487988"/>
                <a:gd name="connsiteX328" fmla="*/ 1478723 w 4483100"/>
                <a:gd name="connsiteY328" fmla="*/ 2203111 h 5487988"/>
                <a:gd name="connsiteX329" fmla="*/ 1470149 w 4483100"/>
                <a:gd name="connsiteY329" fmla="*/ 2200572 h 5487988"/>
                <a:gd name="connsiteX330" fmla="*/ 1464115 w 4483100"/>
                <a:gd name="connsiteY330" fmla="*/ 2187874 h 5487988"/>
                <a:gd name="connsiteX331" fmla="*/ 1456176 w 4483100"/>
                <a:gd name="connsiteY331" fmla="*/ 2178986 h 5487988"/>
                <a:gd name="connsiteX332" fmla="*/ 1448555 w 4483100"/>
                <a:gd name="connsiteY332" fmla="*/ 2179938 h 5487988"/>
                <a:gd name="connsiteX333" fmla="*/ 1450460 w 4483100"/>
                <a:gd name="connsiteY333" fmla="*/ 2194858 h 5487988"/>
                <a:gd name="connsiteX334" fmla="*/ 1458399 w 4483100"/>
                <a:gd name="connsiteY334" fmla="*/ 2198032 h 5487988"/>
                <a:gd name="connsiteX335" fmla="*/ 1456176 w 4483100"/>
                <a:gd name="connsiteY335" fmla="*/ 2212952 h 5487988"/>
                <a:gd name="connsiteX336" fmla="*/ 1453953 w 4483100"/>
                <a:gd name="connsiteY336" fmla="*/ 2222158 h 5487988"/>
                <a:gd name="connsiteX337" fmla="*/ 1457764 w 4483100"/>
                <a:gd name="connsiteY337" fmla="*/ 2231998 h 5487988"/>
                <a:gd name="connsiteX338" fmla="*/ 1447285 w 4483100"/>
                <a:gd name="connsiteY338" fmla="*/ 2227554 h 5487988"/>
                <a:gd name="connsiteX339" fmla="*/ 1439981 w 4483100"/>
                <a:gd name="connsiteY339" fmla="*/ 2220888 h 5487988"/>
                <a:gd name="connsiteX340" fmla="*/ 1433948 w 4483100"/>
                <a:gd name="connsiteY340" fmla="*/ 2200572 h 5487988"/>
                <a:gd name="connsiteX341" fmla="*/ 1428232 w 4483100"/>
                <a:gd name="connsiteY341" fmla="*/ 2186922 h 5487988"/>
                <a:gd name="connsiteX342" fmla="*/ 1419023 w 4483100"/>
                <a:gd name="connsiteY342" fmla="*/ 2177399 h 5487988"/>
                <a:gd name="connsiteX343" fmla="*/ 1419658 w 4483100"/>
                <a:gd name="connsiteY343" fmla="*/ 2156130 h 5487988"/>
                <a:gd name="connsiteX344" fmla="*/ 1410449 w 4483100"/>
                <a:gd name="connsiteY344" fmla="*/ 2134862 h 5487988"/>
                <a:gd name="connsiteX345" fmla="*/ 1399334 w 4483100"/>
                <a:gd name="connsiteY345" fmla="*/ 2112641 h 5487988"/>
                <a:gd name="connsiteX346" fmla="*/ 1396794 w 4483100"/>
                <a:gd name="connsiteY346" fmla="*/ 2132322 h 5487988"/>
                <a:gd name="connsiteX347" fmla="*/ 1395524 w 4483100"/>
                <a:gd name="connsiteY347" fmla="*/ 2144067 h 5487988"/>
                <a:gd name="connsiteX348" fmla="*/ 1417117 w 4483100"/>
                <a:gd name="connsiteY348" fmla="*/ 2166606 h 5487988"/>
                <a:gd name="connsiteX349" fmla="*/ 1419023 w 4483100"/>
                <a:gd name="connsiteY349" fmla="*/ 2177399 h 5487988"/>
                <a:gd name="connsiteX350" fmla="*/ 1419658 w 4483100"/>
                <a:gd name="connsiteY350" fmla="*/ 2194223 h 5487988"/>
                <a:gd name="connsiteX351" fmla="*/ 1409178 w 4483100"/>
                <a:gd name="connsiteY351" fmla="*/ 2187557 h 5487988"/>
                <a:gd name="connsiteX352" fmla="*/ 1404415 w 4483100"/>
                <a:gd name="connsiteY352" fmla="*/ 2170415 h 5487988"/>
                <a:gd name="connsiteX353" fmla="*/ 1392030 w 4483100"/>
                <a:gd name="connsiteY353" fmla="*/ 2158670 h 5487988"/>
                <a:gd name="connsiteX354" fmla="*/ 1389490 w 4483100"/>
                <a:gd name="connsiteY354" fmla="*/ 2172320 h 5487988"/>
                <a:gd name="connsiteX355" fmla="*/ 1408861 w 4483100"/>
                <a:gd name="connsiteY355" fmla="*/ 2192953 h 5487988"/>
                <a:gd name="connsiteX356" fmla="*/ 1417117 w 4483100"/>
                <a:gd name="connsiteY356" fmla="*/ 2208825 h 5487988"/>
                <a:gd name="connsiteX357" fmla="*/ 1401239 w 4483100"/>
                <a:gd name="connsiteY357" fmla="*/ 2205333 h 5487988"/>
                <a:gd name="connsiteX358" fmla="*/ 1401875 w 4483100"/>
                <a:gd name="connsiteY358" fmla="*/ 2216761 h 5487988"/>
                <a:gd name="connsiteX359" fmla="*/ 1415212 w 4483100"/>
                <a:gd name="connsiteY359" fmla="*/ 2231046 h 5487988"/>
                <a:gd name="connsiteX360" fmla="*/ 1425374 w 4483100"/>
                <a:gd name="connsiteY360" fmla="*/ 2258663 h 5487988"/>
                <a:gd name="connsiteX361" fmla="*/ 1419023 w 4483100"/>
                <a:gd name="connsiteY361" fmla="*/ 2258346 h 5487988"/>
                <a:gd name="connsiteX362" fmla="*/ 1405368 w 4483100"/>
                <a:gd name="connsiteY362" fmla="*/ 2244379 h 5487988"/>
                <a:gd name="connsiteX363" fmla="*/ 1397429 w 4483100"/>
                <a:gd name="connsiteY363" fmla="*/ 2243109 h 5487988"/>
                <a:gd name="connsiteX364" fmla="*/ 1390125 w 4483100"/>
                <a:gd name="connsiteY364" fmla="*/ 2229141 h 5487988"/>
                <a:gd name="connsiteX365" fmla="*/ 1380598 w 4483100"/>
                <a:gd name="connsiteY365" fmla="*/ 2223745 h 5487988"/>
                <a:gd name="connsiteX366" fmla="*/ 1379328 w 4483100"/>
                <a:gd name="connsiteY366" fmla="*/ 2242791 h 5487988"/>
                <a:gd name="connsiteX367" fmla="*/ 1395841 w 4483100"/>
                <a:gd name="connsiteY367" fmla="*/ 2246283 h 5487988"/>
                <a:gd name="connsiteX368" fmla="*/ 1402827 w 4483100"/>
                <a:gd name="connsiteY368" fmla="*/ 2258029 h 5487988"/>
                <a:gd name="connsiteX369" fmla="*/ 1405685 w 4483100"/>
                <a:gd name="connsiteY369" fmla="*/ 2274853 h 5487988"/>
                <a:gd name="connsiteX370" fmla="*/ 1394571 w 4483100"/>
                <a:gd name="connsiteY370" fmla="*/ 2265012 h 5487988"/>
                <a:gd name="connsiteX371" fmla="*/ 1389808 w 4483100"/>
                <a:gd name="connsiteY371" fmla="*/ 2272313 h 5487988"/>
                <a:gd name="connsiteX372" fmla="*/ 1395206 w 4483100"/>
                <a:gd name="connsiteY372" fmla="*/ 2278662 h 5487988"/>
                <a:gd name="connsiteX373" fmla="*/ 1381234 w 4483100"/>
                <a:gd name="connsiteY373" fmla="*/ 2279615 h 5487988"/>
                <a:gd name="connsiteX374" fmla="*/ 1380916 w 4483100"/>
                <a:gd name="connsiteY374" fmla="*/ 2287868 h 5487988"/>
                <a:gd name="connsiteX375" fmla="*/ 1416482 w 4483100"/>
                <a:gd name="connsiteY375" fmla="*/ 2316120 h 5487988"/>
                <a:gd name="connsiteX376" fmla="*/ 1475865 w 4483100"/>
                <a:gd name="connsiteY376" fmla="*/ 2347229 h 5487988"/>
                <a:gd name="connsiteX377" fmla="*/ 1491742 w 4483100"/>
                <a:gd name="connsiteY377" fmla="*/ 2356118 h 5487988"/>
                <a:gd name="connsiteX378" fmla="*/ 1501269 w 4483100"/>
                <a:gd name="connsiteY378" fmla="*/ 2394528 h 5487988"/>
                <a:gd name="connsiteX379" fmla="*/ 1500951 w 4483100"/>
                <a:gd name="connsiteY379" fmla="*/ 2407861 h 5487988"/>
                <a:gd name="connsiteX380" fmla="*/ 1491742 w 4483100"/>
                <a:gd name="connsiteY380" fmla="*/ 2430716 h 5487988"/>
                <a:gd name="connsiteX381" fmla="*/ 1496823 w 4483100"/>
                <a:gd name="connsiteY381" fmla="*/ 2448810 h 5487988"/>
                <a:gd name="connsiteX382" fmla="*/ 1517464 w 4483100"/>
                <a:gd name="connsiteY382" fmla="*/ 2460238 h 5487988"/>
                <a:gd name="connsiteX383" fmla="*/ 1548584 w 4483100"/>
                <a:gd name="connsiteY383" fmla="*/ 2441827 h 5487988"/>
                <a:gd name="connsiteX384" fmla="*/ 1557794 w 4483100"/>
                <a:gd name="connsiteY384" fmla="*/ 2415797 h 5487988"/>
                <a:gd name="connsiteX385" fmla="*/ 1575894 w 4483100"/>
                <a:gd name="connsiteY385" fmla="*/ 2406908 h 5487988"/>
                <a:gd name="connsiteX386" fmla="*/ 1586691 w 4483100"/>
                <a:gd name="connsiteY386" fmla="*/ 2365641 h 5487988"/>
                <a:gd name="connsiteX387" fmla="*/ 1577482 w 4483100"/>
                <a:gd name="connsiteY387" fmla="*/ 2351039 h 5487988"/>
                <a:gd name="connsiteX388" fmla="*/ 1587009 w 4483100"/>
                <a:gd name="connsiteY388" fmla="*/ 2349134 h 5487988"/>
                <a:gd name="connsiteX389" fmla="*/ 1588279 w 4483100"/>
                <a:gd name="connsiteY389" fmla="*/ 2337389 h 5487988"/>
                <a:gd name="connsiteX390" fmla="*/ 1560334 w 4483100"/>
                <a:gd name="connsiteY390" fmla="*/ 2315485 h 5487988"/>
                <a:gd name="connsiteX391" fmla="*/ 1553983 w 4483100"/>
                <a:gd name="connsiteY391" fmla="*/ 2277710 h 5487988"/>
                <a:gd name="connsiteX392" fmla="*/ 1541598 w 4483100"/>
                <a:gd name="connsiteY392" fmla="*/ 2264695 h 5487988"/>
                <a:gd name="connsiteX393" fmla="*/ 1505715 w 4483100"/>
                <a:gd name="connsiteY393" fmla="*/ 2231046 h 5487988"/>
                <a:gd name="connsiteX394" fmla="*/ 1502857 w 4483100"/>
                <a:gd name="connsiteY394" fmla="*/ 2213904 h 5487988"/>
                <a:gd name="connsiteX395" fmla="*/ 1506350 w 4483100"/>
                <a:gd name="connsiteY395" fmla="*/ 2198350 h 5487988"/>
                <a:gd name="connsiteX396" fmla="*/ 1515241 w 4483100"/>
                <a:gd name="connsiteY396" fmla="*/ 2181843 h 5487988"/>
                <a:gd name="connsiteX397" fmla="*/ 1514289 w 4483100"/>
                <a:gd name="connsiteY397" fmla="*/ 2170097 h 5487988"/>
                <a:gd name="connsiteX398" fmla="*/ 1505080 w 4483100"/>
                <a:gd name="connsiteY398" fmla="*/ 2162479 h 5487988"/>
                <a:gd name="connsiteX399" fmla="*/ 1506350 w 4483100"/>
                <a:gd name="connsiteY399" fmla="*/ 2151051 h 5487988"/>
                <a:gd name="connsiteX400" fmla="*/ 1513018 w 4483100"/>
                <a:gd name="connsiteY400" fmla="*/ 2140575 h 5487988"/>
                <a:gd name="connsiteX401" fmla="*/ 1510478 w 4483100"/>
                <a:gd name="connsiteY401" fmla="*/ 2116450 h 5487988"/>
                <a:gd name="connsiteX402" fmla="*/ 1493965 w 4483100"/>
                <a:gd name="connsiteY402" fmla="*/ 2098991 h 5487988"/>
                <a:gd name="connsiteX403" fmla="*/ 1481263 w 4483100"/>
                <a:gd name="connsiteY403" fmla="*/ 2099943 h 5487988"/>
                <a:gd name="connsiteX404" fmla="*/ 1475547 w 4483100"/>
                <a:gd name="connsiteY404" fmla="*/ 2085023 h 5487988"/>
                <a:gd name="connsiteX405" fmla="*/ 1459669 w 4483100"/>
                <a:gd name="connsiteY405" fmla="*/ 2080262 h 5487988"/>
                <a:gd name="connsiteX406" fmla="*/ 1451095 w 4483100"/>
                <a:gd name="connsiteY406" fmla="*/ 2082166 h 5487988"/>
                <a:gd name="connsiteX407" fmla="*/ 1435218 w 4483100"/>
                <a:gd name="connsiteY407" fmla="*/ 2077405 h 5487988"/>
                <a:gd name="connsiteX408" fmla="*/ 1434583 w 4483100"/>
                <a:gd name="connsiteY408" fmla="*/ 2070104 h 5487988"/>
                <a:gd name="connsiteX409" fmla="*/ 1439981 w 4483100"/>
                <a:gd name="connsiteY409" fmla="*/ 2059946 h 5487988"/>
                <a:gd name="connsiteX410" fmla="*/ 1452048 w 4483100"/>
                <a:gd name="connsiteY410" fmla="*/ 2043121 h 5487988"/>
                <a:gd name="connsiteX411" fmla="*/ 1446015 w 4483100"/>
                <a:gd name="connsiteY411" fmla="*/ 2029471 h 5487988"/>
                <a:gd name="connsiteX412" fmla="*/ 1454589 w 4483100"/>
                <a:gd name="connsiteY412" fmla="*/ 2013599 h 5487988"/>
                <a:gd name="connsiteX413" fmla="*/ 1451095 w 4483100"/>
                <a:gd name="connsiteY413" fmla="*/ 1991378 h 5487988"/>
                <a:gd name="connsiteX414" fmla="*/ 1447602 w 4483100"/>
                <a:gd name="connsiteY414" fmla="*/ 1956460 h 5487988"/>
                <a:gd name="connsiteX415" fmla="*/ 1461257 w 4483100"/>
                <a:gd name="connsiteY415" fmla="*/ 1964079 h 5487988"/>
                <a:gd name="connsiteX416" fmla="*/ 1499681 w 4483100"/>
                <a:gd name="connsiteY416" fmla="*/ 1955190 h 5487988"/>
                <a:gd name="connsiteX417" fmla="*/ 1491107 w 4483100"/>
                <a:gd name="connsiteY417" fmla="*/ 1943445 h 5487988"/>
                <a:gd name="connsiteX418" fmla="*/ 1457129 w 4483100"/>
                <a:gd name="connsiteY418" fmla="*/ 1938683 h 5487988"/>
                <a:gd name="connsiteX419" fmla="*/ 1454589 w 4483100"/>
                <a:gd name="connsiteY419" fmla="*/ 1912336 h 5487988"/>
                <a:gd name="connsiteX420" fmla="*/ 1444109 w 4483100"/>
                <a:gd name="connsiteY420" fmla="*/ 1910113 h 5487988"/>
                <a:gd name="connsiteX421" fmla="*/ 1435535 w 4483100"/>
                <a:gd name="connsiteY421" fmla="*/ 1895829 h 5487988"/>
                <a:gd name="connsiteX422" fmla="*/ 1398064 w 4483100"/>
                <a:gd name="connsiteY422" fmla="*/ 1855831 h 5487988"/>
                <a:gd name="connsiteX423" fmla="*/ 1387267 w 4483100"/>
                <a:gd name="connsiteY423" fmla="*/ 1849800 h 5487988"/>
                <a:gd name="connsiteX424" fmla="*/ 1383139 w 4483100"/>
                <a:gd name="connsiteY424" fmla="*/ 1838689 h 5487988"/>
                <a:gd name="connsiteX425" fmla="*/ 1379646 w 4483100"/>
                <a:gd name="connsiteY425" fmla="*/ 1798692 h 5487988"/>
                <a:gd name="connsiteX426" fmla="*/ 1404097 w 4483100"/>
                <a:gd name="connsiteY426" fmla="*/ 1738378 h 5487988"/>
                <a:gd name="connsiteX427" fmla="*/ 1443792 w 4483100"/>
                <a:gd name="connsiteY427" fmla="*/ 1739648 h 5487988"/>
                <a:gd name="connsiteX428" fmla="*/ 1448873 w 4483100"/>
                <a:gd name="connsiteY428" fmla="*/ 1754250 h 5487988"/>
                <a:gd name="connsiteX429" fmla="*/ 1461575 w 4483100"/>
                <a:gd name="connsiteY429" fmla="*/ 1763773 h 5487988"/>
                <a:gd name="connsiteX430" fmla="*/ 1481898 w 4483100"/>
                <a:gd name="connsiteY430" fmla="*/ 1780598 h 5487988"/>
                <a:gd name="connsiteX431" fmla="*/ 1498729 w 4483100"/>
                <a:gd name="connsiteY431" fmla="*/ 1775201 h 5487988"/>
                <a:gd name="connsiteX432" fmla="*/ 1508255 w 4483100"/>
                <a:gd name="connsiteY432" fmla="*/ 1759329 h 5487988"/>
                <a:gd name="connsiteX433" fmla="*/ 1523180 w 4483100"/>
                <a:gd name="connsiteY433" fmla="*/ 1771709 h 5487988"/>
                <a:gd name="connsiteX434" fmla="*/ 1535882 w 4483100"/>
                <a:gd name="connsiteY434" fmla="*/ 1798692 h 5487988"/>
                <a:gd name="connsiteX435" fmla="*/ 1557476 w 4483100"/>
                <a:gd name="connsiteY435" fmla="*/ 1805993 h 5487988"/>
                <a:gd name="connsiteX436" fmla="*/ 1563827 w 4483100"/>
                <a:gd name="connsiteY436" fmla="*/ 1839959 h 5487988"/>
                <a:gd name="connsiteX437" fmla="*/ 1588279 w 4483100"/>
                <a:gd name="connsiteY437" fmla="*/ 1845991 h 5487988"/>
                <a:gd name="connsiteX438" fmla="*/ 1600028 w 4483100"/>
                <a:gd name="connsiteY438" fmla="*/ 1856149 h 5487988"/>
                <a:gd name="connsiteX439" fmla="*/ 1632101 w 4483100"/>
                <a:gd name="connsiteY439" fmla="*/ 1868529 h 5487988"/>
                <a:gd name="connsiteX440" fmla="*/ 1660681 w 4483100"/>
                <a:gd name="connsiteY440" fmla="*/ 1868211 h 5487988"/>
                <a:gd name="connsiteX441" fmla="*/ 1674336 w 4483100"/>
                <a:gd name="connsiteY441" fmla="*/ 1881861 h 5487988"/>
                <a:gd name="connsiteX442" fmla="*/ 1687991 w 4483100"/>
                <a:gd name="connsiteY442" fmla="*/ 1877735 h 5487988"/>
                <a:gd name="connsiteX443" fmla="*/ 1698787 w 4483100"/>
                <a:gd name="connsiteY443" fmla="*/ 1859640 h 5487988"/>
                <a:gd name="connsiteX444" fmla="*/ 1734353 w 4483100"/>
                <a:gd name="connsiteY444" fmla="*/ 1855196 h 5487988"/>
                <a:gd name="connsiteX445" fmla="*/ 1748643 w 4483100"/>
                <a:gd name="connsiteY445" fmla="*/ 1871703 h 5487988"/>
                <a:gd name="connsiteX446" fmla="*/ 1765156 w 4483100"/>
                <a:gd name="connsiteY446" fmla="*/ 1859958 h 5487988"/>
                <a:gd name="connsiteX447" fmla="*/ 1744198 w 4483100"/>
                <a:gd name="connsiteY447" fmla="*/ 1846625 h 5487988"/>
                <a:gd name="connsiteX448" fmla="*/ 1726732 w 4483100"/>
                <a:gd name="connsiteY448" fmla="*/ 1800279 h 5487988"/>
                <a:gd name="connsiteX449" fmla="*/ 1735941 w 4483100"/>
                <a:gd name="connsiteY449" fmla="*/ 1782185 h 5487988"/>
                <a:gd name="connsiteX450" fmla="*/ 1718793 w 4483100"/>
                <a:gd name="connsiteY450" fmla="*/ 1762504 h 5487988"/>
                <a:gd name="connsiteX451" fmla="*/ 1716570 w 4483100"/>
                <a:gd name="connsiteY451" fmla="*/ 1740600 h 5487988"/>
                <a:gd name="connsiteX452" fmla="*/ 1701010 w 4483100"/>
                <a:gd name="connsiteY452" fmla="*/ 1740600 h 5487988"/>
                <a:gd name="connsiteX453" fmla="*/ 1667985 w 4483100"/>
                <a:gd name="connsiteY453" fmla="*/ 1756790 h 5487988"/>
                <a:gd name="connsiteX454" fmla="*/ 1647661 w 4483100"/>
                <a:gd name="connsiteY454" fmla="*/ 1749171 h 5487988"/>
                <a:gd name="connsiteX455" fmla="*/ 1614318 w 4483100"/>
                <a:gd name="connsiteY455" fmla="*/ 1689810 h 5487988"/>
                <a:gd name="connsiteX456" fmla="*/ 1591454 w 4483100"/>
                <a:gd name="connsiteY456" fmla="*/ 1679652 h 5487988"/>
                <a:gd name="connsiteX457" fmla="*/ 1588279 w 4483100"/>
                <a:gd name="connsiteY457" fmla="*/ 1646003 h 5487988"/>
                <a:gd name="connsiteX458" fmla="*/ 1619717 w 4483100"/>
                <a:gd name="connsiteY458" fmla="*/ 1623147 h 5487988"/>
                <a:gd name="connsiteX459" fmla="*/ 1622892 w 4483100"/>
                <a:gd name="connsiteY459" fmla="*/ 1589498 h 5487988"/>
                <a:gd name="connsiteX460" fmla="*/ 1640993 w 4483100"/>
                <a:gd name="connsiteY460" fmla="*/ 1579975 h 5487988"/>
                <a:gd name="connsiteX461" fmla="*/ 1701645 w 4483100"/>
                <a:gd name="connsiteY461" fmla="*/ 1608862 h 5487988"/>
                <a:gd name="connsiteX462" fmla="*/ 1704186 w 4483100"/>
                <a:gd name="connsiteY462" fmla="*/ 1625687 h 5487988"/>
                <a:gd name="connsiteX463" fmla="*/ 1718793 w 4483100"/>
                <a:gd name="connsiteY463" fmla="*/ 1646320 h 5487988"/>
                <a:gd name="connsiteX464" fmla="*/ 1733718 w 4483100"/>
                <a:gd name="connsiteY464" fmla="*/ 1641241 h 5487988"/>
                <a:gd name="connsiteX465" fmla="*/ 1762298 w 4483100"/>
                <a:gd name="connsiteY465" fmla="*/ 1652351 h 5487988"/>
                <a:gd name="connsiteX466" fmla="*/ 1766744 w 4483100"/>
                <a:gd name="connsiteY466" fmla="*/ 1663145 h 5487988"/>
                <a:gd name="connsiteX467" fmla="*/ 1732766 w 4483100"/>
                <a:gd name="connsiteY467" fmla="*/ 1669811 h 5487988"/>
                <a:gd name="connsiteX468" fmla="*/ 1738482 w 4483100"/>
                <a:gd name="connsiteY468" fmla="*/ 1680921 h 5487988"/>
                <a:gd name="connsiteX469" fmla="*/ 1736259 w 4483100"/>
                <a:gd name="connsiteY469" fmla="*/ 1694889 h 5487988"/>
                <a:gd name="connsiteX470" fmla="*/ 1748008 w 4483100"/>
                <a:gd name="connsiteY470" fmla="*/ 1694889 h 5487988"/>
                <a:gd name="connsiteX471" fmla="*/ 1760393 w 4483100"/>
                <a:gd name="connsiteY471" fmla="*/ 1675842 h 5487988"/>
                <a:gd name="connsiteX472" fmla="*/ 1777223 w 4483100"/>
                <a:gd name="connsiteY472" fmla="*/ 1671081 h 5487988"/>
                <a:gd name="connsiteX473" fmla="*/ 1778493 w 4483100"/>
                <a:gd name="connsiteY473" fmla="*/ 1657748 h 5487988"/>
                <a:gd name="connsiteX474" fmla="*/ 1788020 w 4483100"/>
                <a:gd name="connsiteY474" fmla="*/ 1667906 h 5487988"/>
                <a:gd name="connsiteX475" fmla="*/ 1815647 w 4483100"/>
                <a:gd name="connsiteY475" fmla="*/ 1670763 h 5487988"/>
                <a:gd name="connsiteX476" fmla="*/ 1850578 w 4483100"/>
                <a:gd name="connsiteY476" fmla="*/ 1694889 h 5487988"/>
                <a:gd name="connsiteX477" fmla="*/ 1867409 w 4483100"/>
                <a:gd name="connsiteY477" fmla="*/ 1694889 h 5487988"/>
                <a:gd name="connsiteX478" fmla="*/ 1886779 w 4483100"/>
                <a:gd name="connsiteY478" fmla="*/ 1708221 h 5487988"/>
                <a:gd name="connsiteX479" fmla="*/ 1901387 w 4483100"/>
                <a:gd name="connsiteY479" fmla="*/ 1707269 h 5487988"/>
                <a:gd name="connsiteX480" fmla="*/ 1909008 w 4483100"/>
                <a:gd name="connsiteY480" fmla="*/ 1692349 h 5487988"/>
                <a:gd name="connsiteX481" fmla="*/ 1931237 w 4483100"/>
                <a:gd name="connsiteY481" fmla="*/ 1712030 h 5487988"/>
                <a:gd name="connsiteX482" fmla="*/ 1984268 w 4483100"/>
                <a:gd name="connsiteY482" fmla="*/ 1719014 h 5487988"/>
                <a:gd name="connsiteX483" fmla="*/ 2013801 w 4483100"/>
                <a:gd name="connsiteY483" fmla="*/ 1748536 h 5487988"/>
                <a:gd name="connsiteX484" fmla="*/ 2032219 w 4483100"/>
                <a:gd name="connsiteY484" fmla="*/ 1768218 h 5487988"/>
                <a:gd name="connsiteX485" fmla="*/ 2056988 w 4483100"/>
                <a:gd name="connsiteY485" fmla="*/ 1779328 h 5487988"/>
                <a:gd name="connsiteX486" fmla="*/ 2077947 w 4483100"/>
                <a:gd name="connsiteY486" fmla="*/ 1806628 h 5487988"/>
                <a:gd name="connsiteX487" fmla="*/ 2075089 w 4483100"/>
                <a:gd name="connsiteY487" fmla="*/ 1839007 h 5487988"/>
                <a:gd name="connsiteX488" fmla="*/ 2092237 w 4483100"/>
                <a:gd name="connsiteY488" fmla="*/ 1830753 h 5487988"/>
                <a:gd name="connsiteX489" fmla="*/ 2096047 w 4483100"/>
                <a:gd name="connsiteY489" fmla="*/ 1815833 h 5487988"/>
                <a:gd name="connsiteX490" fmla="*/ 2110972 w 4483100"/>
                <a:gd name="connsiteY490" fmla="*/ 1814881 h 5487988"/>
                <a:gd name="connsiteX491" fmla="*/ 2110655 w 4483100"/>
                <a:gd name="connsiteY491" fmla="*/ 1762186 h 5487988"/>
                <a:gd name="connsiteX492" fmla="*/ 2094777 w 4483100"/>
                <a:gd name="connsiteY492" fmla="*/ 1754885 h 5487988"/>
                <a:gd name="connsiteX493" fmla="*/ 2077629 w 4483100"/>
                <a:gd name="connsiteY493" fmla="*/ 1764408 h 5487988"/>
                <a:gd name="connsiteX494" fmla="*/ 2064927 w 4483100"/>
                <a:gd name="connsiteY494" fmla="*/ 1760282 h 5487988"/>
                <a:gd name="connsiteX495" fmla="*/ 2038570 w 4483100"/>
                <a:gd name="connsiteY495" fmla="*/ 1743775 h 5487988"/>
                <a:gd name="connsiteX496" fmla="*/ 2015071 w 4483100"/>
                <a:gd name="connsiteY496" fmla="*/ 1735521 h 5487988"/>
                <a:gd name="connsiteX497" fmla="*/ 1988079 w 4483100"/>
                <a:gd name="connsiteY497" fmla="*/ 1701872 h 5487988"/>
                <a:gd name="connsiteX498" fmla="*/ 1985856 w 4483100"/>
                <a:gd name="connsiteY498" fmla="*/ 1676795 h 5487988"/>
                <a:gd name="connsiteX499" fmla="*/ 1977282 w 4483100"/>
                <a:gd name="connsiteY499" fmla="*/ 1668224 h 5487988"/>
                <a:gd name="connsiteX500" fmla="*/ 1972836 w 4483100"/>
                <a:gd name="connsiteY500" fmla="*/ 1649495 h 5487988"/>
                <a:gd name="connsiteX501" fmla="*/ 1958864 w 4483100"/>
                <a:gd name="connsiteY501" fmla="*/ 1615846 h 5487988"/>
                <a:gd name="connsiteX502" fmla="*/ 1939811 w 4483100"/>
                <a:gd name="connsiteY502" fmla="*/ 1610767 h 5487988"/>
                <a:gd name="connsiteX503" fmla="*/ 1931237 w 4483100"/>
                <a:gd name="connsiteY503" fmla="*/ 1598387 h 5487988"/>
                <a:gd name="connsiteX504" fmla="*/ 1899482 w 4483100"/>
                <a:gd name="connsiteY504" fmla="*/ 1484743 h 5487988"/>
                <a:gd name="connsiteX505" fmla="*/ 1969661 w 4483100"/>
                <a:gd name="connsiteY505" fmla="*/ 1430461 h 5487988"/>
                <a:gd name="connsiteX506" fmla="*/ 1975059 w 4483100"/>
                <a:gd name="connsiteY506" fmla="*/ 1412684 h 5487988"/>
                <a:gd name="connsiteX507" fmla="*/ 2002369 w 4483100"/>
                <a:gd name="connsiteY507" fmla="*/ 1388876 h 5487988"/>
                <a:gd name="connsiteX508" fmla="*/ 2046509 w 4483100"/>
                <a:gd name="connsiteY508" fmla="*/ 1379988 h 5487988"/>
                <a:gd name="connsiteX509" fmla="*/ 2120181 w 4483100"/>
                <a:gd name="connsiteY509" fmla="*/ 1305706 h 5487988"/>
                <a:gd name="connsiteX510" fmla="*/ 2116053 w 4483100"/>
                <a:gd name="connsiteY510" fmla="*/ 1295231 h 5487988"/>
                <a:gd name="connsiteX511" fmla="*/ 2134789 w 4483100"/>
                <a:gd name="connsiteY511" fmla="*/ 1285708 h 5487988"/>
                <a:gd name="connsiteX512" fmla="*/ 2137964 w 4483100"/>
                <a:gd name="connsiteY512" fmla="*/ 1265391 h 5487988"/>
                <a:gd name="connsiteX513" fmla="*/ 2158605 w 4483100"/>
                <a:gd name="connsiteY513" fmla="*/ 1268566 h 5487988"/>
                <a:gd name="connsiteX514" fmla="*/ 2171943 w 4483100"/>
                <a:gd name="connsiteY514" fmla="*/ 1293644 h 5487988"/>
                <a:gd name="connsiteX515" fmla="*/ 2204333 w 4483100"/>
                <a:gd name="connsiteY515" fmla="*/ 1285073 h 5487988"/>
                <a:gd name="connsiteX516" fmla="*/ 2221799 w 4483100"/>
                <a:gd name="connsiteY516" fmla="*/ 1301580 h 5487988"/>
                <a:gd name="connsiteX517" fmla="*/ 2234183 w 4483100"/>
                <a:gd name="connsiteY517" fmla="*/ 1293009 h 5487988"/>
                <a:gd name="connsiteX518" fmla="*/ 2243075 w 4483100"/>
                <a:gd name="connsiteY518" fmla="*/ 1310151 h 5487988"/>
                <a:gd name="connsiteX519" fmla="*/ 2273878 w 4483100"/>
                <a:gd name="connsiteY519" fmla="*/ 1333641 h 5487988"/>
                <a:gd name="connsiteX520" fmla="*/ 2238947 w 4483100"/>
                <a:gd name="connsiteY520" fmla="*/ 1348878 h 5487988"/>
                <a:gd name="connsiteX521" fmla="*/ 2243710 w 4483100"/>
                <a:gd name="connsiteY521" fmla="*/ 1379353 h 5487988"/>
                <a:gd name="connsiteX522" fmla="*/ 2251966 w 4483100"/>
                <a:gd name="connsiteY522" fmla="*/ 1363481 h 5487988"/>
                <a:gd name="connsiteX523" fmla="*/ 2282134 w 4483100"/>
                <a:gd name="connsiteY523" fmla="*/ 1348561 h 5487988"/>
                <a:gd name="connsiteX524" fmla="*/ 2303728 w 4483100"/>
                <a:gd name="connsiteY524" fmla="*/ 1364116 h 5487988"/>
                <a:gd name="connsiteX525" fmla="*/ 2296424 w 4483100"/>
                <a:gd name="connsiteY525" fmla="*/ 1382209 h 5487988"/>
                <a:gd name="connsiteX526" fmla="*/ 2314842 w 4483100"/>
                <a:gd name="connsiteY526" fmla="*/ 1423160 h 5487988"/>
                <a:gd name="connsiteX527" fmla="*/ 2346915 w 4483100"/>
                <a:gd name="connsiteY527" fmla="*/ 1477759 h 5487988"/>
                <a:gd name="connsiteX528" fmla="*/ 2355489 w 4483100"/>
                <a:gd name="connsiteY528" fmla="*/ 1468236 h 5487988"/>
                <a:gd name="connsiteX529" fmla="*/ 2324369 w 4483100"/>
                <a:gd name="connsiteY529" fmla="*/ 1426969 h 5487988"/>
                <a:gd name="connsiteX530" fmla="*/ 2328814 w 4483100"/>
                <a:gd name="connsiteY530" fmla="*/ 1353640 h 5487988"/>
                <a:gd name="connsiteX531" fmla="*/ 2312937 w 4483100"/>
                <a:gd name="connsiteY531" fmla="*/ 1333324 h 5487988"/>
                <a:gd name="connsiteX532" fmla="*/ 2322146 w 4483100"/>
                <a:gd name="connsiteY532" fmla="*/ 1312373 h 5487988"/>
                <a:gd name="connsiteX533" fmla="*/ 2334530 w 4483100"/>
                <a:gd name="connsiteY533" fmla="*/ 1266979 h 5487988"/>
                <a:gd name="connsiteX534" fmla="*/ 2349138 w 4483100"/>
                <a:gd name="connsiteY534" fmla="*/ 1254281 h 5487988"/>
                <a:gd name="connsiteX535" fmla="*/ 2354854 w 4483100"/>
                <a:gd name="connsiteY535" fmla="*/ 1156192 h 5487988"/>
                <a:gd name="connsiteX536" fmla="*/ 2322463 w 4483100"/>
                <a:gd name="connsiteY536" fmla="*/ 1104766 h 5487988"/>
                <a:gd name="connsiteX537" fmla="*/ 2311031 w 4483100"/>
                <a:gd name="connsiteY537" fmla="*/ 1114607 h 5487988"/>
                <a:gd name="connsiteX538" fmla="*/ 2285309 w 4483100"/>
                <a:gd name="connsiteY538" fmla="*/ 1109528 h 5487988"/>
                <a:gd name="connsiteX539" fmla="*/ 2287850 w 4483100"/>
                <a:gd name="connsiteY539" fmla="*/ 1040961 h 5487988"/>
                <a:gd name="connsiteX540" fmla="*/ 2307856 w 4483100"/>
                <a:gd name="connsiteY540" fmla="*/ 1006042 h 5487988"/>
                <a:gd name="connsiteX541" fmla="*/ 2310079 w 4483100"/>
                <a:gd name="connsiteY541" fmla="*/ 932079 h 5487988"/>
                <a:gd name="connsiteX542" fmla="*/ 2321511 w 4483100"/>
                <a:gd name="connsiteY542" fmla="*/ 893986 h 5487988"/>
                <a:gd name="connsiteX543" fmla="*/ 2315160 w 4483100"/>
                <a:gd name="connsiteY543" fmla="*/ 876209 h 5487988"/>
                <a:gd name="connsiteX544" fmla="*/ 2324686 w 4483100"/>
                <a:gd name="connsiteY544" fmla="*/ 865416 h 5487988"/>
                <a:gd name="connsiteX545" fmla="*/ 2313572 w 4483100"/>
                <a:gd name="connsiteY545" fmla="*/ 848909 h 5487988"/>
                <a:gd name="connsiteX546" fmla="*/ 2318653 w 4483100"/>
                <a:gd name="connsiteY546" fmla="*/ 815260 h 5487988"/>
                <a:gd name="connsiteX547" fmla="*/ 2303728 w 4483100"/>
                <a:gd name="connsiteY547" fmla="*/ 791770 h 5487988"/>
                <a:gd name="connsiteX548" fmla="*/ 2284674 w 4483100"/>
                <a:gd name="connsiteY548" fmla="*/ 792405 h 5487988"/>
                <a:gd name="connsiteX549" fmla="*/ 2220529 w 4483100"/>
                <a:gd name="connsiteY549" fmla="*/ 734948 h 5487988"/>
                <a:gd name="connsiteX550" fmla="*/ 2218623 w 4483100"/>
                <a:gd name="connsiteY550" fmla="*/ 726377 h 5487988"/>
                <a:gd name="connsiteX551" fmla="*/ 2253554 w 4483100"/>
                <a:gd name="connsiteY551" fmla="*/ 726059 h 5487988"/>
                <a:gd name="connsiteX552" fmla="*/ 2309761 w 4483100"/>
                <a:gd name="connsiteY552" fmla="*/ 764787 h 5487988"/>
                <a:gd name="connsiteX553" fmla="*/ 2378353 w 4483100"/>
                <a:gd name="connsiteY553" fmla="*/ 756534 h 5487988"/>
                <a:gd name="connsiteX554" fmla="*/ 2425033 w 4483100"/>
                <a:gd name="connsiteY554" fmla="*/ 763517 h 5487988"/>
                <a:gd name="connsiteX555" fmla="*/ 2482510 w 4483100"/>
                <a:gd name="connsiteY555" fmla="*/ 778755 h 5487988"/>
                <a:gd name="connsiteX556" fmla="*/ 2486004 w 4483100"/>
                <a:gd name="connsiteY556" fmla="*/ 814625 h 5487988"/>
                <a:gd name="connsiteX557" fmla="*/ 2505057 w 4483100"/>
                <a:gd name="connsiteY557" fmla="*/ 825101 h 5487988"/>
                <a:gd name="connsiteX558" fmla="*/ 2510773 w 4483100"/>
                <a:gd name="connsiteY558" fmla="*/ 852401 h 5487988"/>
                <a:gd name="connsiteX559" fmla="*/ 2534907 w 4483100"/>
                <a:gd name="connsiteY559" fmla="*/ 852083 h 5487988"/>
                <a:gd name="connsiteX560" fmla="*/ 2543798 w 4483100"/>
                <a:gd name="connsiteY560" fmla="*/ 876526 h 5487988"/>
                <a:gd name="connsiteX561" fmla="*/ 2537447 w 4483100"/>
                <a:gd name="connsiteY561" fmla="*/ 892081 h 5487988"/>
                <a:gd name="connsiteX562" fmla="*/ 2554595 w 4483100"/>
                <a:gd name="connsiteY562" fmla="*/ 908905 h 5487988"/>
                <a:gd name="connsiteX563" fmla="*/ 2557136 w 4483100"/>
                <a:gd name="connsiteY563" fmla="*/ 941602 h 5487988"/>
                <a:gd name="connsiteX564" fmla="*/ 2529508 w 4483100"/>
                <a:gd name="connsiteY564" fmla="*/ 940967 h 5487988"/>
                <a:gd name="connsiteX565" fmla="*/ 2514583 w 4483100"/>
                <a:gd name="connsiteY565" fmla="*/ 953664 h 5487988"/>
                <a:gd name="connsiteX566" fmla="*/ 2495530 w 4483100"/>
                <a:gd name="connsiteY566" fmla="*/ 947316 h 5487988"/>
                <a:gd name="connsiteX567" fmla="*/ 2481240 w 4483100"/>
                <a:gd name="connsiteY567" fmla="*/ 957156 h 5487988"/>
                <a:gd name="connsiteX568" fmla="*/ 2451390 w 4483100"/>
                <a:gd name="connsiteY568" fmla="*/ 952712 h 5487988"/>
                <a:gd name="connsiteX569" fmla="*/ 2439641 w 4483100"/>
                <a:gd name="connsiteY569" fmla="*/ 966680 h 5487988"/>
                <a:gd name="connsiteX570" fmla="*/ 2424716 w 4483100"/>
                <a:gd name="connsiteY570" fmla="*/ 969219 h 5487988"/>
                <a:gd name="connsiteX571" fmla="*/ 2423128 w 4483100"/>
                <a:gd name="connsiteY571" fmla="*/ 1004772 h 5487988"/>
                <a:gd name="connsiteX572" fmla="*/ 2395818 w 4483100"/>
                <a:gd name="connsiteY572" fmla="*/ 1010486 h 5487988"/>
                <a:gd name="connsiteX573" fmla="*/ 2404392 w 4483100"/>
                <a:gd name="connsiteY573" fmla="*/ 1029215 h 5487988"/>
                <a:gd name="connsiteX574" fmla="*/ 2393913 w 4483100"/>
                <a:gd name="connsiteY574" fmla="*/ 1043183 h 5487988"/>
                <a:gd name="connsiteX575" fmla="*/ 2415189 w 4483100"/>
                <a:gd name="connsiteY575" fmla="*/ 1050166 h 5487988"/>
                <a:gd name="connsiteX576" fmla="*/ 2444086 w 4483100"/>
                <a:gd name="connsiteY576" fmla="*/ 1086990 h 5487988"/>
                <a:gd name="connsiteX577" fmla="*/ 2450755 w 4483100"/>
                <a:gd name="connsiteY577" fmla="*/ 1125717 h 5487988"/>
                <a:gd name="connsiteX578" fmla="*/ 2466633 w 4483100"/>
                <a:gd name="connsiteY578" fmla="*/ 1128892 h 5487988"/>
                <a:gd name="connsiteX579" fmla="*/ 2479652 w 4483100"/>
                <a:gd name="connsiteY579" fmla="*/ 1158414 h 5487988"/>
                <a:gd name="connsiteX580" fmla="*/ 2493625 w 4483100"/>
                <a:gd name="connsiteY580" fmla="*/ 1182222 h 5487988"/>
                <a:gd name="connsiteX581" fmla="*/ 2547609 w 4483100"/>
                <a:gd name="connsiteY581" fmla="*/ 1175556 h 5487988"/>
                <a:gd name="connsiteX582" fmla="*/ 2544433 w 4483100"/>
                <a:gd name="connsiteY582" fmla="*/ 1192380 h 5487988"/>
                <a:gd name="connsiteX583" fmla="*/ 2550149 w 4483100"/>
                <a:gd name="connsiteY583" fmla="*/ 1223807 h 5487988"/>
                <a:gd name="connsiteX584" fmla="*/ 2558723 w 4483100"/>
                <a:gd name="connsiteY584" fmla="*/ 1215236 h 5487988"/>
                <a:gd name="connsiteX585" fmla="*/ 2567932 w 4483100"/>
                <a:gd name="connsiteY585" fmla="*/ 1182857 h 5487988"/>
                <a:gd name="connsiteX586" fmla="*/ 2598418 w 4483100"/>
                <a:gd name="connsiteY586" fmla="*/ 1186666 h 5487988"/>
                <a:gd name="connsiteX587" fmla="*/ 2603498 w 4483100"/>
                <a:gd name="connsiteY587" fmla="*/ 1175873 h 5487988"/>
                <a:gd name="connsiteX588" fmla="*/ 2626997 w 4483100"/>
                <a:gd name="connsiteY588" fmla="*/ 1172699 h 5487988"/>
                <a:gd name="connsiteX589" fmla="*/ 2646686 w 4483100"/>
                <a:gd name="connsiteY589" fmla="*/ 1160953 h 5487988"/>
                <a:gd name="connsiteX590" fmla="*/ 2658118 w 4483100"/>
                <a:gd name="connsiteY590" fmla="*/ 1115559 h 5487988"/>
                <a:gd name="connsiteX591" fmla="*/ 2650496 w 4483100"/>
                <a:gd name="connsiteY591" fmla="*/ 1102862 h 5487988"/>
                <a:gd name="connsiteX592" fmla="*/ 2667327 w 4483100"/>
                <a:gd name="connsiteY592" fmla="*/ 1085720 h 5487988"/>
                <a:gd name="connsiteX593" fmla="*/ 2656530 w 4483100"/>
                <a:gd name="connsiteY593" fmla="*/ 1066039 h 5487988"/>
                <a:gd name="connsiteX594" fmla="*/ 2673360 w 4483100"/>
                <a:gd name="connsiteY594" fmla="*/ 1046992 h 5487988"/>
                <a:gd name="connsiteX595" fmla="*/ 2674948 w 4483100"/>
                <a:gd name="connsiteY595" fmla="*/ 1013026 h 5487988"/>
                <a:gd name="connsiteX596" fmla="*/ 2684475 w 4483100"/>
                <a:gd name="connsiteY596" fmla="*/ 997471 h 5487988"/>
                <a:gd name="connsiteX597" fmla="*/ 2699400 w 4483100"/>
                <a:gd name="connsiteY597" fmla="*/ 1002233 h 5487988"/>
                <a:gd name="connsiteX598" fmla="*/ 2710832 w 4483100"/>
                <a:gd name="connsiteY598" fmla="*/ 986361 h 5487988"/>
                <a:gd name="connsiteX599" fmla="*/ 2744810 w 4483100"/>
                <a:gd name="connsiteY599" fmla="*/ 981917 h 5487988"/>
                <a:gd name="connsiteX600" fmla="*/ 2747985 w 4483100"/>
                <a:gd name="connsiteY600" fmla="*/ 970171 h 5487988"/>
                <a:gd name="connsiteX601" fmla="*/ 2766086 w 4483100"/>
                <a:gd name="connsiteY601" fmla="*/ 983821 h 5487988"/>
                <a:gd name="connsiteX602" fmla="*/ 2768626 w 4483100"/>
                <a:gd name="connsiteY602" fmla="*/ 970171 h 5487988"/>
                <a:gd name="connsiteX603" fmla="*/ 2755924 w 4483100"/>
                <a:gd name="connsiteY603" fmla="*/ 948268 h 5487988"/>
                <a:gd name="connsiteX604" fmla="*/ 2758147 w 4483100"/>
                <a:gd name="connsiteY604" fmla="*/ 937475 h 5487988"/>
                <a:gd name="connsiteX605" fmla="*/ 2779423 w 4483100"/>
                <a:gd name="connsiteY605" fmla="*/ 939380 h 5487988"/>
                <a:gd name="connsiteX606" fmla="*/ 2891837 w 4483100"/>
                <a:gd name="connsiteY606" fmla="*/ 858432 h 5487988"/>
                <a:gd name="connsiteX607" fmla="*/ 2905492 w 4483100"/>
                <a:gd name="connsiteY607" fmla="*/ 855258 h 5487988"/>
                <a:gd name="connsiteX608" fmla="*/ 2904222 w 4483100"/>
                <a:gd name="connsiteY608" fmla="*/ 842560 h 5487988"/>
                <a:gd name="connsiteX609" fmla="*/ 2995995 w 4483100"/>
                <a:gd name="connsiteY609" fmla="*/ 787960 h 5487988"/>
                <a:gd name="connsiteX610" fmla="*/ 3036960 w 4483100"/>
                <a:gd name="connsiteY610" fmla="*/ 778120 h 5487988"/>
                <a:gd name="connsiteX611" fmla="*/ 3027433 w 4483100"/>
                <a:gd name="connsiteY611" fmla="*/ 767644 h 5487988"/>
                <a:gd name="connsiteX612" fmla="*/ 3077924 w 4483100"/>
                <a:gd name="connsiteY612" fmla="*/ 757486 h 5487988"/>
                <a:gd name="connsiteX613" fmla="*/ 3093802 w 4483100"/>
                <a:gd name="connsiteY613" fmla="*/ 769231 h 5487988"/>
                <a:gd name="connsiteX614" fmla="*/ 3091261 w 4483100"/>
                <a:gd name="connsiteY614" fmla="*/ 784786 h 5487988"/>
                <a:gd name="connsiteX615" fmla="*/ 3109044 w 4483100"/>
                <a:gd name="connsiteY615" fmla="*/ 798753 h 5487988"/>
                <a:gd name="connsiteX616" fmla="*/ 3130956 w 4483100"/>
                <a:gd name="connsiteY616" fmla="*/ 767962 h 5487988"/>
                <a:gd name="connsiteX617" fmla="*/ 3121429 w 4483100"/>
                <a:gd name="connsiteY617" fmla="*/ 757169 h 5487988"/>
                <a:gd name="connsiteX618" fmla="*/ 3124287 w 4483100"/>
                <a:gd name="connsiteY618" fmla="*/ 738122 h 5487988"/>
                <a:gd name="connsiteX619" fmla="*/ 3102376 w 4483100"/>
                <a:gd name="connsiteY619" fmla="*/ 742884 h 5487988"/>
                <a:gd name="connsiteX620" fmla="*/ 3095072 w 4483100"/>
                <a:gd name="connsiteY620" fmla="*/ 738440 h 5487988"/>
                <a:gd name="connsiteX621" fmla="*/ 3154772 w 4483100"/>
                <a:gd name="connsiteY621" fmla="*/ 690824 h 5487988"/>
                <a:gd name="connsiteX622" fmla="*/ 3144610 w 4483100"/>
                <a:gd name="connsiteY622" fmla="*/ 711775 h 5487988"/>
                <a:gd name="connsiteX623" fmla="*/ 3160170 w 4483100"/>
                <a:gd name="connsiteY623" fmla="*/ 712727 h 5487988"/>
                <a:gd name="connsiteX624" fmla="*/ 3160488 w 4483100"/>
                <a:gd name="connsiteY624" fmla="*/ 741932 h 5487988"/>
                <a:gd name="connsiteX625" fmla="*/ 3196689 w 4483100"/>
                <a:gd name="connsiteY625" fmla="*/ 734630 h 5487988"/>
                <a:gd name="connsiteX626" fmla="*/ 3194149 w 4483100"/>
                <a:gd name="connsiteY626" fmla="*/ 710187 h 5487988"/>
                <a:gd name="connsiteX627" fmla="*/ 3197324 w 4483100"/>
                <a:gd name="connsiteY627" fmla="*/ 700664 h 5487988"/>
                <a:gd name="connsiteX628" fmla="*/ 3181129 w 4483100"/>
                <a:gd name="connsiteY628" fmla="*/ 679713 h 5487988"/>
                <a:gd name="connsiteX629" fmla="*/ 3200182 w 4483100"/>
                <a:gd name="connsiteY629" fmla="*/ 680983 h 5487988"/>
                <a:gd name="connsiteX630" fmla="*/ 3201135 w 4483100"/>
                <a:gd name="connsiteY630" fmla="*/ 663841 h 5487988"/>
                <a:gd name="connsiteX631" fmla="*/ 3235748 w 4483100"/>
                <a:gd name="connsiteY631" fmla="*/ 641303 h 5487988"/>
                <a:gd name="connsiteX632" fmla="*/ 3291638 w 4483100"/>
                <a:gd name="connsiteY632" fmla="*/ 636541 h 5487988"/>
                <a:gd name="connsiteX633" fmla="*/ 3302435 w 4483100"/>
                <a:gd name="connsiteY633" fmla="*/ 634637 h 5487988"/>
                <a:gd name="connsiteX634" fmla="*/ 3306563 w 4483100"/>
                <a:gd name="connsiteY634" fmla="*/ 645112 h 5487988"/>
                <a:gd name="connsiteX635" fmla="*/ 3294813 w 4483100"/>
                <a:gd name="connsiteY635" fmla="*/ 641938 h 5487988"/>
                <a:gd name="connsiteX636" fmla="*/ 3264646 w 4483100"/>
                <a:gd name="connsiteY636" fmla="*/ 651778 h 5487988"/>
                <a:gd name="connsiteX637" fmla="*/ 3235748 w 4483100"/>
                <a:gd name="connsiteY637" fmla="*/ 648604 h 5487988"/>
                <a:gd name="connsiteX638" fmla="*/ 3225587 w 4483100"/>
                <a:gd name="connsiteY638" fmla="*/ 663524 h 5487988"/>
                <a:gd name="connsiteX639" fmla="*/ 3232890 w 4483100"/>
                <a:gd name="connsiteY639" fmla="*/ 683840 h 5487988"/>
                <a:gd name="connsiteX640" fmla="*/ 3241464 w 4483100"/>
                <a:gd name="connsiteY640" fmla="*/ 683205 h 5487988"/>
                <a:gd name="connsiteX641" fmla="*/ 3245592 w 4483100"/>
                <a:gd name="connsiteY641" fmla="*/ 673999 h 5487988"/>
                <a:gd name="connsiteX642" fmla="*/ 3258612 w 4483100"/>
                <a:gd name="connsiteY642" fmla="*/ 680031 h 5487988"/>
                <a:gd name="connsiteX643" fmla="*/ 3248768 w 4483100"/>
                <a:gd name="connsiteY643" fmla="*/ 684475 h 5487988"/>
                <a:gd name="connsiteX644" fmla="*/ 3252261 w 4483100"/>
                <a:gd name="connsiteY644" fmla="*/ 694950 h 5487988"/>
                <a:gd name="connsiteX645" fmla="*/ 3262105 w 4483100"/>
                <a:gd name="connsiteY645" fmla="*/ 723202 h 5487988"/>
                <a:gd name="connsiteX646" fmla="*/ 3243052 w 4483100"/>
                <a:gd name="connsiteY646" fmla="*/ 738122 h 5487988"/>
                <a:gd name="connsiteX647" fmla="*/ 3240194 w 4483100"/>
                <a:gd name="connsiteY647" fmla="*/ 753042 h 5487988"/>
                <a:gd name="connsiteX648" fmla="*/ 3251626 w 4483100"/>
                <a:gd name="connsiteY648" fmla="*/ 758438 h 5487988"/>
                <a:gd name="connsiteX649" fmla="*/ 3250673 w 4483100"/>
                <a:gd name="connsiteY649" fmla="*/ 775898 h 5487988"/>
                <a:gd name="connsiteX650" fmla="*/ 3266551 w 4483100"/>
                <a:gd name="connsiteY650" fmla="*/ 786691 h 5487988"/>
                <a:gd name="connsiteX651" fmla="*/ 3243687 w 4483100"/>
                <a:gd name="connsiteY651" fmla="*/ 794944 h 5487988"/>
                <a:gd name="connsiteX652" fmla="*/ 3228762 w 4483100"/>
                <a:gd name="connsiteY652" fmla="*/ 782564 h 5487988"/>
                <a:gd name="connsiteX653" fmla="*/ 3218283 w 4483100"/>
                <a:gd name="connsiteY653" fmla="*/ 798753 h 5487988"/>
                <a:gd name="connsiteX654" fmla="*/ 3192561 w 4483100"/>
                <a:gd name="connsiteY654" fmla="*/ 803832 h 5487988"/>
                <a:gd name="connsiteX655" fmla="*/ 3191926 w 4483100"/>
                <a:gd name="connsiteY655" fmla="*/ 819705 h 5487988"/>
                <a:gd name="connsiteX656" fmla="*/ 3182399 w 4483100"/>
                <a:gd name="connsiteY656" fmla="*/ 829545 h 5487988"/>
                <a:gd name="connsiteX657" fmla="*/ 3191291 w 4483100"/>
                <a:gd name="connsiteY657" fmla="*/ 845417 h 5487988"/>
                <a:gd name="connsiteX658" fmla="*/ 3176366 w 4483100"/>
                <a:gd name="connsiteY658" fmla="*/ 845417 h 5487988"/>
                <a:gd name="connsiteX659" fmla="*/ 3161441 w 4483100"/>
                <a:gd name="connsiteY659" fmla="*/ 860019 h 5487988"/>
                <a:gd name="connsiteX660" fmla="*/ 3164934 w 4483100"/>
                <a:gd name="connsiteY660" fmla="*/ 879383 h 5487988"/>
                <a:gd name="connsiteX661" fmla="*/ 3124922 w 4483100"/>
                <a:gd name="connsiteY661" fmla="*/ 918429 h 5487988"/>
                <a:gd name="connsiteX662" fmla="*/ 3119841 w 4483100"/>
                <a:gd name="connsiteY662" fmla="*/ 932396 h 5487988"/>
                <a:gd name="connsiteX663" fmla="*/ 3146198 w 4483100"/>
                <a:gd name="connsiteY663" fmla="*/ 935253 h 5487988"/>
                <a:gd name="connsiteX664" fmla="*/ 3132861 w 4483100"/>
                <a:gd name="connsiteY664" fmla="*/ 946681 h 5487988"/>
                <a:gd name="connsiteX665" fmla="*/ 3127462 w 4483100"/>
                <a:gd name="connsiteY665" fmla="*/ 970171 h 5487988"/>
                <a:gd name="connsiteX666" fmla="*/ 3084593 w 4483100"/>
                <a:gd name="connsiteY666" fmla="*/ 1000963 h 5487988"/>
                <a:gd name="connsiteX667" fmla="*/ 3068080 w 4483100"/>
                <a:gd name="connsiteY667" fmla="*/ 1053976 h 5487988"/>
                <a:gd name="connsiteX668" fmla="*/ 3080147 w 4483100"/>
                <a:gd name="connsiteY668" fmla="*/ 1080006 h 5487988"/>
                <a:gd name="connsiteX669" fmla="*/ 3076019 w 4483100"/>
                <a:gd name="connsiteY669" fmla="*/ 1087625 h 5487988"/>
                <a:gd name="connsiteX670" fmla="*/ 3090626 w 4483100"/>
                <a:gd name="connsiteY670" fmla="*/ 1106354 h 5487988"/>
                <a:gd name="connsiteX671" fmla="*/ 3091261 w 4483100"/>
                <a:gd name="connsiteY671" fmla="*/ 1145081 h 5487988"/>
                <a:gd name="connsiteX672" fmla="*/ 3099200 w 4483100"/>
                <a:gd name="connsiteY672" fmla="*/ 1157144 h 5487988"/>
                <a:gd name="connsiteX673" fmla="*/ 3101741 w 4483100"/>
                <a:gd name="connsiteY673" fmla="*/ 1227616 h 5487988"/>
                <a:gd name="connsiteX674" fmla="*/ 3103646 w 4483100"/>
                <a:gd name="connsiteY674" fmla="*/ 1264439 h 5487988"/>
                <a:gd name="connsiteX675" fmla="*/ 3104916 w 4483100"/>
                <a:gd name="connsiteY675" fmla="*/ 1290469 h 5487988"/>
                <a:gd name="connsiteX676" fmla="*/ 3105234 w 4483100"/>
                <a:gd name="connsiteY676" fmla="*/ 1305072 h 5487988"/>
                <a:gd name="connsiteX677" fmla="*/ 3105551 w 4483100"/>
                <a:gd name="connsiteY677" fmla="*/ 1308246 h 5487988"/>
                <a:gd name="connsiteX678" fmla="*/ 3107139 w 4483100"/>
                <a:gd name="connsiteY678" fmla="*/ 1313325 h 5487988"/>
                <a:gd name="connsiteX679" fmla="*/ 3110632 w 4483100"/>
                <a:gd name="connsiteY679" fmla="*/ 1325705 h 5487988"/>
                <a:gd name="connsiteX680" fmla="*/ 3115395 w 4483100"/>
                <a:gd name="connsiteY680" fmla="*/ 1341894 h 5487988"/>
                <a:gd name="connsiteX681" fmla="*/ 3114760 w 4483100"/>
                <a:gd name="connsiteY681" fmla="*/ 1317769 h 5487988"/>
                <a:gd name="connsiteX682" fmla="*/ 3110632 w 4483100"/>
                <a:gd name="connsiteY682" fmla="*/ 1267296 h 5487988"/>
                <a:gd name="connsiteX683" fmla="*/ 3110315 w 4483100"/>
                <a:gd name="connsiteY683" fmla="*/ 1232377 h 5487988"/>
                <a:gd name="connsiteX684" fmla="*/ 3103011 w 4483100"/>
                <a:gd name="connsiteY684" fmla="*/ 1174286 h 5487988"/>
                <a:gd name="connsiteX685" fmla="*/ 3109362 w 4483100"/>
                <a:gd name="connsiteY685" fmla="*/ 1141907 h 5487988"/>
                <a:gd name="connsiteX686" fmla="*/ 3106821 w 4483100"/>
                <a:gd name="connsiteY686" fmla="*/ 1114607 h 5487988"/>
                <a:gd name="connsiteX687" fmla="*/ 3095072 w 4483100"/>
                <a:gd name="connsiteY687" fmla="*/ 1089212 h 5487988"/>
                <a:gd name="connsiteX688" fmla="*/ 3087133 w 4483100"/>
                <a:gd name="connsiteY688" fmla="*/ 1055880 h 5487988"/>
                <a:gd name="connsiteX689" fmla="*/ 3100788 w 4483100"/>
                <a:gd name="connsiteY689" fmla="*/ 1009534 h 5487988"/>
                <a:gd name="connsiteX690" fmla="*/ 3152232 w 4483100"/>
                <a:gd name="connsiteY690" fmla="*/ 989853 h 5487988"/>
                <a:gd name="connsiteX691" fmla="*/ 3159535 w 4483100"/>
                <a:gd name="connsiteY691" fmla="*/ 973028 h 5487988"/>
                <a:gd name="connsiteX692" fmla="*/ 3178589 w 4483100"/>
                <a:gd name="connsiteY692" fmla="*/ 955887 h 5487988"/>
                <a:gd name="connsiteX693" fmla="*/ 3195419 w 4483100"/>
                <a:gd name="connsiteY693" fmla="*/ 968267 h 5487988"/>
                <a:gd name="connsiteX694" fmla="*/ 3248450 w 4483100"/>
                <a:gd name="connsiteY694" fmla="*/ 893033 h 5487988"/>
                <a:gd name="connsiteX695" fmla="*/ 3237971 w 4483100"/>
                <a:gd name="connsiteY695" fmla="*/ 893033 h 5487988"/>
                <a:gd name="connsiteX696" fmla="*/ 3233843 w 4483100"/>
                <a:gd name="connsiteY696" fmla="*/ 888272 h 5487988"/>
                <a:gd name="connsiteX697" fmla="*/ 3277665 w 4483100"/>
                <a:gd name="connsiteY697" fmla="*/ 815895 h 5487988"/>
                <a:gd name="connsiteX698" fmla="*/ 3291320 w 4483100"/>
                <a:gd name="connsiteY698" fmla="*/ 828275 h 5487988"/>
                <a:gd name="connsiteX699" fmla="*/ 3305293 w 4483100"/>
                <a:gd name="connsiteY699" fmla="*/ 817800 h 5487988"/>
                <a:gd name="connsiteX700" fmla="*/ 3309738 w 4483100"/>
                <a:gd name="connsiteY700" fmla="*/ 827958 h 5487988"/>
                <a:gd name="connsiteX701" fmla="*/ 3313231 w 4483100"/>
                <a:gd name="connsiteY701" fmla="*/ 835894 h 5487988"/>
                <a:gd name="connsiteX702" fmla="*/ 3315772 w 4483100"/>
                <a:gd name="connsiteY702" fmla="*/ 840656 h 5487988"/>
                <a:gd name="connsiteX703" fmla="*/ 3318630 w 4483100"/>
                <a:gd name="connsiteY703" fmla="*/ 843830 h 5487988"/>
                <a:gd name="connsiteX704" fmla="*/ 3322123 w 4483100"/>
                <a:gd name="connsiteY704" fmla="*/ 847322 h 5487988"/>
                <a:gd name="connsiteX705" fmla="*/ 3326886 w 4483100"/>
                <a:gd name="connsiteY705" fmla="*/ 851449 h 5487988"/>
                <a:gd name="connsiteX706" fmla="*/ 3347527 w 4483100"/>
                <a:gd name="connsiteY706" fmla="*/ 840656 h 5487988"/>
                <a:gd name="connsiteX707" fmla="*/ 3355466 w 4483100"/>
                <a:gd name="connsiteY707" fmla="*/ 779390 h 5487988"/>
                <a:gd name="connsiteX708" fmla="*/ 3395478 w 4483100"/>
                <a:gd name="connsiteY708" fmla="*/ 745106 h 5487988"/>
                <a:gd name="connsiteX709" fmla="*/ 3411356 w 4483100"/>
                <a:gd name="connsiteY709" fmla="*/ 746376 h 5487988"/>
                <a:gd name="connsiteX710" fmla="*/ 3451367 w 4483100"/>
                <a:gd name="connsiteY710" fmla="*/ 720346 h 5487988"/>
                <a:gd name="connsiteX711" fmla="*/ 3470421 w 4483100"/>
                <a:gd name="connsiteY711" fmla="*/ 732091 h 5487988"/>
                <a:gd name="connsiteX712" fmla="*/ 3513925 w 4483100"/>
                <a:gd name="connsiteY712" fmla="*/ 728599 h 5487988"/>
                <a:gd name="connsiteX713" fmla="*/ 3535202 w 4483100"/>
                <a:gd name="connsiteY713" fmla="*/ 740027 h 5487988"/>
                <a:gd name="connsiteX714" fmla="*/ 3547904 w 4483100"/>
                <a:gd name="connsiteY714" fmla="*/ 737805 h 5487988"/>
                <a:gd name="connsiteX715" fmla="*/ 3562829 w 4483100"/>
                <a:gd name="connsiteY715" fmla="*/ 760661 h 5487988"/>
                <a:gd name="connsiteX716" fmla="*/ 3601570 w 4483100"/>
                <a:gd name="connsiteY716" fmla="*/ 731773 h 5487988"/>
                <a:gd name="connsiteX717" fmla="*/ 3599347 w 4483100"/>
                <a:gd name="connsiteY717" fmla="*/ 693046 h 5487988"/>
                <a:gd name="connsiteX718" fmla="*/ 3588551 w 4483100"/>
                <a:gd name="connsiteY718" fmla="*/ 693046 h 5487988"/>
                <a:gd name="connsiteX719" fmla="*/ 3585375 w 4483100"/>
                <a:gd name="connsiteY719" fmla="*/ 688919 h 5487988"/>
                <a:gd name="connsiteX720" fmla="*/ 3613002 w 4483100"/>
                <a:gd name="connsiteY720" fmla="*/ 674952 h 5487988"/>
                <a:gd name="connsiteX721" fmla="*/ 3633326 w 4483100"/>
                <a:gd name="connsiteY721" fmla="*/ 691458 h 5487988"/>
                <a:gd name="connsiteX722" fmla="*/ 3641265 w 4483100"/>
                <a:gd name="connsiteY722" fmla="*/ 665428 h 5487988"/>
                <a:gd name="connsiteX723" fmla="*/ 3665716 w 4483100"/>
                <a:gd name="connsiteY723" fmla="*/ 662889 h 5487988"/>
                <a:gd name="connsiteX724" fmla="*/ 3674290 w 4483100"/>
                <a:gd name="connsiteY724" fmla="*/ 683840 h 5487988"/>
                <a:gd name="connsiteX725" fmla="*/ 3644758 w 4483100"/>
                <a:gd name="connsiteY725" fmla="*/ 696855 h 5487988"/>
                <a:gd name="connsiteX726" fmla="*/ 3668257 w 4483100"/>
                <a:gd name="connsiteY726" fmla="*/ 706061 h 5487988"/>
                <a:gd name="connsiteX727" fmla="*/ 3686040 w 4483100"/>
                <a:gd name="connsiteY727" fmla="*/ 687014 h 5487988"/>
                <a:gd name="connsiteX728" fmla="*/ 3672067 w 4483100"/>
                <a:gd name="connsiteY728" fmla="*/ 661619 h 5487988"/>
                <a:gd name="connsiteX729" fmla="*/ 3673973 w 4483100"/>
                <a:gd name="connsiteY729" fmla="*/ 647969 h 5487988"/>
                <a:gd name="connsiteX730" fmla="*/ 3721288 w 4483100"/>
                <a:gd name="connsiteY730" fmla="*/ 623209 h 5487988"/>
                <a:gd name="connsiteX731" fmla="*/ 3742564 w 4483100"/>
                <a:gd name="connsiteY731" fmla="*/ 633684 h 5487988"/>
                <a:gd name="connsiteX732" fmla="*/ 3733355 w 4483100"/>
                <a:gd name="connsiteY732" fmla="*/ 646699 h 5487988"/>
                <a:gd name="connsiteX733" fmla="*/ 3777178 w 4483100"/>
                <a:gd name="connsiteY733" fmla="*/ 692411 h 5487988"/>
                <a:gd name="connsiteX734" fmla="*/ 3771779 w 4483100"/>
                <a:gd name="connsiteY734" fmla="*/ 703839 h 5487988"/>
                <a:gd name="connsiteX735" fmla="*/ 3755902 w 4483100"/>
                <a:gd name="connsiteY735" fmla="*/ 705108 h 5487988"/>
                <a:gd name="connsiteX736" fmla="*/ 3754314 w 4483100"/>
                <a:gd name="connsiteY736" fmla="*/ 725107 h 5487988"/>
                <a:gd name="connsiteX737" fmla="*/ 3740342 w 4483100"/>
                <a:gd name="connsiteY737" fmla="*/ 723202 h 5487988"/>
                <a:gd name="connsiteX738" fmla="*/ 3746692 w 4483100"/>
                <a:gd name="connsiteY738" fmla="*/ 738757 h 5487988"/>
                <a:gd name="connsiteX739" fmla="*/ 3750186 w 4483100"/>
                <a:gd name="connsiteY739" fmla="*/ 783199 h 5487988"/>
                <a:gd name="connsiteX740" fmla="*/ 3792738 w 4483100"/>
                <a:gd name="connsiteY740" fmla="*/ 799706 h 5487988"/>
                <a:gd name="connsiteX741" fmla="*/ 3828622 w 4483100"/>
                <a:gd name="connsiteY741" fmla="*/ 763517 h 5487988"/>
                <a:gd name="connsiteX742" fmla="*/ 3826081 w 4483100"/>
                <a:gd name="connsiteY742" fmla="*/ 743519 h 5487988"/>
                <a:gd name="connsiteX743" fmla="*/ 3814332 w 4483100"/>
                <a:gd name="connsiteY743" fmla="*/ 725742 h 5487988"/>
                <a:gd name="connsiteX744" fmla="*/ 3822588 w 4483100"/>
                <a:gd name="connsiteY744" fmla="*/ 697172 h 5487988"/>
                <a:gd name="connsiteX745" fmla="*/ 3843864 w 4483100"/>
                <a:gd name="connsiteY745" fmla="*/ 704473 h 5487988"/>
                <a:gd name="connsiteX746" fmla="*/ 3859742 w 4483100"/>
                <a:gd name="connsiteY746" fmla="*/ 697807 h 5487988"/>
                <a:gd name="connsiteX747" fmla="*/ 3875620 w 4483100"/>
                <a:gd name="connsiteY747" fmla="*/ 700982 h 5487988"/>
                <a:gd name="connsiteX748" fmla="*/ 3915314 w 4483100"/>
                <a:gd name="connsiteY748" fmla="*/ 643842 h 5487988"/>
                <a:gd name="connsiteX749" fmla="*/ 3916902 w 4483100"/>
                <a:gd name="connsiteY749" fmla="*/ 611146 h 5487988"/>
                <a:gd name="connsiteX750" fmla="*/ 3928651 w 4483100"/>
                <a:gd name="connsiteY750" fmla="*/ 604480 h 5487988"/>
                <a:gd name="connsiteX751" fmla="*/ 3926428 w 4483100"/>
                <a:gd name="connsiteY751" fmla="*/ 584798 h 5487988"/>
                <a:gd name="connsiteX752" fmla="*/ 3914361 w 4483100"/>
                <a:gd name="connsiteY752" fmla="*/ 577180 h 5487988"/>
                <a:gd name="connsiteX753" fmla="*/ 3909598 w 4483100"/>
                <a:gd name="connsiteY753" fmla="*/ 596226 h 5487988"/>
                <a:gd name="connsiteX754" fmla="*/ 3896896 w 4483100"/>
                <a:gd name="connsiteY754" fmla="*/ 583846 h 5487988"/>
                <a:gd name="connsiteX755" fmla="*/ 3898483 w 4483100"/>
                <a:gd name="connsiteY755" fmla="*/ 556229 h 5487988"/>
                <a:gd name="connsiteX756" fmla="*/ 3856566 w 4483100"/>
                <a:gd name="connsiteY756" fmla="*/ 459727 h 5487988"/>
                <a:gd name="connsiteX757" fmla="*/ 3895308 w 4483100"/>
                <a:gd name="connsiteY757" fmla="*/ 447664 h 5487988"/>
                <a:gd name="connsiteX758" fmla="*/ 3916902 w 4483100"/>
                <a:gd name="connsiteY758" fmla="*/ 483535 h 5487988"/>
                <a:gd name="connsiteX759" fmla="*/ 3919124 w 4483100"/>
                <a:gd name="connsiteY759" fmla="*/ 474011 h 5487988"/>
                <a:gd name="connsiteX760" fmla="*/ 3899754 w 4483100"/>
                <a:gd name="connsiteY760" fmla="*/ 439410 h 5487988"/>
                <a:gd name="connsiteX761" fmla="*/ 3912456 w 4483100"/>
                <a:gd name="connsiteY761" fmla="*/ 425443 h 5487988"/>
                <a:gd name="connsiteX762" fmla="*/ 3913091 w 4483100"/>
                <a:gd name="connsiteY762" fmla="*/ 393064 h 5487988"/>
                <a:gd name="connsiteX763" fmla="*/ 3968345 w 4483100"/>
                <a:gd name="connsiteY763" fmla="*/ 408301 h 5487988"/>
                <a:gd name="connsiteX764" fmla="*/ 3973426 w 4483100"/>
                <a:gd name="connsiteY764" fmla="*/ 415602 h 5487988"/>
                <a:gd name="connsiteX765" fmla="*/ 4052814 w 4483100"/>
                <a:gd name="connsiteY765" fmla="*/ 427665 h 5487988"/>
                <a:gd name="connsiteX766" fmla="*/ 4101718 w 4483100"/>
                <a:gd name="connsiteY766" fmla="*/ 427030 h 5487988"/>
                <a:gd name="connsiteX767" fmla="*/ 4120771 w 4483100"/>
                <a:gd name="connsiteY767" fmla="*/ 450203 h 5487988"/>
                <a:gd name="connsiteX768" fmla="*/ 4132520 w 4483100"/>
                <a:gd name="connsiteY768" fmla="*/ 442585 h 5487988"/>
                <a:gd name="connsiteX769" fmla="*/ 4180154 w 4483100"/>
                <a:gd name="connsiteY769" fmla="*/ 453695 h 5487988"/>
                <a:gd name="connsiteX770" fmla="*/ 4204605 w 4483100"/>
                <a:gd name="connsiteY770" fmla="*/ 473694 h 5487988"/>
                <a:gd name="connsiteX771" fmla="*/ 4226834 w 4483100"/>
                <a:gd name="connsiteY771" fmla="*/ 474329 h 5487988"/>
                <a:gd name="connsiteX772" fmla="*/ 4251603 w 4483100"/>
                <a:gd name="connsiteY772" fmla="*/ 512104 h 5487988"/>
                <a:gd name="connsiteX773" fmla="*/ 4285582 w 4483100"/>
                <a:gd name="connsiteY773" fmla="*/ 529881 h 5487988"/>
                <a:gd name="connsiteX774" fmla="*/ 4305905 w 4483100"/>
                <a:gd name="connsiteY774" fmla="*/ 535912 h 5487988"/>
                <a:gd name="connsiteX775" fmla="*/ 4313209 w 4483100"/>
                <a:gd name="connsiteY775" fmla="*/ 548610 h 5487988"/>
                <a:gd name="connsiteX776" fmla="*/ 4302094 w 4483100"/>
                <a:gd name="connsiteY776" fmla="*/ 554959 h 5487988"/>
                <a:gd name="connsiteX777" fmla="*/ 4316702 w 4483100"/>
                <a:gd name="connsiteY777" fmla="*/ 567339 h 5487988"/>
                <a:gd name="connsiteX778" fmla="*/ 4334485 w 4483100"/>
                <a:gd name="connsiteY778" fmla="*/ 553689 h 5487988"/>
                <a:gd name="connsiteX779" fmla="*/ 4345599 w 4483100"/>
                <a:gd name="connsiteY779" fmla="*/ 570196 h 5487988"/>
                <a:gd name="connsiteX780" fmla="*/ 4415144 w 4483100"/>
                <a:gd name="connsiteY780" fmla="*/ 569879 h 5487988"/>
                <a:gd name="connsiteX781" fmla="*/ 4415144 w 4483100"/>
                <a:gd name="connsiteY781" fmla="*/ 579402 h 5487988"/>
                <a:gd name="connsiteX782" fmla="*/ 4405617 w 4483100"/>
                <a:gd name="connsiteY782" fmla="*/ 588925 h 5487988"/>
                <a:gd name="connsiteX783" fmla="*/ 4433244 w 4483100"/>
                <a:gd name="connsiteY783" fmla="*/ 605432 h 5487988"/>
                <a:gd name="connsiteX784" fmla="*/ 4449439 w 4483100"/>
                <a:gd name="connsiteY784" fmla="*/ 623526 h 5487988"/>
                <a:gd name="connsiteX785" fmla="*/ 4483100 w 4483100"/>
                <a:gd name="connsiteY785" fmla="*/ 639716 h 5487988"/>
                <a:gd name="connsiteX786" fmla="*/ 4483100 w 4483100"/>
                <a:gd name="connsiteY786" fmla="*/ 828275 h 5487988"/>
                <a:gd name="connsiteX787" fmla="*/ 4483100 w 4483100"/>
                <a:gd name="connsiteY787" fmla="*/ 1237774 h 5487988"/>
                <a:gd name="connsiteX788" fmla="*/ 4479607 w 4483100"/>
                <a:gd name="connsiteY788" fmla="*/ 1246662 h 5487988"/>
                <a:gd name="connsiteX789" fmla="*/ 4417684 w 4483100"/>
                <a:gd name="connsiteY789" fmla="*/ 1317134 h 5487988"/>
                <a:gd name="connsiteX790" fmla="*/ 4468175 w 4483100"/>
                <a:gd name="connsiteY790" fmla="*/ 1289199 h 5487988"/>
                <a:gd name="connsiteX791" fmla="*/ 4483100 w 4483100"/>
                <a:gd name="connsiteY791" fmla="*/ 1258090 h 5487988"/>
                <a:gd name="connsiteX792" fmla="*/ 4483100 w 4483100"/>
                <a:gd name="connsiteY792" fmla="*/ 3554139 h 5487988"/>
                <a:gd name="connsiteX793" fmla="*/ 4471350 w 4483100"/>
                <a:gd name="connsiteY793" fmla="*/ 3557313 h 5487988"/>
                <a:gd name="connsiteX794" fmla="*/ 4419272 w 4483100"/>
                <a:gd name="connsiteY794" fmla="*/ 3562393 h 5487988"/>
                <a:gd name="connsiteX795" fmla="*/ 4340201 w 4483100"/>
                <a:gd name="connsiteY795" fmla="*/ 3604612 h 5487988"/>
                <a:gd name="connsiteX796" fmla="*/ 4093779 w 4483100"/>
                <a:gd name="connsiteY796" fmla="*/ 3661751 h 5487988"/>
                <a:gd name="connsiteX797" fmla="*/ 4000418 w 4483100"/>
                <a:gd name="connsiteY797" fmla="*/ 3647149 h 5487988"/>
                <a:gd name="connsiteX798" fmla="*/ 3977872 w 4483100"/>
                <a:gd name="connsiteY798" fmla="*/ 3627785 h 5487988"/>
                <a:gd name="connsiteX799" fmla="*/ 3966440 w 4483100"/>
                <a:gd name="connsiteY799" fmla="*/ 3653181 h 5487988"/>
                <a:gd name="connsiteX800" fmla="*/ 3979460 w 4483100"/>
                <a:gd name="connsiteY800" fmla="*/ 3668418 h 5487988"/>
                <a:gd name="connsiteX801" fmla="*/ 3959771 w 4483100"/>
                <a:gd name="connsiteY801" fmla="*/ 3689686 h 5487988"/>
                <a:gd name="connsiteX802" fmla="*/ 3974379 w 4483100"/>
                <a:gd name="connsiteY802" fmla="*/ 3713177 h 5487988"/>
                <a:gd name="connsiteX803" fmla="*/ 3972791 w 4483100"/>
                <a:gd name="connsiteY803" fmla="*/ 3731588 h 5487988"/>
                <a:gd name="connsiteX804" fmla="*/ 3967710 w 4483100"/>
                <a:gd name="connsiteY804" fmla="*/ 3740159 h 5487988"/>
                <a:gd name="connsiteX805" fmla="*/ 3963582 w 4483100"/>
                <a:gd name="connsiteY805" fmla="*/ 3772221 h 5487988"/>
                <a:gd name="connsiteX806" fmla="*/ 4011850 w 4483100"/>
                <a:gd name="connsiteY806" fmla="*/ 3802695 h 5487988"/>
                <a:gd name="connsiteX807" fmla="*/ 4003594 w 4483100"/>
                <a:gd name="connsiteY807" fmla="*/ 3822694 h 5487988"/>
                <a:gd name="connsiteX808" fmla="*/ 3935637 w 4483100"/>
                <a:gd name="connsiteY808" fmla="*/ 3833169 h 5487988"/>
                <a:gd name="connsiteX809" fmla="*/ 3913726 w 4483100"/>
                <a:gd name="connsiteY809" fmla="*/ 3872850 h 5487988"/>
                <a:gd name="connsiteX810" fmla="*/ 3931192 w 4483100"/>
                <a:gd name="connsiteY810" fmla="*/ 3947131 h 5487988"/>
                <a:gd name="connsiteX811" fmla="*/ 3868633 w 4483100"/>
                <a:gd name="connsiteY811" fmla="*/ 4023316 h 5487988"/>
                <a:gd name="connsiteX812" fmla="*/ 3858789 w 4483100"/>
                <a:gd name="connsiteY812" fmla="*/ 4065536 h 5487988"/>
                <a:gd name="connsiteX813" fmla="*/ 3871809 w 4483100"/>
                <a:gd name="connsiteY813" fmla="*/ 4079186 h 5487988"/>
                <a:gd name="connsiteX814" fmla="*/ 3915631 w 4483100"/>
                <a:gd name="connsiteY814" fmla="*/ 4077599 h 5487988"/>
                <a:gd name="connsiteX815" fmla="*/ 3929604 w 4483100"/>
                <a:gd name="connsiteY815" fmla="*/ 4087440 h 5487988"/>
                <a:gd name="connsiteX816" fmla="*/ 3968028 w 4483100"/>
                <a:gd name="connsiteY816" fmla="*/ 4092836 h 5487988"/>
                <a:gd name="connsiteX817" fmla="*/ 3983588 w 4483100"/>
                <a:gd name="connsiteY817" fmla="*/ 4093788 h 5487988"/>
                <a:gd name="connsiteX818" fmla="*/ 3988986 w 4483100"/>
                <a:gd name="connsiteY818" fmla="*/ 4110930 h 5487988"/>
                <a:gd name="connsiteX819" fmla="*/ 3979142 w 4483100"/>
                <a:gd name="connsiteY819" fmla="*/ 4122041 h 5487988"/>
                <a:gd name="connsiteX820" fmla="*/ 3965805 w 4483100"/>
                <a:gd name="connsiteY820" fmla="*/ 4192512 h 5487988"/>
                <a:gd name="connsiteX821" fmla="*/ 3941988 w 4483100"/>
                <a:gd name="connsiteY821" fmla="*/ 4206797 h 5487988"/>
                <a:gd name="connsiteX822" fmla="*/ 3854661 w 4483100"/>
                <a:gd name="connsiteY822" fmla="*/ 4231558 h 5487988"/>
                <a:gd name="connsiteX823" fmla="*/ 3832114 w 4483100"/>
                <a:gd name="connsiteY823" fmla="*/ 4203623 h 5487988"/>
                <a:gd name="connsiteX824" fmla="*/ 3794326 w 4483100"/>
                <a:gd name="connsiteY824" fmla="*/ 4237589 h 5487988"/>
                <a:gd name="connsiteX825" fmla="*/ 3708904 w 4483100"/>
                <a:gd name="connsiteY825" fmla="*/ 4185211 h 5487988"/>
                <a:gd name="connsiteX826" fmla="*/ 3687627 w 4483100"/>
                <a:gd name="connsiteY826" fmla="*/ 4144261 h 5487988"/>
                <a:gd name="connsiteX827" fmla="*/ 3658095 w 4483100"/>
                <a:gd name="connsiteY827" fmla="*/ 4143309 h 5487988"/>
                <a:gd name="connsiteX828" fmla="*/ 3638407 w 4483100"/>
                <a:gd name="connsiteY828" fmla="*/ 4170292 h 5487988"/>
                <a:gd name="connsiteX829" fmla="*/ 3615860 w 4483100"/>
                <a:gd name="connsiteY829" fmla="*/ 4171561 h 5487988"/>
                <a:gd name="connsiteX830" fmla="*/ 3552032 w 4483100"/>
                <a:gd name="connsiteY830" fmla="*/ 4156642 h 5487988"/>
                <a:gd name="connsiteX831" fmla="*/ 3528215 w 4483100"/>
                <a:gd name="connsiteY831" fmla="*/ 4141722 h 5487988"/>
                <a:gd name="connsiteX832" fmla="*/ 3518054 w 4483100"/>
                <a:gd name="connsiteY832" fmla="*/ 4148706 h 5487988"/>
                <a:gd name="connsiteX833" fmla="*/ 3498365 w 4483100"/>
                <a:gd name="connsiteY833" fmla="*/ 4151880 h 5487988"/>
                <a:gd name="connsiteX834" fmla="*/ 3480265 w 4483100"/>
                <a:gd name="connsiteY834" fmla="*/ 4168704 h 5487988"/>
                <a:gd name="connsiteX835" fmla="*/ 3473279 w 4483100"/>
                <a:gd name="connsiteY835" fmla="*/ 4165847 h 5487988"/>
                <a:gd name="connsiteX836" fmla="*/ 3449462 w 4483100"/>
                <a:gd name="connsiteY836" fmla="*/ 4209972 h 5487988"/>
                <a:gd name="connsiteX837" fmla="*/ 3433902 w 4483100"/>
                <a:gd name="connsiteY837" fmla="*/ 4209972 h 5487988"/>
                <a:gd name="connsiteX838" fmla="*/ 3388809 w 4483100"/>
                <a:gd name="connsiteY838" fmla="*/ 4185211 h 5487988"/>
                <a:gd name="connsiteX839" fmla="*/ 3371344 w 4483100"/>
                <a:gd name="connsiteY839" fmla="*/ 4152832 h 5487988"/>
                <a:gd name="connsiteX840" fmla="*/ 3339271 w 4483100"/>
                <a:gd name="connsiteY840" fmla="*/ 4153150 h 5487988"/>
                <a:gd name="connsiteX841" fmla="*/ 3321170 w 4483100"/>
                <a:gd name="connsiteY841" fmla="*/ 4191243 h 5487988"/>
                <a:gd name="connsiteX842" fmla="*/ 3324028 w 4483100"/>
                <a:gd name="connsiteY842" fmla="*/ 4209337 h 5487988"/>
                <a:gd name="connsiteX843" fmla="*/ 3308468 w 4483100"/>
                <a:gd name="connsiteY843" fmla="*/ 4205210 h 5487988"/>
                <a:gd name="connsiteX844" fmla="*/ 3299894 w 4483100"/>
                <a:gd name="connsiteY844" fmla="*/ 4187116 h 5487988"/>
                <a:gd name="connsiteX845" fmla="*/ 3302435 w 4483100"/>
                <a:gd name="connsiteY845" fmla="*/ 4136643 h 5487988"/>
                <a:gd name="connsiteX846" fmla="*/ 3245275 w 4483100"/>
                <a:gd name="connsiteY846" fmla="*/ 4094741 h 5487988"/>
                <a:gd name="connsiteX847" fmla="*/ 3212884 w 4483100"/>
                <a:gd name="connsiteY847" fmla="*/ 4062997 h 5487988"/>
                <a:gd name="connsiteX848" fmla="*/ 3163346 w 4483100"/>
                <a:gd name="connsiteY848" fmla="*/ 4067758 h 5487988"/>
                <a:gd name="connsiteX849" fmla="*/ 3126510 w 4483100"/>
                <a:gd name="connsiteY849" fmla="*/ 4058235 h 5487988"/>
                <a:gd name="connsiteX850" fmla="*/ 3104281 w 4483100"/>
                <a:gd name="connsiteY850" fmla="*/ 4075059 h 5487988"/>
                <a:gd name="connsiteX851" fmla="*/ 3064587 w 4483100"/>
                <a:gd name="connsiteY851" fmla="*/ 4051886 h 5487988"/>
                <a:gd name="connsiteX852" fmla="*/ 3026480 w 4483100"/>
                <a:gd name="connsiteY852" fmla="*/ 4060457 h 5487988"/>
                <a:gd name="connsiteX853" fmla="*/ 3009650 w 4483100"/>
                <a:gd name="connsiteY853" fmla="*/ 4091249 h 5487988"/>
                <a:gd name="connsiteX854" fmla="*/ 2958841 w 4483100"/>
                <a:gd name="connsiteY854" fmla="*/ 4062362 h 5487988"/>
                <a:gd name="connsiteX855" fmla="*/ 2952808 w 4483100"/>
                <a:gd name="connsiteY855" fmla="*/ 4049982 h 5487988"/>
                <a:gd name="connsiteX856" fmla="*/ 2930579 w 4483100"/>
                <a:gd name="connsiteY856" fmla="*/ 4047125 h 5487988"/>
                <a:gd name="connsiteX857" fmla="*/ 2931849 w 4483100"/>
                <a:gd name="connsiteY857" fmla="*/ 4066806 h 5487988"/>
                <a:gd name="connsiteX858" fmla="*/ 2922005 w 4483100"/>
                <a:gd name="connsiteY858" fmla="*/ 4064266 h 5487988"/>
                <a:gd name="connsiteX859" fmla="*/ 2922323 w 4483100"/>
                <a:gd name="connsiteY859" fmla="*/ 4085217 h 5487988"/>
                <a:gd name="connsiteX860" fmla="*/ 2894060 w 4483100"/>
                <a:gd name="connsiteY860" fmla="*/ 4098233 h 5487988"/>
                <a:gd name="connsiteX861" fmla="*/ 2829279 w 4483100"/>
                <a:gd name="connsiteY861" fmla="*/ 4123945 h 5487988"/>
                <a:gd name="connsiteX862" fmla="*/ 2761005 w 4483100"/>
                <a:gd name="connsiteY862" fmla="*/ 4200766 h 5487988"/>
                <a:gd name="connsiteX863" fmla="*/ 2743857 w 4483100"/>
                <a:gd name="connsiteY863" fmla="*/ 4199179 h 5487988"/>
                <a:gd name="connsiteX864" fmla="*/ 2724486 w 4483100"/>
                <a:gd name="connsiteY864" fmla="*/ 4214733 h 5487988"/>
                <a:gd name="connsiteX865" fmla="*/ 2713055 w 4483100"/>
                <a:gd name="connsiteY865" fmla="*/ 4215051 h 5487988"/>
                <a:gd name="connsiteX866" fmla="*/ 2767356 w 4483100"/>
                <a:gd name="connsiteY866" fmla="*/ 4286157 h 5487988"/>
                <a:gd name="connsiteX867" fmla="*/ 2735283 w 4483100"/>
                <a:gd name="connsiteY867" fmla="*/ 4315997 h 5487988"/>
                <a:gd name="connsiteX868" fmla="*/ 2712419 w 4483100"/>
                <a:gd name="connsiteY868" fmla="*/ 4313457 h 5487988"/>
                <a:gd name="connsiteX869" fmla="*/ 2633031 w 4483100"/>
                <a:gd name="connsiteY869" fmla="*/ 4246477 h 5487988"/>
                <a:gd name="connsiteX870" fmla="*/ 2614930 w 4483100"/>
                <a:gd name="connsiteY870" fmla="*/ 4280444 h 5487988"/>
                <a:gd name="connsiteX871" fmla="*/ 2619376 w 4483100"/>
                <a:gd name="connsiteY871" fmla="*/ 4301395 h 5487988"/>
                <a:gd name="connsiteX872" fmla="*/ 2594289 w 4483100"/>
                <a:gd name="connsiteY872" fmla="*/ 4341075 h 5487988"/>
                <a:gd name="connsiteX873" fmla="*/ 2597465 w 4483100"/>
                <a:gd name="connsiteY873" fmla="*/ 4367740 h 5487988"/>
                <a:gd name="connsiteX874" fmla="*/ 2593654 w 4483100"/>
                <a:gd name="connsiteY874" fmla="*/ 4398849 h 5487988"/>
                <a:gd name="connsiteX875" fmla="*/ 2605086 w 4483100"/>
                <a:gd name="connsiteY875" fmla="*/ 4419483 h 5487988"/>
                <a:gd name="connsiteX876" fmla="*/ 2585398 w 4483100"/>
                <a:gd name="connsiteY876" fmla="*/ 4440751 h 5487988"/>
                <a:gd name="connsiteX877" fmla="*/ 2560629 w 4483100"/>
                <a:gd name="connsiteY877" fmla="*/ 4519794 h 5487988"/>
                <a:gd name="connsiteX878" fmla="*/ 2613025 w 4483100"/>
                <a:gd name="connsiteY878" fmla="*/ 4554395 h 5487988"/>
                <a:gd name="connsiteX879" fmla="*/ 2621917 w 4483100"/>
                <a:gd name="connsiteY879" fmla="*/ 4593440 h 5487988"/>
                <a:gd name="connsiteX880" fmla="*/ 2622234 w 4483100"/>
                <a:gd name="connsiteY880" fmla="*/ 4616296 h 5487988"/>
                <a:gd name="connsiteX881" fmla="*/ 2681934 w 4483100"/>
                <a:gd name="connsiteY881" fmla="*/ 4659150 h 5487988"/>
                <a:gd name="connsiteX882" fmla="*/ 2710514 w 4483100"/>
                <a:gd name="connsiteY882" fmla="*/ 4671848 h 5487988"/>
                <a:gd name="connsiteX883" fmla="*/ 2794348 w 4483100"/>
                <a:gd name="connsiteY883" fmla="*/ 4771842 h 5487988"/>
                <a:gd name="connsiteX884" fmla="*/ 2791808 w 4483100"/>
                <a:gd name="connsiteY884" fmla="*/ 4775969 h 5487988"/>
                <a:gd name="connsiteX885" fmla="*/ 2753701 w 4483100"/>
                <a:gd name="connsiteY885" fmla="*/ 4780730 h 5487988"/>
                <a:gd name="connsiteX886" fmla="*/ 2752431 w 4483100"/>
                <a:gd name="connsiteY886" fmla="*/ 4799142 h 5487988"/>
                <a:gd name="connsiteX887" fmla="*/ 2800699 w 4483100"/>
                <a:gd name="connsiteY887" fmla="*/ 4825172 h 5487988"/>
                <a:gd name="connsiteX888" fmla="*/ 2794031 w 4483100"/>
                <a:gd name="connsiteY888" fmla="*/ 4832791 h 5487988"/>
                <a:gd name="connsiteX889" fmla="*/ 2782281 w 4483100"/>
                <a:gd name="connsiteY889" fmla="*/ 4831203 h 5487988"/>
                <a:gd name="connsiteX890" fmla="*/ 2775930 w 4483100"/>
                <a:gd name="connsiteY890" fmla="*/ 4839457 h 5487988"/>
                <a:gd name="connsiteX891" fmla="*/ 2768309 w 4483100"/>
                <a:gd name="connsiteY891" fmla="*/ 4840409 h 5487988"/>
                <a:gd name="connsiteX892" fmla="*/ 2769897 w 4483100"/>
                <a:gd name="connsiteY892" fmla="*/ 4830886 h 5487988"/>
                <a:gd name="connsiteX893" fmla="*/ 2757830 w 4483100"/>
                <a:gd name="connsiteY893" fmla="*/ 4835965 h 5487988"/>
                <a:gd name="connsiteX894" fmla="*/ 2753066 w 4483100"/>
                <a:gd name="connsiteY894" fmla="*/ 4848345 h 5487988"/>
                <a:gd name="connsiteX895" fmla="*/ 2747985 w 4483100"/>
                <a:gd name="connsiteY895" fmla="*/ 4850250 h 5487988"/>
                <a:gd name="connsiteX896" fmla="*/ 2751161 w 4483100"/>
                <a:gd name="connsiteY896" fmla="*/ 4859773 h 5487988"/>
                <a:gd name="connsiteX897" fmla="*/ 2747668 w 4483100"/>
                <a:gd name="connsiteY897" fmla="*/ 4871518 h 5487988"/>
                <a:gd name="connsiteX898" fmla="*/ 2735918 w 4483100"/>
                <a:gd name="connsiteY898" fmla="*/ 4868979 h 5487988"/>
                <a:gd name="connsiteX899" fmla="*/ 2732743 w 4483100"/>
                <a:gd name="connsiteY899" fmla="*/ 4873106 h 5487988"/>
                <a:gd name="connsiteX900" fmla="*/ 2735601 w 4483100"/>
                <a:gd name="connsiteY900" fmla="*/ 4882629 h 5487988"/>
                <a:gd name="connsiteX901" fmla="*/ 2727980 w 4483100"/>
                <a:gd name="connsiteY901" fmla="*/ 4886755 h 5487988"/>
                <a:gd name="connsiteX902" fmla="*/ 2714325 w 4483100"/>
                <a:gd name="connsiteY902" fmla="*/ 4884216 h 5487988"/>
                <a:gd name="connsiteX903" fmla="*/ 2704798 w 4483100"/>
                <a:gd name="connsiteY903" fmla="*/ 4879772 h 5487988"/>
                <a:gd name="connsiteX904" fmla="*/ 2690191 w 4483100"/>
                <a:gd name="connsiteY904" fmla="*/ 4867709 h 5487988"/>
                <a:gd name="connsiteX905" fmla="*/ 2681617 w 4483100"/>
                <a:gd name="connsiteY905" fmla="*/ 4868661 h 5487988"/>
                <a:gd name="connsiteX906" fmla="*/ 2686062 w 4483100"/>
                <a:gd name="connsiteY906" fmla="*/ 4878185 h 5487988"/>
                <a:gd name="connsiteX907" fmla="*/ 2693049 w 4483100"/>
                <a:gd name="connsiteY907" fmla="*/ 4881359 h 5487988"/>
                <a:gd name="connsiteX908" fmla="*/ 2687650 w 4483100"/>
                <a:gd name="connsiteY908" fmla="*/ 4892152 h 5487988"/>
                <a:gd name="connsiteX909" fmla="*/ 2673995 w 4483100"/>
                <a:gd name="connsiteY909" fmla="*/ 4891835 h 5487988"/>
                <a:gd name="connsiteX910" fmla="*/ 2666374 w 4483100"/>
                <a:gd name="connsiteY910" fmla="*/ 4886121 h 5487988"/>
                <a:gd name="connsiteX911" fmla="*/ 2662246 w 4483100"/>
                <a:gd name="connsiteY911" fmla="*/ 4894691 h 5487988"/>
                <a:gd name="connsiteX912" fmla="*/ 2674631 w 4483100"/>
                <a:gd name="connsiteY912" fmla="*/ 4902310 h 5487988"/>
                <a:gd name="connsiteX913" fmla="*/ 2667962 w 4483100"/>
                <a:gd name="connsiteY913" fmla="*/ 4911516 h 5487988"/>
                <a:gd name="connsiteX914" fmla="*/ 2662563 w 4483100"/>
                <a:gd name="connsiteY914" fmla="*/ 4914690 h 5487988"/>
                <a:gd name="connsiteX915" fmla="*/ 2665739 w 4483100"/>
                <a:gd name="connsiteY915" fmla="*/ 4923261 h 5487988"/>
                <a:gd name="connsiteX916" fmla="*/ 2656530 w 4483100"/>
                <a:gd name="connsiteY916" fmla="*/ 4939768 h 5487988"/>
                <a:gd name="connsiteX917" fmla="*/ 2652719 w 4483100"/>
                <a:gd name="connsiteY917" fmla="*/ 4934054 h 5487988"/>
                <a:gd name="connsiteX918" fmla="*/ 2647638 w 4483100"/>
                <a:gd name="connsiteY918" fmla="*/ 4914055 h 5487988"/>
                <a:gd name="connsiteX919" fmla="*/ 2639382 w 4483100"/>
                <a:gd name="connsiteY919" fmla="*/ 4923579 h 5487988"/>
                <a:gd name="connsiteX920" fmla="*/ 2631126 w 4483100"/>
                <a:gd name="connsiteY920" fmla="*/ 4942308 h 5487988"/>
                <a:gd name="connsiteX921" fmla="*/ 2643510 w 4483100"/>
                <a:gd name="connsiteY921" fmla="*/ 4965798 h 5487988"/>
                <a:gd name="connsiteX922" fmla="*/ 2642240 w 4483100"/>
                <a:gd name="connsiteY922" fmla="*/ 4977226 h 5487988"/>
                <a:gd name="connsiteX923" fmla="*/ 2630173 w 4483100"/>
                <a:gd name="connsiteY923" fmla="*/ 4986432 h 5487988"/>
                <a:gd name="connsiteX924" fmla="*/ 2630491 w 4483100"/>
                <a:gd name="connsiteY924" fmla="*/ 4975956 h 5487988"/>
                <a:gd name="connsiteX925" fmla="*/ 2628268 w 4483100"/>
                <a:gd name="connsiteY925" fmla="*/ 4971512 h 5487988"/>
                <a:gd name="connsiteX926" fmla="*/ 2612390 w 4483100"/>
                <a:gd name="connsiteY926" fmla="*/ 4979766 h 5487988"/>
                <a:gd name="connsiteX927" fmla="*/ 2610802 w 4483100"/>
                <a:gd name="connsiteY927" fmla="*/ 4988971 h 5487988"/>
                <a:gd name="connsiteX928" fmla="*/ 2610485 w 4483100"/>
                <a:gd name="connsiteY928" fmla="*/ 4995955 h 5487988"/>
                <a:gd name="connsiteX929" fmla="*/ 2610485 w 4483100"/>
                <a:gd name="connsiteY929" fmla="*/ 4998812 h 5487988"/>
                <a:gd name="connsiteX930" fmla="*/ 2610485 w 4483100"/>
                <a:gd name="connsiteY930" fmla="*/ 5000717 h 5487988"/>
                <a:gd name="connsiteX931" fmla="*/ 2613660 w 4483100"/>
                <a:gd name="connsiteY931" fmla="*/ 5009288 h 5487988"/>
                <a:gd name="connsiteX932" fmla="*/ 2606039 w 4483100"/>
                <a:gd name="connsiteY932" fmla="*/ 5018493 h 5487988"/>
                <a:gd name="connsiteX933" fmla="*/ 2593337 w 4483100"/>
                <a:gd name="connsiteY933" fmla="*/ 5025477 h 5487988"/>
                <a:gd name="connsiteX934" fmla="*/ 2587621 w 4483100"/>
                <a:gd name="connsiteY934" fmla="*/ 5040397 h 5487988"/>
                <a:gd name="connsiteX935" fmla="*/ 2574284 w 4483100"/>
                <a:gd name="connsiteY935" fmla="*/ 5055634 h 5487988"/>
                <a:gd name="connsiteX936" fmla="*/ 2581905 w 4483100"/>
                <a:gd name="connsiteY936" fmla="*/ 5086108 h 5487988"/>
                <a:gd name="connsiteX937" fmla="*/ 2588891 w 4483100"/>
                <a:gd name="connsiteY937" fmla="*/ 5100393 h 5487988"/>
                <a:gd name="connsiteX938" fmla="*/ 2600640 w 4483100"/>
                <a:gd name="connsiteY938" fmla="*/ 5098171 h 5487988"/>
                <a:gd name="connsiteX939" fmla="*/ 2606356 w 4483100"/>
                <a:gd name="connsiteY939" fmla="*/ 5088965 h 5487988"/>
                <a:gd name="connsiteX940" fmla="*/ 2622869 w 4483100"/>
                <a:gd name="connsiteY940" fmla="*/ 5092775 h 5487988"/>
                <a:gd name="connsiteX941" fmla="*/ 2627633 w 4483100"/>
                <a:gd name="connsiteY941" fmla="*/ 5121344 h 5487988"/>
                <a:gd name="connsiteX942" fmla="*/ 2629220 w 4483100"/>
                <a:gd name="connsiteY942" fmla="*/ 5131820 h 5487988"/>
                <a:gd name="connsiteX943" fmla="*/ 2642240 w 4483100"/>
                <a:gd name="connsiteY943" fmla="*/ 5141660 h 5487988"/>
                <a:gd name="connsiteX944" fmla="*/ 2646368 w 4483100"/>
                <a:gd name="connsiteY944" fmla="*/ 5141660 h 5487988"/>
                <a:gd name="connsiteX945" fmla="*/ 2649226 w 4483100"/>
                <a:gd name="connsiteY945" fmla="*/ 5151184 h 5487988"/>
                <a:gd name="connsiteX946" fmla="*/ 2642558 w 4483100"/>
                <a:gd name="connsiteY946" fmla="*/ 5165786 h 5487988"/>
                <a:gd name="connsiteX947" fmla="*/ 2640652 w 4483100"/>
                <a:gd name="connsiteY947" fmla="*/ 5190229 h 5487988"/>
                <a:gd name="connsiteX948" fmla="*/ 2647003 w 4483100"/>
                <a:gd name="connsiteY948" fmla="*/ 5194356 h 5487988"/>
                <a:gd name="connsiteX949" fmla="*/ 2658118 w 4483100"/>
                <a:gd name="connsiteY949" fmla="*/ 5175627 h 5487988"/>
                <a:gd name="connsiteX950" fmla="*/ 2664786 w 4483100"/>
                <a:gd name="connsiteY950" fmla="*/ 5163246 h 5487988"/>
                <a:gd name="connsiteX951" fmla="*/ 2666057 w 4483100"/>
                <a:gd name="connsiteY951" fmla="*/ 5151818 h 5487988"/>
                <a:gd name="connsiteX952" fmla="*/ 2670185 w 4483100"/>
                <a:gd name="connsiteY952" fmla="*/ 5165468 h 5487988"/>
                <a:gd name="connsiteX953" fmla="*/ 2664151 w 4483100"/>
                <a:gd name="connsiteY953" fmla="*/ 5188324 h 5487988"/>
                <a:gd name="connsiteX954" fmla="*/ 2656212 w 4483100"/>
                <a:gd name="connsiteY954" fmla="*/ 5203879 h 5487988"/>
                <a:gd name="connsiteX955" fmla="*/ 2658118 w 4483100"/>
                <a:gd name="connsiteY955" fmla="*/ 5216894 h 5487988"/>
                <a:gd name="connsiteX956" fmla="*/ 2664786 w 4483100"/>
                <a:gd name="connsiteY956" fmla="*/ 5207688 h 5487988"/>
                <a:gd name="connsiteX957" fmla="*/ 2665421 w 4483100"/>
                <a:gd name="connsiteY957" fmla="*/ 5220386 h 5487988"/>
                <a:gd name="connsiteX958" fmla="*/ 2655577 w 4483100"/>
                <a:gd name="connsiteY958" fmla="*/ 5231496 h 5487988"/>
                <a:gd name="connsiteX959" fmla="*/ 2649861 w 4483100"/>
                <a:gd name="connsiteY959" fmla="*/ 5246098 h 5487988"/>
                <a:gd name="connsiteX960" fmla="*/ 2654942 w 4483100"/>
                <a:gd name="connsiteY960" fmla="*/ 5263240 h 5487988"/>
                <a:gd name="connsiteX961" fmla="*/ 2687650 w 4483100"/>
                <a:gd name="connsiteY961" fmla="*/ 5295619 h 5487988"/>
                <a:gd name="connsiteX962" fmla="*/ 2701305 w 4483100"/>
                <a:gd name="connsiteY962" fmla="*/ 5313078 h 5487988"/>
                <a:gd name="connsiteX963" fmla="*/ 2712102 w 4483100"/>
                <a:gd name="connsiteY963" fmla="*/ 5336252 h 5487988"/>
                <a:gd name="connsiteX964" fmla="*/ 2727662 w 4483100"/>
                <a:gd name="connsiteY964" fmla="*/ 5386090 h 5487988"/>
                <a:gd name="connsiteX965" fmla="*/ 2743222 w 4483100"/>
                <a:gd name="connsiteY965" fmla="*/ 5398153 h 5487988"/>
                <a:gd name="connsiteX966" fmla="*/ 2755924 w 4483100"/>
                <a:gd name="connsiteY966" fmla="*/ 5409898 h 5487988"/>
                <a:gd name="connsiteX967" fmla="*/ 2742587 w 4483100"/>
                <a:gd name="connsiteY967" fmla="*/ 5435293 h 5487988"/>
                <a:gd name="connsiteX968" fmla="*/ 2724486 w 4483100"/>
                <a:gd name="connsiteY968" fmla="*/ 5480687 h 5487988"/>
                <a:gd name="connsiteX969" fmla="*/ 2667009 w 4483100"/>
                <a:gd name="connsiteY969" fmla="*/ 5487988 h 5487988"/>
                <a:gd name="connsiteX970" fmla="*/ 2606992 w 4483100"/>
                <a:gd name="connsiteY970" fmla="*/ 5422595 h 5487988"/>
                <a:gd name="connsiteX971" fmla="*/ 2559041 w 4483100"/>
                <a:gd name="connsiteY971" fmla="*/ 5396565 h 5487988"/>
                <a:gd name="connsiteX972" fmla="*/ 2522205 w 4483100"/>
                <a:gd name="connsiteY972" fmla="*/ 5395296 h 5487988"/>
                <a:gd name="connsiteX973" fmla="*/ 2503787 w 4483100"/>
                <a:gd name="connsiteY973" fmla="*/ 5389582 h 5487988"/>
                <a:gd name="connsiteX974" fmla="*/ 2473936 w 4483100"/>
                <a:gd name="connsiteY974" fmla="*/ 5367678 h 5487988"/>
                <a:gd name="connsiteX975" fmla="*/ 2476477 w 4483100"/>
                <a:gd name="connsiteY975" fmla="*/ 5353711 h 5487988"/>
                <a:gd name="connsiteX976" fmla="*/ 2463775 w 4483100"/>
                <a:gd name="connsiteY976" fmla="*/ 5334029 h 5487988"/>
                <a:gd name="connsiteX977" fmla="*/ 2424081 w 4483100"/>
                <a:gd name="connsiteY977" fmla="*/ 5327363 h 5487988"/>
                <a:gd name="connsiteX978" fmla="*/ 2398676 w 4483100"/>
                <a:gd name="connsiteY978" fmla="*/ 5305142 h 5487988"/>
                <a:gd name="connsiteX979" fmla="*/ 2378988 w 4483100"/>
                <a:gd name="connsiteY979" fmla="*/ 5316570 h 5487988"/>
                <a:gd name="connsiteX980" fmla="*/ 2339611 w 4483100"/>
                <a:gd name="connsiteY980" fmla="*/ 5328316 h 5487988"/>
                <a:gd name="connsiteX981" fmla="*/ 2322463 w 4483100"/>
                <a:gd name="connsiteY981" fmla="*/ 5325459 h 5487988"/>
                <a:gd name="connsiteX982" fmla="*/ 2318335 w 4483100"/>
                <a:gd name="connsiteY982" fmla="*/ 5311491 h 5487988"/>
                <a:gd name="connsiteX983" fmla="*/ 2288167 w 4483100"/>
                <a:gd name="connsiteY983" fmla="*/ 5300698 h 5487988"/>
                <a:gd name="connsiteX984" fmla="*/ 2268479 w 4483100"/>
                <a:gd name="connsiteY984" fmla="*/ 5275620 h 5487988"/>
                <a:gd name="connsiteX985" fmla="*/ 2238629 w 4483100"/>
                <a:gd name="connsiteY985" fmla="*/ 5263240 h 5487988"/>
                <a:gd name="connsiteX986" fmla="*/ 2177976 w 4483100"/>
                <a:gd name="connsiteY986" fmla="*/ 5254034 h 5487988"/>
                <a:gd name="connsiteX987" fmla="*/ 2112878 w 4483100"/>
                <a:gd name="connsiteY987" fmla="*/ 5229274 h 5487988"/>
                <a:gd name="connsiteX988" fmla="*/ 2073184 w 4483100"/>
                <a:gd name="connsiteY988" fmla="*/ 5226735 h 5487988"/>
                <a:gd name="connsiteX989" fmla="*/ 2044921 w 4483100"/>
                <a:gd name="connsiteY989" fmla="*/ 5214354 h 5487988"/>
                <a:gd name="connsiteX990" fmla="*/ 1992842 w 4483100"/>
                <a:gd name="connsiteY990" fmla="*/ 5208958 h 5487988"/>
                <a:gd name="connsiteX991" fmla="*/ 1956006 w 4483100"/>
                <a:gd name="connsiteY991" fmla="*/ 5195308 h 5487988"/>
                <a:gd name="connsiteX992" fmla="*/ 1926156 w 4483100"/>
                <a:gd name="connsiteY992" fmla="*/ 5208323 h 5487988"/>
                <a:gd name="connsiteX993" fmla="*/ 1903610 w 4483100"/>
                <a:gd name="connsiteY993" fmla="*/ 5190229 h 5487988"/>
                <a:gd name="connsiteX994" fmla="*/ 1869314 w 4483100"/>
                <a:gd name="connsiteY994" fmla="*/ 5145470 h 5487988"/>
                <a:gd name="connsiteX995" fmla="*/ 1825809 w 4483100"/>
                <a:gd name="connsiteY995" fmla="*/ 5115948 h 5487988"/>
                <a:gd name="connsiteX996" fmla="*/ 1797229 w 4483100"/>
                <a:gd name="connsiteY996" fmla="*/ 5104520 h 5487988"/>
                <a:gd name="connsiteX997" fmla="*/ 1772778 w 4483100"/>
                <a:gd name="connsiteY997" fmla="*/ 5099758 h 5487988"/>
                <a:gd name="connsiteX998" fmla="*/ 1752454 w 4483100"/>
                <a:gd name="connsiteY998" fmla="*/ 5088330 h 5487988"/>
                <a:gd name="connsiteX999" fmla="*/ 1752137 w 4483100"/>
                <a:gd name="connsiteY999" fmla="*/ 5078807 h 5487988"/>
                <a:gd name="connsiteX1000" fmla="*/ 1738482 w 4483100"/>
                <a:gd name="connsiteY1000" fmla="*/ 5070554 h 5487988"/>
                <a:gd name="connsiteX1001" fmla="*/ 1734353 w 4483100"/>
                <a:gd name="connsiteY1001" fmla="*/ 5078807 h 5487988"/>
                <a:gd name="connsiteX1002" fmla="*/ 1722922 w 4483100"/>
                <a:gd name="connsiteY1002" fmla="*/ 5075950 h 5487988"/>
                <a:gd name="connsiteX1003" fmla="*/ 1707044 w 4483100"/>
                <a:gd name="connsiteY1003" fmla="*/ 5072776 h 5487988"/>
                <a:gd name="connsiteX1004" fmla="*/ 1697200 w 4483100"/>
                <a:gd name="connsiteY1004" fmla="*/ 5071189 h 5487988"/>
                <a:gd name="connsiteX1005" fmla="*/ 1681004 w 4483100"/>
                <a:gd name="connsiteY1005" fmla="*/ 5042619 h 5487988"/>
                <a:gd name="connsiteX1006" fmla="*/ 1663857 w 4483100"/>
                <a:gd name="connsiteY1006" fmla="*/ 5006113 h 5487988"/>
                <a:gd name="connsiteX1007" fmla="*/ 1645756 w 4483100"/>
                <a:gd name="connsiteY1007" fmla="*/ 5000717 h 5487988"/>
                <a:gd name="connsiteX1008" fmla="*/ 1628608 w 4483100"/>
                <a:gd name="connsiteY1008" fmla="*/ 5000082 h 5487988"/>
                <a:gd name="connsiteX1009" fmla="*/ 1623527 w 4483100"/>
                <a:gd name="connsiteY1009" fmla="*/ 4987067 h 5487988"/>
                <a:gd name="connsiteX1010" fmla="*/ 1654330 w 4483100"/>
                <a:gd name="connsiteY1010" fmla="*/ 4979766 h 5487988"/>
                <a:gd name="connsiteX1011" fmla="*/ 1651789 w 4483100"/>
                <a:gd name="connsiteY1011" fmla="*/ 4969290 h 5487988"/>
                <a:gd name="connsiteX1012" fmla="*/ 1642263 w 4483100"/>
                <a:gd name="connsiteY1012" fmla="*/ 4968020 h 5487988"/>
                <a:gd name="connsiteX1013" fmla="*/ 1637182 w 4483100"/>
                <a:gd name="connsiteY1013" fmla="*/ 4973417 h 5487988"/>
                <a:gd name="connsiteX1014" fmla="*/ 1640040 w 4483100"/>
                <a:gd name="connsiteY1014" fmla="*/ 4956592 h 5487988"/>
                <a:gd name="connsiteX1015" fmla="*/ 1659093 w 4483100"/>
                <a:gd name="connsiteY1015" fmla="*/ 4960719 h 5487988"/>
                <a:gd name="connsiteX1016" fmla="*/ 1669890 w 4483100"/>
                <a:gd name="connsiteY1016" fmla="*/ 4968973 h 5487988"/>
                <a:gd name="connsiteX1017" fmla="*/ 1668937 w 4483100"/>
                <a:gd name="connsiteY1017" fmla="*/ 4977226 h 5487988"/>
                <a:gd name="connsiteX1018" fmla="*/ 1686720 w 4483100"/>
                <a:gd name="connsiteY1018" fmla="*/ 4979448 h 5487988"/>
                <a:gd name="connsiteX1019" fmla="*/ 1677194 w 4483100"/>
                <a:gd name="connsiteY1019" fmla="*/ 4968973 h 5487988"/>
                <a:gd name="connsiteX1020" fmla="*/ 1695294 w 4483100"/>
                <a:gd name="connsiteY1020" fmla="*/ 4970877 h 5487988"/>
                <a:gd name="connsiteX1021" fmla="*/ 1701645 w 4483100"/>
                <a:gd name="connsiteY1021" fmla="*/ 4963576 h 5487988"/>
                <a:gd name="connsiteX1022" fmla="*/ 1704503 w 4483100"/>
                <a:gd name="connsiteY1022" fmla="*/ 4943260 h 5487988"/>
                <a:gd name="connsiteX1023" fmla="*/ 1714030 w 4483100"/>
                <a:gd name="connsiteY1023" fmla="*/ 4930562 h 5487988"/>
                <a:gd name="connsiteX1024" fmla="*/ 1728955 w 4483100"/>
                <a:gd name="connsiteY1024" fmla="*/ 4924213 h 5487988"/>
                <a:gd name="connsiteX1025" fmla="*/ 1731813 w 4483100"/>
                <a:gd name="connsiteY1025" fmla="*/ 4904215 h 5487988"/>
                <a:gd name="connsiteX1026" fmla="*/ 1752454 w 4483100"/>
                <a:gd name="connsiteY1026" fmla="*/ 4871201 h 5487988"/>
                <a:gd name="connsiteX1027" fmla="*/ 1761028 w 4483100"/>
                <a:gd name="connsiteY1027" fmla="*/ 4872153 h 5487988"/>
                <a:gd name="connsiteX1028" fmla="*/ 1754677 w 4483100"/>
                <a:gd name="connsiteY1028" fmla="*/ 4881676 h 5487988"/>
                <a:gd name="connsiteX1029" fmla="*/ 1757217 w 4483100"/>
                <a:gd name="connsiteY1029" fmla="*/ 4893422 h 5487988"/>
                <a:gd name="connsiteX1030" fmla="*/ 1770872 w 4483100"/>
                <a:gd name="connsiteY1030" fmla="*/ 4902628 h 5487988"/>
                <a:gd name="connsiteX1031" fmla="*/ 1780081 w 4483100"/>
                <a:gd name="connsiteY1031" fmla="*/ 4894057 h 5487988"/>
                <a:gd name="connsiteX1032" fmla="*/ 1779129 w 4483100"/>
                <a:gd name="connsiteY1032" fmla="*/ 4888978 h 5487988"/>
                <a:gd name="connsiteX1033" fmla="*/ 1774683 w 4483100"/>
                <a:gd name="connsiteY1033" fmla="*/ 4883581 h 5487988"/>
                <a:gd name="connsiteX1034" fmla="*/ 1775953 w 4483100"/>
                <a:gd name="connsiteY1034" fmla="*/ 4893104 h 5487988"/>
                <a:gd name="connsiteX1035" fmla="*/ 1768332 w 4483100"/>
                <a:gd name="connsiteY1035" fmla="*/ 4885803 h 5487988"/>
                <a:gd name="connsiteX1036" fmla="*/ 1766426 w 4483100"/>
                <a:gd name="connsiteY1036" fmla="*/ 4877550 h 5487988"/>
                <a:gd name="connsiteX1037" fmla="*/ 1769602 w 4483100"/>
                <a:gd name="connsiteY1037" fmla="*/ 4873423 h 5487988"/>
                <a:gd name="connsiteX1038" fmla="*/ 1779129 w 4483100"/>
                <a:gd name="connsiteY1038" fmla="*/ 4863900 h 5487988"/>
                <a:gd name="connsiteX1039" fmla="*/ 1785480 w 4483100"/>
                <a:gd name="connsiteY1039" fmla="*/ 4863582 h 5487988"/>
                <a:gd name="connsiteX1040" fmla="*/ 1794054 w 4483100"/>
                <a:gd name="connsiteY1040" fmla="*/ 4875010 h 5487988"/>
                <a:gd name="connsiteX1041" fmla="*/ 1803580 w 4483100"/>
                <a:gd name="connsiteY1041" fmla="*/ 4877232 h 5487988"/>
                <a:gd name="connsiteX1042" fmla="*/ 1811519 w 4483100"/>
                <a:gd name="connsiteY1042" fmla="*/ 4869931 h 5487988"/>
                <a:gd name="connsiteX1043" fmla="*/ 1794689 w 4483100"/>
                <a:gd name="connsiteY1043" fmla="*/ 4858186 h 5487988"/>
                <a:gd name="connsiteX1044" fmla="*/ 1792466 w 4483100"/>
                <a:gd name="connsiteY1044" fmla="*/ 4852789 h 5487988"/>
                <a:gd name="connsiteX1045" fmla="*/ 1761663 w 4483100"/>
                <a:gd name="connsiteY1045" fmla="*/ 4828981 h 5487988"/>
                <a:gd name="connsiteX1046" fmla="*/ 1757535 w 4483100"/>
                <a:gd name="connsiteY1046" fmla="*/ 4834378 h 5487988"/>
                <a:gd name="connsiteX1047" fmla="*/ 1744833 w 4483100"/>
                <a:gd name="connsiteY1047" fmla="*/ 4820728 h 5487988"/>
                <a:gd name="connsiteX1048" fmla="*/ 1735941 w 4483100"/>
                <a:gd name="connsiteY1048" fmla="*/ 4802951 h 5487988"/>
                <a:gd name="connsiteX1049" fmla="*/ 1732766 w 4483100"/>
                <a:gd name="connsiteY1049" fmla="*/ 4783905 h 5487988"/>
                <a:gd name="connsiteX1050" fmla="*/ 1750866 w 4483100"/>
                <a:gd name="connsiteY1050" fmla="*/ 4794380 h 5487988"/>
                <a:gd name="connsiteX1051" fmla="*/ 1767697 w 4483100"/>
                <a:gd name="connsiteY1051" fmla="*/ 4787714 h 5487988"/>
                <a:gd name="connsiteX1052" fmla="*/ 1770872 w 4483100"/>
                <a:gd name="connsiteY1052" fmla="*/ 4781365 h 5487988"/>
                <a:gd name="connsiteX1053" fmla="*/ 1780399 w 4483100"/>
                <a:gd name="connsiteY1053" fmla="*/ 4783587 h 5487988"/>
                <a:gd name="connsiteX1054" fmla="*/ 1788020 w 4483100"/>
                <a:gd name="connsiteY1054" fmla="*/ 4790888 h 5487988"/>
                <a:gd name="connsiteX1055" fmla="*/ 1808661 w 4483100"/>
                <a:gd name="connsiteY1055" fmla="*/ 4790571 h 5487988"/>
                <a:gd name="connsiteX1056" fmla="*/ 1808661 w 4483100"/>
                <a:gd name="connsiteY1056" fmla="*/ 4780413 h 5487988"/>
                <a:gd name="connsiteX1057" fmla="*/ 1795959 w 4483100"/>
                <a:gd name="connsiteY1057" fmla="*/ 4771842 h 5487988"/>
                <a:gd name="connsiteX1058" fmla="*/ 1789608 w 4483100"/>
                <a:gd name="connsiteY1058" fmla="*/ 4780413 h 5487988"/>
                <a:gd name="connsiteX1059" fmla="*/ 1783257 w 4483100"/>
                <a:gd name="connsiteY1059" fmla="*/ 4770890 h 5487988"/>
                <a:gd name="connsiteX1060" fmla="*/ 1786432 w 4483100"/>
                <a:gd name="connsiteY1060" fmla="*/ 4762319 h 5487988"/>
                <a:gd name="connsiteX1061" fmla="*/ 1791831 w 4483100"/>
                <a:gd name="connsiteY1061" fmla="*/ 4758192 h 5487988"/>
                <a:gd name="connsiteX1062" fmla="*/ 1815330 w 4483100"/>
                <a:gd name="connsiteY1062" fmla="*/ 4759144 h 5487988"/>
                <a:gd name="connsiteX1063" fmla="*/ 1827714 w 4483100"/>
                <a:gd name="connsiteY1063" fmla="*/ 4748351 h 5487988"/>
                <a:gd name="connsiteX1064" fmla="*/ 1838194 w 4483100"/>
                <a:gd name="connsiteY1064" fmla="*/ 4743907 h 5487988"/>
                <a:gd name="connsiteX1065" fmla="*/ 1882334 w 4483100"/>
                <a:gd name="connsiteY1065" fmla="*/ 4734384 h 5487988"/>
                <a:gd name="connsiteX1066" fmla="*/ 1882334 w 4483100"/>
                <a:gd name="connsiteY1066" fmla="*/ 4725813 h 5487988"/>
                <a:gd name="connsiteX1067" fmla="*/ 1870584 w 4483100"/>
                <a:gd name="connsiteY1067" fmla="*/ 4719464 h 5487988"/>
                <a:gd name="connsiteX1068" fmla="*/ 1872807 w 4483100"/>
                <a:gd name="connsiteY1068" fmla="*/ 4709941 h 5487988"/>
                <a:gd name="connsiteX1069" fmla="*/ 1868679 w 4483100"/>
                <a:gd name="connsiteY1069" fmla="*/ 4702957 h 5487988"/>
                <a:gd name="connsiteX1070" fmla="*/ 1845180 w 4483100"/>
                <a:gd name="connsiteY1070" fmla="*/ 4707084 h 5487988"/>
                <a:gd name="connsiteX1071" fmla="*/ 1831525 w 4483100"/>
                <a:gd name="connsiteY1071" fmla="*/ 4716607 h 5487988"/>
                <a:gd name="connsiteX1072" fmla="*/ 1804215 w 4483100"/>
                <a:gd name="connsiteY1072" fmla="*/ 4719147 h 5487988"/>
                <a:gd name="connsiteX1073" fmla="*/ 1782939 w 4483100"/>
                <a:gd name="connsiteY1073" fmla="*/ 4722321 h 5487988"/>
                <a:gd name="connsiteX1074" fmla="*/ 1789925 w 4483100"/>
                <a:gd name="connsiteY1074" fmla="*/ 4680102 h 5487988"/>
                <a:gd name="connsiteX1075" fmla="*/ 1835971 w 4483100"/>
                <a:gd name="connsiteY1075" fmla="*/ 4629311 h 5487988"/>
                <a:gd name="connsiteX1076" fmla="*/ 1914407 w 4483100"/>
                <a:gd name="connsiteY1076" fmla="*/ 4619153 h 5487988"/>
                <a:gd name="connsiteX1077" fmla="*/ 1926791 w 4483100"/>
                <a:gd name="connsiteY1077" fmla="*/ 4590266 h 5487988"/>
                <a:gd name="connsiteX1078" fmla="*/ 1952195 w 4483100"/>
                <a:gd name="connsiteY1078" fmla="*/ 4571219 h 5487988"/>
                <a:gd name="connsiteX1079" fmla="*/ 1950290 w 4483100"/>
                <a:gd name="connsiteY1079" fmla="*/ 4528047 h 5487988"/>
                <a:gd name="connsiteX1080" fmla="*/ 1934412 w 4483100"/>
                <a:gd name="connsiteY1080" fmla="*/ 4502969 h 5487988"/>
                <a:gd name="connsiteX1081" fmla="*/ 1957276 w 4483100"/>
                <a:gd name="connsiteY1081" fmla="*/ 4484875 h 5487988"/>
                <a:gd name="connsiteX1082" fmla="*/ 1959499 w 4483100"/>
                <a:gd name="connsiteY1082" fmla="*/ 4471225 h 5487988"/>
                <a:gd name="connsiteX1083" fmla="*/ 1931872 w 4483100"/>
                <a:gd name="connsiteY1083" fmla="*/ 4476622 h 5487988"/>
                <a:gd name="connsiteX1084" fmla="*/ 1919170 w 4483100"/>
                <a:gd name="connsiteY1084" fmla="*/ 4458845 h 5487988"/>
                <a:gd name="connsiteX1085" fmla="*/ 1926791 w 4483100"/>
                <a:gd name="connsiteY1085" fmla="*/ 4456623 h 5487988"/>
                <a:gd name="connsiteX1086" fmla="*/ 1964580 w 4483100"/>
                <a:gd name="connsiteY1086" fmla="*/ 4424879 h 5487988"/>
                <a:gd name="connsiteX1087" fmla="*/ 1953466 w 4483100"/>
                <a:gd name="connsiteY1087" fmla="*/ 4402658 h 5487988"/>
                <a:gd name="connsiteX1088" fmla="*/ 1968391 w 4483100"/>
                <a:gd name="connsiteY1088" fmla="*/ 4385516 h 5487988"/>
                <a:gd name="connsiteX1089" fmla="*/ 1950290 w 4483100"/>
                <a:gd name="connsiteY1089" fmla="*/ 4377580 h 5487988"/>
                <a:gd name="connsiteX1090" fmla="*/ 1917582 w 4483100"/>
                <a:gd name="connsiteY1090" fmla="*/ 4388373 h 5487988"/>
                <a:gd name="connsiteX1091" fmla="*/ 1881381 w 4483100"/>
                <a:gd name="connsiteY1091" fmla="*/ 4355994 h 5487988"/>
                <a:gd name="connsiteX1092" fmla="*/ 1871537 w 4483100"/>
                <a:gd name="connsiteY1092" fmla="*/ 4339170 h 5487988"/>
                <a:gd name="connsiteX1093" fmla="*/ 1829302 w 4483100"/>
                <a:gd name="connsiteY1093" fmla="*/ 4342979 h 5487988"/>
                <a:gd name="connsiteX1094" fmla="*/ 1815330 w 4483100"/>
                <a:gd name="connsiteY1094" fmla="*/ 4320758 h 5487988"/>
                <a:gd name="connsiteX1095" fmla="*/ 1783257 w 4483100"/>
                <a:gd name="connsiteY1095" fmla="*/ 4301077 h 5487988"/>
                <a:gd name="connsiteX1096" fmla="*/ 1754042 w 4483100"/>
                <a:gd name="connsiteY1096" fmla="*/ 4315997 h 5487988"/>
                <a:gd name="connsiteX1097" fmla="*/ 1734353 w 4483100"/>
                <a:gd name="connsiteY1097" fmla="*/ 4298220 h 5487988"/>
                <a:gd name="connsiteX1098" fmla="*/ 1728002 w 4483100"/>
                <a:gd name="connsiteY1098" fmla="*/ 4278539 h 5487988"/>
                <a:gd name="connsiteX1099" fmla="*/ 1695929 w 4483100"/>
                <a:gd name="connsiteY1099" fmla="*/ 4248065 h 5487988"/>
                <a:gd name="connsiteX1100" fmla="*/ 1674971 w 4483100"/>
                <a:gd name="connsiteY1100" fmla="*/ 4268063 h 5487988"/>
                <a:gd name="connsiteX1101" fmla="*/ 1634006 w 4483100"/>
                <a:gd name="connsiteY1101" fmla="*/ 4271873 h 5487988"/>
                <a:gd name="connsiteX1102" fmla="*/ 1577482 w 4483100"/>
                <a:gd name="connsiteY1102" fmla="*/ 4239494 h 5487988"/>
                <a:gd name="connsiteX1103" fmla="*/ 1541598 w 4483100"/>
                <a:gd name="connsiteY1103" fmla="*/ 4269651 h 5487988"/>
                <a:gd name="connsiteX1104" fmla="*/ 1516194 w 4483100"/>
                <a:gd name="connsiteY1104" fmla="*/ 4254096 h 5487988"/>
                <a:gd name="connsiteX1105" fmla="*/ 1522545 w 4483100"/>
                <a:gd name="connsiteY1105" fmla="*/ 4239176 h 5487988"/>
                <a:gd name="connsiteX1106" fmla="*/ 1519052 w 4483100"/>
                <a:gd name="connsiteY1106" fmla="*/ 4214733 h 5487988"/>
                <a:gd name="connsiteX1107" fmla="*/ 1510478 w 4483100"/>
                <a:gd name="connsiteY1107" fmla="*/ 4204575 h 5487988"/>
                <a:gd name="connsiteX1108" fmla="*/ 1485709 w 4483100"/>
                <a:gd name="connsiteY1108" fmla="*/ 4149658 h 5487988"/>
                <a:gd name="connsiteX1109" fmla="*/ 1476817 w 4483100"/>
                <a:gd name="connsiteY1109" fmla="*/ 4119184 h 5487988"/>
                <a:gd name="connsiteX1110" fmla="*/ 1398382 w 4483100"/>
                <a:gd name="connsiteY1110" fmla="*/ 4108391 h 5487988"/>
                <a:gd name="connsiteX1111" fmla="*/ 1396794 w 4483100"/>
                <a:gd name="connsiteY1111" fmla="*/ 4065219 h 5487988"/>
                <a:gd name="connsiteX1112" fmla="*/ 1383139 w 4483100"/>
                <a:gd name="connsiteY1112" fmla="*/ 4044268 h 5487988"/>
                <a:gd name="connsiteX1113" fmla="*/ 1401875 w 4483100"/>
                <a:gd name="connsiteY1113" fmla="*/ 4025221 h 5487988"/>
                <a:gd name="connsiteX1114" fmla="*/ 1355829 w 4483100"/>
                <a:gd name="connsiteY1114" fmla="*/ 3967447 h 5487988"/>
                <a:gd name="connsiteX1115" fmla="*/ 1324074 w 4483100"/>
                <a:gd name="connsiteY1115" fmla="*/ 3962685 h 5487988"/>
                <a:gd name="connsiteX1116" fmla="*/ 1259610 w 4483100"/>
                <a:gd name="connsiteY1116" fmla="*/ 3976018 h 5487988"/>
                <a:gd name="connsiteX1117" fmla="*/ 1235159 w 4483100"/>
                <a:gd name="connsiteY1117" fmla="*/ 3963638 h 5487988"/>
                <a:gd name="connsiteX1118" fmla="*/ 1222457 w 4483100"/>
                <a:gd name="connsiteY1118" fmla="*/ 3971256 h 5487988"/>
                <a:gd name="connsiteX1119" fmla="*/ 1211977 w 4483100"/>
                <a:gd name="connsiteY1119" fmla="*/ 3971256 h 5487988"/>
                <a:gd name="connsiteX1120" fmla="*/ 1211025 w 4483100"/>
                <a:gd name="connsiteY1120" fmla="*/ 3980779 h 5487988"/>
                <a:gd name="connsiteX1121" fmla="*/ 1193242 w 4483100"/>
                <a:gd name="connsiteY1121" fmla="*/ 3996651 h 5487988"/>
                <a:gd name="connsiteX1122" fmla="*/ 1162439 w 4483100"/>
                <a:gd name="connsiteY1122" fmla="*/ 3986176 h 5487988"/>
                <a:gd name="connsiteX1123" fmla="*/ 1144338 w 4483100"/>
                <a:gd name="connsiteY1123" fmla="*/ 3954749 h 5487988"/>
                <a:gd name="connsiteX1124" fmla="*/ 1147196 w 4483100"/>
                <a:gd name="connsiteY1124" fmla="*/ 3938877 h 5487988"/>
                <a:gd name="connsiteX1125" fmla="*/ 1135447 w 4483100"/>
                <a:gd name="connsiteY1125" fmla="*/ 3935068 h 5487988"/>
                <a:gd name="connsiteX1126" fmla="*/ 1150054 w 4483100"/>
                <a:gd name="connsiteY1126" fmla="*/ 3904276 h 5487988"/>
                <a:gd name="connsiteX1127" fmla="*/ 1125285 w 4483100"/>
                <a:gd name="connsiteY1127" fmla="*/ 3863326 h 5487988"/>
                <a:gd name="connsiteX1128" fmla="*/ 1140210 w 4483100"/>
                <a:gd name="connsiteY1128" fmla="*/ 3836979 h 5487988"/>
                <a:gd name="connsiteX1129" fmla="*/ 1189749 w 4483100"/>
                <a:gd name="connsiteY1129" fmla="*/ 3843645 h 5487988"/>
                <a:gd name="connsiteX1130" fmla="*/ 1244368 w 4483100"/>
                <a:gd name="connsiteY1130" fmla="*/ 3799203 h 5487988"/>
                <a:gd name="connsiteX1131" fmla="*/ 1248179 w 4483100"/>
                <a:gd name="connsiteY1131" fmla="*/ 3762063 h 5487988"/>
                <a:gd name="connsiteX1132" fmla="*/ 1222774 w 4483100"/>
                <a:gd name="connsiteY1132" fmla="*/ 3747460 h 5487988"/>
                <a:gd name="connsiteX1133" fmla="*/ 1216106 w 4483100"/>
                <a:gd name="connsiteY1133" fmla="*/ 3730001 h 5487988"/>
                <a:gd name="connsiteX1134" fmla="*/ 1189749 w 4483100"/>
                <a:gd name="connsiteY1134" fmla="*/ 3725875 h 5487988"/>
                <a:gd name="connsiteX1135" fmla="*/ 1170695 w 4483100"/>
                <a:gd name="connsiteY1135" fmla="*/ 3731271 h 5487988"/>
                <a:gd name="connsiteX1136" fmla="*/ 1172601 w 4483100"/>
                <a:gd name="connsiteY1136" fmla="*/ 3718573 h 5487988"/>
                <a:gd name="connsiteX1137" fmla="*/ 1162757 w 4483100"/>
                <a:gd name="connsiteY1137" fmla="*/ 3684925 h 5487988"/>
                <a:gd name="connsiteX1138" fmla="*/ 1116076 w 4483100"/>
                <a:gd name="connsiteY1138" fmla="*/ 3643340 h 5487988"/>
                <a:gd name="connsiteX1139" fmla="*/ 1115759 w 4483100"/>
                <a:gd name="connsiteY1139" fmla="*/ 3631595 h 5487988"/>
                <a:gd name="connsiteX1140" fmla="*/ 1071301 w 4483100"/>
                <a:gd name="connsiteY1140" fmla="*/ 3535093 h 5487988"/>
                <a:gd name="connsiteX1141" fmla="*/ 1084956 w 4483100"/>
                <a:gd name="connsiteY1141" fmla="*/ 3496047 h 5487988"/>
                <a:gd name="connsiteX1142" fmla="*/ 1072254 w 4483100"/>
                <a:gd name="connsiteY1142" fmla="*/ 3476366 h 5487988"/>
                <a:gd name="connsiteX1143" fmla="*/ 1075747 w 4483100"/>
                <a:gd name="connsiteY1143" fmla="*/ 3416052 h 5487988"/>
                <a:gd name="connsiteX1144" fmla="*/ 1041768 w 4483100"/>
                <a:gd name="connsiteY1144" fmla="*/ 3390975 h 5487988"/>
                <a:gd name="connsiteX1145" fmla="*/ 988737 w 4483100"/>
                <a:gd name="connsiteY1145" fmla="*/ 3390340 h 5487988"/>
                <a:gd name="connsiteX1146" fmla="*/ 974130 w 4483100"/>
                <a:gd name="connsiteY1146" fmla="*/ 3405259 h 5487988"/>
                <a:gd name="connsiteX1147" fmla="*/ 946502 w 4483100"/>
                <a:gd name="connsiteY1147" fmla="*/ 3403355 h 5487988"/>
                <a:gd name="connsiteX1148" fmla="*/ 930307 w 4483100"/>
                <a:gd name="connsiteY1148" fmla="*/ 3363357 h 5487988"/>
                <a:gd name="connsiteX1149" fmla="*/ 901727 w 4483100"/>
                <a:gd name="connsiteY1149" fmla="*/ 3355421 h 5487988"/>
                <a:gd name="connsiteX1150" fmla="*/ 896329 w 4483100"/>
                <a:gd name="connsiteY1150" fmla="*/ 3363992 h 5487988"/>
                <a:gd name="connsiteX1151" fmla="*/ 864891 w 4483100"/>
                <a:gd name="connsiteY1151" fmla="*/ 3364309 h 5487988"/>
                <a:gd name="connsiteX1152" fmla="*/ 848696 w 4483100"/>
                <a:gd name="connsiteY1152" fmla="*/ 3349707 h 5487988"/>
                <a:gd name="connsiteX1153" fmla="*/ 823291 w 4483100"/>
                <a:gd name="connsiteY1153" fmla="*/ 3356056 h 5487988"/>
                <a:gd name="connsiteX1154" fmla="*/ 807414 w 4483100"/>
                <a:gd name="connsiteY1154" fmla="*/ 3345898 h 5487988"/>
                <a:gd name="connsiteX1155" fmla="*/ 814082 w 4483100"/>
                <a:gd name="connsiteY1155" fmla="*/ 3306535 h 5487988"/>
                <a:gd name="connsiteX1156" fmla="*/ 794076 w 4483100"/>
                <a:gd name="connsiteY1156" fmla="*/ 3272887 h 5487988"/>
                <a:gd name="connsiteX1157" fmla="*/ 785185 w 4483100"/>
                <a:gd name="connsiteY1157" fmla="*/ 3225270 h 5487988"/>
                <a:gd name="connsiteX1158" fmla="*/ 797570 w 4483100"/>
                <a:gd name="connsiteY1158" fmla="*/ 3212573 h 5487988"/>
                <a:gd name="connsiteX1159" fmla="*/ 825832 w 4483100"/>
                <a:gd name="connsiteY1159" fmla="*/ 3203684 h 5487988"/>
                <a:gd name="connsiteX1160" fmla="*/ 828055 w 4483100"/>
                <a:gd name="connsiteY1160" fmla="*/ 3145910 h 5487988"/>
                <a:gd name="connsiteX1161" fmla="*/ 809637 w 4483100"/>
                <a:gd name="connsiteY1161" fmla="*/ 3132260 h 5487988"/>
                <a:gd name="connsiteX1162" fmla="*/ 812177 w 4483100"/>
                <a:gd name="connsiteY1162" fmla="*/ 3068772 h 5487988"/>
                <a:gd name="connsiteX1163" fmla="*/ 776611 w 4483100"/>
                <a:gd name="connsiteY1163" fmla="*/ 3062106 h 5487988"/>
                <a:gd name="connsiteX1164" fmla="*/ 764862 w 4483100"/>
                <a:gd name="connsiteY1164" fmla="*/ 3048456 h 5487988"/>
                <a:gd name="connsiteX1165" fmla="*/ 770577 w 4483100"/>
                <a:gd name="connsiteY1165" fmla="*/ 3025600 h 5487988"/>
                <a:gd name="connsiteX1166" fmla="*/ 752159 w 4483100"/>
                <a:gd name="connsiteY1166" fmla="*/ 3003062 h 5487988"/>
                <a:gd name="connsiteX1167" fmla="*/ 758193 w 4483100"/>
                <a:gd name="connsiteY1167" fmla="*/ 3003379 h 5487988"/>
                <a:gd name="connsiteX1168" fmla="*/ 771213 w 4483100"/>
                <a:gd name="connsiteY1168" fmla="*/ 3018299 h 5487988"/>
                <a:gd name="connsiteX1169" fmla="*/ 775341 w 4483100"/>
                <a:gd name="connsiteY1169" fmla="*/ 3037346 h 5487988"/>
                <a:gd name="connsiteX1170" fmla="*/ 792171 w 4483100"/>
                <a:gd name="connsiteY1170" fmla="*/ 3039885 h 5487988"/>
                <a:gd name="connsiteX1171" fmla="*/ 800745 w 4483100"/>
                <a:gd name="connsiteY1171" fmla="*/ 3029727 h 5487988"/>
                <a:gd name="connsiteX1172" fmla="*/ 800428 w 4483100"/>
                <a:gd name="connsiteY1172" fmla="*/ 3012585 h 5487988"/>
                <a:gd name="connsiteX1173" fmla="*/ 793759 w 4483100"/>
                <a:gd name="connsiteY1173" fmla="*/ 2986238 h 5487988"/>
                <a:gd name="connsiteX1174" fmla="*/ 782962 w 4483100"/>
                <a:gd name="connsiteY1174" fmla="*/ 2978619 h 5487988"/>
                <a:gd name="connsiteX1175" fmla="*/ 767084 w 4483100"/>
                <a:gd name="connsiteY1175" fmla="*/ 2985920 h 5487988"/>
                <a:gd name="connsiteX1176" fmla="*/ 750254 w 4483100"/>
                <a:gd name="connsiteY1176" fmla="*/ 2986238 h 5487988"/>
                <a:gd name="connsiteX1177" fmla="*/ 739775 w 4483100"/>
                <a:gd name="connsiteY1177" fmla="*/ 2966874 h 5487988"/>
                <a:gd name="connsiteX1178" fmla="*/ 743268 w 4483100"/>
                <a:gd name="connsiteY1178" fmla="*/ 2954176 h 5487988"/>
                <a:gd name="connsiteX1179" fmla="*/ 748031 w 4483100"/>
                <a:gd name="connsiteY1179" fmla="*/ 2943066 h 5487988"/>
                <a:gd name="connsiteX1180" fmla="*/ 765497 w 4483100"/>
                <a:gd name="connsiteY1180" fmla="*/ 2931638 h 5487988"/>
                <a:gd name="connsiteX1181" fmla="*/ 764862 w 4483100"/>
                <a:gd name="connsiteY1181" fmla="*/ 2903386 h 5487988"/>
                <a:gd name="connsiteX1182" fmla="*/ 761368 w 4483100"/>
                <a:gd name="connsiteY1182" fmla="*/ 2873546 h 5487988"/>
                <a:gd name="connsiteX1183" fmla="*/ 766449 w 4483100"/>
                <a:gd name="connsiteY1183" fmla="*/ 2849738 h 5487988"/>
                <a:gd name="connsiteX1184" fmla="*/ 765814 w 4483100"/>
                <a:gd name="connsiteY1184" fmla="*/ 2845929 h 5487988"/>
                <a:gd name="connsiteX1185" fmla="*/ 778834 w 4483100"/>
                <a:gd name="connsiteY1185" fmla="*/ 2824978 h 5487988"/>
                <a:gd name="connsiteX1186" fmla="*/ 780422 w 4483100"/>
                <a:gd name="connsiteY1186" fmla="*/ 2803074 h 5487988"/>
                <a:gd name="connsiteX1187" fmla="*/ 786455 w 4483100"/>
                <a:gd name="connsiteY1187" fmla="*/ 2802439 h 5487988"/>
                <a:gd name="connsiteX1188" fmla="*/ 789313 w 4483100"/>
                <a:gd name="connsiteY1188" fmla="*/ 2806249 h 5487988"/>
                <a:gd name="connsiteX1189" fmla="*/ 784550 w 4483100"/>
                <a:gd name="connsiteY1189" fmla="*/ 2820216 h 5487988"/>
                <a:gd name="connsiteX1190" fmla="*/ 796934 w 4483100"/>
                <a:gd name="connsiteY1190" fmla="*/ 2803392 h 5487988"/>
                <a:gd name="connsiteX1191" fmla="*/ 791536 w 4483100"/>
                <a:gd name="connsiteY1191" fmla="*/ 2797043 h 5487988"/>
                <a:gd name="connsiteX1192" fmla="*/ 798205 w 4483100"/>
                <a:gd name="connsiteY1192" fmla="*/ 2794821 h 5487988"/>
                <a:gd name="connsiteX1193" fmla="*/ 790901 w 4483100"/>
                <a:gd name="connsiteY1193" fmla="*/ 2788789 h 5487988"/>
                <a:gd name="connsiteX1194" fmla="*/ 782327 w 4483100"/>
                <a:gd name="connsiteY1194" fmla="*/ 2783710 h 5487988"/>
                <a:gd name="connsiteX1195" fmla="*/ 782962 w 4483100"/>
                <a:gd name="connsiteY1195" fmla="*/ 2777362 h 5487988"/>
                <a:gd name="connsiteX1196" fmla="*/ 771213 w 4483100"/>
                <a:gd name="connsiteY1196" fmla="*/ 2762759 h 5487988"/>
                <a:gd name="connsiteX1197" fmla="*/ 782645 w 4483100"/>
                <a:gd name="connsiteY1197" fmla="*/ 2746570 h 5487988"/>
                <a:gd name="connsiteX1198" fmla="*/ 792171 w 4483100"/>
                <a:gd name="connsiteY1198" fmla="*/ 2735142 h 5487988"/>
                <a:gd name="connsiteX1199" fmla="*/ 779151 w 4483100"/>
                <a:gd name="connsiteY1199" fmla="*/ 2705302 h 5487988"/>
                <a:gd name="connsiteX1200" fmla="*/ 790901 w 4483100"/>
                <a:gd name="connsiteY1200" fmla="*/ 2698001 h 5487988"/>
                <a:gd name="connsiteX1201" fmla="*/ 810907 w 4483100"/>
                <a:gd name="connsiteY1201" fmla="*/ 2717683 h 5487988"/>
                <a:gd name="connsiteX1202" fmla="*/ 822656 w 4483100"/>
                <a:gd name="connsiteY1202" fmla="*/ 2699589 h 5487988"/>
                <a:gd name="connsiteX1203" fmla="*/ 837581 w 4483100"/>
                <a:gd name="connsiteY1203" fmla="*/ 2691018 h 5487988"/>
                <a:gd name="connsiteX1204" fmla="*/ 855682 w 4483100"/>
                <a:gd name="connsiteY1204" fmla="*/ 2699589 h 5487988"/>
                <a:gd name="connsiteX1205" fmla="*/ 886802 w 4483100"/>
                <a:gd name="connsiteY1205" fmla="*/ 2657052 h 5487988"/>
                <a:gd name="connsiteX1206" fmla="*/ 899504 w 4483100"/>
                <a:gd name="connsiteY1206" fmla="*/ 2664353 h 5487988"/>
                <a:gd name="connsiteX1207" fmla="*/ 940786 w 4483100"/>
                <a:gd name="connsiteY1207" fmla="*/ 2664988 h 5487988"/>
                <a:gd name="connsiteX1208" fmla="*/ 985561 w 4483100"/>
                <a:gd name="connsiteY1208" fmla="*/ 2668797 h 5487988"/>
                <a:gd name="connsiteX1209" fmla="*/ 998264 w 4483100"/>
                <a:gd name="connsiteY1209" fmla="*/ 2666892 h 5487988"/>
                <a:gd name="connsiteX1210" fmla="*/ 997946 w 4483100"/>
                <a:gd name="connsiteY1210" fmla="*/ 2663718 h 5487988"/>
                <a:gd name="connsiteX1211" fmla="*/ 994771 w 4483100"/>
                <a:gd name="connsiteY1211" fmla="*/ 2658321 h 5487988"/>
                <a:gd name="connsiteX1212" fmla="*/ 1003027 w 4483100"/>
                <a:gd name="connsiteY1212" fmla="*/ 2652925 h 5487988"/>
                <a:gd name="connsiteX1213" fmla="*/ 1004297 w 4483100"/>
                <a:gd name="connsiteY1213" fmla="*/ 2649750 h 5487988"/>
                <a:gd name="connsiteX1214" fmla="*/ 965873 w 4483100"/>
                <a:gd name="connsiteY1214" fmla="*/ 2642767 h 5487988"/>
                <a:gd name="connsiteX1215" fmla="*/ 977623 w 4483100"/>
                <a:gd name="connsiteY1215" fmla="*/ 2636418 h 5487988"/>
                <a:gd name="connsiteX1216" fmla="*/ 969049 w 4483100"/>
                <a:gd name="connsiteY1216" fmla="*/ 2625625 h 5487988"/>
                <a:gd name="connsiteX1217" fmla="*/ 923638 w 4483100"/>
                <a:gd name="connsiteY1217" fmla="*/ 2615784 h 5487988"/>
                <a:gd name="connsiteX1218" fmla="*/ 896964 w 4483100"/>
                <a:gd name="connsiteY1218" fmla="*/ 2625307 h 5487988"/>
                <a:gd name="connsiteX1219" fmla="*/ 888390 w 4483100"/>
                <a:gd name="connsiteY1219" fmla="*/ 2625307 h 5487988"/>
                <a:gd name="connsiteX1220" fmla="*/ 853459 w 4483100"/>
                <a:gd name="connsiteY1220" fmla="*/ 2586897 h 5487988"/>
                <a:gd name="connsiteX1221" fmla="*/ 839804 w 4483100"/>
                <a:gd name="connsiteY1221" fmla="*/ 2590072 h 5487988"/>
                <a:gd name="connsiteX1222" fmla="*/ 825832 w 4483100"/>
                <a:gd name="connsiteY1222" fmla="*/ 2576422 h 5487988"/>
                <a:gd name="connsiteX1223" fmla="*/ 831865 w 4483100"/>
                <a:gd name="connsiteY1223" fmla="*/ 2563724 h 5487988"/>
                <a:gd name="connsiteX1224" fmla="*/ 821386 w 4483100"/>
                <a:gd name="connsiteY1224" fmla="*/ 2561819 h 5487988"/>
                <a:gd name="connsiteX1225" fmla="*/ 827737 w 4483100"/>
                <a:gd name="connsiteY1225" fmla="*/ 2553248 h 5487988"/>
                <a:gd name="connsiteX1226" fmla="*/ 848696 w 4483100"/>
                <a:gd name="connsiteY1226" fmla="*/ 2569755 h 5487988"/>
                <a:gd name="connsiteX1227" fmla="*/ 855364 w 4483100"/>
                <a:gd name="connsiteY1227" fmla="*/ 2565629 h 5487988"/>
                <a:gd name="connsiteX1228" fmla="*/ 843297 w 4483100"/>
                <a:gd name="connsiteY1228" fmla="*/ 2532932 h 5487988"/>
                <a:gd name="connsiteX1229" fmla="*/ 853777 w 4483100"/>
                <a:gd name="connsiteY1229" fmla="*/ 2512933 h 5487988"/>
                <a:gd name="connsiteX1230" fmla="*/ 849648 w 4483100"/>
                <a:gd name="connsiteY1230" fmla="*/ 2510076 h 5487988"/>
                <a:gd name="connsiteX1231" fmla="*/ 832500 w 4483100"/>
                <a:gd name="connsiteY1231" fmla="*/ 2530393 h 5487988"/>
                <a:gd name="connsiteX1232" fmla="*/ 811542 w 4483100"/>
                <a:gd name="connsiteY1232" fmla="*/ 2534519 h 5487988"/>
                <a:gd name="connsiteX1233" fmla="*/ 801063 w 4483100"/>
                <a:gd name="connsiteY1233" fmla="*/ 2548169 h 5487988"/>
                <a:gd name="connsiteX1234" fmla="*/ 779151 w 4483100"/>
                <a:gd name="connsiteY1234" fmla="*/ 2554518 h 5487988"/>
                <a:gd name="connsiteX1235" fmla="*/ 761686 w 4483100"/>
                <a:gd name="connsiteY1235" fmla="*/ 2541186 h 5487988"/>
                <a:gd name="connsiteX1236" fmla="*/ 749301 w 4483100"/>
                <a:gd name="connsiteY1236" fmla="*/ 2542138 h 5487988"/>
                <a:gd name="connsiteX1237" fmla="*/ 777246 w 4483100"/>
                <a:gd name="connsiteY1237" fmla="*/ 2478015 h 5487988"/>
                <a:gd name="connsiteX1238" fmla="*/ 894741 w 4483100"/>
                <a:gd name="connsiteY1238" fmla="*/ 2384053 h 5487988"/>
                <a:gd name="connsiteX1239" fmla="*/ 907126 w 4483100"/>
                <a:gd name="connsiteY1239" fmla="*/ 2330405 h 5487988"/>
                <a:gd name="connsiteX1240" fmla="*/ 993183 w 4483100"/>
                <a:gd name="connsiteY1240" fmla="*/ 2256759 h 5487988"/>
                <a:gd name="connsiteX1241" fmla="*/ 1070666 w 4483100"/>
                <a:gd name="connsiteY1241" fmla="*/ 2163431 h 5487988"/>
                <a:gd name="connsiteX1242" fmla="*/ 1104009 w 4483100"/>
                <a:gd name="connsiteY1242" fmla="*/ 2092325 h 5487988"/>
                <a:gd name="connsiteX1243" fmla="*/ 1105597 w 4483100"/>
                <a:gd name="connsiteY1243" fmla="*/ 2048200 h 5487988"/>
                <a:gd name="connsiteX1244" fmla="*/ 1082098 w 4483100"/>
                <a:gd name="connsiteY1244" fmla="*/ 2026297 h 5487988"/>
                <a:gd name="connsiteX1245" fmla="*/ 1071301 w 4483100"/>
                <a:gd name="connsiteY1245" fmla="*/ 1993600 h 5487988"/>
                <a:gd name="connsiteX1246" fmla="*/ 1017952 w 4483100"/>
                <a:gd name="connsiteY1246" fmla="*/ 1973284 h 5487988"/>
                <a:gd name="connsiteX1247" fmla="*/ 956982 w 4483100"/>
                <a:gd name="connsiteY1247" fmla="*/ 1914875 h 5487988"/>
                <a:gd name="connsiteX1248" fmla="*/ 1002392 w 4483100"/>
                <a:gd name="connsiteY1248" fmla="*/ 1868846 h 5487988"/>
                <a:gd name="connsiteX1249" fmla="*/ 1005885 w 4483100"/>
                <a:gd name="connsiteY1249" fmla="*/ 1790121 h 5487988"/>
                <a:gd name="connsiteX1250" fmla="*/ 992230 w 4483100"/>
                <a:gd name="connsiteY1250" fmla="*/ 1790121 h 5487988"/>
                <a:gd name="connsiteX1251" fmla="*/ 963333 w 4483100"/>
                <a:gd name="connsiteY1251" fmla="*/ 1765995 h 5487988"/>
                <a:gd name="connsiteX1252" fmla="*/ 960792 w 4483100"/>
                <a:gd name="connsiteY1252" fmla="*/ 1713618 h 5487988"/>
                <a:gd name="connsiteX1253" fmla="*/ 969049 w 4483100"/>
                <a:gd name="connsiteY1253" fmla="*/ 1703142 h 5487988"/>
                <a:gd name="connsiteX1254" fmla="*/ 966826 w 4483100"/>
                <a:gd name="connsiteY1254" fmla="*/ 1681874 h 5487988"/>
                <a:gd name="connsiteX1255" fmla="*/ 938246 w 4483100"/>
                <a:gd name="connsiteY1255" fmla="*/ 1683143 h 5487988"/>
                <a:gd name="connsiteX1256" fmla="*/ 918875 w 4483100"/>
                <a:gd name="connsiteY1256" fmla="*/ 1653939 h 5487988"/>
                <a:gd name="connsiteX1257" fmla="*/ 945232 w 4483100"/>
                <a:gd name="connsiteY1257" fmla="*/ 1606005 h 5487988"/>
                <a:gd name="connsiteX1258" fmla="*/ 926496 w 4483100"/>
                <a:gd name="connsiteY1258" fmla="*/ 1555850 h 5487988"/>
                <a:gd name="connsiteX1259" fmla="*/ 943009 w 4483100"/>
                <a:gd name="connsiteY1259" fmla="*/ 1519661 h 5487988"/>
                <a:gd name="connsiteX1260" fmla="*/ 934435 w 4483100"/>
                <a:gd name="connsiteY1260" fmla="*/ 1489504 h 5487988"/>
                <a:gd name="connsiteX1261" fmla="*/ 936341 w 4483100"/>
                <a:gd name="connsiteY1261" fmla="*/ 1471410 h 5487988"/>
                <a:gd name="connsiteX1262" fmla="*/ 969049 w 4483100"/>
                <a:gd name="connsiteY1262" fmla="*/ 1465697 h 5487988"/>
                <a:gd name="connsiteX1263" fmla="*/ 971907 w 4483100"/>
                <a:gd name="connsiteY1263" fmla="*/ 1451094 h 5487988"/>
                <a:gd name="connsiteX1264" fmla="*/ 948725 w 4483100"/>
                <a:gd name="connsiteY1264" fmla="*/ 1418715 h 5487988"/>
                <a:gd name="connsiteX1265" fmla="*/ 946185 w 4483100"/>
                <a:gd name="connsiteY1265" fmla="*/ 1382844 h 5487988"/>
                <a:gd name="connsiteX1266" fmla="*/ 869337 w 4483100"/>
                <a:gd name="connsiteY1266" fmla="*/ 1224442 h 5487988"/>
                <a:gd name="connsiteX1267" fmla="*/ 862668 w 4483100"/>
                <a:gd name="connsiteY1267" fmla="*/ 1168572 h 5487988"/>
                <a:gd name="connsiteX1268" fmla="*/ 967778 w 4483100"/>
                <a:gd name="connsiteY1268" fmla="*/ 980012 h 5487988"/>
                <a:gd name="connsiteX1269" fmla="*/ 926496 w 4483100"/>
                <a:gd name="connsiteY1269" fmla="*/ 959696 h 5487988"/>
                <a:gd name="connsiteX1270" fmla="*/ 904903 w 4483100"/>
                <a:gd name="connsiteY1270" fmla="*/ 920651 h 5487988"/>
                <a:gd name="connsiteX1271" fmla="*/ 894106 w 4483100"/>
                <a:gd name="connsiteY1271" fmla="*/ 896525 h 5487988"/>
                <a:gd name="connsiteX1272" fmla="*/ 873465 w 4483100"/>
                <a:gd name="connsiteY1272" fmla="*/ 868273 h 5487988"/>
                <a:gd name="connsiteX1273" fmla="*/ 837581 w 4483100"/>
                <a:gd name="connsiteY1273" fmla="*/ 843195 h 5487988"/>
                <a:gd name="connsiteX1274" fmla="*/ 780422 w 4483100"/>
                <a:gd name="connsiteY1274" fmla="*/ 768914 h 5487988"/>
                <a:gd name="connsiteX1275" fmla="*/ 804556 w 4483100"/>
                <a:gd name="connsiteY1275" fmla="*/ 707648 h 5487988"/>
                <a:gd name="connsiteX1276" fmla="*/ 779787 w 4483100"/>
                <a:gd name="connsiteY1276" fmla="*/ 692093 h 5487988"/>
                <a:gd name="connsiteX1277" fmla="*/ 790901 w 4483100"/>
                <a:gd name="connsiteY1277" fmla="*/ 686379 h 5487988"/>
                <a:gd name="connsiteX1278" fmla="*/ 791854 w 4483100"/>
                <a:gd name="connsiteY1278" fmla="*/ 686379 h 5487988"/>
                <a:gd name="connsiteX1279" fmla="*/ 792171 w 4483100"/>
                <a:gd name="connsiteY1279" fmla="*/ 685745 h 5487988"/>
                <a:gd name="connsiteX1280" fmla="*/ 813765 w 4483100"/>
                <a:gd name="connsiteY1280" fmla="*/ 674952 h 5487988"/>
                <a:gd name="connsiteX1281" fmla="*/ 827420 w 4483100"/>
                <a:gd name="connsiteY1281" fmla="*/ 667333 h 5487988"/>
                <a:gd name="connsiteX1282" fmla="*/ 860763 w 4483100"/>
                <a:gd name="connsiteY1282" fmla="*/ 635589 h 5487988"/>
                <a:gd name="connsiteX1283" fmla="*/ 887437 w 4483100"/>
                <a:gd name="connsiteY1283" fmla="*/ 614955 h 5487988"/>
                <a:gd name="connsiteX1284" fmla="*/ 899504 w 4483100"/>
                <a:gd name="connsiteY1284" fmla="*/ 577180 h 5487988"/>
                <a:gd name="connsiteX1285" fmla="*/ 898234 w 4483100"/>
                <a:gd name="connsiteY1285" fmla="*/ 565434 h 5487988"/>
                <a:gd name="connsiteX1286" fmla="*/ 955394 w 4483100"/>
                <a:gd name="connsiteY1286" fmla="*/ 542896 h 5487988"/>
                <a:gd name="connsiteX1287" fmla="*/ 980481 w 4483100"/>
                <a:gd name="connsiteY1287" fmla="*/ 502581 h 5487988"/>
                <a:gd name="connsiteX1288" fmla="*/ 1026208 w 4483100"/>
                <a:gd name="connsiteY1288" fmla="*/ 524485 h 5487988"/>
                <a:gd name="connsiteX1289" fmla="*/ 1038911 w 4483100"/>
                <a:gd name="connsiteY1289" fmla="*/ 510835 h 5487988"/>
                <a:gd name="connsiteX1290" fmla="*/ 1037005 w 4483100"/>
                <a:gd name="connsiteY1290" fmla="*/ 450521 h 5487988"/>
                <a:gd name="connsiteX1291" fmla="*/ 1061457 w 4483100"/>
                <a:gd name="connsiteY1291" fmla="*/ 448299 h 5487988"/>
                <a:gd name="connsiteX1292" fmla="*/ 1093212 w 4483100"/>
                <a:gd name="connsiteY1292" fmla="*/ 455282 h 5487988"/>
                <a:gd name="connsiteX1293" fmla="*/ 1099563 w 4483100"/>
                <a:gd name="connsiteY1293" fmla="*/ 473377 h 5487988"/>
                <a:gd name="connsiteX1294" fmla="*/ 1083050 w 4483100"/>
                <a:gd name="connsiteY1294" fmla="*/ 491153 h 5487988"/>
                <a:gd name="connsiteX1295" fmla="*/ 1087179 w 4483100"/>
                <a:gd name="connsiteY1295" fmla="*/ 496550 h 5487988"/>
                <a:gd name="connsiteX1296" fmla="*/ 1112583 w 4483100"/>
                <a:gd name="connsiteY1296" fmla="*/ 471789 h 5487988"/>
                <a:gd name="connsiteX1297" fmla="*/ 1133542 w 4483100"/>
                <a:gd name="connsiteY1297" fmla="*/ 469567 h 5487988"/>
                <a:gd name="connsiteX1298" fmla="*/ 1121792 w 4483100"/>
                <a:gd name="connsiteY1298" fmla="*/ 459092 h 5487988"/>
                <a:gd name="connsiteX1299" fmla="*/ 1128143 w 4483100"/>
                <a:gd name="connsiteY1299" fmla="*/ 429887 h 5487988"/>
                <a:gd name="connsiteX1300" fmla="*/ 1144021 w 4483100"/>
                <a:gd name="connsiteY1300" fmla="*/ 435919 h 5487988"/>
                <a:gd name="connsiteX1301" fmla="*/ 1154183 w 4483100"/>
                <a:gd name="connsiteY1301" fmla="*/ 415920 h 5487988"/>
                <a:gd name="connsiteX1302" fmla="*/ 1146879 w 4483100"/>
                <a:gd name="connsiteY1302" fmla="*/ 400048 h 5487988"/>
                <a:gd name="connsiteX1303" fmla="*/ 3735388 w 4483100"/>
                <a:gd name="connsiteY1303" fmla="*/ 233363 h 5487988"/>
                <a:gd name="connsiteX1304" fmla="*/ 3778251 w 4483100"/>
                <a:gd name="connsiteY1304" fmla="*/ 284876 h 5487988"/>
                <a:gd name="connsiteX1305" fmla="*/ 3784601 w 4483100"/>
                <a:gd name="connsiteY1305" fmla="*/ 303637 h 5487988"/>
                <a:gd name="connsiteX1306" fmla="*/ 3798571 w 4483100"/>
                <a:gd name="connsiteY1306" fmla="*/ 305863 h 5487988"/>
                <a:gd name="connsiteX1307" fmla="*/ 3807461 w 4483100"/>
                <a:gd name="connsiteY1307" fmla="*/ 324623 h 5487988"/>
                <a:gd name="connsiteX1308" fmla="*/ 3842386 w 4483100"/>
                <a:gd name="connsiteY1308" fmla="*/ 340204 h 5487988"/>
                <a:gd name="connsiteX1309" fmla="*/ 3854133 w 4483100"/>
                <a:gd name="connsiteY1309" fmla="*/ 360873 h 5487988"/>
                <a:gd name="connsiteX1310" fmla="*/ 3866833 w 4483100"/>
                <a:gd name="connsiteY1310" fmla="*/ 366279 h 5487988"/>
                <a:gd name="connsiteX1311" fmla="*/ 3886201 w 4483100"/>
                <a:gd name="connsiteY1311" fmla="*/ 413339 h 5487988"/>
                <a:gd name="connsiteX1312" fmla="*/ 3854768 w 4483100"/>
                <a:gd name="connsiteY1312" fmla="*/ 439414 h 5487988"/>
                <a:gd name="connsiteX1313" fmla="*/ 3846196 w 4483100"/>
                <a:gd name="connsiteY1313" fmla="*/ 426377 h 5487988"/>
                <a:gd name="connsiteX1314" fmla="*/ 3827463 w 4483100"/>
                <a:gd name="connsiteY1314" fmla="*/ 444501 h 5487988"/>
                <a:gd name="connsiteX1315" fmla="*/ 3793491 w 4483100"/>
                <a:gd name="connsiteY1315" fmla="*/ 439732 h 5487988"/>
                <a:gd name="connsiteX1316" fmla="*/ 3795396 w 4483100"/>
                <a:gd name="connsiteY1316" fmla="*/ 409206 h 5487988"/>
                <a:gd name="connsiteX1317" fmla="*/ 3776028 w 4483100"/>
                <a:gd name="connsiteY1317" fmla="*/ 388219 h 5487988"/>
                <a:gd name="connsiteX1318" fmla="*/ 3756978 w 4483100"/>
                <a:gd name="connsiteY1318" fmla="*/ 385993 h 5487988"/>
                <a:gd name="connsiteX1319" fmla="*/ 3749358 w 4483100"/>
                <a:gd name="connsiteY1319" fmla="*/ 363099 h 5487988"/>
                <a:gd name="connsiteX1320" fmla="*/ 3735388 w 4483100"/>
                <a:gd name="connsiteY1320" fmla="*/ 357693 h 5487988"/>
                <a:gd name="connsiteX1321" fmla="*/ 3733801 w 4483100"/>
                <a:gd name="connsiteY1321" fmla="*/ 375818 h 5487988"/>
                <a:gd name="connsiteX1322" fmla="*/ 3756026 w 4483100"/>
                <a:gd name="connsiteY1322" fmla="*/ 399030 h 5487988"/>
                <a:gd name="connsiteX1323" fmla="*/ 3752216 w 4483100"/>
                <a:gd name="connsiteY1323" fmla="*/ 414929 h 5487988"/>
                <a:gd name="connsiteX1324" fmla="*/ 3728403 w 4483100"/>
                <a:gd name="connsiteY1324" fmla="*/ 397123 h 5487988"/>
                <a:gd name="connsiteX1325" fmla="*/ 3714751 w 4483100"/>
                <a:gd name="connsiteY1325" fmla="*/ 371048 h 5487988"/>
                <a:gd name="connsiteX1326" fmla="*/ 3700145 w 4483100"/>
                <a:gd name="connsiteY1326" fmla="*/ 312858 h 5487988"/>
                <a:gd name="connsiteX1327" fmla="*/ 3684588 w 4483100"/>
                <a:gd name="connsiteY1327" fmla="*/ 309996 h 5487988"/>
                <a:gd name="connsiteX1328" fmla="*/ 3687445 w 4483100"/>
                <a:gd name="connsiteY1328" fmla="*/ 287738 h 5487988"/>
                <a:gd name="connsiteX1329" fmla="*/ 3720148 w 4483100"/>
                <a:gd name="connsiteY1329" fmla="*/ 300139 h 5487988"/>
                <a:gd name="connsiteX1330" fmla="*/ 3720148 w 4483100"/>
                <a:gd name="connsiteY1330" fmla="*/ 288374 h 5487988"/>
                <a:gd name="connsiteX1331" fmla="*/ 3695383 w 4483100"/>
                <a:gd name="connsiteY1331" fmla="*/ 265161 h 5487988"/>
                <a:gd name="connsiteX1332" fmla="*/ 3708400 w 4483100"/>
                <a:gd name="connsiteY1332" fmla="*/ 255622 h 5487988"/>
                <a:gd name="connsiteX1333" fmla="*/ 3717608 w 4483100"/>
                <a:gd name="connsiteY1333" fmla="*/ 237815 h 5487988"/>
                <a:gd name="connsiteX1334" fmla="*/ 3189874 w 4483100"/>
                <a:gd name="connsiteY1334" fmla="*/ 65088 h 5487988"/>
                <a:gd name="connsiteX1335" fmla="*/ 3210684 w 4483100"/>
                <a:gd name="connsiteY1335" fmla="*/ 68872 h 5487988"/>
                <a:gd name="connsiteX1336" fmla="*/ 3210684 w 4483100"/>
                <a:gd name="connsiteY1336" fmla="*/ 86846 h 5487988"/>
                <a:gd name="connsiteX1337" fmla="*/ 3216275 w 4483100"/>
                <a:gd name="connsiteY1337" fmla="*/ 105766 h 5487988"/>
                <a:gd name="connsiteX1338" fmla="*/ 3198571 w 4483100"/>
                <a:gd name="connsiteY1338" fmla="*/ 111126 h 5487988"/>
                <a:gd name="connsiteX1339" fmla="*/ 3206957 w 4483100"/>
                <a:gd name="connsiteY1339" fmla="*/ 90945 h 5487988"/>
                <a:gd name="connsiteX1340" fmla="*/ 3187700 w 4483100"/>
                <a:gd name="connsiteY1340" fmla="*/ 75494 h 5487988"/>
                <a:gd name="connsiteX1341" fmla="*/ 3252167 w 4483100"/>
                <a:gd name="connsiteY1341" fmla="*/ 0 h 5487988"/>
                <a:gd name="connsiteX1342" fmla="*/ 3485791 w 4483100"/>
                <a:gd name="connsiteY1342" fmla="*/ 0 h 5487988"/>
                <a:gd name="connsiteX1343" fmla="*/ 3485155 w 4483100"/>
                <a:gd name="connsiteY1343" fmla="*/ 2866 h 5487988"/>
                <a:gd name="connsiteX1344" fmla="*/ 3515074 w 4483100"/>
                <a:gd name="connsiteY1344" fmla="*/ 44583 h 5487988"/>
                <a:gd name="connsiteX1345" fmla="*/ 3552314 w 4483100"/>
                <a:gd name="connsiteY1345" fmla="*/ 82159 h 5487988"/>
                <a:gd name="connsiteX1346" fmla="*/ 3580323 w 4483100"/>
                <a:gd name="connsiteY1346" fmla="*/ 102221 h 5487988"/>
                <a:gd name="connsiteX1347" fmla="*/ 3584779 w 4483100"/>
                <a:gd name="connsiteY1347" fmla="*/ 114003 h 5487988"/>
                <a:gd name="connsiteX1348" fmla="*/ 3602922 w 4483100"/>
                <a:gd name="connsiteY1348" fmla="*/ 121965 h 5487988"/>
                <a:gd name="connsiteX1349" fmla="*/ 3608014 w 4483100"/>
                <a:gd name="connsiteY1349" fmla="*/ 133747 h 5487988"/>
                <a:gd name="connsiteX1350" fmla="*/ 3618836 w 4483100"/>
                <a:gd name="connsiteY1350" fmla="*/ 121965 h 5487988"/>
                <a:gd name="connsiteX1351" fmla="*/ 3630613 w 4483100"/>
                <a:gd name="connsiteY1351" fmla="*/ 147122 h 5487988"/>
                <a:gd name="connsiteX1352" fmla="*/ 3616926 w 4483100"/>
                <a:gd name="connsiteY1352" fmla="*/ 158904 h 5487988"/>
                <a:gd name="connsiteX1353" fmla="*/ 3624565 w 4483100"/>
                <a:gd name="connsiteY1353" fmla="*/ 172916 h 5487988"/>
                <a:gd name="connsiteX1354" fmla="*/ 3609924 w 4483100"/>
                <a:gd name="connsiteY1354" fmla="*/ 183424 h 5487988"/>
                <a:gd name="connsiteX1355" fmla="*/ 3557406 w 4483100"/>
                <a:gd name="connsiteY1355" fmla="*/ 157630 h 5487988"/>
                <a:gd name="connsiteX1356" fmla="*/ 3554542 w 4483100"/>
                <a:gd name="connsiteY1356" fmla="*/ 175782 h 5487988"/>
                <a:gd name="connsiteX1357" fmla="*/ 3578095 w 4483100"/>
                <a:gd name="connsiteY1357" fmla="*/ 176419 h 5487988"/>
                <a:gd name="connsiteX1358" fmla="*/ 3598147 w 4483100"/>
                <a:gd name="connsiteY1358" fmla="*/ 192978 h 5487988"/>
                <a:gd name="connsiteX1359" fmla="*/ 3588599 w 4483100"/>
                <a:gd name="connsiteY1359" fmla="*/ 196162 h 5487988"/>
                <a:gd name="connsiteX1360" fmla="*/ 3590827 w 4483100"/>
                <a:gd name="connsiteY1360" fmla="*/ 214313 h 5487988"/>
                <a:gd name="connsiteX1361" fmla="*/ 3575867 w 4483100"/>
                <a:gd name="connsiteY1361" fmla="*/ 207945 h 5487988"/>
                <a:gd name="connsiteX1362" fmla="*/ 3554542 w 4483100"/>
                <a:gd name="connsiteY1362" fmla="*/ 180558 h 5487988"/>
                <a:gd name="connsiteX1363" fmla="*/ 3537672 w 4483100"/>
                <a:gd name="connsiteY1363" fmla="*/ 169094 h 5487988"/>
                <a:gd name="connsiteX1364" fmla="*/ 3542447 w 4483100"/>
                <a:gd name="connsiteY1364" fmla="*/ 151261 h 5487988"/>
                <a:gd name="connsiteX1365" fmla="*/ 3533853 w 4483100"/>
                <a:gd name="connsiteY1365" fmla="*/ 147122 h 5487988"/>
                <a:gd name="connsiteX1366" fmla="*/ 3528760 w 4483100"/>
                <a:gd name="connsiteY1366" fmla="*/ 153490 h 5487988"/>
                <a:gd name="connsiteX1367" fmla="*/ 3507753 w 4483100"/>
                <a:gd name="connsiteY1367" fmla="*/ 150306 h 5487988"/>
                <a:gd name="connsiteX1368" fmla="*/ 3508708 w 4483100"/>
                <a:gd name="connsiteY1368" fmla="*/ 167502 h 5487988"/>
                <a:gd name="connsiteX1369" fmla="*/ 3525896 w 4483100"/>
                <a:gd name="connsiteY1369" fmla="*/ 173553 h 5487988"/>
                <a:gd name="connsiteX1370" fmla="*/ 3527169 w 4483100"/>
                <a:gd name="connsiteY1370" fmla="*/ 198073 h 5487988"/>
                <a:gd name="connsiteX1371" fmla="*/ 3503934 w 4483100"/>
                <a:gd name="connsiteY1371" fmla="*/ 194888 h 5487988"/>
                <a:gd name="connsiteX1372" fmla="*/ 3483563 w 4483100"/>
                <a:gd name="connsiteY1372" fmla="*/ 181195 h 5487988"/>
                <a:gd name="connsiteX1373" fmla="*/ 3468604 w 4483100"/>
                <a:gd name="connsiteY1373" fmla="*/ 190749 h 5487988"/>
                <a:gd name="connsiteX1374" fmla="*/ 3451416 w 4483100"/>
                <a:gd name="connsiteY1374" fmla="*/ 163681 h 5487988"/>
                <a:gd name="connsiteX1375" fmla="*/ 3427863 w 4483100"/>
                <a:gd name="connsiteY1375" fmla="*/ 156357 h 5487988"/>
                <a:gd name="connsiteX1376" fmla="*/ 3417677 w 4483100"/>
                <a:gd name="connsiteY1376" fmla="*/ 170368 h 5487988"/>
                <a:gd name="connsiteX1377" fmla="*/ 3407174 w 4483100"/>
                <a:gd name="connsiteY1377" fmla="*/ 171323 h 5487988"/>
                <a:gd name="connsiteX1378" fmla="*/ 3423088 w 4483100"/>
                <a:gd name="connsiteY1378" fmla="*/ 192659 h 5487988"/>
                <a:gd name="connsiteX1379" fmla="*/ 3414813 w 4483100"/>
                <a:gd name="connsiteY1379" fmla="*/ 203168 h 5487988"/>
                <a:gd name="connsiteX1380" fmla="*/ 3397943 w 4483100"/>
                <a:gd name="connsiteY1380" fmla="*/ 195844 h 5487988"/>
                <a:gd name="connsiteX1381" fmla="*/ 3371844 w 4483100"/>
                <a:gd name="connsiteY1381" fmla="*/ 169731 h 5487988"/>
                <a:gd name="connsiteX1382" fmla="*/ 3358157 w 4483100"/>
                <a:gd name="connsiteY1382" fmla="*/ 171005 h 5487988"/>
                <a:gd name="connsiteX1383" fmla="*/ 3361340 w 4483100"/>
                <a:gd name="connsiteY1383" fmla="*/ 155083 h 5487988"/>
                <a:gd name="connsiteX1384" fmla="*/ 3390623 w 4483100"/>
                <a:gd name="connsiteY1384" fmla="*/ 146166 h 5487988"/>
                <a:gd name="connsiteX1385" fmla="*/ 3351473 w 4483100"/>
                <a:gd name="connsiteY1385" fmla="*/ 134065 h 5487988"/>
                <a:gd name="connsiteX1386" fmla="*/ 3336832 w 4483100"/>
                <a:gd name="connsiteY1386" fmla="*/ 144893 h 5487988"/>
                <a:gd name="connsiteX1387" fmla="*/ 3324100 w 4483100"/>
                <a:gd name="connsiteY1387" fmla="*/ 138524 h 5487988"/>
                <a:gd name="connsiteX1388" fmla="*/ 3296409 w 4483100"/>
                <a:gd name="connsiteY1388" fmla="*/ 152535 h 5487988"/>
                <a:gd name="connsiteX1389" fmla="*/ 3292271 w 4483100"/>
                <a:gd name="connsiteY1389" fmla="*/ 134384 h 5487988"/>
                <a:gd name="connsiteX1390" fmla="*/ 3272856 w 4483100"/>
                <a:gd name="connsiteY1390" fmla="*/ 128333 h 5487988"/>
                <a:gd name="connsiteX1391" fmla="*/ 3272537 w 4483100"/>
                <a:gd name="connsiteY1391" fmla="*/ 91075 h 5487988"/>
                <a:gd name="connsiteX1392" fmla="*/ 3250257 w 4483100"/>
                <a:gd name="connsiteY1392" fmla="*/ 72287 h 5487988"/>
                <a:gd name="connsiteX1393" fmla="*/ 3263625 w 4483100"/>
                <a:gd name="connsiteY1393" fmla="*/ 55410 h 5487988"/>
                <a:gd name="connsiteX1394" fmla="*/ 3271264 w 4483100"/>
                <a:gd name="connsiteY1394" fmla="*/ 59549 h 5487988"/>
                <a:gd name="connsiteX1395" fmla="*/ 3274765 w 4483100"/>
                <a:gd name="connsiteY1395" fmla="*/ 78656 h 5487988"/>
                <a:gd name="connsiteX1396" fmla="*/ 3303093 w 4483100"/>
                <a:gd name="connsiteY1396" fmla="*/ 75153 h 5487988"/>
                <a:gd name="connsiteX1397" fmla="*/ 3286224 w 4483100"/>
                <a:gd name="connsiteY1397" fmla="*/ 60823 h 5487988"/>
                <a:gd name="connsiteX1398" fmla="*/ 3288134 w 4483100"/>
                <a:gd name="connsiteY1398" fmla="*/ 43627 h 5487988"/>
                <a:gd name="connsiteX1399" fmla="*/ 3310414 w 4483100"/>
                <a:gd name="connsiteY1399" fmla="*/ 56047 h 5487988"/>
                <a:gd name="connsiteX1400" fmla="*/ 3298637 w 4483100"/>
                <a:gd name="connsiteY1400" fmla="*/ 38214 h 5487988"/>
                <a:gd name="connsiteX1401" fmla="*/ 3305003 w 4483100"/>
                <a:gd name="connsiteY1401" fmla="*/ 27705 h 5487988"/>
                <a:gd name="connsiteX1402" fmla="*/ 3292271 w 4483100"/>
                <a:gd name="connsiteY1402" fmla="*/ 18152 h 5487988"/>
                <a:gd name="connsiteX1403" fmla="*/ 3271264 w 4483100"/>
                <a:gd name="connsiteY1403" fmla="*/ 34392 h 5487988"/>
                <a:gd name="connsiteX1404" fmla="*/ 3266490 w 4483100"/>
                <a:gd name="connsiteY1404" fmla="*/ 21655 h 5487988"/>
                <a:gd name="connsiteX1405" fmla="*/ 3247393 w 4483100"/>
                <a:gd name="connsiteY1405" fmla="*/ 22610 h 5487988"/>
                <a:gd name="connsiteX1406" fmla="*/ 3246438 w 4483100"/>
                <a:gd name="connsiteY1406" fmla="*/ 5096 h 5487988"/>
                <a:gd name="connsiteX1407" fmla="*/ 3133725 w 4483100"/>
                <a:gd name="connsiteY1407" fmla="*/ 0 h 5487988"/>
                <a:gd name="connsiteX1408" fmla="*/ 3200873 w 4483100"/>
                <a:gd name="connsiteY1408" fmla="*/ 0 h 5487988"/>
                <a:gd name="connsiteX1409" fmla="*/ 3214688 w 4483100"/>
                <a:gd name="connsiteY1409" fmla="*/ 3193 h 5487988"/>
                <a:gd name="connsiteX1410" fmla="*/ 3208583 w 4483100"/>
                <a:gd name="connsiteY1410" fmla="*/ 34801 h 5487988"/>
                <a:gd name="connsiteX1411" fmla="*/ 3212117 w 4483100"/>
                <a:gd name="connsiteY1411" fmla="*/ 53958 h 5487988"/>
                <a:gd name="connsiteX1412" fmla="*/ 3194126 w 4483100"/>
                <a:gd name="connsiteY1412" fmla="*/ 57150 h 5487988"/>
                <a:gd name="connsiteX1413" fmla="*/ 3174206 w 4483100"/>
                <a:gd name="connsiteY1413" fmla="*/ 35121 h 5487988"/>
                <a:gd name="connsiteX1414" fmla="*/ 3170993 w 4483100"/>
                <a:gd name="connsiteY1414" fmla="*/ 15325 h 5487988"/>
                <a:gd name="connsiteX1415" fmla="*/ 3134689 w 4483100"/>
                <a:gd name="connsiteY1415" fmla="*/ 3832 h 548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</a:cxnLst>
              <a:rect l="l" t="t" r="r" b="b"/>
              <a:pathLst>
                <a:path w="4483100" h="5487988">
                  <a:moveTo>
                    <a:pt x="120841" y="3421063"/>
                  </a:moveTo>
                  <a:lnTo>
                    <a:pt x="130356" y="3437891"/>
                  </a:lnTo>
                  <a:lnTo>
                    <a:pt x="126550" y="3461068"/>
                  </a:lnTo>
                  <a:lnTo>
                    <a:pt x="121158" y="3490596"/>
                  </a:lnTo>
                  <a:lnTo>
                    <a:pt x="105617" y="3516313"/>
                  </a:lnTo>
                  <a:lnTo>
                    <a:pt x="82781" y="3539491"/>
                  </a:lnTo>
                  <a:lnTo>
                    <a:pt x="97688" y="3548698"/>
                  </a:lnTo>
                  <a:lnTo>
                    <a:pt x="107203" y="3546476"/>
                  </a:lnTo>
                  <a:lnTo>
                    <a:pt x="118938" y="3554731"/>
                  </a:lnTo>
                  <a:lnTo>
                    <a:pt x="126233" y="3555683"/>
                  </a:lnTo>
                  <a:lnTo>
                    <a:pt x="137968" y="3545206"/>
                  </a:lnTo>
                  <a:lnTo>
                    <a:pt x="137651" y="3502026"/>
                  </a:lnTo>
                  <a:lnTo>
                    <a:pt x="156364" y="3496628"/>
                  </a:lnTo>
                  <a:lnTo>
                    <a:pt x="170002" y="3496628"/>
                  </a:lnTo>
                  <a:lnTo>
                    <a:pt x="205525" y="3520441"/>
                  </a:lnTo>
                  <a:lnTo>
                    <a:pt x="232167" y="3528696"/>
                  </a:lnTo>
                  <a:lnTo>
                    <a:pt x="273082" y="3528061"/>
                  </a:lnTo>
                  <a:lnTo>
                    <a:pt x="303213" y="3564573"/>
                  </a:lnTo>
                  <a:lnTo>
                    <a:pt x="289575" y="3603944"/>
                  </a:lnTo>
                  <a:lnTo>
                    <a:pt x="302578" y="3648711"/>
                  </a:lnTo>
                  <a:lnTo>
                    <a:pt x="235022" y="3657601"/>
                  </a:lnTo>
                  <a:lnTo>
                    <a:pt x="156047" y="3638869"/>
                  </a:lnTo>
                  <a:lnTo>
                    <a:pt x="0" y="3632519"/>
                  </a:lnTo>
                  <a:lnTo>
                    <a:pt x="12686" y="3616961"/>
                  </a:lnTo>
                  <a:lnTo>
                    <a:pt x="18713" y="3601086"/>
                  </a:lnTo>
                  <a:lnTo>
                    <a:pt x="37743" y="3601086"/>
                  </a:lnTo>
                  <a:lnTo>
                    <a:pt x="61213" y="3600769"/>
                  </a:lnTo>
                  <a:lnTo>
                    <a:pt x="58676" y="3580766"/>
                  </a:lnTo>
                  <a:lnTo>
                    <a:pt x="48527" y="3589338"/>
                  </a:lnTo>
                  <a:lnTo>
                    <a:pt x="37743" y="3582988"/>
                  </a:lnTo>
                  <a:lnTo>
                    <a:pt x="30131" y="3576638"/>
                  </a:lnTo>
                  <a:lnTo>
                    <a:pt x="14589" y="3590291"/>
                  </a:lnTo>
                  <a:lnTo>
                    <a:pt x="8246" y="3584576"/>
                  </a:lnTo>
                  <a:lnTo>
                    <a:pt x="18396" y="3572828"/>
                  </a:lnTo>
                  <a:lnTo>
                    <a:pt x="19347" y="3556953"/>
                  </a:lnTo>
                  <a:lnTo>
                    <a:pt x="19347" y="3549333"/>
                  </a:lnTo>
                  <a:lnTo>
                    <a:pt x="27911" y="3542983"/>
                  </a:lnTo>
                  <a:lnTo>
                    <a:pt x="38694" y="3548381"/>
                  </a:lnTo>
                  <a:lnTo>
                    <a:pt x="63751" y="3542666"/>
                  </a:lnTo>
                  <a:lnTo>
                    <a:pt x="86904" y="3525838"/>
                  </a:lnTo>
                  <a:lnTo>
                    <a:pt x="106886" y="3500121"/>
                  </a:lnTo>
                  <a:lnTo>
                    <a:pt x="119255" y="3468371"/>
                  </a:lnTo>
                  <a:lnTo>
                    <a:pt x="122110" y="3437891"/>
                  </a:lnTo>
                  <a:close/>
                  <a:moveTo>
                    <a:pt x="1476375" y="2216150"/>
                  </a:moveTo>
                  <a:lnTo>
                    <a:pt x="1477963" y="2234693"/>
                  </a:lnTo>
                  <a:lnTo>
                    <a:pt x="1473200" y="2252910"/>
                  </a:lnTo>
                  <a:lnTo>
                    <a:pt x="1463675" y="2255838"/>
                  </a:lnTo>
                  <a:lnTo>
                    <a:pt x="1458913" y="2232090"/>
                  </a:lnTo>
                  <a:lnTo>
                    <a:pt x="1465580" y="2220379"/>
                  </a:lnTo>
                  <a:close/>
                  <a:moveTo>
                    <a:pt x="1515025" y="1581150"/>
                  </a:moveTo>
                  <a:lnTo>
                    <a:pt x="1522814" y="1589664"/>
                  </a:lnTo>
                  <a:lnTo>
                    <a:pt x="1519386" y="1599439"/>
                  </a:lnTo>
                  <a:lnTo>
                    <a:pt x="1527176" y="1608268"/>
                  </a:lnTo>
                  <a:lnTo>
                    <a:pt x="1520321" y="1627188"/>
                  </a:lnTo>
                  <a:lnTo>
                    <a:pt x="1514713" y="1610160"/>
                  </a:lnTo>
                  <a:lnTo>
                    <a:pt x="1493838" y="1600070"/>
                  </a:lnTo>
                  <a:lnTo>
                    <a:pt x="1500692" y="1585250"/>
                  </a:lnTo>
                  <a:lnTo>
                    <a:pt x="1508170" y="1592502"/>
                  </a:lnTo>
                  <a:close/>
                  <a:moveTo>
                    <a:pt x="1522413" y="1579563"/>
                  </a:moveTo>
                  <a:lnTo>
                    <a:pt x="1538288" y="1583250"/>
                  </a:lnTo>
                  <a:lnTo>
                    <a:pt x="1526624" y="1589088"/>
                  </a:lnTo>
                  <a:close/>
                  <a:moveTo>
                    <a:pt x="2162175" y="1201738"/>
                  </a:moveTo>
                  <a:lnTo>
                    <a:pt x="2179638" y="1214121"/>
                  </a:lnTo>
                  <a:lnTo>
                    <a:pt x="2175354" y="1235076"/>
                  </a:lnTo>
                  <a:lnTo>
                    <a:pt x="2163493" y="1223963"/>
                  </a:lnTo>
                  <a:close/>
                  <a:moveTo>
                    <a:pt x="3160272" y="908050"/>
                  </a:moveTo>
                  <a:lnTo>
                    <a:pt x="3178579" y="911148"/>
                  </a:lnTo>
                  <a:lnTo>
                    <a:pt x="3198813" y="914865"/>
                  </a:lnTo>
                  <a:lnTo>
                    <a:pt x="3182112" y="933450"/>
                  </a:lnTo>
                  <a:lnTo>
                    <a:pt x="3158345" y="931901"/>
                  </a:lnTo>
                  <a:lnTo>
                    <a:pt x="3143250" y="925706"/>
                  </a:lnTo>
                  <a:close/>
                  <a:moveTo>
                    <a:pt x="3214290" y="862013"/>
                  </a:moveTo>
                  <a:lnTo>
                    <a:pt x="3222625" y="876349"/>
                  </a:lnTo>
                  <a:lnTo>
                    <a:pt x="3217995" y="903464"/>
                  </a:lnTo>
                  <a:lnTo>
                    <a:pt x="3209660" y="912813"/>
                  </a:lnTo>
                  <a:lnTo>
                    <a:pt x="3200400" y="909697"/>
                  </a:lnTo>
                  <a:lnTo>
                    <a:pt x="3205339" y="886634"/>
                  </a:lnTo>
                  <a:close/>
                  <a:moveTo>
                    <a:pt x="3195638" y="849313"/>
                  </a:moveTo>
                  <a:lnTo>
                    <a:pt x="3187700" y="887413"/>
                  </a:lnTo>
                  <a:lnTo>
                    <a:pt x="3179763" y="872491"/>
                  </a:lnTo>
                  <a:lnTo>
                    <a:pt x="3179763" y="856933"/>
                  </a:lnTo>
                  <a:close/>
                  <a:moveTo>
                    <a:pt x="3246438" y="822325"/>
                  </a:moveTo>
                  <a:lnTo>
                    <a:pt x="3246438" y="833542"/>
                  </a:lnTo>
                  <a:lnTo>
                    <a:pt x="3223738" y="855663"/>
                  </a:lnTo>
                  <a:lnTo>
                    <a:pt x="3216275" y="844447"/>
                  </a:lnTo>
                  <a:close/>
                  <a:moveTo>
                    <a:pt x="3016251" y="765175"/>
                  </a:moveTo>
                  <a:lnTo>
                    <a:pt x="3005840" y="772178"/>
                  </a:lnTo>
                  <a:lnTo>
                    <a:pt x="2968300" y="787400"/>
                  </a:lnTo>
                  <a:lnTo>
                    <a:pt x="2967038" y="779789"/>
                  </a:lnTo>
                  <a:lnTo>
                    <a:pt x="2985650" y="767002"/>
                  </a:lnTo>
                  <a:close/>
                  <a:moveTo>
                    <a:pt x="3360738" y="657225"/>
                  </a:moveTo>
                  <a:lnTo>
                    <a:pt x="3391736" y="658178"/>
                  </a:lnTo>
                  <a:lnTo>
                    <a:pt x="3408672" y="674688"/>
                  </a:lnTo>
                  <a:lnTo>
                    <a:pt x="3409951" y="684213"/>
                  </a:lnTo>
                  <a:lnTo>
                    <a:pt x="3384066" y="666433"/>
                  </a:lnTo>
                  <a:close/>
                  <a:moveTo>
                    <a:pt x="3714750" y="517525"/>
                  </a:moveTo>
                  <a:lnTo>
                    <a:pt x="3756071" y="569482"/>
                  </a:lnTo>
                  <a:lnTo>
                    <a:pt x="3757613" y="598170"/>
                  </a:lnTo>
                  <a:lnTo>
                    <a:pt x="3754838" y="598488"/>
                  </a:lnTo>
                  <a:lnTo>
                    <a:pt x="3752679" y="598488"/>
                  </a:lnTo>
                  <a:lnTo>
                    <a:pt x="3752062" y="598170"/>
                  </a:lnTo>
                  <a:lnTo>
                    <a:pt x="3751446" y="597532"/>
                  </a:lnTo>
                  <a:lnTo>
                    <a:pt x="3742503" y="572988"/>
                  </a:lnTo>
                  <a:lnTo>
                    <a:pt x="3717526" y="539201"/>
                  </a:lnTo>
                  <a:close/>
                  <a:moveTo>
                    <a:pt x="2798777" y="492125"/>
                  </a:moveTo>
                  <a:lnTo>
                    <a:pt x="2819927" y="518198"/>
                  </a:lnTo>
                  <a:lnTo>
                    <a:pt x="2832555" y="514700"/>
                  </a:lnTo>
                  <a:lnTo>
                    <a:pt x="2873909" y="550628"/>
                  </a:lnTo>
                  <a:lnTo>
                    <a:pt x="2870753" y="560803"/>
                  </a:lnTo>
                  <a:lnTo>
                    <a:pt x="2877382" y="573521"/>
                  </a:lnTo>
                  <a:lnTo>
                    <a:pt x="2879276" y="555398"/>
                  </a:lnTo>
                  <a:lnTo>
                    <a:pt x="2884643" y="553490"/>
                  </a:lnTo>
                  <a:lnTo>
                    <a:pt x="2891903" y="576700"/>
                  </a:lnTo>
                  <a:lnTo>
                    <a:pt x="2911476" y="597685"/>
                  </a:lnTo>
                  <a:lnTo>
                    <a:pt x="2899795" y="625983"/>
                  </a:lnTo>
                  <a:lnTo>
                    <a:pt x="2891272" y="614537"/>
                  </a:lnTo>
                  <a:lnTo>
                    <a:pt x="2895376" y="595460"/>
                  </a:lnTo>
                  <a:lnTo>
                    <a:pt x="2884958" y="597685"/>
                  </a:lnTo>
                  <a:lnTo>
                    <a:pt x="2880854" y="612629"/>
                  </a:lnTo>
                  <a:lnTo>
                    <a:pt x="2861598" y="613901"/>
                  </a:lnTo>
                  <a:lnTo>
                    <a:pt x="2860019" y="639019"/>
                  </a:lnTo>
                  <a:lnTo>
                    <a:pt x="2805722" y="692753"/>
                  </a:lnTo>
                  <a:lnTo>
                    <a:pt x="2792147" y="687348"/>
                  </a:lnTo>
                  <a:lnTo>
                    <a:pt x="2784571" y="704199"/>
                  </a:lnTo>
                  <a:lnTo>
                    <a:pt x="2762789" y="715963"/>
                  </a:lnTo>
                  <a:lnTo>
                    <a:pt x="2750161" y="703563"/>
                  </a:lnTo>
                  <a:lnTo>
                    <a:pt x="2742901" y="708968"/>
                  </a:lnTo>
                  <a:lnTo>
                    <a:pt x="2728063" y="687030"/>
                  </a:lnTo>
                  <a:lnTo>
                    <a:pt x="2710701" y="680671"/>
                  </a:lnTo>
                  <a:lnTo>
                    <a:pt x="2713226" y="704835"/>
                  </a:lnTo>
                  <a:lnTo>
                    <a:pt x="2703756" y="713420"/>
                  </a:lnTo>
                  <a:lnTo>
                    <a:pt x="2701546" y="709286"/>
                  </a:lnTo>
                  <a:lnTo>
                    <a:pt x="2696811" y="699748"/>
                  </a:lnTo>
                  <a:lnTo>
                    <a:pt x="2694285" y="694342"/>
                  </a:lnTo>
                  <a:lnTo>
                    <a:pt x="2692075" y="689255"/>
                  </a:lnTo>
                  <a:lnTo>
                    <a:pt x="2691128" y="685440"/>
                  </a:lnTo>
                  <a:lnTo>
                    <a:pt x="2690813" y="684168"/>
                  </a:lnTo>
                  <a:lnTo>
                    <a:pt x="2691128" y="682896"/>
                  </a:lnTo>
                  <a:lnTo>
                    <a:pt x="2692075" y="680989"/>
                  </a:lnTo>
                  <a:lnTo>
                    <a:pt x="2694285" y="678127"/>
                  </a:lnTo>
                  <a:lnTo>
                    <a:pt x="2699336" y="671768"/>
                  </a:lnTo>
                  <a:lnTo>
                    <a:pt x="2705650" y="663819"/>
                  </a:lnTo>
                  <a:lnTo>
                    <a:pt x="2708175" y="587829"/>
                  </a:lnTo>
                  <a:lnTo>
                    <a:pt x="2708807" y="584967"/>
                  </a:lnTo>
                  <a:lnTo>
                    <a:pt x="2710069" y="578926"/>
                  </a:lnTo>
                  <a:lnTo>
                    <a:pt x="2714805" y="563029"/>
                  </a:lnTo>
                  <a:lnTo>
                    <a:pt x="2721434" y="540136"/>
                  </a:lnTo>
                  <a:lnTo>
                    <a:pt x="2760895" y="502618"/>
                  </a:lnTo>
                  <a:lnTo>
                    <a:pt x="2779204" y="514382"/>
                  </a:lnTo>
                  <a:lnTo>
                    <a:pt x="2782992" y="494351"/>
                  </a:lnTo>
                  <a:close/>
                  <a:moveTo>
                    <a:pt x="1148467" y="387350"/>
                  </a:moveTo>
                  <a:lnTo>
                    <a:pt x="1193242" y="406079"/>
                  </a:lnTo>
                  <a:lnTo>
                    <a:pt x="1216741" y="436236"/>
                  </a:lnTo>
                  <a:lnTo>
                    <a:pt x="1232618" y="436236"/>
                  </a:lnTo>
                  <a:lnTo>
                    <a:pt x="1241192" y="449886"/>
                  </a:lnTo>
                  <a:lnTo>
                    <a:pt x="1256117" y="449568"/>
                  </a:lnTo>
                  <a:lnTo>
                    <a:pt x="1230078" y="492106"/>
                  </a:lnTo>
                  <a:lnTo>
                    <a:pt x="1191971" y="486074"/>
                  </a:lnTo>
                  <a:lnTo>
                    <a:pt x="1163074" y="460996"/>
                  </a:lnTo>
                  <a:lnTo>
                    <a:pt x="1145291" y="484170"/>
                  </a:lnTo>
                  <a:lnTo>
                    <a:pt x="1151642" y="506390"/>
                  </a:lnTo>
                  <a:lnTo>
                    <a:pt x="1169743" y="491788"/>
                  </a:lnTo>
                  <a:lnTo>
                    <a:pt x="1177364" y="501946"/>
                  </a:lnTo>
                  <a:lnTo>
                    <a:pt x="1191019" y="506073"/>
                  </a:lnTo>
                  <a:lnTo>
                    <a:pt x="1170060" y="525119"/>
                  </a:lnTo>
                  <a:lnTo>
                    <a:pt x="1179587" y="536547"/>
                  </a:lnTo>
                  <a:lnTo>
                    <a:pt x="1203721" y="520675"/>
                  </a:lnTo>
                  <a:lnTo>
                    <a:pt x="1251672" y="524485"/>
                  </a:lnTo>
                  <a:lnTo>
                    <a:pt x="1234841" y="555276"/>
                  </a:lnTo>
                  <a:lnTo>
                    <a:pt x="1239287" y="564482"/>
                  </a:lnTo>
                  <a:lnTo>
                    <a:pt x="1267549" y="536865"/>
                  </a:lnTo>
                  <a:lnTo>
                    <a:pt x="1269772" y="564482"/>
                  </a:lnTo>
                  <a:lnTo>
                    <a:pt x="1291048" y="587338"/>
                  </a:lnTo>
                  <a:lnTo>
                    <a:pt x="1281839" y="613685"/>
                  </a:lnTo>
                  <a:lnTo>
                    <a:pt x="1260563" y="621304"/>
                  </a:lnTo>
                  <a:lnTo>
                    <a:pt x="1248179" y="634319"/>
                  </a:lnTo>
                  <a:lnTo>
                    <a:pt x="1247543" y="678443"/>
                  </a:lnTo>
                  <a:lnTo>
                    <a:pt x="1222457" y="701617"/>
                  </a:lnTo>
                  <a:lnTo>
                    <a:pt x="1231031" y="718441"/>
                  </a:lnTo>
                  <a:lnTo>
                    <a:pt x="1254212" y="705743"/>
                  </a:lnTo>
                  <a:lnTo>
                    <a:pt x="1264374" y="639081"/>
                  </a:lnTo>
                  <a:lnTo>
                    <a:pt x="1300892" y="625431"/>
                  </a:lnTo>
                  <a:lnTo>
                    <a:pt x="1310102" y="578767"/>
                  </a:lnTo>
                  <a:lnTo>
                    <a:pt x="1328202" y="576545"/>
                  </a:lnTo>
                  <a:lnTo>
                    <a:pt x="1339634" y="567974"/>
                  </a:lnTo>
                  <a:lnTo>
                    <a:pt x="1391713" y="580989"/>
                  </a:lnTo>
                  <a:lnTo>
                    <a:pt x="1435218" y="589243"/>
                  </a:lnTo>
                  <a:lnTo>
                    <a:pt x="1445062" y="608924"/>
                  </a:lnTo>
                  <a:lnTo>
                    <a:pt x="1455224" y="599401"/>
                  </a:lnTo>
                  <a:lnTo>
                    <a:pt x="1459669" y="581624"/>
                  </a:lnTo>
                  <a:lnTo>
                    <a:pt x="1496823" y="592734"/>
                  </a:lnTo>
                  <a:lnTo>
                    <a:pt x="1515876" y="607337"/>
                  </a:lnTo>
                  <a:lnTo>
                    <a:pt x="1522228" y="598766"/>
                  </a:lnTo>
                  <a:lnTo>
                    <a:pt x="1529531" y="619082"/>
                  </a:lnTo>
                  <a:lnTo>
                    <a:pt x="1557158" y="617495"/>
                  </a:lnTo>
                  <a:lnTo>
                    <a:pt x="1577482" y="629875"/>
                  </a:lnTo>
                  <a:lnTo>
                    <a:pt x="1596535" y="649874"/>
                  </a:lnTo>
                  <a:lnTo>
                    <a:pt x="1616541" y="658127"/>
                  </a:lnTo>
                  <a:lnTo>
                    <a:pt x="1633054" y="679078"/>
                  </a:lnTo>
                  <a:lnTo>
                    <a:pt x="1658458" y="688284"/>
                  </a:lnTo>
                  <a:lnTo>
                    <a:pt x="1664809" y="703204"/>
                  </a:lnTo>
                  <a:lnTo>
                    <a:pt x="1693389" y="723520"/>
                  </a:lnTo>
                  <a:lnTo>
                    <a:pt x="1763251" y="796849"/>
                  </a:lnTo>
                  <a:lnTo>
                    <a:pt x="1770555" y="818117"/>
                  </a:lnTo>
                  <a:lnTo>
                    <a:pt x="1784527" y="823196"/>
                  </a:lnTo>
                  <a:lnTo>
                    <a:pt x="1798182" y="837799"/>
                  </a:lnTo>
                  <a:lnTo>
                    <a:pt x="1804533" y="833354"/>
                  </a:lnTo>
                  <a:lnTo>
                    <a:pt x="1789608" y="817800"/>
                  </a:lnTo>
                  <a:lnTo>
                    <a:pt x="1789608" y="801928"/>
                  </a:lnTo>
                  <a:lnTo>
                    <a:pt x="1818505" y="827006"/>
                  </a:lnTo>
                  <a:lnTo>
                    <a:pt x="1818505" y="838751"/>
                  </a:lnTo>
                  <a:lnTo>
                    <a:pt x="1831525" y="857480"/>
                  </a:lnTo>
                  <a:lnTo>
                    <a:pt x="1883604" y="878114"/>
                  </a:lnTo>
                  <a:lnTo>
                    <a:pt x="1900434" y="892716"/>
                  </a:lnTo>
                  <a:lnTo>
                    <a:pt x="1896941" y="868273"/>
                  </a:lnTo>
                  <a:lnTo>
                    <a:pt x="1942986" y="914302"/>
                  </a:lnTo>
                  <a:lnTo>
                    <a:pt x="1946162" y="926047"/>
                  </a:lnTo>
                  <a:lnTo>
                    <a:pt x="1958229" y="935253"/>
                  </a:lnTo>
                  <a:lnTo>
                    <a:pt x="1955053" y="953347"/>
                  </a:lnTo>
                  <a:lnTo>
                    <a:pt x="1966485" y="967949"/>
                  </a:lnTo>
                  <a:lnTo>
                    <a:pt x="1978235" y="954299"/>
                  </a:lnTo>
                  <a:lnTo>
                    <a:pt x="1999511" y="972076"/>
                  </a:lnTo>
                  <a:lnTo>
                    <a:pt x="2024915" y="981282"/>
                  </a:lnTo>
                  <a:lnTo>
                    <a:pt x="2015706" y="1025406"/>
                  </a:lnTo>
                  <a:lnTo>
                    <a:pt x="2030949" y="1043183"/>
                  </a:lnTo>
                  <a:lnTo>
                    <a:pt x="2027138" y="1093973"/>
                  </a:lnTo>
                  <a:lnTo>
                    <a:pt x="2032537" y="1109528"/>
                  </a:lnTo>
                  <a:lnTo>
                    <a:pt x="2050320" y="1099053"/>
                  </a:lnTo>
                  <a:lnTo>
                    <a:pt x="2054130" y="1130479"/>
                  </a:lnTo>
                  <a:lnTo>
                    <a:pt x="2012213" y="1214283"/>
                  </a:lnTo>
                  <a:lnTo>
                    <a:pt x="1950608" y="1307294"/>
                  </a:lnTo>
                  <a:lnTo>
                    <a:pt x="1879158" y="1341577"/>
                  </a:lnTo>
                  <a:lnTo>
                    <a:pt x="1809614" y="1367607"/>
                  </a:lnTo>
                  <a:lnTo>
                    <a:pt x="1720699" y="1357767"/>
                  </a:lnTo>
                  <a:lnTo>
                    <a:pt x="1649249" y="1321578"/>
                  </a:lnTo>
                  <a:lnTo>
                    <a:pt x="1587009" y="1316817"/>
                  </a:lnTo>
                  <a:lnTo>
                    <a:pt x="1545091" y="1298405"/>
                  </a:lnTo>
                  <a:lnTo>
                    <a:pt x="1532707" y="1304754"/>
                  </a:lnTo>
                  <a:lnTo>
                    <a:pt x="1497776" y="1283803"/>
                  </a:lnTo>
                  <a:lnTo>
                    <a:pt x="1488249" y="1293326"/>
                  </a:lnTo>
                  <a:lnTo>
                    <a:pt x="1478405" y="1268248"/>
                  </a:lnTo>
                  <a:lnTo>
                    <a:pt x="1453318" y="1269836"/>
                  </a:lnTo>
                  <a:lnTo>
                    <a:pt x="1424103" y="1242536"/>
                  </a:lnTo>
                  <a:lnTo>
                    <a:pt x="1406638" y="1268883"/>
                  </a:lnTo>
                  <a:lnTo>
                    <a:pt x="1382186" y="1246980"/>
                  </a:lnTo>
                  <a:lnTo>
                    <a:pt x="1391395" y="1223807"/>
                  </a:lnTo>
                  <a:lnTo>
                    <a:pt x="1372025" y="1218727"/>
                  </a:lnTo>
                  <a:lnTo>
                    <a:pt x="1367896" y="1206030"/>
                  </a:lnTo>
                  <a:lnTo>
                    <a:pt x="1352019" y="1209522"/>
                  </a:lnTo>
                  <a:lnTo>
                    <a:pt x="1338046" y="1228568"/>
                  </a:lnTo>
                  <a:lnTo>
                    <a:pt x="1308514" y="1205712"/>
                  </a:lnTo>
                  <a:lnTo>
                    <a:pt x="1304386" y="1213014"/>
                  </a:lnTo>
                  <a:lnTo>
                    <a:pt x="1272313" y="1201903"/>
                  </a:lnTo>
                  <a:lnTo>
                    <a:pt x="1267232" y="1189205"/>
                  </a:lnTo>
                  <a:lnTo>
                    <a:pt x="1246908" y="1185079"/>
                  </a:lnTo>
                  <a:lnTo>
                    <a:pt x="1234841" y="1136828"/>
                  </a:lnTo>
                  <a:lnTo>
                    <a:pt x="1210390" y="1119051"/>
                  </a:lnTo>
                  <a:lnTo>
                    <a:pt x="1162757" y="1117146"/>
                  </a:lnTo>
                  <a:lnTo>
                    <a:pt x="1158311" y="1122543"/>
                  </a:lnTo>
                  <a:lnTo>
                    <a:pt x="1170060" y="1127939"/>
                  </a:lnTo>
                  <a:lnTo>
                    <a:pt x="1188478" y="1149843"/>
                  </a:lnTo>
                  <a:lnTo>
                    <a:pt x="1204039" y="1145716"/>
                  </a:lnTo>
                  <a:lnTo>
                    <a:pt x="1198005" y="1170794"/>
                  </a:lnTo>
                  <a:lnTo>
                    <a:pt x="1211025" y="1199999"/>
                  </a:lnTo>
                  <a:lnTo>
                    <a:pt x="1222774" y="1204443"/>
                  </a:lnTo>
                  <a:lnTo>
                    <a:pt x="1239922" y="1228251"/>
                  </a:lnTo>
                  <a:lnTo>
                    <a:pt x="1264374" y="1238726"/>
                  </a:lnTo>
                  <a:lnTo>
                    <a:pt x="1250719" y="1250154"/>
                  </a:lnTo>
                  <a:lnTo>
                    <a:pt x="1251989" y="1266344"/>
                  </a:lnTo>
                  <a:lnTo>
                    <a:pt x="1272948" y="1265074"/>
                  </a:lnTo>
                  <a:lnTo>
                    <a:pt x="1313277" y="1293009"/>
                  </a:lnTo>
                  <a:lnTo>
                    <a:pt x="1309466" y="1306976"/>
                  </a:lnTo>
                  <a:lnTo>
                    <a:pt x="1281839" y="1312055"/>
                  </a:lnTo>
                  <a:lnTo>
                    <a:pt x="1294541" y="1324753"/>
                  </a:lnTo>
                  <a:lnTo>
                    <a:pt x="1318040" y="1321261"/>
                  </a:lnTo>
                  <a:lnTo>
                    <a:pt x="1352019" y="1329514"/>
                  </a:lnTo>
                  <a:lnTo>
                    <a:pt x="1363768" y="1343164"/>
                  </a:lnTo>
                  <a:lnTo>
                    <a:pt x="1359640" y="1361893"/>
                  </a:lnTo>
                  <a:lnTo>
                    <a:pt x="1377741" y="1358719"/>
                  </a:lnTo>
                  <a:lnTo>
                    <a:pt x="1407591" y="1374273"/>
                  </a:lnTo>
                  <a:lnTo>
                    <a:pt x="1417117" y="1403795"/>
                  </a:lnTo>
                  <a:lnTo>
                    <a:pt x="1426961" y="1414271"/>
                  </a:lnTo>
                  <a:lnTo>
                    <a:pt x="1405050" y="1446967"/>
                  </a:lnTo>
                  <a:lnTo>
                    <a:pt x="1416800" y="1475537"/>
                  </a:lnTo>
                  <a:lnTo>
                    <a:pt x="1407273" y="1484108"/>
                  </a:lnTo>
                  <a:lnTo>
                    <a:pt x="1405368" y="1521883"/>
                  </a:lnTo>
                  <a:lnTo>
                    <a:pt x="1380281" y="1519979"/>
                  </a:lnTo>
                  <a:lnTo>
                    <a:pt x="1371707" y="1538073"/>
                  </a:lnTo>
                  <a:lnTo>
                    <a:pt x="1389808" y="1547279"/>
                  </a:lnTo>
                  <a:lnTo>
                    <a:pt x="1390125" y="1563151"/>
                  </a:lnTo>
                  <a:lnTo>
                    <a:pt x="1401875" y="1570452"/>
                  </a:lnTo>
                  <a:lnTo>
                    <a:pt x="1418387" y="1643781"/>
                  </a:lnTo>
                  <a:lnTo>
                    <a:pt x="1436170" y="1637432"/>
                  </a:lnTo>
                  <a:lnTo>
                    <a:pt x="1439664" y="1663780"/>
                  </a:lnTo>
                  <a:lnTo>
                    <a:pt x="1428232" y="1681874"/>
                  </a:lnTo>
                  <a:lnTo>
                    <a:pt x="1448555" y="1705682"/>
                  </a:lnTo>
                  <a:lnTo>
                    <a:pt x="1435853" y="1716475"/>
                  </a:lnTo>
                  <a:lnTo>
                    <a:pt x="1401239" y="1734886"/>
                  </a:lnTo>
                  <a:lnTo>
                    <a:pt x="1376470" y="1798057"/>
                  </a:lnTo>
                  <a:lnTo>
                    <a:pt x="1379963" y="1852022"/>
                  </a:lnTo>
                  <a:lnTo>
                    <a:pt x="1380281" y="1891702"/>
                  </a:lnTo>
                  <a:lnTo>
                    <a:pt x="1372025" y="1907891"/>
                  </a:lnTo>
                  <a:lnTo>
                    <a:pt x="1391395" y="1924398"/>
                  </a:lnTo>
                  <a:lnTo>
                    <a:pt x="1391078" y="1904717"/>
                  </a:lnTo>
                  <a:lnTo>
                    <a:pt x="1398382" y="1900273"/>
                  </a:lnTo>
                  <a:lnTo>
                    <a:pt x="1417117" y="1964396"/>
                  </a:lnTo>
                  <a:lnTo>
                    <a:pt x="1432042" y="1965031"/>
                  </a:lnTo>
                  <a:lnTo>
                    <a:pt x="1437758" y="2017726"/>
                  </a:lnTo>
                  <a:lnTo>
                    <a:pt x="1446015" y="2029471"/>
                  </a:lnTo>
                  <a:lnTo>
                    <a:pt x="1437123" y="2045978"/>
                  </a:lnTo>
                  <a:lnTo>
                    <a:pt x="1439981" y="2059946"/>
                  </a:lnTo>
                  <a:lnTo>
                    <a:pt x="1428867" y="2049788"/>
                  </a:lnTo>
                  <a:lnTo>
                    <a:pt x="1417752" y="2061215"/>
                  </a:lnTo>
                  <a:lnTo>
                    <a:pt x="1409178" y="2059946"/>
                  </a:lnTo>
                  <a:lnTo>
                    <a:pt x="1398699" y="2056771"/>
                  </a:lnTo>
                  <a:lnTo>
                    <a:pt x="1391395" y="2066929"/>
                  </a:lnTo>
                  <a:lnTo>
                    <a:pt x="1407908" y="2071373"/>
                  </a:lnTo>
                  <a:lnTo>
                    <a:pt x="1410449" y="2095816"/>
                  </a:lnTo>
                  <a:lnTo>
                    <a:pt x="1424103" y="2104705"/>
                  </a:lnTo>
                  <a:lnTo>
                    <a:pt x="1435853" y="2096769"/>
                  </a:lnTo>
                  <a:lnTo>
                    <a:pt x="1449190" y="2111371"/>
                  </a:lnTo>
                  <a:lnTo>
                    <a:pt x="1467291" y="2105974"/>
                  </a:lnTo>
                  <a:lnTo>
                    <a:pt x="1482216" y="2110419"/>
                  </a:lnTo>
                  <a:lnTo>
                    <a:pt x="1477770" y="2125973"/>
                  </a:lnTo>
                  <a:lnTo>
                    <a:pt x="1495553" y="2164384"/>
                  </a:lnTo>
                  <a:lnTo>
                    <a:pt x="1497141" y="2179938"/>
                  </a:lnTo>
                  <a:lnTo>
                    <a:pt x="1492377" y="2194858"/>
                  </a:lnTo>
                  <a:lnTo>
                    <a:pt x="1480946" y="2195810"/>
                  </a:lnTo>
                  <a:lnTo>
                    <a:pt x="1478723" y="2203111"/>
                  </a:lnTo>
                  <a:lnTo>
                    <a:pt x="1470149" y="2200572"/>
                  </a:lnTo>
                  <a:lnTo>
                    <a:pt x="1464115" y="2187874"/>
                  </a:lnTo>
                  <a:lnTo>
                    <a:pt x="1456176" y="2178986"/>
                  </a:lnTo>
                  <a:lnTo>
                    <a:pt x="1448555" y="2179938"/>
                  </a:lnTo>
                  <a:lnTo>
                    <a:pt x="1450460" y="2194858"/>
                  </a:lnTo>
                  <a:lnTo>
                    <a:pt x="1458399" y="2198032"/>
                  </a:lnTo>
                  <a:lnTo>
                    <a:pt x="1456176" y="2212952"/>
                  </a:lnTo>
                  <a:lnTo>
                    <a:pt x="1453953" y="2222158"/>
                  </a:lnTo>
                  <a:lnTo>
                    <a:pt x="1457764" y="2231998"/>
                  </a:lnTo>
                  <a:lnTo>
                    <a:pt x="1447285" y="2227554"/>
                  </a:lnTo>
                  <a:lnTo>
                    <a:pt x="1439981" y="2220888"/>
                  </a:lnTo>
                  <a:lnTo>
                    <a:pt x="1433948" y="2200572"/>
                  </a:lnTo>
                  <a:lnTo>
                    <a:pt x="1428232" y="2186922"/>
                  </a:lnTo>
                  <a:lnTo>
                    <a:pt x="1419023" y="2177399"/>
                  </a:lnTo>
                  <a:lnTo>
                    <a:pt x="1419658" y="2156130"/>
                  </a:lnTo>
                  <a:lnTo>
                    <a:pt x="1410449" y="2134862"/>
                  </a:lnTo>
                  <a:lnTo>
                    <a:pt x="1399334" y="2112641"/>
                  </a:lnTo>
                  <a:lnTo>
                    <a:pt x="1396794" y="2132322"/>
                  </a:lnTo>
                  <a:lnTo>
                    <a:pt x="1395524" y="2144067"/>
                  </a:lnTo>
                  <a:lnTo>
                    <a:pt x="1417117" y="2166606"/>
                  </a:lnTo>
                  <a:lnTo>
                    <a:pt x="1419023" y="2177399"/>
                  </a:lnTo>
                  <a:lnTo>
                    <a:pt x="1419658" y="2194223"/>
                  </a:lnTo>
                  <a:lnTo>
                    <a:pt x="1409178" y="2187557"/>
                  </a:lnTo>
                  <a:lnTo>
                    <a:pt x="1404415" y="2170415"/>
                  </a:lnTo>
                  <a:lnTo>
                    <a:pt x="1392030" y="2158670"/>
                  </a:lnTo>
                  <a:lnTo>
                    <a:pt x="1389490" y="2172320"/>
                  </a:lnTo>
                  <a:lnTo>
                    <a:pt x="1408861" y="2192953"/>
                  </a:lnTo>
                  <a:lnTo>
                    <a:pt x="1417117" y="2208825"/>
                  </a:lnTo>
                  <a:lnTo>
                    <a:pt x="1401239" y="2205333"/>
                  </a:lnTo>
                  <a:lnTo>
                    <a:pt x="1401875" y="2216761"/>
                  </a:lnTo>
                  <a:lnTo>
                    <a:pt x="1415212" y="2231046"/>
                  </a:lnTo>
                  <a:lnTo>
                    <a:pt x="1425374" y="2258663"/>
                  </a:lnTo>
                  <a:lnTo>
                    <a:pt x="1419023" y="2258346"/>
                  </a:lnTo>
                  <a:lnTo>
                    <a:pt x="1405368" y="2244379"/>
                  </a:lnTo>
                  <a:lnTo>
                    <a:pt x="1397429" y="2243109"/>
                  </a:lnTo>
                  <a:lnTo>
                    <a:pt x="1390125" y="2229141"/>
                  </a:lnTo>
                  <a:lnTo>
                    <a:pt x="1380598" y="2223745"/>
                  </a:lnTo>
                  <a:lnTo>
                    <a:pt x="1379328" y="2242791"/>
                  </a:lnTo>
                  <a:lnTo>
                    <a:pt x="1395841" y="2246283"/>
                  </a:lnTo>
                  <a:lnTo>
                    <a:pt x="1402827" y="2258029"/>
                  </a:lnTo>
                  <a:lnTo>
                    <a:pt x="1405685" y="2274853"/>
                  </a:lnTo>
                  <a:lnTo>
                    <a:pt x="1394571" y="2265012"/>
                  </a:lnTo>
                  <a:lnTo>
                    <a:pt x="1389808" y="2272313"/>
                  </a:lnTo>
                  <a:lnTo>
                    <a:pt x="1395206" y="2278662"/>
                  </a:lnTo>
                  <a:lnTo>
                    <a:pt x="1381234" y="2279615"/>
                  </a:lnTo>
                  <a:lnTo>
                    <a:pt x="1380916" y="2287868"/>
                  </a:lnTo>
                  <a:lnTo>
                    <a:pt x="1416482" y="2316120"/>
                  </a:lnTo>
                  <a:lnTo>
                    <a:pt x="1475865" y="2347229"/>
                  </a:lnTo>
                  <a:lnTo>
                    <a:pt x="1491742" y="2356118"/>
                  </a:lnTo>
                  <a:lnTo>
                    <a:pt x="1501269" y="2394528"/>
                  </a:lnTo>
                  <a:lnTo>
                    <a:pt x="1500951" y="2407861"/>
                  </a:lnTo>
                  <a:lnTo>
                    <a:pt x="1491742" y="2430716"/>
                  </a:lnTo>
                  <a:lnTo>
                    <a:pt x="1496823" y="2448810"/>
                  </a:lnTo>
                  <a:lnTo>
                    <a:pt x="1517464" y="2460238"/>
                  </a:lnTo>
                  <a:lnTo>
                    <a:pt x="1548584" y="2441827"/>
                  </a:lnTo>
                  <a:lnTo>
                    <a:pt x="1557794" y="2415797"/>
                  </a:lnTo>
                  <a:lnTo>
                    <a:pt x="1575894" y="2406908"/>
                  </a:lnTo>
                  <a:lnTo>
                    <a:pt x="1586691" y="2365641"/>
                  </a:lnTo>
                  <a:lnTo>
                    <a:pt x="1577482" y="2351039"/>
                  </a:lnTo>
                  <a:lnTo>
                    <a:pt x="1587009" y="2349134"/>
                  </a:lnTo>
                  <a:lnTo>
                    <a:pt x="1588279" y="2337389"/>
                  </a:lnTo>
                  <a:lnTo>
                    <a:pt x="1560334" y="2315485"/>
                  </a:lnTo>
                  <a:lnTo>
                    <a:pt x="1553983" y="2277710"/>
                  </a:lnTo>
                  <a:lnTo>
                    <a:pt x="1541598" y="2264695"/>
                  </a:lnTo>
                  <a:lnTo>
                    <a:pt x="1505715" y="2231046"/>
                  </a:lnTo>
                  <a:lnTo>
                    <a:pt x="1502857" y="2213904"/>
                  </a:lnTo>
                  <a:lnTo>
                    <a:pt x="1506350" y="2198350"/>
                  </a:lnTo>
                  <a:lnTo>
                    <a:pt x="1515241" y="2181843"/>
                  </a:lnTo>
                  <a:lnTo>
                    <a:pt x="1514289" y="2170097"/>
                  </a:lnTo>
                  <a:lnTo>
                    <a:pt x="1505080" y="2162479"/>
                  </a:lnTo>
                  <a:lnTo>
                    <a:pt x="1506350" y="2151051"/>
                  </a:lnTo>
                  <a:lnTo>
                    <a:pt x="1513018" y="2140575"/>
                  </a:lnTo>
                  <a:lnTo>
                    <a:pt x="1510478" y="2116450"/>
                  </a:lnTo>
                  <a:lnTo>
                    <a:pt x="1493965" y="2098991"/>
                  </a:lnTo>
                  <a:lnTo>
                    <a:pt x="1481263" y="2099943"/>
                  </a:lnTo>
                  <a:lnTo>
                    <a:pt x="1475547" y="2085023"/>
                  </a:lnTo>
                  <a:lnTo>
                    <a:pt x="1459669" y="2080262"/>
                  </a:lnTo>
                  <a:lnTo>
                    <a:pt x="1451095" y="2082166"/>
                  </a:lnTo>
                  <a:lnTo>
                    <a:pt x="1435218" y="2077405"/>
                  </a:lnTo>
                  <a:lnTo>
                    <a:pt x="1434583" y="2070104"/>
                  </a:lnTo>
                  <a:lnTo>
                    <a:pt x="1439981" y="2059946"/>
                  </a:lnTo>
                  <a:lnTo>
                    <a:pt x="1452048" y="2043121"/>
                  </a:lnTo>
                  <a:lnTo>
                    <a:pt x="1446015" y="2029471"/>
                  </a:lnTo>
                  <a:lnTo>
                    <a:pt x="1454589" y="2013599"/>
                  </a:lnTo>
                  <a:lnTo>
                    <a:pt x="1451095" y="1991378"/>
                  </a:lnTo>
                  <a:lnTo>
                    <a:pt x="1447602" y="1956460"/>
                  </a:lnTo>
                  <a:lnTo>
                    <a:pt x="1461257" y="1964079"/>
                  </a:lnTo>
                  <a:lnTo>
                    <a:pt x="1499681" y="1955190"/>
                  </a:lnTo>
                  <a:lnTo>
                    <a:pt x="1491107" y="1943445"/>
                  </a:lnTo>
                  <a:lnTo>
                    <a:pt x="1457129" y="1938683"/>
                  </a:lnTo>
                  <a:lnTo>
                    <a:pt x="1454589" y="1912336"/>
                  </a:lnTo>
                  <a:lnTo>
                    <a:pt x="1444109" y="1910113"/>
                  </a:lnTo>
                  <a:lnTo>
                    <a:pt x="1435535" y="1895829"/>
                  </a:lnTo>
                  <a:lnTo>
                    <a:pt x="1398064" y="1855831"/>
                  </a:lnTo>
                  <a:lnTo>
                    <a:pt x="1387267" y="1849800"/>
                  </a:lnTo>
                  <a:lnTo>
                    <a:pt x="1383139" y="1838689"/>
                  </a:lnTo>
                  <a:lnTo>
                    <a:pt x="1379646" y="1798692"/>
                  </a:lnTo>
                  <a:lnTo>
                    <a:pt x="1404097" y="1738378"/>
                  </a:lnTo>
                  <a:lnTo>
                    <a:pt x="1443792" y="1739648"/>
                  </a:lnTo>
                  <a:lnTo>
                    <a:pt x="1448873" y="1754250"/>
                  </a:lnTo>
                  <a:lnTo>
                    <a:pt x="1461575" y="1763773"/>
                  </a:lnTo>
                  <a:lnTo>
                    <a:pt x="1481898" y="1780598"/>
                  </a:lnTo>
                  <a:lnTo>
                    <a:pt x="1498729" y="1775201"/>
                  </a:lnTo>
                  <a:lnTo>
                    <a:pt x="1508255" y="1759329"/>
                  </a:lnTo>
                  <a:lnTo>
                    <a:pt x="1523180" y="1771709"/>
                  </a:lnTo>
                  <a:lnTo>
                    <a:pt x="1535882" y="1798692"/>
                  </a:lnTo>
                  <a:lnTo>
                    <a:pt x="1557476" y="1805993"/>
                  </a:lnTo>
                  <a:lnTo>
                    <a:pt x="1563827" y="1839959"/>
                  </a:lnTo>
                  <a:lnTo>
                    <a:pt x="1588279" y="1845991"/>
                  </a:lnTo>
                  <a:lnTo>
                    <a:pt x="1600028" y="1856149"/>
                  </a:lnTo>
                  <a:lnTo>
                    <a:pt x="1632101" y="1868529"/>
                  </a:lnTo>
                  <a:lnTo>
                    <a:pt x="1660681" y="1868211"/>
                  </a:lnTo>
                  <a:lnTo>
                    <a:pt x="1674336" y="1881861"/>
                  </a:lnTo>
                  <a:lnTo>
                    <a:pt x="1687991" y="1877735"/>
                  </a:lnTo>
                  <a:lnTo>
                    <a:pt x="1698787" y="1859640"/>
                  </a:lnTo>
                  <a:lnTo>
                    <a:pt x="1734353" y="1855196"/>
                  </a:lnTo>
                  <a:lnTo>
                    <a:pt x="1748643" y="1871703"/>
                  </a:lnTo>
                  <a:lnTo>
                    <a:pt x="1765156" y="1859958"/>
                  </a:lnTo>
                  <a:lnTo>
                    <a:pt x="1744198" y="1846625"/>
                  </a:lnTo>
                  <a:lnTo>
                    <a:pt x="1726732" y="1800279"/>
                  </a:lnTo>
                  <a:lnTo>
                    <a:pt x="1735941" y="1782185"/>
                  </a:lnTo>
                  <a:lnTo>
                    <a:pt x="1718793" y="1762504"/>
                  </a:lnTo>
                  <a:lnTo>
                    <a:pt x="1716570" y="1740600"/>
                  </a:lnTo>
                  <a:lnTo>
                    <a:pt x="1701010" y="1740600"/>
                  </a:lnTo>
                  <a:lnTo>
                    <a:pt x="1667985" y="1756790"/>
                  </a:lnTo>
                  <a:lnTo>
                    <a:pt x="1647661" y="1749171"/>
                  </a:lnTo>
                  <a:lnTo>
                    <a:pt x="1614318" y="1689810"/>
                  </a:lnTo>
                  <a:lnTo>
                    <a:pt x="1591454" y="1679652"/>
                  </a:lnTo>
                  <a:lnTo>
                    <a:pt x="1588279" y="1646003"/>
                  </a:lnTo>
                  <a:lnTo>
                    <a:pt x="1619717" y="1623147"/>
                  </a:lnTo>
                  <a:lnTo>
                    <a:pt x="1622892" y="1589498"/>
                  </a:lnTo>
                  <a:lnTo>
                    <a:pt x="1640993" y="1579975"/>
                  </a:lnTo>
                  <a:lnTo>
                    <a:pt x="1701645" y="1608862"/>
                  </a:lnTo>
                  <a:lnTo>
                    <a:pt x="1704186" y="1625687"/>
                  </a:lnTo>
                  <a:lnTo>
                    <a:pt x="1718793" y="1646320"/>
                  </a:lnTo>
                  <a:lnTo>
                    <a:pt x="1733718" y="1641241"/>
                  </a:lnTo>
                  <a:lnTo>
                    <a:pt x="1762298" y="1652351"/>
                  </a:lnTo>
                  <a:lnTo>
                    <a:pt x="1766744" y="1663145"/>
                  </a:lnTo>
                  <a:lnTo>
                    <a:pt x="1732766" y="1669811"/>
                  </a:lnTo>
                  <a:lnTo>
                    <a:pt x="1738482" y="1680921"/>
                  </a:lnTo>
                  <a:lnTo>
                    <a:pt x="1736259" y="1694889"/>
                  </a:lnTo>
                  <a:lnTo>
                    <a:pt x="1748008" y="1694889"/>
                  </a:lnTo>
                  <a:lnTo>
                    <a:pt x="1760393" y="1675842"/>
                  </a:lnTo>
                  <a:lnTo>
                    <a:pt x="1777223" y="1671081"/>
                  </a:lnTo>
                  <a:lnTo>
                    <a:pt x="1778493" y="1657748"/>
                  </a:lnTo>
                  <a:lnTo>
                    <a:pt x="1788020" y="1667906"/>
                  </a:lnTo>
                  <a:lnTo>
                    <a:pt x="1815647" y="1670763"/>
                  </a:lnTo>
                  <a:lnTo>
                    <a:pt x="1850578" y="1694889"/>
                  </a:lnTo>
                  <a:lnTo>
                    <a:pt x="1867409" y="1694889"/>
                  </a:lnTo>
                  <a:lnTo>
                    <a:pt x="1886779" y="1708221"/>
                  </a:lnTo>
                  <a:lnTo>
                    <a:pt x="1901387" y="1707269"/>
                  </a:lnTo>
                  <a:lnTo>
                    <a:pt x="1909008" y="1692349"/>
                  </a:lnTo>
                  <a:lnTo>
                    <a:pt x="1931237" y="1712030"/>
                  </a:lnTo>
                  <a:lnTo>
                    <a:pt x="1984268" y="1719014"/>
                  </a:lnTo>
                  <a:lnTo>
                    <a:pt x="2013801" y="1748536"/>
                  </a:lnTo>
                  <a:lnTo>
                    <a:pt x="2032219" y="1768218"/>
                  </a:lnTo>
                  <a:lnTo>
                    <a:pt x="2056988" y="1779328"/>
                  </a:lnTo>
                  <a:lnTo>
                    <a:pt x="2077947" y="1806628"/>
                  </a:lnTo>
                  <a:lnTo>
                    <a:pt x="2075089" y="1839007"/>
                  </a:lnTo>
                  <a:lnTo>
                    <a:pt x="2092237" y="1830753"/>
                  </a:lnTo>
                  <a:lnTo>
                    <a:pt x="2096047" y="1815833"/>
                  </a:lnTo>
                  <a:lnTo>
                    <a:pt x="2110972" y="1814881"/>
                  </a:lnTo>
                  <a:lnTo>
                    <a:pt x="2110655" y="1762186"/>
                  </a:lnTo>
                  <a:lnTo>
                    <a:pt x="2094777" y="1754885"/>
                  </a:lnTo>
                  <a:lnTo>
                    <a:pt x="2077629" y="1764408"/>
                  </a:lnTo>
                  <a:lnTo>
                    <a:pt x="2064927" y="1760282"/>
                  </a:lnTo>
                  <a:lnTo>
                    <a:pt x="2038570" y="1743775"/>
                  </a:lnTo>
                  <a:lnTo>
                    <a:pt x="2015071" y="1735521"/>
                  </a:lnTo>
                  <a:lnTo>
                    <a:pt x="1988079" y="1701872"/>
                  </a:lnTo>
                  <a:lnTo>
                    <a:pt x="1985856" y="1676795"/>
                  </a:lnTo>
                  <a:lnTo>
                    <a:pt x="1977282" y="1668224"/>
                  </a:lnTo>
                  <a:lnTo>
                    <a:pt x="1972836" y="1649495"/>
                  </a:lnTo>
                  <a:lnTo>
                    <a:pt x="1958864" y="1615846"/>
                  </a:lnTo>
                  <a:lnTo>
                    <a:pt x="1939811" y="1610767"/>
                  </a:lnTo>
                  <a:lnTo>
                    <a:pt x="1931237" y="1598387"/>
                  </a:lnTo>
                  <a:lnTo>
                    <a:pt x="1899482" y="1484743"/>
                  </a:lnTo>
                  <a:lnTo>
                    <a:pt x="1969661" y="1430461"/>
                  </a:lnTo>
                  <a:lnTo>
                    <a:pt x="1975059" y="1412684"/>
                  </a:lnTo>
                  <a:lnTo>
                    <a:pt x="2002369" y="1388876"/>
                  </a:lnTo>
                  <a:lnTo>
                    <a:pt x="2046509" y="1379988"/>
                  </a:lnTo>
                  <a:lnTo>
                    <a:pt x="2120181" y="1305706"/>
                  </a:lnTo>
                  <a:lnTo>
                    <a:pt x="2116053" y="1295231"/>
                  </a:lnTo>
                  <a:lnTo>
                    <a:pt x="2134789" y="1285708"/>
                  </a:lnTo>
                  <a:lnTo>
                    <a:pt x="2137964" y="1265391"/>
                  </a:lnTo>
                  <a:lnTo>
                    <a:pt x="2158605" y="1268566"/>
                  </a:lnTo>
                  <a:lnTo>
                    <a:pt x="2171943" y="1293644"/>
                  </a:lnTo>
                  <a:lnTo>
                    <a:pt x="2204333" y="1285073"/>
                  </a:lnTo>
                  <a:lnTo>
                    <a:pt x="2221799" y="1301580"/>
                  </a:lnTo>
                  <a:lnTo>
                    <a:pt x="2234183" y="1293009"/>
                  </a:lnTo>
                  <a:lnTo>
                    <a:pt x="2243075" y="1310151"/>
                  </a:lnTo>
                  <a:lnTo>
                    <a:pt x="2273878" y="1333641"/>
                  </a:lnTo>
                  <a:lnTo>
                    <a:pt x="2238947" y="1348878"/>
                  </a:lnTo>
                  <a:lnTo>
                    <a:pt x="2243710" y="1379353"/>
                  </a:lnTo>
                  <a:lnTo>
                    <a:pt x="2251966" y="1363481"/>
                  </a:lnTo>
                  <a:lnTo>
                    <a:pt x="2282134" y="1348561"/>
                  </a:lnTo>
                  <a:lnTo>
                    <a:pt x="2303728" y="1364116"/>
                  </a:lnTo>
                  <a:lnTo>
                    <a:pt x="2296424" y="1382209"/>
                  </a:lnTo>
                  <a:lnTo>
                    <a:pt x="2314842" y="1423160"/>
                  </a:lnTo>
                  <a:lnTo>
                    <a:pt x="2346915" y="1477759"/>
                  </a:lnTo>
                  <a:lnTo>
                    <a:pt x="2355489" y="1468236"/>
                  </a:lnTo>
                  <a:lnTo>
                    <a:pt x="2324369" y="1426969"/>
                  </a:lnTo>
                  <a:lnTo>
                    <a:pt x="2328814" y="1353640"/>
                  </a:lnTo>
                  <a:lnTo>
                    <a:pt x="2312937" y="1333324"/>
                  </a:lnTo>
                  <a:lnTo>
                    <a:pt x="2322146" y="1312373"/>
                  </a:lnTo>
                  <a:lnTo>
                    <a:pt x="2334530" y="1266979"/>
                  </a:lnTo>
                  <a:lnTo>
                    <a:pt x="2349138" y="1254281"/>
                  </a:lnTo>
                  <a:lnTo>
                    <a:pt x="2354854" y="1156192"/>
                  </a:lnTo>
                  <a:lnTo>
                    <a:pt x="2322463" y="1104766"/>
                  </a:lnTo>
                  <a:lnTo>
                    <a:pt x="2311031" y="1114607"/>
                  </a:lnTo>
                  <a:lnTo>
                    <a:pt x="2285309" y="1109528"/>
                  </a:lnTo>
                  <a:lnTo>
                    <a:pt x="2287850" y="1040961"/>
                  </a:lnTo>
                  <a:lnTo>
                    <a:pt x="2307856" y="1006042"/>
                  </a:lnTo>
                  <a:lnTo>
                    <a:pt x="2310079" y="932079"/>
                  </a:lnTo>
                  <a:lnTo>
                    <a:pt x="2321511" y="893986"/>
                  </a:lnTo>
                  <a:lnTo>
                    <a:pt x="2315160" y="876209"/>
                  </a:lnTo>
                  <a:lnTo>
                    <a:pt x="2324686" y="865416"/>
                  </a:lnTo>
                  <a:lnTo>
                    <a:pt x="2313572" y="848909"/>
                  </a:lnTo>
                  <a:lnTo>
                    <a:pt x="2318653" y="815260"/>
                  </a:lnTo>
                  <a:lnTo>
                    <a:pt x="2303728" y="791770"/>
                  </a:lnTo>
                  <a:lnTo>
                    <a:pt x="2284674" y="792405"/>
                  </a:lnTo>
                  <a:lnTo>
                    <a:pt x="2220529" y="734948"/>
                  </a:lnTo>
                  <a:lnTo>
                    <a:pt x="2218623" y="726377"/>
                  </a:lnTo>
                  <a:lnTo>
                    <a:pt x="2253554" y="726059"/>
                  </a:lnTo>
                  <a:lnTo>
                    <a:pt x="2309761" y="764787"/>
                  </a:lnTo>
                  <a:lnTo>
                    <a:pt x="2378353" y="756534"/>
                  </a:lnTo>
                  <a:lnTo>
                    <a:pt x="2425033" y="763517"/>
                  </a:lnTo>
                  <a:lnTo>
                    <a:pt x="2482510" y="778755"/>
                  </a:lnTo>
                  <a:lnTo>
                    <a:pt x="2486004" y="814625"/>
                  </a:lnTo>
                  <a:lnTo>
                    <a:pt x="2505057" y="825101"/>
                  </a:lnTo>
                  <a:lnTo>
                    <a:pt x="2510773" y="852401"/>
                  </a:lnTo>
                  <a:lnTo>
                    <a:pt x="2534907" y="852083"/>
                  </a:lnTo>
                  <a:lnTo>
                    <a:pt x="2543798" y="876526"/>
                  </a:lnTo>
                  <a:lnTo>
                    <a:pt x="2537447" y="892081"/>
                  </a:lnTo>
                  <a:lnTo>
                    <a:pt x="2554595" y="908905"/>
                  </a:lnTo>
                  <a:lnTo>
                    <a:pt x="2557136" y="941602"/>
                  </a:lnTo>
                  <a:lnTo>
                    <a:pt x="2529508" y="940967"/>
                  </a:lnTo>
                  <a:lnTo>
                    <a:pt x="2514583" y="953664"/>
                  </a:lnTo>
                  <a:lnTo>
                    <a:pt x="2495530" y="947316"/>
                  </a:lnTo>
                  <a:lnTo>
                    <a:pt x="2481240" y="957156"/>
                  </a:lnTo>
                  <a:lnTo>
                    <a:pt x="2451390" y="952712"/>
                  </a:lnTo>
                  <a:lnTo>
                    <a:pt x="2439641" y="966680"/>
                  </a:lnTo>
                  <a:lnTo>
                    <a:pt x="2424716" y="969219"/>
                  </a:lnTo>
                  <a:lnTo>
                    <a:pt x="2423128" y="1004772"/>
                  </a:lnTo>
                  <a:lnTo>
                    <a:pt x="2395818" y="1010486"/>
                  </a:lnTo>
                  <a:lnTo>
                    <a:pt x="2404392" y="1029215"/>
                  </a:lnTo>
                  <a:lnTo>
                    <a:pt x="2393913" y="1043183"/>
                  </a:lnTo>
                  <a:lnTo>
                    <a:pt x="2415189" y="1050166"/>
                  </a:lnTo>
                  <a:lnTo>
                    <a:pt x="2444086" y="1086990"/>
                  </a:lnTo>
                  <a:lnTo>
                    <a:pt x="2450755" y="1125717"/>
                  </a:lnTo>
                  <a:lnTo>
                    <a:pt x="2466633" y="1128892"/>
                  </a:lnTo>
                  <a:lnTo>
                    <a:pt x="2479652" y="1158414"/>
                  </a:lnTo>
                  <a:lnTo>
                    <a:pt x="2493625" y="1182222"/>
                  </a:lnTo>
                  <a:lnTo>
                    <a:pt x="2547609" y="1175556"/>
                  </a:lnTo>
                  <a:lnTo>
                    <a:pt x="2544433" y="1192380"/>
                  </a:lnTo>
                  <a:lnTo>
                    <a:pt x="2550149" y="1223807"/>
                  </a:lnTo>
                  <a:lnTo>
                    <a:pt x="2558723" y="1215236"/>
                  </a:lnTo>
                  <a:lnTo>
                    <a:pt x="2567932" y="1182857"/>
                  </a:lnTo>
                  <a:lnTo>
                    <a:pt x="2598418" y="1186666"/>
                  </a:lnTo>
                  <a:lnTo>
                    <a:pt x="2603498" y="1175873"/>
                  </a:lnTo>
                  <a:lnTo>
                    <a:pt x="2626997" y="1172699"/>
                  </a:lnTo>
                  <a:lnTo>
                    <a:pt x="2646686" y="1160953"/>
                  </a:lnTo>
                  <a:lnTo>
                    <a:pt x="2658118" y="1115559"/>
                  </a:lnTo>
                  <a:lnTo>
                    <a:pt x="2650496" y="1102862"/>
                  </a:lnTo>
                  <a:lnTo>
                    <a:pt x="2667327" y="1085720"/>
                  </a:lnTo>
                  <a:lnTo>
                    <a:pt x="2656530" y="1066039"/>
                  </a:lnTo>
                  <a:lnTo>
                    <a:pt x="2673360" y="1046992"/>
                  </a:lnTo>
                  <a:lnTo>
                    <a:pt x="2674948" y="1013026"/>
                  </a:lnTo>
                  <a:lnTo>
                    <a:pt x="2684475" y="997471"/>
                  </a:lnTo>
                  <a:lnTo>
                    <a:pt x="2699400" y="1002233"/>
                  </a:lnTo>
                  <a:lnTo>
                    <a:pt x="2710832" y="986361"/>
                  </a:lnTo>
                  <a:lnTo>
                    <a:pt x="2744810" y="981917"/>
                  </a:lnTo>
                  <a:lnTo>
                    <a:pt x="2747985" y="970171"/>
                  </a:lnTo>
                  <a:lnTo>
                    <a:pt x="2766086" y="983821"/>
                  </a:lnTo>
                  <a:lnTo>
                    <a:pt x="2768626" y="970171"/>
                  </a:lnTo>
                  <a:lnTo>
                    <a:pt x="2755924" y="948268"/>
                  </a:lnTo>
                  <a:lnTo>
                    <a:pt x="2758147" y="937475"/>
                  </a:lnTo>
                  <a:lnTo>
                    <a:pt x="2779423" y="939380"/>
                  </a:lnTo>
                  <a:lnTo>
                    <a:pt x="2891837" y="858432"/>
                  </a:lnTo>
                  <a:lnTo>
                    <a:pt x="2905492" y="855258"/>
                  </a:lnTo>
                  <a:lnTo>
                    <a:pt x="2904222" y="842560"/>
                  </a:lnTo>
                  <a:lnTo>
                    <a:pt x="2995995" y="787960"/>
                  </a:lnTo>
                  <a:lnTo>
                    <a:pt x="3036960" y="778120"/>
                  </a:lnTo>
                  <a:lnTo>
                    <a:pt x="3027433" y="767644"/>
                  </a:lnTo>
                  <a:lnTo>
                    <a:pt x="3077924" y="757486"/>
                  </a:lnTo>
                  <a:lnTo>
                    <a:pt x="3093802" y="769231"/>
                  </a:lnTo>
                  <a:lnTo>
                    <a:pt x="3091261" y="784786"/>
                  </a:lnTo>
                  <a:lnTo>
                    <a:pt x="3109044" y="798753"/>
                  </a:lnTo>
                  <a:lnTo>
                    <a:pt x="3130956" y="767962"/>
                  </a:lnTo>
                  <a:lnTo>
                    <a:pt x="3121429" y="757169"/>
                  </a:lnTo>
                  <a:lnTo>
                    <a:pt x="3124287" y="738122"/>
                  </a:lnTo>
                  <a:lnTo>
                    <a:pt x="3102376" y="742884"/>
                  </a:lnTo>
                  <a:lnTo>
                    <a:pt x="3095072" y="738440"/>
                  </a:lnTo>
                  <a:lnTo>
                    <a:pt x="3154772" y="690824"/>
                  </a:lnTo>
                  <a:lnTo>
                    <a:pt x="3144610" y="711775"/>
                  </a:lnTo>
                  <a:lnTo>
                    <a:pt x="3160170" y="712727"/>
                  </a:lnTo>
                  <a:lnTo>
                    <a:pt x="3160488" y="741932"/>
                  </a:lnTo>
                  <a:lnTo>
                    <a:pt x="3196689" y="734630"/>
                  </a:lnTo>
                  <a:lnTo>
                    <a:pt x="3194149" y="710187"/>
                  </a:lnTo>
                  <a:lnTo>
                    <a:pt x="3197324" y="700664"/>
                  </a:lnTo>
                  <a:lnTo>
                    <a:pt x="3181129" y="679713"/>
                  </a:lnTo>
                  <a:lnTo>
                    <a:pt x="3200182" y="680983"/>
                  </a:lnTo>
                  <a:lnTo>
                    <a:pt x="3201135" y="663841"/>
                  </a:lnTo>
                  <a:lnTo>
                    <a:pt x="3235748" y="641303"/>
                  </a:lnTo>
                  <a:lnTo>
                    <a:pt x="3291638" y="636541"/>
                  </a:lnTo>
                  <a:lnTo>
                    <a:pt x="3302435" y="634637"/>
                  </a:lnTo>
                  <a:lnTo>
                    <a:pt x="3306563" y="645112"/>
                  </a:lnTo>
                  <a:lnTo>
                    <a:pt x="3294813" y="641938"/>
                  </a:lnTo>
                  <a:lnTo>
                    <a:pt x="3264646" y="651778"/>
                  </a:lnTo>
                  <a:lnTo>
                    <a:pt x="3235748" y="648604"/>
                  </a:lnTo>
                  <a:lnTo>
                    <a:pt x="3225587" y="663524"/>
                  </a:lnTo>
                  <a:lnTo>
                    <a:pt x="3232890" y="683840"/>
                  </a:lnTo>
                  <a:lnTo>
                    <a:pt x="3241464" y="683205"/>
                  </a:lnTo>
                  <a:lnTo>
                    <a:pt x="3245592" y="673999"/>
                  </a:lnTo>
                  <a:lnTo>
                    <a:pt x="3258612" y="680031"/>
                  </a:lnTo>
                  <a:lnTo>
                    <a:pt x="3248768" y="684475"/>
                  </a:lnTo>
                  <a:lnTo>
                    <a:pt x="3252261" y="694950"/>
                  </a:lnTo>
                  <a:lnTo>
                    <a:pt x="3262105" y="723202"/>
                  </a:lnTo>
                  <a:lnTo>
                    <a:pt x="3243052" y="738122"/>
                  </a:lnTo>
                  <a:lnTo>
                    <a:pt x="3240194" y="753042"/>
                  </a:lnTo>
                  <a:lnTo>
                    <a:pt x="3251626" y="758438"/>
                  </a:lnTo>
                  <a:lnTo>
                    <a:pt x="3250673" y="775898"/>
                  </a:lnTo>
                  <a:lnTo>
                    <a:pt x="3266551" y="786691"/>
                  </a:lnTo>
                  <a:lnTo>
                    <a:pt x="3243687" y="794944"/>
                  </a:lnTo>
                  <a:lnTo>
                    <a:pt x="3228762" y="782564"/>
                  </a:lnTo>
                  <a:lnTo>
                    <a:pt x="3218283" y="798753"/>
                  </a:lnTo>
                  <a:lnTo>
                    <a:pt x="3192561" y="803832"/>
                  </a:lnTo>
                  <a:lnTo>
                    <a:pt x="3191926" y="819705"/>
                  </a:lnTo>
                  <a:lnTo>
                    <a:pt x="3182399" y="829545"/>
                  </a:lnTo>
                  <a:lnTo>
                    <a:pt x="3191291" y="845417"/>
                  </a:lnTo>
                  <a:lnTo>
                    <a:pt x="3176366" y="845417"/>
                  </a:lnTo>
                  <a:lnTo>
                    <a:pt x="3161441" y="860019"/>
                  </a:lnTo>
                  <a:lnTo>
                    <a:pt x="3164934" y="879383"/>
                  </a:lnTo>
                  <a:lnTo>
                    <a:pt x="3124922" y="918429"/>
                  </a:lnTo>
                  <a:lnTo>
                    <a:pt x="3119841" y="932396"/>
                  </a:lnTo>
                  <a:lnTo>
                    <a:pt x="3146198" y="935253"/>
                  </a:lnTo>
                  <a:lnTo>
                    <a:pt x="3132861" y="946681"/>
                  </a:lnTo>
                  <a:lnTo>
                    <a:pt x="3127462" y="970171"/>
                  </a:lnTo>
                  <a:lnTo>
                    <a:pt x="3084593" y="1000963"/>
                  </a:lnTo>
                  <a:lnTo>
                    <a:pt x="3068080" y="1053976"/>
                  </a:lnTo>
                  <a:lnTo>
                    <a:pt x="3080147" y="1080006"/>
                  </a:lnTo>
                  <a:lnTo>
                    <a:pt x="3076019" y="1087625"/>
                  </a:lnTo>
                  <a:lnTo>
                    <a:pt x="3090626" y="1106354"/>
                  </a:lnTo>
                  <a:lnTo>
                    <a:pt x="3091261" y="1145081"/>
                  </a:lnTo>
                  <a:lnTo>
                    <a:pt x="3099200" y="1157144"/>
                  </a:lnTo>
                  <a:lnTo>
                    <a:pt x="3101741" y="1227616"/>
                  </a:lnTo>
                  <a:lnTo>
                    <a:pt x="3103646" y="1264439"/>
                  </a:lnTo>
                  <a:lnTo>
                    <a:pt x="3104916" y="1290469"/>
                  </a:lnTo>
                  <a:lnTo>
                    <a:pt x="3105234" y="1305072"/>
                  </a:lnTo>
                  <a:lnTo>
                    <a:pt x="3105551" y="1308246"/>
                  </a:lnTo>
                  <a:lnTo>
                    <a:pt x="3107139" y="1313325"/>
                  </a:lnTo>
                  <a:lnTo>
                    <a:pt x="3110632" y="1325705"/>
                  </a:lnTo>
                  <a:lnTo>
                    <a:pt x="3115395" y="1341894"/>
                  </a:lnTo>
                  <a:lnTo>
                    <a:pt x="3114760" y="1317769"/>
                  </a:lnTo>
                  <a:lnTo>
                    <a:pt x="3110632" y="1267296"/>
                  </a:lnTo>
                  <a:lnTo>
                    <a:pt x="3110315" y="1232377"/>
                  </a:lnTo>
                  <a:lnTo>
                    <a:pt x="3103011" y="1174286"/>
                  </a:lnTo>
                  <a:lnTo>
                    <a:pt x="3109362" y="1141907"/>
                  </a:lnTo>
                  <a:lnTo>
                    <a:pt x="3106821" y="1114607"/>
                  </a:lnTo>
                  <a:lnTo>
                    <a:pt x="3095072" y="1089212"/>
                  </a:lnTo>
                  <a:lnTo>
                    <a:pt x="3087133" y="1055880"/>
                  </a:lnTo>
                  <a:lnTo>
                    <a:pt x="3100788" y="1009534"/>
                  </a:lnTo>
                  <a:lnTo>
                    <a:pt x="3152232" y="989853"/>
                  </a:lnTo>
                  <a:lnTo>
                    <a:pt x="3159535" y="973028"/>
                  </a:lnTo>
                  <a:lnTo>
                    <a:pt x="3178589" y="955887"/>
                  </a:lnTo>
                  <a:lnTo>
                    <a:pt x="3195419" y="968267"/>
                  </a:lnTo>
                  <a:lnTo>
                    <a:pt x="3248450" y="893033"/>
                  </a:lnTo>
                  <a:lnTo>
                    <a:pt x="3237971" y="893033"/>
                  </a:lnTo>
                  <a:lnTo>
                    <a:pt x="3233843" y="888272"/>
                  </a:lnTo>
                  <a:lnTo>
                    <a:pt x="3277665" y="815895"/>
                  </a:lnTo>
                  <a:lnTo>
                    <a:pt x="3291320" y="828275"/>
                  </a:lnTo>
                  <a:lnTo>
                    <a:pt x="3305293" y="817800"/>
                  </a:lnTo>
                  <a:lnTo>
                    <a:pt x="3309738" y="827958"/>
                  </a:lnTo>
                  <a:lnTo>
                    <a:pt x="3313231" y="835894"/>
                  </a:lnTo>
                  <a:lnTo>
                    <a:pt x="3315772" y="840656"/>
                  </a:lnTo>
                  <a:lnTo>
                    <a:pt x="3318630" y="843830"/>
                  </a:lnTo>
                  <a:lnTo>
                    <a:pt x="3322123" y="847322"/>
                  </a:lnTo>
                  <a:lnTo>
                    <a:pt x="3326886" y="851449"/>
                  </a:lnTo>
                  <a:lnTo>
                    <a:pt x="3347527" y="840656"/>
                  </a:lnTo>
                  <a:lnTo>
                    <a:pt x="3355466" y="779390"/>
                  </a:lnTo>
                  <a:lnTo>
                    <a:pt x="3395478" y="745106"/>
                  </a:lnTo>
                  <a:lnTo>
                    <a:pt x="3411356" y="746376"/>
                  </a:lnTo>
                  <a:lnTo>
                    <a:pt x="3451367" y="720346"/>
                  </a:lnTo>
                  <a:lnTo>
                    <a:pt x="3470421" y="732091"/>
                  </a:lnTo>
                  <a:lnTo>
                    <a:pt x="3513925" y="728599"/>
                  </a:lnTo>
                  <a:lnTo>
                    <a:pt x="3535202" y="740027"/>
                  </a:lnTo>
                  <a:lnTo>
                    <a:pt x="3547904" y="737805"/>
                  </a:lnTo>
                  <a:lnTo>
                    <a:pt x="3562829" y="760661"/>
                  </a:lnTo>
                  <a:lnTo>
                    <a:pt x="3601570" y="731773"/>
                  </a:lnTo>
                  <a:lnTo>
                    <a:pt x="3599347" y="693046"/>
                  </a:lnTo>
                  <a:lnTo>
                    <a:pt x="3588551" y="693046"/>
                  </a:lnTo>
                  <a:lnTo>
                    <a:pt x="3585375" y="688919"/>
                  </a:lnTo>
                  <a:lnTo>
                    <a:pt x="3613002" y="674952"/>
                  </a:lnTo>
                  <a:lnTo>
                    <a:pt x="3633326" y="691458"/>
                  </a:lnTo>
                  <a:lnTo>
                    <a:pt x="3641265" y="665428"/>
                  </a:lnTo>
                  <a:lnTo>
                    <a:pt x="3665716" y="662889"/>
                  </a:lnTo>
                  <a:lnTo>
                    <a:pt x="3674290" y="683840"/>
                  </a:lnTo>
                  <a:lnTo>
                    <a:pt x="3644758" y="696855"/>
                  </a:lnTo>
                  <a:lnTo>
                    <a:pt x="3668257" y="706061"/>
                  </a:lnTo>
                  <a:lnTo>
                    <a:pt x="3686040" y="687014"/>
                  </a:lnTo>
                  <a:lnTo>
                    <a:pt x="3672067" y="661619"/>
                  </a:lnTo>
                  <a:lnTo>
                    <a:pt x="3673973" y="647969"/>
                  </a:lnTo>
                  <a:lnTo>
                    <a:pt x="3721288" y="623209"/>
                  </a:lnTo>
                  <a:lnTo>
                    <a:pt x="3742564" y="633684"/>
                  </a:lnTo>
                  <a:lnTo>
                    <a:pt x="3733355" y="646699"/>
                  </a:lnTo>
                  <a:lnTo>
                    <a:pt x="3777178" y="692411"/>
                  </a:lnTo>
                  <a:lnTo>
                    <a:pt x="3771779" y="703839"/>
                  </a:lnTo>
                  <a:lnTo>
                    <a:pt x="3755902" y="705108"/>
                  </a:lnTo>
                  <a:lnTo>
                    <a:pt x="3754314" y="725107"/>
                  </a:lnTo>
                  <a:lnTo>
                    <a:pt x="3740342" y="723202"/>
                  </a:lnTo>
                  <a:lnTo>
                    <a:pt x="3746692" y="738757"/>
                  </a:lnTo>
                  <a:lnTo>
                    <a:pt x="3750186" y="783199"/>
                  </a:lnTo>
                  <a:lnTo>
                    <a:pt x="3792738" y="799706"/>
                  </a:lnTo>
                  <a:lnTo>
                    <a:pt x="3828622" y="763517"/>
                  </a:lnTo>
                  <a:lnTo>
                    <a:pt x="3826081" y="743519"/>
                  </a:lnTo>
                  <a:lnTo>
                    <a:pt x="3814332" y="725742"/>
                  </a:lnTo>
                  <a:lnTo>
                    <a:pt x="3822588" y="697172"/>
                  </a:lnTo>
                  <a:lnTo>
                    <a:pt x="3843864" y="704473"/>
                  </a:lnTo>
                  <a:lnTo>
                    <a:pt x="3859742" y="697807"/>
                  </a:lnTo>
                  <a:lnTo>
                    <a:pt x="3875620" y="700982"/>
                  </a:lnTo>
                  <a:lnTo>
                    <a:pt x="3915314" y="643842"/>
                  </a:lnTo>
                  <a:lnTo>
                    <a:pt x="3916902" y="611146"/>
                  </a:lnTo>
                  <a:lnTo>
                    <a:pt x="3928651" y="604480"/>
                  </a:lnTo>
                  <a:lnTo>
                    <a:pt x="3926428" y="584798"/>
                  </a:lnTo>
                  <a:lnTo>
                    <a:pt x="3914361" y="577180"/>
                  </a:lnTo>
                  <a:lnTo>
                    <a:pt x="3909598" y="596226"/>
                  </a:lnTo>
                  <a:lnTo>
                    <a:pt x="3896896" y="583846"/>
                  </a:lnTo>
                  <a:lnTo>
                    <a:pt x="3898483" y="556229"/>
                  </a:lnTo>
                  <a:lnTo>
                    <a:pt x="3856566" y="459727"/>
                  </a:lnTo>
                  <a:lnTo>
                    <a:pt x="3895308" y="447664"/>
                  </a:lnTo>
                  <a:lnTo>
                    <a:pt x="3916902" y="483535"/>
                  </a:lnTo>
                  <a:lnTo>
                    <a:pt x="3919124" y="474011"/>
                  </a:lnTo>
                  <a:lnTo>
                    <a:pt x="3899754" y="439410"/>
                  </a:lnTo>
                  <a:lnTo>
                    <a:pt x="3912456" y="425443"/>
                  </a:lnTo>
                  <a:lnTo>
                    <a:pt x="3913091" y="393064"/>
                  </a:lnTo>
                  <a:lnTo>
                    <a:pt x="3968345" y="408301"/>
                  </a:lnTo>
                  <a:lnTo>
                    <a:pt x="3973426" y="415602"/>
                  </a:lnTo>
                  <a:lnTo>
                    <a:pt x="4052814" y="427665"/>
                  </a:lnTo>
                  <a:lnTo>
                    <a:pt x="4101718" y="427030"/>
                  </a:lnTo>
                  <a:lnTo>
                    <a:pt x="4120771" y="450203"/>
                  </a:lnTo>
                  <a:lnTo>
                    <a:pt x="4132520" y="442585"/>
                  </a:lnTo>
                  <a:lnTo>
                    <a:pt x="4180154" y="453695"/>
                  </a:lnTo>
                  <a:lnTo>
                    <a:pt x="4204605" y="473694"/>
                  </a:lnTo>
                  <a:lnTo>
                    <a:pt x="4226834" y="474329"/>
                  </a:lnTo>
                  <a:lnTo>
                    <a:pt x="4251603" y="512104"/>
                  </a:lnTo>
                  <a:lnTo>
                    <a:pt x="4285582" y="529881"/>
                  </a:lnTo>
                  <a:lnTo>
                    <a:pt x="4305905" y="535912"/>
                  </a:lnTo>
                  <a:lnTo>
                    <a:pt x="4313209" y="548610"/>
                  </a:lnTo>
                  <a:lnTo>
                    <a:pt x="4302094" y="554959"/>
                  </a:lnTo>
                  <a:lnTo>
                    <a:pt x="4316702" y="567339"/>
                  </a:lnTo>
                  <a:lnTo>
                    <a:pt x="4334485" y="553689"/>
                  </a:lnTo>
                  <a:lnTo>
                    <a:pt x="4345599" y="570196"/>
                  </a:lnTo>
                  <a:lnTo>
                    <a:pt x="4415144" y="569879"/>
                  </a:lnTo>
                  <a:lnTo>
                    <a:pt x="4415144" y="579402"/>
                  </a:lnTo>
                  <a:lnTo>
                    <a:pt x="4405617" y="588925"/>
                  </a:lnTo>
                  <a:lnTo>
                    <a:pt x="4433244" y="605432"/>
                  </a:lnTo>
                  <a:lnTo>
                    <a:pt x="4449439" y="623526"/>
                  </a:lnTo>
                  <a:lnTo>
                    <a:pt x="4483100" y="639716"/>
                  </a:lnTo>
                  <a:lnTo>
                    <a:pt x="4483100" y="828275"/>
                  </a:lnTo>
                  <a:lnTo>
                    <a:pt x="4483100" y="1237774"/>
                  </a:lnTo>
                  <a:lnTo>
                    <a:pt x="4479607" y="1246662"/>
                  </a:lnTo>
                  <a:lnTo>
                    <a:pt x="4417684" y="1317134"/>
                  </a:lnTo>
                  <a:lnTo>
                    <a:pt x="4468175" y="1289199"/>
                  </a:lnTo>
                  <a:lnTo>
                    <a:pt x="4483100" y="1258090"/>
                  </a:lnTo>
                  <a:lnTo>
                    <a:pt x="4483100" y="3554139"/>
                  </a:lnTo>
                  <a:lnTo>
                    <a:pt x="4471350" y="3557313"/>
                  </a:lnTo>
                  <a:lnTo>
                    <a:pt x="4419272" y="3562393"/>
                  </a:lnTo>
                  <a:lnTo>
                    <a:pt x="4340201" y="3604612"/>
                  </a:lnTo>
                  <a:lnTo>
                    <a:pt x="4093779" y="3661751"/>
                  </a:lnTo>
                  <a:lnTo>
                    <a:pt x="4000418" y="3647149"/>
                  </a:lnTo>
                  <a:lnTo>
                    <a:pt x="3977872" y="3627785"/>
                  </a:lnTo>
                  <a:lnTo>
                    <a:pt x="3966440" y="3653181"/>
                  </a:lnTo>
                  <a:lnTo>
                    <a:pt x="3979460" y="3668418"/>
                  </a:lnTo>
                  <a:lnTo>
                    <a:pt x="3959771" y="3689686"/>
                  </a:lnTo>
                  <a:lnTo>
                    <a:pt x="3974379" y="3713177"/>
                  </a:lnTo>
                  <a:lnTo>
                    <a:pt x="3972791" y="3731588"/>
                  </a:lnTo>
                  <a:lnTo>
                    <a:pt x="3967710" y="3740159"/>
                  </a:lnTo>
                  <a:lnTo>
                    <a:pt x="3963582" y="3772221"/>
                  </a:lnTo>
                  <a:lnTo>
                    <a:pt x="4011850" y="3802695"/>
                  </a:lnTo>
                  <a:lnTo>
                    <a:pt x="4003594" y="3822694"/>
                  </a:lnTo>
                  <a:lnTo>
                    <a:pt x="3935637" y="3833169"/>
                  </a:lnTo>
                  <a:lnTo>
                    <a:pt x="3913726" y="3872850"/>
                  </a:lnTo>
                  <a:lnTo>
                    <a:pt x="3931192" y="3947131"/>
                  </a:lnTo>
                  <a:lnTo>
                    <a:pt x="3868633" y="4023316"/>
                  </a:lnTo>
                  <a:lnTo>
                    <a:pt x="3858789" y="4065536"/>
                  </a:lnTo>
                  <a:lnTo>
                    <a:pt x="3871809" y="4079186"/>
                  </a:lnTo>
                  <a:lnTo>
                    <a:pt x="3915631" y="4077599"/>
                  </a:lnTo>
                  <a:lnTo>
                    <a:pt x="3929604" y="4087440"/>
                  </a:lnTo>
                  <a:lnTo>
                    <a:pt x="3968028" y="4092836"/>
                  </a:lnTo>
                  <a:lnTo>
                    <a:pt x="3983588" y="4093788"/>
                  </a:lnTo>
                  <a:lnTo>
                    <a:pt x="3988986" y="4110930"/>
                  </a:lnTo>
                  <a:lnTo>
                    <a:pt x="3979142" y="4122041"/>
                  </a:lnTo>
                  <a:lnTo>
                    <a:pt x="3965805" y="4192512"/>
                  </a:lnTo>
                  <a:lnTo>
                    <a:pt x="3941988" y="4206797"/>
                  </a:lnTo>
                  <a:lnTo>
                    <a:pt x="3854661" y="4231558"/>
                  </a:lnTo>
                  <a:lnTo>
                    <a:pt x="3832114" y="4203623"/>
                  </a:lnTo>
                  <a:lnTo>
                    <a:pt x="3794326" y="4237589"/>
                  </a:lnTo>
                  <a:lnTo>
                    <a:pt x="3708904" y="4185211"/>
                  </a:lnTo>
                  <a:lnTo>
                    <a:pt x="3687627" y="4144261"/>
                  </a:lnTo>
                  <a:lnTo>
                    <a:pt x="3658095" y="4143309"/>
                  </a:lnTo>
                  <a:lnTo>
                    <a:pt x="3638407" y="4170292"/>
                  </a:lnTo>
                  <a:lnTo>
                    <a:pt x="3615860" y="4171561"/>
                  </a:lnTo>
                  <a:lnTo>
                    <a:pt x="3552032" y="4156642"/>
                  </a:lnTo>
                  <a:lnTo>
                    <a:pt x="3528215" y="4141722"/>
                  </a:lnTo>
                  <a:lnTo>
                    <a:pt x="3518054" y="4148706"/>
                  </a:lnTo>
                  <a:lnTo>
                    <a:pt x="3498365" y="4151880"/>
                  </a:lnTo>
                  <a:lnTo>
                    <a:pt x="3480265" y="4168704"/>
                  </a:lnTo>
                  <a:lnTo>
                    <a:pt x="3473279" y="4165847"/>
                  </a:lnTo>
                  <a:lnTo>
                    <a:pt x="3449462" y="4209972"/>
                  </a:lnTo>
                  <a:lnTo>
                    <a:pt x="3433902" y="4209972"/>
                  </a:lnTo>
                  <a:lnTo>
                    <a:pt x="3388809" y="4185211"/>
                  </a:lnTo>
                  <a:lnTo>
                    <a:pt x="3371344" y="4152832"/>
                  </a:lnTo>
                  <a:lnTo>
                    <a:pt x="3339271" y="4153150"/>
                  </a:lnTo>
                  <a:lnTo>
                    <a:pt x="3321170" y="4191243"/>
                  </a:lnTo>
                  <a:lnTo>
                    <a:pt x="3324028" y="4209337"/>
                  </a:lnTo>
                  <a:lnTo>
                    <a:pt x="3308468" y="4205210"/>
                  </a:lnTo>
                  <a:lnTo>
                    <a:pt x="3299894" y="4187116"/>
                  </a:lnTo>
                  <a:lnTo>
                    <a:pt x="3302435" y="4136643"/>
                  </a:lnTo>
                  <a:lnTo>
                    <a:pt x="3245275" y="4094741"/>
                  </a:lnTo>
                  <a:lnTo>
                    <a:pt x="3212884" y="4062997"/>
                  </a:lnTo>
                  <a:lnTo>
                    <a:pt x="3163346" y="4067758"/>
                  </a:lnTo>
                  <a:lnTo>
                    <a:pt x="3126510" y="4058235"/>
                  </a:lnTo>
                  <a:lnTo>
                    <a:pt x="3104281" y="4075059"/>
                  </a:lnTo>
                  <a:lnTo>
                    <a:pt x="3064587" y="4051886"/>
                  </a:lnTo>
                  <a:lnTo>
                    <a:pt x="3026480" y="4060457"/>
                  </a:lnTo>
                  <a:lnTo>
                    <a:pt x="3009650" y="4091249"/>
                  </a:lnTo>
                  <a:lnTo>
                    <a:pt x="2958841" y="4062362"/>
                  </a:lnTo>
                  <a:lnTo>
                    <a:pt x="2952808" y="4049982"/>
                  </a:lnTo>
                  <a:lnTo>
                    <a:pt x="2930579" y="4047125"/>
                  </a:lnTo>
                  <a:lnTo>
                    <a:pt x="2931849" y="4066806"/>
                  </a:lnTo>
                  <a:lnTo>
                    <a:pt x="2922005" y="4064266"/>
                  </a:lnTo>
                  <a:lnTo>
                    <a:pt x="2922323" y="4085217"/>
                  </a:lnTo>
                  <a:lnTo>
                    <a:pt x="2894060" y="4098233"/>
                  </a:lnTo>
                  <a:lnTo>
                    <a:pt x="2829279" y="4123945"/>
                  </a:lnTo>
                  <a:lnTo>
                    <a:pt x="2761005" y="4200766"/>
                  </a:lnTo>
                  <a:lnTo>
                    <a:pt x="2743857" y="4199179"/>
                  </a:lnTo>
                  <a:lnTo>
                    <a:pt x="2724486" y="4214733"/>
                  </a:lnTo>
                  <a:lnTo>
                    <a:pt x="2713055" y="4215051"/>
                  </a:lnTo>
                  <a:lnTo>
                    <a:pt x="2767356" y="4286157"/>
                  </a:lnTo>
                  <a:lnTo>
                    <a:pt x="2735283" y="4315997"/>
                  </a:lnTo>
                  <a:lnTo>
                    <a:pt x="2712419" y="4313457"/>
                  </a:lnTo>
                  <a:lnTo>
                    <a:pt x="2633031" y="4246477"/>
                  </a:lnTo>
                  <a:lnTo>
                    <a:pt x="2614930" y="4280444"/>
                  </a:lnTo>
                  <a:lnTo>
                    <a:pt x="2619376" y="4301395"/>
                  </a:lnTo>
                  <a:lnTo>
                    <a:pt x="2594289" y="4341075"/>
                  </a:lnTo>
                  <a:lnTo>
                    <a:pt x="2597465" y="4367740"/>
                  </a:lnTo>
                  <a:lnTo>
                    <a:pt x="2593654" y="4398849"/>
                  </a:lnTo>
                  <a:lnTo>
                    <a:pt x="2605086" y="4419483"/>
                  </a:lnTo>
                  <a:lnTo>
                    <a:pt x="2585398" y="4440751"/>
                  </a:lnTo>
                  <a:lnTo>
                    <a:pt x="2560629" y="4519794"/>
                  </a:lnTo>
                  <a:lnTo>
                    <a:pt x="2613025" y="4554395"/>
                  </a:lnTo>
                  <a:lnTo>
                    <a:pt x="2621917" y="4593440"/>
                  </a:lnTo>
                  <a:lnTo>
                    <a:pt x="2622234" y="4616296"/>
                  </a:lnTo>
                  <a:lnTo>
                    <a:pt x="2681934" y="4659150"/>
                  </a:lnTo>
                  <a:lnTo>
                    <a:pt x="2710514" y="4671848"/>
                  </a:lnTo>
                  <a:lnTo>
                    <a:pt x="2794348" y="4771842"/>
                  </a:lnTo>
                  <a:lnTo>
                    <a:pt x="2791808" y="4775969"/>
                  </a:lnTo>
                  <a:lnTo>
                    <a:pt x="2753701" y="4780730"/>
                  </a:lnTo>
                  <a:lnTo>
                    <a:pt x="2752431" y="4799142"/>
                  </a:lnTo>
                  <a:lnTo>
                    <a:pt x="2800699" y="4825172"/>
                  </a:lnTo>
                  <a:lnTo>
                    <a:pt x="2794031" y="4832791"/>
                  </a:lnTo>
                  <a:lnTo>
                    <a:pt x="2782281" y="4831203"/>
                  </a:lnTo>
                  <a:lnTo>
                    <a:pt x="2775930" y="4839457"/>
                  </a:lnTo>
                  <a:lnTo>
                    <a:pt x="2768309" y="4840409"/>
                  </a:lnTo>
                  <a:lnTo>
                    <a:pt x="2769897" y="4830886"/>
                  </a:lnTo>
                  <a:lnTo>
                    <a:pt x="2757830" y="4835965"/>
                  </a:lnTo>
                  <a:lnTo>
                    <a:pt x="2753066" y="4848345"/>
                  </a:lnTo>
                  <a:lnTo>
                    <a:pt x="2747985" y="4850250"/>
                  </a:lnTo>
                  <a:lnTo>
                    <a:pt x="2751161" y="4859773"/>
                  </a:lnTo>
                  <a:lnTo>
                    <a:pt x="2747668" y="4871518"/>
                  </a:lnTo>
                  <a:lnTo>
                    <a:pt x="2735918" y="4868979"/>
                  </a:lnTo>
                  <a:lnTo>
                    <a:pt x="2732743" y="4873106"/>
                  </a:lnTo>
                  <a:lnTo>
                    <a:pt x="2735601" y="4882629"/>
                  </a:lnTo>
                  <a:lnTo>
                    <a:pt x="2727980" y="4886755"/>
                  </a:lnTo>
                  <a:lnTo>
                    <a:pt x="2714325" y="4884216"/>
                  </a:lnTo>
                  <a:lnTo>
                    <a:pt x="2704798" y="4879772"/>
                  </a:lnTo>
                  <a:lnTo>
                    <a:pt x="2690191" y="4867709"/>
                  </a:lnTo>
                  <a:lnTo>
                    <a:pt x="2681617" y="4868661"/>
                  </a:lnTo>
                  <a:lnTo>
                    <a:pt x="2686062" y="4878185"/>
                  </a:lnTo>
                  <a:lnTo>
                    <a:pt x="2693049" y="4881359"/>
                  </a:lnTo>
                  <a:lnTo>
                    <a:pt x="2687650" y="4892152"/>
                  </a:lnTo>
                  <a:lnTo>
                    <a:pt x="2673995" y="4891835"/>
                  </a:lnTo>
                  <a:lnTo>
                    <a:pt x="2666374" y="4886121"/>
                  </a:lnTo>
                  <a:lnTo>
                    <a:pt x="2662246" y="4894691"/>
                  </a:lnTo>
                  <a:lnTo>
                    <a:pt x="2674631" y="4902310"/>
                  </a:lnTo>
                  <a:lnTo>
                    <a:pt x="2667962" y="4911516"/>
                  </a:lnTo>
                  <a:lnTo>
                    <a:pt x="2662563" y="4914690"/>
                  </a:lnTo>
                  <a:lnTo>
                    <a:pt x="2665739" y="4923261"/>
                  </a:lnTo>
                  <a:lnTo>
                    <a:pt x="2656530" y="4939768"/>
                  </a:lnTo>
                  <a:lnTo>
                    <a:pt x="2652719" y="4934054"/>
                  </a:lnTo>
                  <a:lnTo>
                    <a:pt x="2647638" y="4914055"/>
                  </a:lnTo>
                  <a:lnTo>
                    <a:pt x="2639382" y="4923579"/>
                  </a:lnTo>
                  <a:lnTo>
                    <a:pt x="2631126" y="4942308"/>
                  </a:lnTo>
                  <a:lnTo>
                    <a:pt x="2643510" y="4965798"/>
                  </a:lnTo>
                  <a:lnTo>
                    <a:pt x="2642240" y="4977226"/>
                  </a:lnTo>
                  <a:lnTo>
                    <a:pt x="2630173" y="4986432"/>
                  </a:lnTo>
                  <a:lnTo>
                    <a:pt x="2630491" y="4975956"/>
                  </a:lnTo>
                  <a:lnTo>
                    <a:pt x="2628268" y="4971512"/>
                  </a:lnTo>
                  <a:lnTo>
                    <a:pt x="2612390" y="4979766"/>
                  </a:lnTo>
                  <a:lnTo>
                    <a:pt x="2610802" y="4988971"/>
                  </a:lnTo>
                  <a:lnTo>
                    <a:pt x="2610485" y="4995955"/>
                  </a:lnTo>
                  <a:lnTo>
                    <a:pt x="2610485" y="4998812"/>
                  </a:lnTo>
                  <a:lnTo>
                    <a:pt x="2610485" y="5000717"/>
                  </a:lnTo>
                  <a:lnTo>
                    <a:pt x="2613660" y="5009288"/>
                  </a:lnTo>
                  <a:lnTo>
                    <a:pt x="2606039" y="5018493"/>
                  </a:lnTo>
                  <a:lnTo>
                    <a:pt x="2593337" y="5025477"/>
                  </a:lnTo>
                  <a:lnTo>
                    <a:pt x="2587621" y="5040397"/>
                  </a:lnTo>
                  <a:lnTo>
                    <a:pt x="2574284" y="5055634"/>
                  </a:lnTo>
                  <a:lnTo>
                    <a:pt x="2581905" y="5086108"/>
                  </a:lnTo>
                  <a:lnTo>
                    <a:pt x="2588891" y="5100393"/>
                  </a:lnTo>
                  <a:lnTo>
                    <a:pt x="2600640" y="5098171"/>
                  </a:lnTo>
                  <a:lnTo>
                    <a:pt x="2606356" y="5088965"/>
                  </a:lnTo>
                  <a:lnTo>
                    <a:pt x="2622869" y="5092775"/>
                  </a:lnTo>
                  <a:lnTo>
                    <a:pt x="2627633" y="5121344"/>
                  </a:lnTo>
                  <a:lnTo>
                    <a:pt x="2629220" y="5131820"/>
                  </a:lnTo>
                  <a:lnTo>
                    <a:pt x="2642240" y="5141660"/>
                  </a:lnTo>
                  <a:lnTo>
                    <a:pt x="2646368" y="5141660"/>
                  </a:lnTo>
                  <a:lnTo>
                    <a:pt x="2649226" y="5151184"/>
                  </a:lnTo>
                  <a:lnTo>
                    <a:pt x="2642558" y="5165786"/>
                  </a:lnTo>
                  <a:lnTo>
                    <a:pt x="2640652" y="5190229"/>
                  </a:lnTo>
                  <a:lnTo>
                    <a:pt x="2647003" y="5194356"/>
                  </a:lnTo>
                  <a:lnTo>
                    <a:pt x="2658118" y="5175627"/>
                  </a:lnTo>
                  <a:lnTo>
                    <a:pt x="2664786" y="5163246"/>
                  </a:lnTo>
                  <a:lnTo>
                    <a:pt x="2666057" y="5151818"/>
                  </a:lnTo>
                  <a:lnTo>
                    <a:pt x="2670185" y="5165468"/>
                  </a:lnTo>
                  <a:lnTo>
                    <a:pt x="2664151" y="5188324"/>
                  </a:lnTo>
                  <a:lnTo>
                    <a:pt x="2656212" y="5203879"/>
                  </a:lnTo>
                  <a:lnTo>
                    <a:pt x="2658118" y="5216894"/>
                  </a:lnTo>
                  <a:lnTo>
                    <a:pt x="2664786" y="5207688"/>
                  </a:lnTo>
                  <a:lnTo>
                    <a:pt x="2665421" y="5220386"/>
                  </a:lnTo>
                  <a:lnTo>
                    <a:pt x="2655577" y="5231496"/>
                  </a:lnTo>
                  <a:lnTo>
                    <a:pt x="2649861" y="5246098"/>
                  </a:lnTo>
                  <a:lnTo>
                    <a:pt x="2654942" y="5263240"/>
                  </a:lnTo>
                  <a:lnTo>
                    <a:pt x="2687650" y="5295619"/>
                  </a:lnTo>
                  <a:lnTo>
                    <a:pt x="2701305" y="5313078"/>
                  </a:lnTo>
                  <a:lnTo>
                    <a:pt x="2712102" y="5336252"/>
                  </a:lnTo>
                  <a:lnTo>
                    <a:pt x="2727662" y="5386090"/>
                  </a:lnTo>
                  <a:lnTo>
                    <a:pt x="2743222" y="5398153"/>
                  </a:lnTo>
                  <a:lnTo>
                    <a:pt x="2755924" y="5409898"/>
                  </a:lnTo>
                  <a:lnTo>
                    <a:pt x="2742587" y="5435293"/>
                  </a:lnTo>
                  <a:lnTo>
                    <a:pt x="2724486" y="5480687"/>
                  </a:lnTo>
                  <a:lnTo>
                    <a:pt x="2667009" y="5487988"/>
                  </a:lnTo>
                  <a:lnTo>
                    <a:pt x="2606992" y="5422595"/>
                  </a:lnTo>
                  <a:lnTo>
                    <a:pt x="2559041" y="5396565"/>
                  </a:lnTo>
                  <a:lnTo>
                    <a:pt x="2522205" y="5395296"/>
                  </a:lnTo>
                  <a:lnTo>
                    <a:pt x="2503787" y="5389582"/>
                  </a:lnTo>
                  <a:lnTo>
                    <a:pt x="2473936" y="5367678"/>
                  </a:lnTo>
                  <a:lnTo>
                    <a:pt x="2476477" y="5353711"/>
                  </a:lnTo>
                  <a:lnTo>
                    <a:pt x="2463775" y="5334029"/>
                  </a:lnTo>
                  <a:lnTo>
                    <a:pt x="2424081" y="5327363"/>
                  </a:lnTo>
                  <a:lnTo>
                    <a:pt x="2398676" y="5305142"/>
                  </a:lnTo>
                  <a:lnTo>
                    <a:pt x="2378988" y="5316570"/>
                  </a:lnTo>
                  <a:lnTo>
                    <a:pt x="2339611" y="5328316"/>
                  </a:lnTo>
                  <a:lnTo>
                    <a:pt x="2322463" y="5325459"/>
                  </a:lnTo>
                  <a:lnTo>
                    <a:pt x="2318335" y="5311491"/>
                  </a:lnTo>
                  <a:lnTo>
                    <a:pt x="2288167" y="5300698"/>
                  </a:lnTo>
                  <a:lnTo>
                    <a:pt x="2268479" y="5275620"/>
                  </a:lnTo>
                  <a:lnTo>
                    <a:pt x="2238629" y="5263240"/>
                  </a:lnTo>
                  <a:lnTo>
                    <a:pt x="2177976" y="5254034"/>
                  </a:lnTo>
                  <a:lnTo>
                    <a:pt x="2112878" y="5229274"/>
                  </a:lnTo>
                  <a:lnTo>
                    <a:pt x="2073184" y="5226735"/>
                  </a:lnTo>
                  <a:lnTo>
                    <a:pt x="2044921" y="5214354"/>
                  </a:lnTo>
                  <a:lnTo>
                    <a:pt x="1992842" y="5208958"/>
                  </a:lnTo>
                  <a:lnTo>
                    <a:pt x="1956006" y="5195308"/>
                  </a:lnTo>
                  <a:lnTo>
                    <a:pt x="1926156" y="5208323"/>
                  </a:lnTo>
                  <a:lnTo>
                    <a:pt x="1903610" y="5190229"/>
                  </a:lnTo>
                  <a:lnTo>
                    <a:pt x="1869314" y="5145470"/>
                  </a:lnTo>
                  <a:lnTo>
                    <a:pt x="1825809" y="5115948"/>
                  </a:lnTo>
                  <a:lnTo>
                    <a:pt x="1797229" y="5104520"/>
                  </a:lnTo>
                  <a:lnTo>
                    <a:pt x="1772778" y="5099758"/>
                  </a:lnTo>
                  <a:lnTo>
                    <a:pt x="1752454" y="5088330"/>
                  </a:lnTo>
                  <a:lnTo>
                    <a:pt x="1752137" y="5078807"/>
                  </a:lnTo>
                  <a:lnTo>
                    <a:pt x="1738482" y="5070554"/>
                  </a:lnTo>
                  <a:lnTo>
                    <a:pt x="1734353" y="5078807"/>
                  </a:lnTo>
                  <a:lnTo>
                    <a:pt x="1722922" y="5075950"/>
                  </a:lnTo>
                  <a:lnTo>
                    <a:pt x="1707044" y="5072776"/>
                  </a:lnTo>
                  <a:lnTo>
                    <a:pt x="1697200" y="5071189"/>
                  </a:lnTo>
                  <a:lnTo>
                    <a:pt x="1681004" y="5042619"/>
                  </a:lnTo>
                  <a:lnTo>
                    <a:pt x="1663857" y="5006113"/>
                  </a:lnTo>
                  <a:lnTo>
                    <a:pt x="1645756" y="5000717"/>
                  </a:lnTo>
                  <a:lnTo>
                    <a:pt x="1628608" y="5000082"/>
                  </a:lnTo>
                  <a:lnTo>
                    <a:pt x="1623527" y="4987067"/>
                  </a:lnTo>
                  <a:lnTo>
                    <a:pt x="1654330" y="4979766"/>
                  </a:lnTo>
                  <a:lnTo>
                    <a:pt x="1651789" y="4969290"/>
                  </a:lnTo>
                  <a:lnTo>
                    <a:pt x="1642263" y="4968020"/>
                  </a:lnTo>
                  <a:lnTo>
                    <a:pt x="1637182" y="4973417"/>
                  </a:lnTo>
                  <a:lnTo>
                    <a:pt x="1640040" y="4956592"/>
                  </a:lnTo>
                  <a:lnTo>
                    <a:pt x="1659093" y="4960719"/>
                  </a:lnTo>
                  <a:lnTo>
                    <a:pt x="1669890" y="4968973"/>
                  </a:lnTo>
                  <a:lnTo>
                    <a:pt x="1668937" y="4977226"/>
                  </a:lnTo>
                  <a:lnTo>
                    <a:pt x="1686720" y="4979448"/>
                  </a:lnTo>
                  <a:lnTo>
                    <a:pt x="1677194" y="4968973"/>
                  </a:lnTo>
                  <a:lnTo>
                    <a:pt x="1695294" y="4970877"/>
                  </a:lnTo>
                  <a:lnTo>
                    <a:pt x="1701645" y="4963576"/>
                  </a:lnTo>
                  <a:lnTo>
                    <a:pt x="1704503" y="4943260"/>
                  </a:lnTo>
                  <a:lnTo>
                    <a:pt x="1714030" y="4930562"/>
                  </a:lnTo>
                  <a:lnTo>
                    <a:pt x="1728955" y="4924213"/>
                  </a:lnTo>
                  <a:lnTo>
                    <a:pt x="1731813" y="4904215"/>
                  </a:lnTo>
                  <a:lnTo>
                    <a:pt x="1752454" y="4871201"/>
                  </a:lnTo>
                  <a:lnTo>
                    <a:pt x="1761028" y="4872153"/>
                  </a:lnTo>
                  <a:lnTo>
                    <a:pt x="1754677" y="4881676"/>
                  </a:lnTo>
                  <a:lnTo>
                    <a:pt x="1757217" y="4893422"/>
                  </a:lnTo>
                  <a:lnTo>
                    <a:pt x="1770872" y="4902628"/>
                  </a:lnTo>
                  <a:lnTo>
                    <a:pt x="1780081" y="4894057"/>
                  </a:lnTo>
                  <a:lnTo>
                    <a:pt x="1779129" y="4888978"/>
                  </a:lnTo>
                  <a:lnTo>
                    <a:pt x="1774683" y="4883581"/>
                  </a:lnTo>
                  <a:lnTo>
                    <a:pt x="1775953" y="4893104"/>
                  </a:lnTo>
                  <a:lnTo>
                    <a:pt x="1768332" y="4885803"/>
                  </a:lnTo>
                  <a:lnTo>
                    <a:pt x="1766426" y="4877550"/>
                  </a:lnTo>
                  <a:lnTo>
                    <a:pt x="1769602" y="4873423"/>
                  </a:lnTo>
                  <a:lnTo>
                    <a:pt x="1779129" y="4863900"/>
                  </a:lnTo>
                  <a:lnTo>
                    <a:pt x="1785480" y="4863582"/>
                  </a:lnTo>
                  <a:lnTo>
                    <a:pt x="1794054" y="4875010"/>
                  </a:lnTo>
                  <a:lnTo>
                    <a:pt x="1803580" y="4877232"/>
                  </a:lnTo>
                  <a:lnTo>
                    <a:pt x="1811519" y="4869931"/>
                  </a:lnTo>
                  <a:lnTo>
                    <a:pt x="1794689" y="4858186"/>
                  </a:lnTo>
                  <a:lnTo>
                    <a:pt x="1792466" y="4852789"/>
                  </a:lnTo>
                  <a:lnTo>
                    <a:pt x="1761663" y="4828981"/>
                  </a:lnTo>
                  <a:lnTo>
                    <a:pt x="1757535" y="4834378"/>
                  </a:lnTo>
                  <a:lnTo>
                    <a:pt x="1744833" y="4820728"/>
                  </a:lnTo>
                  <a:lnTo>
                    <a:pt x="1735941" y="4802951"/>
                  </a:lnTo>
                  <a:lnTo>
                    <a:pt x="1732766" y="4783905"/>
                  </a:lnTo>
                  <a:lnTo>
                    <a:pt x="1750866" y="4794380"/>
                  </a:lnTo>
                  <a:lnTo>
                    <a:pt x="1767697" y="4787714"/>
                  </a:lnTo>
                  <a:lnTo>
                    <a:pt x="1770872" y="4781365"/>
                  </a:lnTo>
                  <a:lnTo>
                    <a:pt x="1780399" y="4783587"/>
                  </a:lnTo>
                  <a:lnTo>
                    <a:pt x="1788020" y="4790888"/>
                  </a:lnTo>
                  <a:lnTo>
                    <a:pt x="1808661" y="4790571"/>
                  </a:lnTo>
                  <a:lnTo>
                    <a:pt x="1808661" y="4780413"/>
                  </a:lnTo>
                  <a:lnTo>
                    <a:pt x="1795959" y="4771842"/>
                  </a:lnTo>
                  <a:lnTo>
                    <a:pt x="1789608" y="4780413"/>
                  </a:lnTo>
                  <a:lnTo>
                    <a:pt x="1783257" y="4770890"/>
                  </a:lnTo>
                  <a:lnTo>
                    <a:pt x="1786432" y="4762319"/>
                  </a:lnTo>
                  <a:lnTo>
                    <a:pt x="1791831" y="4758192"/>
                  </a:lnTo>
                  <a:lnTo>
                    <a:pt x="1815330" y="4759144"/>
                  </a:lnTo>
                  <a:lnTo>
                    <a:pt x="1827714" y="4748351"/>
                  </a:lnTo>
                  <a:lnTo>
                    <a:pt x="1838194" y="4743907"/>
                  </a:lnTo>
                  <a:lnTo>
                    <a:pt x="1882334" y="4734384"/>
                  </a:lnTo>
                  <a:lnTo>
                    <a:pt x="1882334" y="4725813"/>
                  </a:lnTo>
                  <a:lnTo>
                    <a:pt x="1870584" y="4719464"/>
                  </a:lnTo>
                  <a:lnTo>
                    <a:pt x="1872807" y="4709941"/>
                  </a:lnTo>
                  <a:lnTo>
                    <a:pt x="1868679" y="4702957"/>
                  </a:lnTo>
                  <a:lnTo>
                    <a:pt x="1845180" y="4707084"/>
                  </a:lnTo>
                  <a:lnTo>
                    <a:pt x="1831525" y="4716607"/>
                  </a:lnTo>
                  <a:lnTo>
                    <a:pt x="1804215" y="4719147"/>
                  </a:lnTo>
                  <a:lnTo>
                    <a:pt x="1782939" y="4722321"/>
                  </a:lnTo>
                  <a:lnTo>
                    <a:pt x="1789925" y="4680102"/>
                  </a:lnTo>
                  <a:lnTo>
                    <a:pt x="1835971" y="4629311"/>
                  </a:lnTo>
                  <a:lnTo>
                    <a:pt x="1914407" y="4619153"/>
                  </a:lnTo>
                  <a:lnTo>
                    <a:pt x="1926791" y="4590266"/>
                  </a:lnTo>
                  <a:lnTo>
                    <a:pt x="1952195" y="4571219"/>
                  </a:lnTo>
                  <a:lnTo>
                    <a:pt x="1950290" y="4528047"/>
                  </a:lnTo>
                  <a:lnTo>
                    <a:pt x="1934412" y="4502969"/>
                  </a:lnTo>
                  <a:lnTo>
                    <a:pt x="1957276" y="4484875"/>
                  </a:lnTo>
                  <a:lnTo>
                    <a:pt x="1959499" y="4471225"/>
                  </a:lnTo>
                  <a:lnTo>
                    <a:pt x="1931872" y="4476622"/>
                  </a:lnTo>
                  <a:lnTo>
                    <a:pt x="1919170" y="4458845"/>
                  </a:lnTo>
                  <a:lnTo>
                    <a:pt x="1926791" y="4456623"/>
                  </a:lnTo>
                  <a:lnTo>
                    <a:pt x="1964580" y="4424879"/>
                  </a:lnTo>
                  <a:lnTo>
                    <a:pt x="1953466" y="4402658"/>
                  </a:lnTo>
                  <a:lnTo>
                    <a:pt x="1968391" y="4385516"/>
                  </a:lnTo>
                  <a:lnTo>
                    <a:pt x="1950290" y="4377580"/>
                  </a:lnTo>
                  <a:lnTo>
                    <a:pt x="1917582" y="4388373"/>
                  </a:lnTo>
                  <a:lnTo>
                    <a:pt x="1881381" y="4355994"/>
                  </a:lnTo>
                  <a:lnTo>
                    <a:pt x="1871537" y="4339170"/>
                  </a:lnTo>
                  <a:lnTo>
                    <a:pt x="1829302" y="4342979"/>
                  </a:lnTo>
                  <a:lnTo>
                    <a:pt x="1815330" y="4320758"/>
                  </a:lnTo>
                  <a:lnTo>
                    <a:pt x="1783257" y="4301077"/>
                  </a:lnTo>
                  <a:lnTo>
                    <a:pt x="1754042" y="4315997"/>
                  </a:lnTo>
                  <a:lnTo>
                    <a:pt x="1734353" y="4298220"/>
                  </a:lnTo>
                  <a:lnTo>
                    <a:pt x="1728002" y="4278539"/>
                  </a:lnTo>
                  <a:lnTo>
                    <a:pt x="1695929" y="4248065"/>
                  </a:lnTo>
                  <a:lnTo>
                    <a:pt x="1674971" y="4268063"/>
                  </a:lnTo>
                  <a:lnTo>
                    <a:pt x="1634006" y="4271873"/>
                  </a:lnTo>
                  <a:lnTo>
                    <a:pt x="1577482" y="4239494"/>
                  </a:lnTo>
                  <a:lnTo>
                    <a:pt x="1541598" y="4269651"/>
                  </a:lnTo>
                  <a:lnTo>
                    <a:pt x="1516194" y="4254096"/>
                  </a:lnTo>
                  <a:lnTo>
                    <a:pt x="1522545" y="4239176"/>
                  </a:lnTo>
                  <a:lnTo>
                    <a:pt x="1519052" y="4214733"/>
                  </a:lnTo>
                  <a:lnTo>
                    <a:pt x="1510478" y="4204575"/>
                  </a:lnTo>
                  <a:lnTo>
                    <a:pt x="1485709" y="4149658"/>
                  </a:lnTo>
                  <a:lnTo>
                    <a:pt x="1476817" y="4119184"/>
                  </a:lnTo>
                  <a:lnTo>
                    <a:pt x="1398382" y="4108391"/>
                  </a:lnTo>
                  <a:lnTo>
                    <a:pt x="1396794" y="4065219"/>
                  </a:lnTo>
                  <a:lnTo>
                    <a:pt x="1383139" y="4044268"/>
                  </a:lnTo>
                  <a:lnTo>
                    <a:pt x="1401875" y="4025221"/>
                  </a:lnTo>
                  <a:lnTo>
                    <a:pt x="1355829" y="3967447"/>
                  </a:lnTo>
                  <a:lnTo>
                    <a:pt x="1324074" y="3962685"/>
                  </a:lnTo>
                  <a:lnTo>
                    <a:pt x="1259610" y="3976018"/>
                  </a:lnTo>
                  <a:lnTo>
                    <a:pt x="1235159" y="3963638"/>
                  </a:lnTo>
                  <a:lnTo>
                    <a:pt x="1222457" y="3971256"/>
                  </a:lnTo>
                  <a:lnTo>
                    <a:pt x="1211977" y="3971256"/>
                  </a:lnTo>
                  <a:lnTo>
                    <a:pt x="1211025" y="3980779"/>
                  </a:lnTo>
                  <a:lnTo>
                    <a:pt x="1193242" y="3996651"/>
                  </a:lnTo>
                  <a:lnTo>
                    <a:pt x="1162439" y="3986176"/>
                  </a:lnTo>
                  <a:lnTo>
                    <a:pt x="1144338" y="3954749"/>
                  </a:lnTo>
                  <a:lnTo>
                    <a:pt x="1147196" y="3938877"/>
                  </a:lnTo>
                  <a:lnTo>
                    <a:pt x="1135447" y="3935068"/>
                  </a:lnTo>
                  <a:lnTo>
                    <a:pt x="1150054" y="3904276"/>
                  </a:lnTo>
                  <a:lnTo>
                    <a:pt x="1125285" y="3863326"/>
                  </a:lnTo>
                  <a:lnTo>
                    <a:pt x="1140210" y="3836979"/>
                  </a:lnTo>
                  <a:lnTo>
                    <a:pt x="1189749" y="3843645"/>
                  </a:lnTo>
                  <a:lnTo>
                    <a:pt x="1244368" y="3799203"/>
                  </a:lnTo>
                  <a:lnTo>
                    <a:pt x="1248179" y="3762063"/>
                  </a:lnTo>
                  <a:lnTo>
                    <a:pt x="1222774" y="3747460"/>
                  </a:lnTo>
                  <a:lnTo>
                    <a:pt x="1216106" y="3730001"/>
                  </a:lnTo>
                  <a:lnTo>
                    <a:pt x="1189749" y="3725875"/>
                  </a:lnTo>
                  <a:lnTo>
                    <a:pt x="1170695" y="3731271"/>
                  </a:lnTo>
                  <a:lnTo>
                    <a:pt x="1172601" y="3718573"/>
                  </a:lnTo>
                  <a:lnTo>
                    <a:pt x="1162757" y="3684925"/>
                  </a:lnTo>
                  <a:lnTo>
                    <a:pt x="1116076" y="3643340"/>
                  </a:lnTo>
                  <a:lnTo>
                    <a:pt x="1115759" y="3631595"/>
                  </a:lnTo>
                  <a:lnTo>
                    <a:pt x="1071301" y="3535093"/>
                  </a:lnTo>
                  <a:lnTo>
                    <a:pt x="1084956" y="3496047"/>
                  </a:lnTo>
                  <a:lnTo>
                    <a:pt x="1072254" y="3476366"/>
                  </a:lnTo>
                  <a:lnTo>
                    <a:pt x="1075747" y="3416052"/>
                  </a:lnTo>
                  <a:lnTo>
                    <a:pt x="1041768" y="3390975"/>
                  </a:lnTo>
                  <a:lnTo>
                    <a:pt x="988737" y="3390340"/>
                  </a:lnTo>
                  <a:lnTo>
                    <a:pt x="974130" y="3405259"/>
                  </a:lnTo>
                  <a:lnTo>
                    <a:pt x="946502" y="3403355"/>
                  </a:lnTo>
                  <a:lnTo>
                    <a:pt x="930307" y="3363357"/>
                  </a:lnTo>
                  <a:lnTo>
                    <a:pt x="901727" y="3355421"/>
                  </a:lnTo>
                  <a:lnTo>
                    <a:pt x="896329" y="3363992"/>
                  </a:lnTo>
                  <a:lnTo>
                    <a:pt x="864891" y="3364309"/>
                  </a:lnTo>
                  <a:lnTo>
                    <a:pt x="848696" y="3349707"/>
                  </a:lnTo>
                  <a:lnTo>
                    <a:pt x="823291" y="3356056"/>
                  </a:lnTo>
                  <a:lnTo>
                    <a:pt x="807414" y="3345898"/>
                  </a:lnTo>
                  <a:lnTo>
                    <a:pt x="814082" y="3306535"/>
                  </a:lnTo>
                  <a:lnTo>
                    <a:pt x="794076" y="3272887"/>
                  </a:lnTo>
                  <a:lnTo>
                    <a:pt x="785185" y="3225270"/>
                  </a:lnTo>
                  <a:lnTo>
                    <a:pt x="797570" y="3212573"/>
                  </a:lnTo>
                  <a:lnTo>
                    <a:pt x="825832" y="3203684"/>
                  </a:lnTo>
                  <a:lnTo>
                    <a:pt x="828055" y="3145910"/>
                  </a:lnTo>
                  <a:lnTo>
                    <a:pt x="809637" y="3132260"/>
                  </a:lnTo>
                  <a:lnTo>
                    <a:pt x="812177" y="3068772"/>
                  </a:lnTo>
                  <a:lnTo>
                    <a:pt x="776611" y="3062106"/>
                  </a:lnTo>
                  <a:lnTo>
                    <a:pt x="764862" y="3048456"/>
                  </a:lnTo>
                  <a:lnTo>
                    <a:pt x="770577" y="3025600"/>
                  </a:lnTo>
                  <a:lnTo>
                    <a:pt x="752159" y="3003062"/>
                  </a:lnTo>
                  <a:lnTo>
                    <a:pt x="758193" y="3003379"/>
                  </a:lnTo>
                  <a:lnTo>
                    <a:pt x="771213" y="3018299"/>
                  </a:lnTo>
                  <a:lnTo>
                    <a:pt x="775341" y="3037346"/>
                  </a:lnTo>
                  <a:lnTo>
                    <a:pt x="792171" y="3039885"/>
                  </a:lnTo>
                  <a:lnTo>
                    <a:pt x="800745" y="3029727"/>
                  </a:lnTo>
                  <a:lnTo>
                    <a:pt x="800428" y="3012585"/>
                  </a:lnTo>
                  <a:lnTo>
                    <a:pt x="793759" y="2986238"/>
                  </a:lnTo>
                  <a:lnTo>
                    <a:pt x="782962" y="2978619"/>
                  </a:lnTo>
                  <a:lnTo>
                    <a:pt x="767084" y="2985920"/>
                  </a:lnTo>
                  <a:lnTo>
                    <a:pt x="750254" y="2986238"/>
                  </a:lnTo>
                  <a:lnTo>
                    <a:pt x="739775" y="2966874"/>
                  </a:lnTo>
                  <a:lnTo>
                    <a:pt x="743268" y="2954176"/>
                  </a:lnTo>
                  <a:lnTo>
                    <a:pt x="748031" y="2943066"/>
                  </a:lnTo>
                  <a:lnTo>
                    <a:pt x="765497" y="2931638"/>
                  </a:lnTo>
                  <a:lnTo>
                    <a:pt x="764862" y="2903386"/>
                  </a:lnTo>
                  <a:lnTo>
                    <a:pt x="761368" y="2873546"/>
                  </a:lnTo>
                  <a:lnTo>
                    <a:pt x="766449" y="2849738"/>
                  </a:lnTo>
                  <a:lnTo>
                    <a:pt x="765814" y="2845929"/>
                  </a:lnTo>
                  <a:lnTo>
                    <a:pt x="778834" y="2824978"/>
                  </a:lnTo>
                  <a:lnTo>
                    <a:pt x="780422" y="2803074"/>
                  </a:lnTo>
                  <a:lnTo>
                    <a:pt x="786455" y="2802439"/>
                  </a:lnTo>
                  <a:lnTo>
                    <a:pt x="789313" y="2806249"/>
                  </a:lnTo>
                  <a:lnTo>
                    <a:pt x="784550" y="2820216"/>
                  </a:lnTo>
                  <a:lnTo>
                    <a:pt x="796934" y="2803392"/>
                  </a:lnTo>
                  <a:lnTo>
                    <a:pt x="791536" y="2797043"/>
                  </a:lnTo>
                  <a:lnTo>
                    <a:pt x="798205" y="2794821"/>
                  </a:lnTo>
                  <a:lnTo>
                    <a:pt x="790901" y="2788789"/>
                  </a:lnTo>
                  <a:lnTo>
                    <a:pt x="782327" y="2783710"/>
                  </a:lnTo>
                  <a:lnTo>
                    <a:pt x="782962" y="2777362"/>
                  </a:lnTo>
                  <a:lnTo>
                    <a:pt x="771213" y="2762759"/>
                  </a:lnTo>
                  <a:lnTo>
                    <a:pt x="782645" y="2746570"/>
                  </a:lnTo>
                  <a:lnTo>
                    <a:pt x="792171" y="2735142"/>
                  </a:lnTo>
                  <a:lnTo>
                    <a:pt x="779151" y="2705302"/>
                  </a:lnTo>
                  <a:lnTo>
                    <a:pt x="790901" y="2698001"/>
                  </a:lnTo>
                  <a:lnTo>
                    <a:pt x="810907" y="2717683"/>
                  </a:lnTo>
                  <a:lnTo>
                    <a:pt x="822656" y="2699589"/>
                  </a:lnTo>
                  <a:lnTo>
                    <a:pt x="837581" y="2691018"/>
                  </a:lnTo>
                  <a:lnTo>
                    <a:pt x="855682" y="2699589"/>
                  </a:lnTo>
                  <a:lnTo>
                    <a:pt x="886802" y="2657052"/>
                  </a:lnTo>
                  <a:lnTo>
                    <a:pt x="899504" y="2664353"/>
                  </a:lnTo>
                  <a:lnTo>
                    <a:pt x="940786" y="2664988"/>
                  </a:lnTo>
                  <a:lnTo>
                    <a:pt x="985561" y="2668797"/>
                  </a:lnTo>
                  <a:lnTo>
                    <a:pt x="998264" y="2666892"/>
                  </a:lnTo>
                  <a:lnTo>
                    <a:pt x="997946" y="2663718"/>
                  </a:lnTo>
                  <a:lnTo>
                    <a:pt x="994771" y="2658321"/>
                  </a:lnTo>
                  <a:lnTo>
                    <a:pt x="1003027" y="2652925"/>
                  </a:lnTo>
                  <a:lnTo>
                    <a:pt x="1004297" y="2649750"/>
                  </a:lnTo>
                  <a:lnTo>
                    <a:pt x="965873" y="2642767"/>
                  </a:lnTo>
                  <a:lnTo>
                    <a:pt x="977623" y="2636418"/>
                  </a:lnTo>
                  <a:lnTo>
                    <a:pt x="969049" y="2625625"/>
                  </a:lnTo>
                  <a:lnTo>
                    <a:pt x="923638" y="2615784"/>
                  </a:lnTo>
                  <a:lnTo>
                    <a:pt x="896964" y="2625307"/>
                  </a:lnTo>
                  <a:lnTo>
                    <a:pt x="888390" y="2625307"/>
                  </a:lnTo>
                  <a:lnTo>
                    <a:pt x="853459" y="2586897"/>
                  </a:lnTo>
                  <a:lnTo>
                    <a:pt x="839804" y="2590072"/>
                  </a:lnTo>
                  <a:lnTo>
                    <a:pt x="825832" y="2576422"/>
                  </a:lnTo>
                  <a:lnTo>
                    <a:pt x="831865" y="2563724"/>
                  </a:lnTo>
                  <a:lnTo>
                    <a:pt x="821386" y="2561819"/>
                  </a:lnTo>
                  <a:lnTo>
                    <a:pt x="827737" y="2553248"/>
                  </a:lnTo>
                  <a:lnTo>
                    <a:pt x="848696" y="2569755"/>
                  </a:lnTo>
                  <a:lnTo>
                    <a:pt x="855364" y="2565629"/>
                  </a:lnTo>
                  <a:lnTo>
                    <a:pt x="843297" y="2532932"/>
                  </a:lnTo>
                  <a:lnTo>
                    <a:pt x="853777" y="2512933"/>
                  </a:lnTo>
                  <a:lnTo>
                    <a:pt x="849648" y="2510076"/>
                  </a:lnTo>
                  <a:lnTo>
                    <a:pt x="832500" y="2530393"/>
                  </a:lnTo>
                  <a:lnTo>
                    <a:pt x="811542" y="2534519"/>
                  </a:lnTo>
                  <a:lnTo>
                    <a:pt x="801063" y="2548169"/>
                  </a:lnTo>
                  <a:lnTo>
                    <a:pt x="779151" y="2554518"/>
                  </a:lnTo>
                  <a:lnTo>
                    <a:pt x="761686" y="2541186"/>
                  </a:lnTo>
                  <a:lnTo>
                    <a:pt x="749301" y="2542138"/>
                  </a:lnTo>
                  <a:lnTo>
                    <a:pt x="777246" y="2478015"/>
                  </a:lnTo>
                  <a:lnTo>
                    <a:pt x="894741" y="2384053"/>
                  </a:lnTo>
                  <a:lnTo>
                    <a:pt x="907126" y="2330405"/>
                  </a:lnTo>
                  <a:lnTo>
                    <a:pt x="993183" y="2256759"/>
                  </a:lnTo>
                  <a:lnTo>
                    <a:pt x="1070666" y="2163431"/>
                  </a:lnTo>
                  <a:lnTo>
                    <a:pt x="1104009" y="2092325"/>
                  </a:lnTo>
                  <a:lnTo>
                    <a:pt x="1105597" y="2048200"/>
                  </a:lnTo>
                  <a:lnTo>
                    <a:pt x="1082098" y="2026297"/>
                  </a:lnTo>
                  <a:lnTo>
                    <a:pt x="1071301" y="1993600"/>
                  </a:lnTo>
                  <a:lnTo>
                    <a:pt x="1017952" y="1973284"/>
                  </a:lnTo>
                  <a:lnTo>
                    <a:pt x="956982" y="1914875"/>
                  </a:lnTo>
                  <a:lnTo>
                    <a:pt x="1002392" y="1868846"/>
                  </a:lnTo>
                  <a:lnTo>
                    <a:pt x="1005885" y="1790121"/>
                  </a:lnTo>
                  <a:lnTo>
                    <a:pt x="992230" y="1790121"/>
                  </a:lnTo>
                  <a:lnTo>
                    <a:pt x="963333" y="1765995"/>
                  </a:lnTo>
                  <a:lnTo>
                    <a:pt x="960792" y="1713618"/>
                  </a:lnTo>
                  <a:lnTo>
                    <a:pt x="969049" y="1703142"/>
                  </a:lnTo>
                  <a:lnTo>
                    <a:pt x="966826" y="1681874"/>
                  </a:lnTo>
                  <a:lnTo>
                    <a:pt x="938246" y="1683143"/>
                  </a:lnTo>
                  <a:lnTo>
                    <a:pt x="918875" y="1653939"/>
                  </a:lnTo>
                  <a:lnTo>
                    <a:pt x="945232" y="1606005"/>
                  </a:lnTo>
                  <a:lnTo>
                    <a:pt x="926496" y="1555850"/>
                  </a:lnTo>
                  <a:lnTo>
                    <a:pt x="943009" y="1519661"/>
                  </a:lnTo>
                  <a:lnTo>
                    <a:pt x="934435" y="1489504"/>
                  </a:lnTo>
                  <a:lnTo>
                    <a:pt x="936341" y="1471410"/>
                  </a:lnTo>
                  <a:lnTo>
                    <a:pt x="969049" y="1465697"/>
                  </a:lnTo>
                  <a:lnTo>
                    <a:pt x="971907" y="1451094"/>
                  </a:lnTo>
                  <a:lnTo>
                    <a:pt x="948725" y="1418715"/>
                  </a:lnTo>
                  <a:lnTo>
                    <a:pt x="946185" y="1382844"/>
                  </a:lnTo>
                  <a:lnTo>
                    <a:pt x="869337" y="1224442"/>
                  </a:lnTo>
                  <a:lnTo>
                    <a:pt x="862668" y="1168572"/>
                  </a:lnTo>
                  <a:lnTo>
                    <a:pt x="967778" y="980012"/>
                  </a:lnTo>
                  <a:lnTo>
                    <a:pt x="926496" y="959696"/>
                  </a:lnTo>
                  <a:lnTo>
                    <a:pt x="904903" y="920651"/>
                  </a:lnTo>
                  <a:lnTo>
                    <a:pt x="894106" y="896525"/>
                  </a:lnTo>
                  <a:lnTo>
                    <a:pt x="873465" y="868273"/>
                  </a:lnTo>
                  <a:lnTo>
                    <a:pt x="837581" y="843195"/>
                  </a:lnTo>
                  <a:lnTo>
                    <a:pt x="780422" y="768914"/>
                  </a:lnTo>
                  <a:lnTo>
                    <a:pt x="804556" y="707648"/>
                  </a:lnTo>
                  <a:lnTo>
                    <a:pt x="779787" y="692093"/>
                  </a:lnTo>
                  <a:lnTo>
                    <a:pt x="790901" y="686379"/>
                  </a:lnTo>
                  <a:lnTo>
                    <a:pt x="791854" y="686379"/>
                  </a:lnTo>
                  <a:lnTo>
                    <a:pt x="792171" y="685745"/>
                  </a:lnTo>
                  <a:lnTo>
                    <a:pt x="813765" y="674952"/>
                  </a:lnTo>
                  <a:lnTo>
                    <a:pt x="827420" y="667333"/>
                  </a:lnTo>
                  <a:lnTo>
                    <a:pt x="860763" y="635589"/>
                  </a:lnTo>
                  <a:lnTo>
                    <a:pt x="887437" y="614955"/>
                  </a:lnTo>
                  <a:lnTo>
                    <a:pt x="899504" y="577180"/>
                  </a:lnTo>
                  <a:lnTo>
                    <a:pt x="898234" y="565434"/>
                  </a:lnTo>
                  <a:lnTo>
                    <a:pt x="955394" y="542896"/>
                  </a:lnTo>
                  <a:lnTo>
                    <a:pt x="980481" y="502581"/>
                  </a:lnTo>
                  <a:lnTo>
                    <a:pt x="1026208" y="524485"/>
                  </a:lnTo>
                  <a:lnTo>
                    <a:pt x="1038911" y="510835"/>
                  </a:lnTo>
                  <a:lnTo>
                    <a:pt x="1037005" y="450521"/>
                  </a:lnTo>
                  <a:lnTo>
                    <a:pt x="1061457" y="448299"/>
                  </a:lnTo>
                  <a:lnTo>
                    <a:pt x="1093212" y="455282"/>
                  </a:lnTo>
                  <a:lnTo>
                    <a:pt x="1099563" y="473377"/>
                  </a:lnTo>
                  <a:lnTo>
                    <a:pt x="1083050" y="491153"/>
                  </a:lnTo>
                  <a:lnTo>
                    <a:pt x="1087179" y="496550"/>
                  </a:lnTo>
                  <a:lnTo>
                    <a:pt x="1112583" y="471789"/>
                  </a:lnTo>
                  <a:lnTo>
                    <a:pt x="1133542" y="469567"/>
                  </a:lnTo>
                  <a:lnTo>
                    <a:pt x="1121792" y="459092"/>
                  </a:lnTo>
                  <a:lnTo>
                    <a:pt x="1128143" y="429887"/>
                  </a:lnTo>
                  <a:lnTo>
                    <a:pt x="1144021" y="435919"/>
                  </a:lnTo>
                  <a:lnTo>
                    <a:pt x="1154183" y="415920"/>
                  </a:lnTo>
                  <a:lnTo>
                    <a:pt x="1146879" y="400048"/>
                  </a:lnTo>
                  <a:close/>
                  <a:moveTo>
                    <a:pt x="3735388" y="233363"/>
                  </a:moveTo>
                  <a:lnTo>
                    <a:pt x="3778251" y="284876"/>
                  </a:lnTo>
                  <a:lnTo>
                    <a:pt x="3784601" y="303637"/>
                  </a:lnTo>
                  <a:lnTo>
                    <a:pt x="3798571" y="305863"/>
                  </a:lnTo>
                  <a:lnTo>
                    <a:pt x="3807461" y="324623"/>
                  </a:lnTo>
                  <a:lnTo>
                    <a:pt x="3842386" y="340204"/>
                  </a:lnTo>
                  <a:lnTo>
                    <a:pt x="3854133" y="360873"/>
                  </a:lnTo>
                  <a:lnTo>
                    <a:pt x="3866833" y="366279"/>
                  </a:lnTo>
                  <a:lnTo>
                    <a:pt x="3886201" y="413339"/>
                  </a:lnTo>
                  <a:lnTo>
                    <a:pt x="3854768" y="439414"/>
                  </a:lnTo>
                  <a:lnTo>
                    <a:pt x="3846196" y="426377"/>
                  </a:lnTo>
                  <a:lnTo>
                    <a:pt x="3827463" y="444501"/>
                  </a:lnTo>
                  <a:lnTo>
                    <a:pt x="3793491" y="439732"/>
                  </a:lnTo>
                  <a:lnTo>
                    <a:pt x="3795396" y="409206"/>
                  </a:lnTo>
                  <a:lnTo>
                    <a:pt x="3776028" y="388219"/>
                  </a:lnTo>
                  <a:lnTo>
                    <a:pt x="3756978" y="385993"/>
                  </a:lnTo>
                  <a:lnTo>
                    <a:pt x="3749358" y="363099"/>
                  </a:lnTo>
                  <a:lnTo>
                    <a:pt x="3735388" y="357693"/>
                  </a:lnTo>
                  <a:lnTo>
                    <a:pt x="3733801" y="375818"/>
                  </a:lnTo>
                  <a:lnTo>
                    <a:pt x="3756026" y="399030"/>
                  </a:lnTo>
                  <a:lnTo>
                    <a:pt x="3752216" y="414929"/>
                  </a:lnTo>
                  <a:lnTo>
                    <a:pt x="3728403" y="397123"/>
                  </a:lnTo>
                  <a:lnTo>
                    <a:pt x="3714751" y="371048"/>
                  </a:lnTo>
                  <a:lnTo>
                    <a:pt x="3700145" y="312858"/>
                  </a:lnTo>
                  <a:lnTo>
                    <a:pt x="3684588" y="309996"/>
                  </a:lnTo>
                  <a:lnTo>
                    <a:pt x="3687445" y="287738"/>
                  </a:lnTo>
                  <a:lnTo>
                    <a:pt x="3720148" y="300139"/>
                  </a:lnTo>
                  <a:lnTo>
                    <a:pt x="3720148" y="288374"/>
                  </a:lnTo>
                  <a:lnTo>
                    <a:pt x="3695383" y="265161"/>
                  </a:lnTo>
                  <a:lnTo>
                    <a:pt x="3708400" y="255622"/>
                  </a:lnTo>
                  <a:lnTo>
                    <a:pt x="3717608" y="237815"/>
                  </a:lnTo>
                  <a:close/>
                  <a:moveTo>
                    <a:pt x="3189874" y="65088"/>
                  </a:moveTo>
                  <a:lnTo>
                    <a:pt x="3210684" y="68872"/>
                  </a:lnTo>
                  <a:lnTo>
                    <a:pt x="3210684" y="86846"/>
                  </a:lnTo>
                  <a:lnTo>
                    <a:pt x="3216275" y="105766"/>
                  </a:lnTo>
                  <a:lnTo>
                    <a:pt x="3198571" y="111126"/>
                  </a:lnTo>
                  <a:lnTo>
                    <a:pt x="3206957" y="90945"/>
                  </a:lnTo>
                  <a:lnTo>
                    <a:pt x="3187700" y="75494"/>
                  </a:lnTo>
                  <a:close/>
                  <a:moveTo>
                    <a:pt x="3252167" y="0"/>
                  </a:moveTo>
                  <a:lnTo>
                    <a:pt x="3485791" y="0"/>
                  </a:lnTo>
                  <a:lnTo>
                    <a:pt x="3485155" y="2866"/>
                  </a:lnTo>
                  <a:lnTo>
                    <a:pt x="3515074" y="44583"/>
                  </a:lnTo>
                  <a:lnTo>
                    <a:pt x="3552314" y="82159"/>
                  </a:lnTo>
                  <a:lnTo>
                    <a:pt x="3580323" y="102221"/>
                  </a:lnTo>
                  <a:lnTo>
                    <a:pt x="3584779" y="114003"/>
                  </a:lnTo>
                  <a:lnTo>
                    <a:pt x="3602922" y="121965"/>
                  </a:lnTo>
                  <a:lnTo>
                    <a:pt x="3608014" y="133747"/>
                  </a:lnTo>
                  <a:lnTo>
                    <a:pt x="3618836" y="121965"/>
                  </a:lnTo>
                  <a:lnTo>
                    <a:pt x="3630613" y="147122"/>
                  </a:lnTo>
                  <a:lnTo>
                    <a:pt x="3616926" y="158904"/>
                  </a:lnTo>
                  <a:lnTo>
                    <a:pt x="3624565" y="172916"/>
                  </a:lnTo>
                  <a:lnTo>
                    <a:pt x="3609924" y="183424"/>
                  </a:lnTo>
                  <a:lnTo>
                    <a:pt x="3557406" y="157630"/>
                  </a:lnTo>
                  <a:lnTo>
                    <a:pt x="3554542" y="175782"/>
                  </a:lnTo>
                  <a:lnTo>
                    <a:pt x="3578095" y="176419"/>
                  </a:lnTo>
                  <a:lnTo>
                    <a:pt x="3598147" y="192978"/>
                  </a:lnTo>
                  <a:lnTo>
                    <a:pt x="3588599" y="196162"/>
                  </a:lnTo>
                  <a:lnTo>
                    <a:pt x="3590827" y="214313"/>
                  </a:lnTo>
                  <a:lnTo>
                    <a:pt x="3575867" y="207945"/>
                  </a:lnTo>
                  <a:lnTo>
                    <a:pt x="3554542" y="180558"/>
                  </a:lnTo>
                  <a:lnTo>
                    <a:pt x="3537672" y="169094"/>
                  </a:lnTo>
                  <a:lnTo>
                    <a:pt x="3542447" y="151261"/>
                  </a:lnTo>
                  <a:lnTo>
                    <a:pt x="3533853" y="147122"/>
                  </a:lnTo>
                  <a:lnTo>
                    <a:pt x="3528760" y="153490"/>
                  </a:lnTo>
                  <a:lnTo>
                    <a:pt x="3507753" y="150306"/>
                  </a:lnTo>
                  <a:lnTo>
                    <a:pt x="3508708" y="167502"/>
                  </a:lnTo>
                  <a:lnTo>
                    <a:pt x="3525896" y="173553"/>
                  </a:lnTo>
                  <a:lnTo>
                    <a:pt x="3527169" y="198073"/>
                  </a:lnTo>
                  <a:lnTo>
                    <a:pt x="3503934" y="194888"/>
                  </a:lnTo>
                  <a:lnTo>
                    <a:pt x="3483563" y="181195"/>
                  </a:lnTo>
                  <a:lnTo>
                    <a:pt x="3468604" y="190749"/>
                  </a:lnTo>
                  <a:lnTo>
                    <a:pt x="3451416" y="163681"/>
                  </a:lnTo>
                  <a:lnTo>
                    <a:pt x="3427863" y="156357"/>
                  </a:lnTo>
                  <a:lnTo>
                    <a:pt x="3417677" y="170368"/>
                  </a:lnTo>
                  <a:lnTo>
                    <a:pt x="3407174" y="171323"/>
                  </a:lnTo>
                  <a:lnTo>
                    <a:pt x="3423088" y="192659"/>
                  </a:lnTo>
                  <a:lnTo>
                    <a:pt x="3414813" y="203168"/>
                  </a:lnTo>
                  <a:lnTo>
                    <a:pt x="3397943" y="195844"/>
                  </a:lnTo>
                  <a:lnTo>
                    <a:pt x="3371844" y="169731"/>
                  </a:lnTo>
                  <a:lnTo>
                    <a:pt x="3358157" y="171005"/>
                  </a:lnTo>
                  <a:lnTo>
                    <a:pt x="3361340" y="155083"/>
                  </a:lnTo>
                  <a:lnTo>
                    <a:pt x="3390623" y="146166"/>
                  </a:lnTo>
                  <a:lnTo>
                    <a:pt x="3351473" y="134065"/>
                  </a:lnTo>
                  <a:lnTo>
                    <a:pt x="3336832" y="144893"/>
                  </a:lnTo>
                  <a:lnTo>
                    <a:pt x="3324100" y="138524"/>
                  </a:lnTo>
                  <a:lnTo>
                    <a:pt x="3296409" y="152535"/>
                  </a:lnTo>
                  <a:lnTo>
                    <a:pt x="3292271" y="134384"/>
                  </a:lnTo>
                  <a:lnTo>
                    <a:pt x="3272856" y="128333"/>
                  </a:lnTo>
                  <a:lnTo>
                    <a:pt x="3272537" y="91075"/>
                  </a:lnTo>
                  <a:lnTo>
                    <a:pt x="3250257" y="72287"/>
                  </a:lnTo>
                  <a:lnTo>
                    <a:pt x="3263625" y="55410"/>
                  </a:lnTo>
                  <a:lnTo>
                    <a:pt x="3271264" y="59549"/>
                  </a:lnTo>
                  <a:lnTo>
                    <a:pt x="3274765" y="78656"/>
                  </a:lnTo>
                  <a:lnTo>
                    <a:pt x="3303093" y="75153"/>
                  </a:lnTo>
                  <a:lnTo>
                    <a:pt x="3286224" y="60823"/>
                  </a:lnTo>
                  <a:lnTo>
                    <a:pt x="3288134" y="43627"/>
                  </a:lnTo>
                  <a:lnTo>
                    <a:pt x="3310414" y="56047"/>
                  </a:lnTo>
                  <a:lnTo>
                    <a:pt x="3298637" y="38214"/>
                  </a:lnTo>
                  <a:lnTo>
                    <a:pt x="3305003" y="27705"/>
                  </a:lnTo>
                  <a:lnTo>
                    <a:pt x="3292271" y="18152"/>
                  </a:lnTo>
                  <a:lnTo>
                    <a:pt x="3271264" y="34392"/>
                  </a:lnTo>
                  <a:lnTo>
                    <a:pt x="3266490" y="21655"/>
                  </a:lnTo>
                  <a:lnTo>
                    <a:pt x="3247393" y="22610"/>
                  </a:lnTo>
                  <a:lnTo>
                    <a:pt x="3246438" y="5096"/>
                  </a:lnTo>
                  <a:close/>
                  <a:moveTo>
                    <a:pt x="3133725" y="0"/>
                  </a:moveTo>
                  <a:lnTo>
                    <a:pt x="3200873" y="0"/>
                  </a:lnTo>
                  <a:lnTo>
                    <a:pt x="3214688" y="3193"/>
                  </a:lnTo>
                  <a:lnTo>
                    <a:pt x="3208583" y="34801"/>
                  </a:lnTo>
                  <a:lnTo>
                    <a:pt x="3212117" y="53958"/>
                  </a:lnTo>
                  <a:lnTo>
                    <a:pt x="3194126" y="57150"/>
                  </a:lnTo>
                  <a:lnTo>
                    <a:pt x="3174206" y="35121"/>
                  </a:lnTo>
                  <a:lnTo>
                    <a:pt x="3170993" y="15325"/>
                  </a:lnTo>
                  <a:lnTo>
                    <a:pt x="3134689" y="383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5E02195-D5EA-46A9-9A5F-1D7DF98A7BE8}"/>
                </a:ext>
              </a:extLst>
            </p:cNvPr>
            <p:cNvGrpSpPr/>
            <p:nvPr/>
          </p:nvGrpSpPr>
          <p:grpSpPr>
            <a:xfrm>
              <a:off x="5055157" y="2531101"/>
              <a:ext cx="547225" cy="333350"/>
              <a:chOff x="4846638" y="2724150"/>
              <a:chExt cx="588963" cy="358775"/>
            </a:xfrm>
            <a:solidFill>
              <a:schemeClr val="bg1"/>
            </a:solidFill>
          </p:grpSpPr>
          <p:sp>
            <p:nvSpPr>
              <p:cNvPr id="95" name="Freeform 108">
                <a:extLst>
                  <a:ext uri="{FF2B5EF4-FFF2-40B4-BE49-F238E27FC236}">
                    <a16:creationId xmlns:a16="http://schemas.microsoft.com/office/drawing/2014/main" id="{5A7556D9-D937-4A84-9BA6-E421D2FE4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9038" y="2724150"/>
                <a:ext cx="436563" cy="358775"/>
              </a:xfrm>
              <a:custGeom>
                <a:avLst/>
                <a:gdLst>
                  <a:gd name="T0" fmla="*/ 1373 w 1375"/>
                  <a:gd name="T1" fmla="*/ 188 h 1131"/>
                  <a:gd name="T2" fmla="*/ 1338 w 1375"/>
                  <a:gd name="T3" fmla="*/ 122 h 1131"/>
                  <a:gd name="T4" fmla="*/ 1268 w 1375"/>
                  <a:gd name="T5" fmla="*/ 138 h 1131"/>
                  <a:gd name="T6" fmla="*/ 1065 w 1375"/>
                  <a:gd name="T7" fmla="*/ 124 h 1131"/>
                  <a:gd name="T8" fmla="*/ 872 w 1375"/>
                  <a:gd name="T9" fmla="*/ 42 h 1131"/>
                  <a:gd name="T10" fmla="*/ 711 w 1375"/>
                  <a:gd name="T11" fmla="*/ 27 h 1131"/>
                  <a:gd name="T12" fmla="*/ 644 w 1375"/>
                  <a:gd name="T13" fmla="*/ 25 h 1131"/>
                  <a:gd name="T14" fmla="*/ 594 w 1375"/>
                  <a:gd name="T15" fmla="*/ 35 h 1131"/>
                  <a:gd name="T16" fmla="*/ 492 w 1375"/>
                  <a:gd name="T17" fmla="*/ 76 h 1131"/>
                  <a:gd name="T18" fmla="*/ 428 w 1375"/>
                  <a:gd name="T19" fmla="*/ 62 h 1131"/>
                  <a:gd name="T20" fmla="*/ 292 w 1375"/>
                  <a:gd name="T21" fmla="*/ 107 h 1131"/>
                  <a:gd name="T22" fmla="*/ 185 w 1375"/>
                  <a:gd name="T23" fmla="*/ 145 h 1131"/>
                  <a:gd name="T24" fmla="*/ 126 w 1375"/>
                  <a:gd name="T25" fmla="*/ 215 h 1131"/>
                  <a:gd name="T26" fmla="*/ 0 w 1375"/>
                  <a:gd name="T27" fmla="*/ 332 h 1131"/>
                  <a:gd name="T28" fmla="*/ 21 w 1375"/>
                  <a:gd name="T29" fmla="*/ 392 h 1131"/>
                  <a:gd name="T30" fmla="*/ 39 w 1375"/>
                  <a:gd name="T31" fmla="*/ 488 h 1131"/>
                  <a:gd name="T32" fmla="*/ 116 w 1375"/>
                  <a:gd name="T33" fmla="*/ 524 h 1131"/>
                  <a:gd name="T34" fmla="*/ 9 w 1375"/>
                  <a:gd name="T35" fmla="*/ 577 h 1131"/>
                  <a:gd name="T36" fmla="*/ 67 w 1375"/>
                  <a:gd name="T37" fmla="*/ 651 h 1131"/>
                  <a:gd name="T38" fmla="*/ 82 w 1375"/>
                  <a:gd name="T39" fmla="*/ 747 h 1131"/>
                  <a:gd name="T40" fmla="*/ 141 w 1375"/>
                  <a:gd name="T41" fmla="*/ 732 h 1131"/>
                  <a:gd name="T42" fmla="*/ 245 w 1375"/>
                  <a:gd name="T43" fmla="*/ 794 h 1131"/>
                  <a:gd name="T44" fmla="*/ 321 w 1375"/>
                  <a:gd name="T45" fmla="*/ 718 h 1131"/>
                  <a:gd name="T46" fmla="*/ 328 w 1375"/>
                  <a:gd name="T47" fmla="*/ 817 h 1131"/>
                  <a:gd name="T48" fmla="*/ 273 w 1375"/>
                  <a:gd name="T49" fmla="*/ 991 h 1131"/>
                  <a:gd name="T50" fmla="*/ 545 w 1375"/>
                  <a:gd name="T51" fmla="*/ 905 h 1131"/>
                  <a:gd name="T52" fmla="*/ 674 w 1375"/>
                  <a:gd name="T53" fmla="*/ 966 h 1131"/>
                  <a:gd name="T54" fmla="*/ 1026 w 1375"/>
                  <a:gd name="T55" fmla="*/ 1086 h 1131"/>
                  <a:gd name="T56" fmla="*/ 1262 w 1375"/>
                  <a:gd name="T57" fmla="*/ 1120 h 1131"/>
                  <a:gd name="T58" fmla="*/ 1336 w 1375"/>
                  <a:gd name="T59" fmla="*/ 950 h 1131"/>
                  <a:gd name="T60" fmla="*/ 1244 w 1375"/>
                  <a:gd name="T61" fmla="*/ 878 h 1131"/>
                  <a:gd name="T62" fmla="*/ 1199 w 1375"/>
                  <a:gd name="T63" fmla="*/ 798 h 1131"/>
                  <a:gd name="T64" fmla="*/ 1121 w 1375"/>
                  <a:gd name="T65" fmla="*/ 589 h 1131"/>
                  <a:gd name="T66" fmla="*/ 1067 w 1375"/>
                  <a:gd name="T67" fmla="*/ 496 h 1131"/>
                  <a:gd name="T68" fmla="*/ 1068 w 1375"/>
                  <a:gd name="T69" fmla="*/ 486 h 1131"/>
                  <a:gd name="T70" fmla="*/ 1072 w 1375"/>
                  <a:gd name="T71" fmla="*/ 451 h 1131"/>
                  <a:gd name="T72" fmla="*/ 1080 w 1375"/>
                  <a:gd name="T73" fmla="*/ 426 h 1131"/>
                  <a:gd name="T74" fmla="*/ 1086 w 1375"/>
                  <a:gd name="T75" fmla="*/ 416 h 1131"/>
                  <a:gd name="T76" fmla="*/ 1133 w 1375"/>
                  <a:gd name="T77" fmla="*/ 361 h 1131"/>
                  <a:gd name="T78" fmla="*/ 1254 w 1375"/>
                  <a:gd name="T79" fmla="*/ 348 h 1131"/>
                  <a:gd name="T80" fmla="*/ 1314 w 1375"/>
                  <a:gd name="T81" fmla="*/ 355 h 1131"/>
                  <a:gd name="T82" fmla="*/ 1362 w 1375"/>
                  <a:gd name="T83" fmla="*/ 318 h 1131"/>
                  <a:gd name="T84" fmla="*/ 1342 w 1375"/>
                  <a:gd name="T85" fmla="*/ 250 h 1131"/>
                  <a:gd name="T86" fmla="*/ 1351 w 1375"/>
                  <a:gd name="T87" fmla="*/ 218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75" h="1131">
                    <a:moveTo>
                      <a:pt x="1360" y="182"/>
                    </a:moveTo>
                    <a:lnTo>
                      <a:pt x="1373" y="188"/>
                    </a:lnTo>
                    <a:lnTo>
                      <a:pt x="1375" y="168"/>
                    </a:lnTo>
                    <a:lnTo>
                      <a:pt x="1338" y="122"/>
                    </a:lnTo>
                    <a:lnTo>
                      <a:pt x="1287" y="134"/>
                    </a:lnTo>
                    <a:lnTo>
                      <a:pt x="1268" y="138"/>
                    </a:lnTo>
                    <a:lnTo>
                      <a:pt x="1215" y="116"/>
                    </a:lnTo>
                    <a:lnTo>
                      <a:pt x="1065" y="124"/>
                    </a:lnTo>
                    <a:lnTo>
                      <a:pt x="954" y="51"/>
                    </a:lnTo>
                    <a:lnTo>
                      <a:pt x="872" y="42"/>
                    </a:lnTo>
                    <a:lnTo>
                      <a:pt x="761" y="0"/>
                    </a:lnTo>
                    <a:lnTo>
                      <a:pt x="711" y="27"/>
                    </a:lnTo>
                    <a:lnTo>
                      <a:pt x="664" y="8"/>
                    </a:lnTo>
                    <a:lnTo>
                      <a:pt x="644" y="25"/>
                    </a:lnTo>
                    <a:lnTo>
                      <a:pt x="614" y="11"/>
                    </a:lnTo>
                    <a:lnTo>
                      <a:pt x="594" y="35"/>
                    </a:lnTo>
                    <a:lnTo>
                      <a:pt x="625" y="68"/>
                    </a:lnTo>
                    <a:lnTo>
                      <a:pt x="492" y="76"/>
                    </a:lnTo>
                    <a:lnTo>
                      <a:pt x="465" y="86"/>
                    </a:lnTo>
                    <a:lnTo>
                      <a:pt x="428" y="62"/>
                    </a:lnTo>
                    <a:lnTo>
                      <a:pt x="388" y="106"/>
                    </a:lnTo>
                    <a:lnTo>
                      <a:pt x="292" y="107"/>
                    </a:lnTo>
                    <a:lnTo>
                      <a:pt x="249" y="134"/>
                    </a:lnTo>
                    <a:lnTo>
                      <a:pt x="185" y="145"/>
                    </a:lnTo>
                    <a:lnTo>
                      <a:pt x="183" y="194"/>
                    </a:lnTo>
                    <a:lnTo>
                      <a:pt x="126" y="215"/>
                    </a:lnTo>
                    <a:lnTo>
                      <a:pt x="10" y="272"/>
                    </a:lnTo>
                    <a:lnTo>
                      <a:pt x="0" y="332"/>
                    </a:lnTo>
                    <a:lnTo>
                      <a:pt x="51" y="371"/>
                    </a:lnTo>
                    <a:lnTo>
                      <a:pt x="21" y="392"/>
                    </a:lnTo>
                    <a:lnTo>
                      <a:pt x="18" y="461"/>
                    </a:lnTo>
                    <a:lnTo>
                      <a:pt x="39" y="488"/>
                    </a:lnTo>
                    <a:lnTo>
                      <a:pt x="109" y="510"/>
                    </a:lnTo>
                    <a:lnTo>
                      <a:pt x="116" y="524"/>
                    </a:lnTo>
                    <a:lnTo>
                      <a:pt x="53" y="544"/>
                    </a:lnTo>
                    <a:lnTo>
                      <a:pt x="9" y="577"/>
                    </a:lnTo>
                    <a:lnTo>
                      <a:pt x="14" y="601"/>
                    </a:lnTo>
                    <a:lnTo>
                      <a:pt x="67" y="651"/>
                    </a:lnTo>
                    <a:lnTo>
                      <a:pt x="75" y="737"/>
                    </a:lnTo>
                    <a:lnTo>
                      <a:pt x="82" y="747"/>
                    </a:lnTo>
                    <a:lnTo>
                      <a:pt x="102" y="757"/>
                    </a:lnTo>
                    <a:lnTo>
                      <a:pt x="141" y="732"/>
                    </a:lnTo>
                    <a:lnTo>
                      <a:pt x="215" y="808"/>
                    </a:lnTo>
                    <a:lnTo>
                      <a:pt x="245" y="794"/>
                    </a:lnTo>
                    <a:lnTo>
                      <a:pt x="261" y="754"/>
                    </a:lnTo>
                    <a:lnTo>
                      <a:pt x="321" y="718"/>
                    </a:lnTo>
                    <a:lnTo>
                      <a:pt x="345" y="754"/>
                    </a:lnTo>
                    <a:lnTo>
                      <a:pt x="328" y="817"/>
                    </a:lnTo>
                    <a:lnTo>
                      <a:pt x="302" y="860"/>
                    </a:lnTo>
                    <a:lnTo>
                      <a:pt x="273" y="991"/>
                    </a:lnTo>
                    <a:lnTo>
                      <a:pt x="491" y="861"/>
                    </a:lnTo>
                    <a:lnTo>
                      <a:pt x="545" y="905"/>
                    </a:lnTo>
                    <a:lnTo>
                      <a:pt x="642" y="921"/>
                    </a:lnTo>
                    <a:lnTo>
                      <a:pt x="674" y="966"/>
                    </a:lnTo>
                    <a:lnTo>
                      <a:pt x="960" y="1131"/>
                    </a:lnTo>
                    <a:lnTo>
                      <a:pt x="1026" y="1086"/>
                    </a:lnTo>
                    <a:lnTo>
                      <a:pt x="1182" y="1129"/>
                    </a:lnTo>
                    <a:lnTo>
                      <a:pt x="1262" y="1120"/>
                    </a:lnTo>
                    <a:lnTo>
                      <a:pt x="1318" y="1022"/>
                    </a:lnTo>
                    <a:lnTo>
                      <a:pt x="1336" y="950"/>
                    </a:lnTo>
                    <a:lnTo>
                      <a:pt x="1278" y="879"/>
                    </a:lnTo>
                    <a:lnTo>
                      <a:pt x="1244" y="878"/>
                    </a:lnTo>
                    <a:lnTo>
                      <a:pt x="1228" y="825"/>
                    </a:lnTo>
                    <a:lnTo>
                      <a:pt x="1199" y="798"/>
                    </a:lnTo>
                    <a:lnTo>
                      <a:pt x="1155" y="723"/>
                    </a:lnTo>
                    <a:lnTo>
                      <a:pt x="1121" y="589"/>
                    </a:lnTo>
                    <a:lnTo>
                      <a:pt x="1129" y="524"/>
                    </a:lnTo>
                    <a:lnTo>
                      <a:pt x="1067" y="496"/>
                    </a:lnTo>
                    <a:lnTo>
                      <a:pt x="1067" y="496"/>
                    </a:lnTo>
                    <a:lnTo>
                      <a:pt x="1068" y="486"/>
                    </a:lnTo>
                    <a:lnTo>
                      <a:pt x="1070" y="465"/>
                    </a:lnTo>
                    <a:lnTo>
                      <a:pt x="1072" y="451"/>
                    </a:lnTo>
                    <a:lnTo>
                      <a:pt x="1075" y="438"/>
                    </a:lnTo>
                    <a:lnTo>
                      <a:pt x="1080" y="426"/>
                    </a:lnTo>
                    <a:lnTo>
                      <a:pt x="1086" y="416"/>
                    </a:lnTo>
                    <a:lnTo>
                      <a:pt x="1086" y="416"/>
                    </a:lnTo>
                    <a:lnTo>
                      <a:pt x="1106" y="392"/>
                    </a:lnTo>
                    <a:lnTo>
                      <a:pt x="1133" y="361"/>
                    </a:lnTo>
                    <a:lnTo>
                      <a:pt x="1168" y="322"/>
                    </a:lnTo>
                    <a:lnTo>
                      <a:pt x="1254" y="348"/>
                    </a:lnTo>
                    <a:lnTo>
                      <a:pt x="1259" y="381"/>
                    </a:lnTo>
                    <a:lnTo>
                      <a:pt x="1314" y="355"/>
                    </a:lnTo>
                    <a:lnTo>
                      <a:pt x="1321" y="384"/>
                    </a:lnTo>
                    <a:lnTo>
                      <a:pt x="1362" y="318"/>
                    </a:lnTo>
                    <a:lnTo>
                      <a:pt x="1367" y="249"/>
                    </a:lnTo>
                    <a:lnTo>
                      <a:pt x="1342" y="250"/>
                    </a:lnTo>
                    <a:lnTo>
                      <a:pt x="1331" y="241"/>
                    </a:lnTo>
                    <a:lnTo>
                      <a:pt x="1351" y="218"/>
                    </a:lnTo>
                    <a:lnTo>
                      <a:pt x="1360" y="18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109">
                <a:extLst>
                  <a:ext uri="{FF2B5EF4-FFF2-40B4-BE49-F238E27FC236}">
                    <a16:creationId xmlns:a16="http://schemas.microsoft.com/office/drawing/2014/main" id="{F5224455-324F-4CAF-ABD0-F04B2DF5D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6638" y="2914650"/>
                <a:ext cx="133350" cy="125413"/>
              </a:xfrm>
              <a:custGeom>
                <a:avLst/>
                <a:gdLst>
                  <a:gd name="T0" fmla="*/ 383 w 419"/>
                  <a:gd name="T1" fmla="*/ 30 h 394"/>
                  <a:gd name="T2" fmla="*/ 419 w 419"/>
                  <a:gd name="T3" fmla="*/ 72 h 394"/>
                  <a:gd name="T4" fmla="*/ 417 w 419"/>
                  <a:gd name="T5" fmla="*/ 102 h 394"/>
                  <a:gd name="T6" fmla="*/ 384 w 419"/>
                  <a:gd name="T7" fmla="*/ 93 h 394"/>
                  <a:gd name="T8" fmla="*/ 354 w 419"/>
                  <a:gd name="T9" fmla="*/ 120 h 394"/>
                  <a:gd name="T10" fmla="*/ 327 w 419"/>
                  <a:gd name="T11" fmla="*/ 153 h 394"/>
                  <a:gd name="T12" fmla="*/ 281 w 419"/>
                  <a:gd name="T13" fmla="*/ 174 h 394"/>
                  <a:gd name="T14" fmla="*/ 271 w 419"/>
                  <a:gd name="T15" fmla="*/ 224 h 394"/>
                  <a:gd name="T16" fmla="*/ 171 w 419"/>
                  <a:gd name="T17" fmla="*/ 201 h 394"/>
                  <a:gd name="T18" fmla="*/ 148 w 419"/>
                  <a:gd name="T19" fmla="*/ 221 h 394"/>
                  <a:gd name="T20" fmla="*/ 139 w 419"/>
                  <a:gd name="T21" fmla="*/ 297 h 394"/>
                  <a:gd name="T22" fmla="*/ 66 w 419"/>
                  <a:gd name="T23" fmla="*/ 394 h 394"/>
                  <a:gd name="T24" fmla="*/ 26 w 419"/>
                  <a:gd name="T25" fmla="*/ 338 h 394"/>
                  <a:gd name="T26" fmla="*/ 48 w 419"/>
                  <a:gd name="T27" fmla="*/ 298 h 394"/>
                  <a:gd name="T28" fmla="*/ 109 w 419"/>
                  <a:gd name="T29" fmla="*/ 275 h 394"/>
                  <a:gd name="T30" fmla="*/ 112 w 419"/>
                  <a:gd name="T31" fmla="*/ 255 h 394"/>
                  <a:gd name="T32" fmla="*/ 37 w 419"/>
                  <a:gd name="T33" fmla="*/ 189 h 394"/>
                  <a:gd name="T34" fmla="*/ 0 w 419"/>
                  <a:gd name="T35" fmla="*/ 136 h 394"/>
                  <a:gd name="T36" fmla="*/ 57 w 419"/>
                  <a:gd name="T37" fmla="*/ 132 h 394"/>
                  <a:gd name="T38" fmla="*/ 9 w 419"/>
                  <a:gd name="T39" fmla="*/ 57 h 394"/>
                  <a:gd name="T40" fmla="*/ 26 w 419"/>
                  <a:gd name="T41" fmla="*/ 40 h 394"/>
                  <a:gd name="T42" fmla="*/ 93 w 419"/>
                  <a:gd name="T43" fmla="*/ 85 h 394"/>
                  <a:gd name="T44" fmla="*/ 100 w 419"/>
                  <a:gd name="T45" fmla="*/ 52 h 394"/>
                  <a:gd name="T46" fmla="*/ 146 w 419"/>
                  <a:gd name="T47" fmla="*/ 75 h 394"/>
                  <a:gd name="T48" fmla="*/ 113 w 419"/>
                  <a:gd name="T49" fmla="*/ 52 h 394"/>
                  <a:gd name="T50" fmla="*/ 185 w 419"/>
                  <a:gd name="T51" fmla="*/ 2 h 394"/>
                  <a:gd name="T52" fmla="*/ 236 w 419"/>
                  <a:gd name="T53" fmla="*/ 14 h 394"/>
                  <a:gd name="T54" fmla="*/ 349 w 419"/>
                  <a:gd name="T55" fmla="*/ 0 h 394"/>
                  <a:gd name="T56" fmla="*/ 383 w 419"/>
                  <a:gd name="T57" fmla="*/ 3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19" h="394">
                    <a:moveTo>
                      <a:pt x="383" y="30"/>
                    </a:moveTo>
                    <a:lnTo>
                      <a:pt x="419" y="72"/>
                    </a:lnTo>
                    <a:lnTo>
                      <a:pt x="417" y="102"/>
                    </a:lnTo>
                    <a:lnTo>
                      <a:pt x="384" y="93"/>
                    </a:lnTo>
                    <a:lnTo>
                      <a:pt x="354" y="120"/>
                    </a:lnTo>
                    <a:lnTo>
                      <a:pt x="327" y="153"/>
                    </a:lnTo>
                    <a:lnTo>
                      <a:pt x="281" y="174"/>
                    </a:lnTo>
                    <a:lnTo>
                      <a:pt x="271" y="224"/>
                    </a:lnTo>
                    <a:lnTo>
                      <a:pt x="171" y="201"/>
                    </a:lnTo>
                    <a:lnTo>
                      <a:pt x="148" y="221"/>
                    </a:lnTo>
                    <a:lnTo>
                      <a:pt x="139" y="297"/>
                    </a:lnTo>
                    <a:lnTo>
                      <a:pt x="66" y="394"/>
                    </a:lnTo>
                    <a:lnTo>
                      <a:pt x="26" y="338"/>
                    </a:lnTo>
                    <a:lnTo>
                      <a:pt x="48" y="298"/>
                    </a:lnTo>
                    <a:lnTo>
                      <a:pt x="109" y="275"/>
                    </a:lnTo>
                    <a:lnTo>
                      <a:pt x="112" y="255"/>
                    </a:lnTo>
                    <a:lnTo>
                      <a:pt x="37" y="189"/>
                    </a:lnTo>
                    <a:lnTo>
                      <a:pt x="0" y="136"/>
                    </a:lnTo>
                    <a:lnTo>
                      <a:pt x="57" y="132"/>
                    </a:lnTo>
                    <a:lnTo>
                      <a:pt x="9" y="57"/>
                    </a:lnTo>
                    <a:lnTo>
                      <a:pt x="26" y="40"/>
                    </a:lnTo>
                    <a:lnTo>
                      <a:pt x="93" y="85"/>
                    </a:lnTo>
                    <a:lnTo>
                      <a:pt x="100" y="52"/>
                    </a:lnTo>
                    <a:lnTo>
                      <a:pt x="146" y="75"/>
                    </a:lnTo>
                    <a:lnTo>
                      <a:pt x="113" y="52"/>
                    </a:lnTo>
                    <a:lnTo>
                      <a:pt x="185" y="2"/>
                    </a:lnTo>
                    <a:lnTo>
                      <a:pt x="236" y="14"/>
                    </a:lnTo>
                    <a:lnTo>
                      <a:pt x="349" y="0"/>
                    </a:lnTo>
                    <a:lnTo>
                      <a:pt x="383" y="3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110">
                <a:extLst>
                  <a:ext uri="{FF2B5EF4-FFF2-40B4-BE49-F238E27FC236}">
                    <a16:creationId xmlns:a16="http://schemas.microsoft.com/office/drawing/2014/main" id="{AADCBCCC-DE7A-40DA-ABDD-827151F14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8875" y="2900363"/>
                <a:ext cx="23813" cy="26988"/>
              </a:xfrm>
              <a:custGeom>
                <a:avLst/>
                <a:gdLst>
                  <a:gd name="T0" fmla="*/ 49 w 73"/>
                  <a:gd name="T1" fmla="*/ 0 h 87"/>
                  <a:gd name="T2" fmla="*/ 73 w 73"/>
                  <a:gd name="T3" fmla="*/ 59 h 87"/>
                  <a:gd name="T4" fmla="*/ 43 w 73"/>
                  <a:gd name="T5" fmla="*/ 87 h 87"/>
                  <a:gd name="T6" fmla="*/ 3 w 73"/>
                  <a:gd name="T7" fmla="*/ 60 h 87"/>
                  <a:gd name="T8" fmla="*/ 0 w 73"/>
                  <a:gd name="T9" fmla="*/ 23 h 87"/>
                  <a:gd name="T10" fmla="*/ 49 w 73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87">
                    <a:moveTo>
                      <a:pt x="49" y="0"/>
                    </a:moveTo>
                    <a:lnTo>
                      <a:pt x="73" y="59"/>
                    </a:lnTo>
                    <a:lnTo>
                      <a:pt x="43" y="87"/>
                    </a:lnTo>
                    <a:lnTo>
                      <a:pt x="3" y="60"/>
                    </a:lnTo>
                    <a:lnTo>
                      <a:pt x="0" y="23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Freeform 111">
                <a:extLst>
                  <a:ext uri="{FF2B5EF4-FFF2-40B4-BE49-F238E27FC236}">
                    <a16:creationId xmlns:a16="http://schemas.microsoft.com/office/drawing/2014/main" id="{42C22977-4734-444B-A39A-66561C9A0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7288" y="2832100"/>
                <a:ext cx="22225" cy="19050"/>
              </a:xfrm>
              <a:custGeom>
                <a:avLst/>
                <a:gdLst>
                  <a:gd name="T0" fmla="*/ 0 w 70"/>
                  <a:gd name="T1" fmla="*/ 31 h 61"/>
                  <a:gd name="T2" fmla="*/ 7 w 70"/>
                  <a:gd name="T3" fmla="*/ 4 h 61"/>
                  <a:gd name="T4" fmla="*/ 64 w 70"/>
                  <a:gd name="T5" fmla="*/ 0 h 61"/>
                  <a:gd name="T6" fmla="*/ 70 w 70"/>
                  <a:gd name="T7" fmla="*/ 43 h 61"/>
                  <a:gd name="T8" fmla="*/ 37 w 70"/>
                  <a:gd name="T9" fmla="*/ 40 h 61"/>
                  <a:gd name="T10" fmla="*/ 37 w 70"/>
                  <a:gd name="T11" fmla="*/ 40 h 61"/>
                  <a:gd name="T12" fmla="*/ 36 w 70"/>
                  <a:gd name="T13" fmla="*/ 43 h 61"/>
                  <a:gd name="T14" fmla="*/ 32 w 70"/>
                  <a:gd name="T15" fmla="*/ 49 h 61"/>
                  <a:gd name="T16" fmla="*/ 27 w 70"/>
                  <a:gd name="T17" fmla="*/ 55 h 61"/>
                  <a:gd name="T18" fmla="*/ 23 w 70"/>
                  <a:gd name="T19" fmla="*/ 59 h 61"/>
                  <a:gd name="T20" fmla="*/ 20 w 70"/>
                  <a:gd name="T21" fmla="*/ 60 h 61"/>
                  <a:gd name="T22" fmla="*/ 20 w 70"/>
                  <a:gd name="T23" fmla="*/ 60 h 61"/>
                  <a:gd name="T24" fmla="*/ 18 w 70"/>
                  <a:gd name="T25" fmla="*/ 61 h 61"/>
                  <a:gd name="T26" fmla="*/ 17 w 70"/>
                  <a:gd name="T27" fmla="*/ 60 h 61"/>
                  <a:gd name="T28" fmla="*/ 13 w 70"/>
                  <a:gd name="T29" fmla="*/ 57 h 61"/>
                  <a:gd name="T30" fmla="*/ 9 w 70"/>
                  <a:gd name="T31" fmla="*/ 52 h 61"/>
                  <a:gd name="T32" fmla="*/ 7 w 70"/>
                  <a:gd name="T33" fmla="*/ 47 h 61"/>
                  <a:gd name="T34" fmla="*/ 2 w 70"/>
                  <a:gd name="T35" fmla="*/ 35 h 61"/>
                  <a:gd name="T36" fmla="*/ 0 w 70"/>
                  <a:gd name="T37" fmla="*/ 31 h 61"/>
                  <a:gd name="T38" fmla="*/ 0 w 70"/>
                  <a:gd name="T39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61">
                    <a:moveTo>
                      <a:pt x="0" y="31"/>
                    </a:moveTo>
                    <a:lnTo>
                      <a:pt x="7" y="4"/>
                    </a:lnTo>
                    <a:lnTo>
                      <a:pt x="64" y="0"/>
                    </a:lnTo>
                    <a:lnTo>
                      <a:pt x="70" y="43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6" y="43"/>
                    </a:lnTo>
                    <a:lnTo>
                      <a:pt x="32" y="49"/>
                    </a:lnTo>
                    <a:lnTo>
                      <a:pt x="27" y="55"/>
                    </a:lnTo>
                    <a:lnTo>
                      <a:pt x="23" y="59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8" y="61"/>
                    </a:lnTo>
                    <a:lnTo>
                      <a:pt x="17" y="60"/>
                    </a:lnTo>
                    <a:lnTo>
                      <a:pt x="13" y="57"/>
                    </a:lnTo>
                    <a:lnTo>
                      <a:pt x="9" y="52"/>
                    </a:lnTo>
                    <a:lnTo>
                      <a:pt x="7" y="47"/>
                    </a:lnTo>
                    <a:lnTo>
                      <a:pt x="2" y="35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112">
                <a:extLst>
                  <a:ext uri="{FF2B5EF4-FFF2-40B4-BE49-F238E27FC236}">
                    <a16:creationId xmlns:a16="http://schemas.microsoft.com/office/drawing/2014/main" id="{9A517138-2F70-4BDD-B7CB-06FDA9A21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5688" y="2840038"/>
                <a:ext cx="87313" cy="60325"/>
              </a:xfrm>
              <a:custGeom>
                <a:avLst/>
                <a:gdLst>
                  <a:gd name="T0" fmla="*/ 11 w 274"/>
                  <a:gd name="T1" fmla="*/ 95 h 190"/>
                  <a:gd name="T2" fmla="*/ 0 w 274"/>
                  <a:gd name="T3" fmla="*/ 72 h 190"/>
                  <a:gd name="T4" fmla="*/ 57 w 274"/>
                  <a:gd name="T5" fmla="*/ 55 h 190"/>
                  <a:gd name="T6" fmla="*/ 97 w 274"/>
                  <a:gd name="T7" fmla="*/ 54 h 190"/>
                  <a:gd name="T8" fmla="*/ 127 w 274"/>
                  <a:gd name="T9" fmla="*/ 27 h 190"/>
                  <a:gd name="T10" fmla="*/ 143 w 274"/>
                  <a:gd name="T11" fmla="*/ 0 h 190"/>
                  <a:gd name="T12" fmla="*/ 223 w 274"/>
                  <a:gd name="T13" fmla="*/ 6 h 190"/>
                  <a:gd name="T14" fmla="*/ 254 w 274"/>
                  <a:gd name="T15" fmla="*/ 49 h 190"/>
                  <a:gd name="T16" fmla="*/ 274 w 274"/>
                  <a:gd name="T17" fmla="*/ 102 h 190"/>
                  <a:gd name="T18" fmla="*/ 258 w 274"/>
                  <a:gd name="T19" fmla="*/ 113 h 190"/>
                  <a:gd name="T20" fmla="*/ 241 w 274"/>
                  <a:gd name="T21" fmla="*/ 96 h 190"/>
                  <a:gd name="T22" fmla="*/ 214 w 274"/>
                  <a:gd name="T23" fmla="*/ 116 h 190"/>
                  <a:gd name="T24" fmla="*/ 192 w 274"/>
                  <a:gd name="T25" fmla="*/ 156 h 190"/>
                  <a:gd name="T26" fmla="*/ 172 w 274"/>
                  <a:gd name="T27" fmla="*/ 190 h 190"/>
                  <a:gd name="T28" fmla="*/ 132 w 274"/>
                  <a:gd name="T29" fmla="*/ 190 h 190"/>
                  <a:gd name="T30" fmla="*/ 98 w 274"/>
                  <a:gd name="T31" fmla="*/ 161 h 190"/>
                  <a:gd name="T32" fmla="*/ 104 w 274"/>
                  <a:gd name="T33" fmla="*/ 111 h 190"/>
                  <a:gd name="T34" fmla="*/ 52 w 274"/>
                  <a:gd name="T35" fmla="*/ 101 h 190"/>
                  <a:gd name="T36" fmla="*/ 11 w 274"/>
                  <a:gd name="T37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" h="190">
                    <a:moveTo>
                      <a:pt x="11" y="95"/>
                    </a:moveTo>
                    <a:lnTo>
                      <a:pt x="0" y="72"/>
                    </a:lnTo>
                    <a:lnTo>
                      <a:pt x="57" y="55"/>
                    </a:lnTo>
                    <a:lnTo>
                      <a:pt x="97" y="54"/>
                    </a:lnTo>
                    <a:lnTo>
                      <a:pt x="127" y="27"/>
                    </a:lnTo>
                    <a:lnTo>
                      <a:pt x="143" y="0"/>
                    </a:lnTo>
                    <a:lnTo>
                      <a:pt x="223" y="6"/>
                    </a:lnTo>
                    <a:lnTo>
                      <a:pt x="254" y="49"/>
                    </a:lnTo>
                    <a:lnTo>
                      <a:pt x="274" y="102"/>
                    </a:lnTo>
                    <a:lnTo>
                      <a:pt x="258" y="113"/>
                    </a:lnTo>
                    <a:lnTo>
                      <a:pt x="241" y="96"/>
                    </a:lnTo>
                    <a:lnTo>
                      <a:pt x="214" y="116"/>
                    </a:lnTo>
                    <a:lnTo>
                      <a:pt x="192" y="156"/>
                    </a:lnTo>
                    <a:lnTo>
                      <a:pt x="172" y="190"/>
                    </a:lnTo>
                    <a:lnTo>
                      <a:pt x="132" y="190"/>
                    </a:lnTo>
                    <a:lnTo>
                      <a:pt x="98" y="161"/>
                    </a:lnTo>
                    <a:lnTo>
                      <a:pt x="104" y="111"/>
                    </a:lnTo>
                    <a:lnTo>
                      <a:pt x="52" y="101"/>
                    </a:lnTo>
                    <a:lnTo>
                      <a:pt x="11" y="95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00" name="Freeform 113">
              <a:extLst>
                <a:ext uri="{FF2B5EF4-FFF2-40B4-BE49-F238E27FC236}">
                  <a16:creationId xmlns:a16="http://schemas.microsoft.com/office/drawing/2014/main" id="{2B40BF19-89BB-478F-90AA-951382746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557" y="2784801"/>
              <a:ext cx="671125" cy="382025"/>
            </a:xfrm>
            <a:custGeom>
              <a:avLst/>
              <a:gdLst>
                <a:gd name="T0" fmla="*/ 545 w 2273"/>
                <a:gd name="T1" fmla="*/ 975 h 1292"/>
                <a:gd name="T2" fmla="*/ 869 w 2273"/>
                <a:gd name="T3" fmla="*/ 973 h 1292"/>
                <a:gd name="T4" fmla="*/ 1184 w 2273"/>
                <a:gd name="T5" fmla="*/ 952 h 1292"/>
                <a:gd name="T6" fmla="*/ 1453 w 2273"/>
                <a:gd name="T7" fmla="*/ 1096 h 1292"/>
                <a:gd name="T8" fmla="*/ 1752 w 2273"/>
                <a:gd name="T9" fmla="*/ 1292 h 1292"/>
                <a:gd name="T10" fmla="*/ 1992 w 2273"/>
                <a:gd name="T11" fmla="*/ 1277 h 1292"/>
                <a:gd name="T12" fmla="*/ 2111 w 2273"/>
                <a:gd name="T13" fmla="*/ 1165 h 1292"/>
                <a:gd name="T14" fmla="*/ 2229 w 2273"/>
                <a:gd name="T15" fmla="*/ 974 h 1292"/>
                <a:gd name="T16" fmla="*/ 2138 w 2273"/>
                <a:gd name="T17" fmla="*/ 718 h 1292"/>
                <a:gd name="T18" fmla="*/ 2266 w 2273"/>
                <a:gd name="T19" fmla="*/ 650 h 1292"/>
                <a:gd name="T20" fmla="*/ 2215 w 2273"/>
                <a:gd name="T21" fmla="*/ 425 h 1292"/>
                <a:gd name="T22" fmla="*/ 2111 w 2273"/>
                <a:gd name="T23" fmla="*/ 204 h 1292"/>
                <a:gd name="T24" fmla="*/ 2018 w 2273"/>
                <a:gd name="T25" fmla="*/ 259 h 1292"/>
                <a:gd name="T26" fmla="*/ 1782 w 2273"/>
                <a:gd name="T27" fmla="*/ 225 h 1292"/>
                <a:gd name="T28" fmla="*/ 1430 w 2273"/>
                <a:gd name="T29" fmla="*/ 105 h 1292"/>
                <a:gd name="T30" fmla="*/ 1301 w 2273"/>
                <a:gd name="T31" fmla="*/ 44 h 1292"/>
                <a:gd name="T32" fmla="*/ 1029 w 2273"/>
                <a:gd name="T33" fmla="*/ 130 h 1292"/>
                <a:gd name="T34" fmla="*/ 1033 w 2273"/>
                <a:gd name="T35" fmla="*/ 531 h 1292"/>
                <a:gd name="T36" fmla="*/ 953 w 2273"/>
                <a:gd name="T37" fmla="*/ 631 h 1292"/>
                <a:gd name="T38" fmla="*/ 844 w 2273"/>
                <a:gd name="T39" fmla="*/ 652 h 1292"/>
                <a:gd name="T40" fmla="*/ 717 w 2273"/>
                <a:gd name="T41" fmla="*/ 573 h 1292"/>
                <a:gd name="T42" fmla="*/ 693 w 2273"/>
                <a:gd name="T43" fmla="*/ 514 h 1292"/>
                <a:gd name="T44" fmla="*/ 656 w 2273"/>
                <a:gd name="T45" fmla="*/ 448 h 1292"/>
                <a:gd name="T46" fmla="*/ 659 w 2273"/>
                <a:gd name="T47" fmla="*/ 531 h 1292"/>
                <a:gd name="T48" fmla="*/ 646 w 2273"/>
                <a:gd name="T49" fmla="*/ 435 h 1292"/>
                <a:gd name="T50" fmla="*/ 511 w 2273"/>
                <a:gd name="T51" fmla="*/ 307 h 1292"/>
                <a:gd name="T52" fmla="*/ 490 w 2273"/>
                <a:gd name="T53" fmla="*/ 226 h 1292"/>
                <a:gd name="T54" fmla="*/ 367 w 2273"/>
                <a:gd name="T55" fmla="*/ 294 h 1292"/>
                <a:gd name="T56" fmla="*/ 172 w 2273"/>
                <a:gd name="T57" fmla="*/ 403 h 1292"/>
                <a:gd name="T58" fmla="*/ 133 w 2273"/>
                <a:gd name="T59" fmla="*/ 602 h 1292"/>
                <a:gd name="T60" fmla="*/ 0 w 2273"/>
                <a:gd name="T61" fmla="*/ 846 h 1292"/>
                <a:gd name="T62" fmla="*/ 62 w 2273"/>
                <a:gd name="T63" fmla="*/ 1113 h 1292"/>
                <a:gd name="T64" fmla="*/ 407 w 2273"/>
                <a:gd name="T65" fmla="*/ 994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73" h="1292">
                  <a:moveTo>
                    <a:pt x="407" y="994"/>
                  </a:moveTo>
                  <a:lnTo>
                    <a:pt x="545" y="975"/>
                  </a:lnTo>
                  <a:lnTo>
                    <a:pt x="665" y="996"/>
                  </a:lnTo>
                  <a:lnTo>
                    <a:pt x="869" y="973"/>
                  </a:lnTo>
                  <a:lnTo>
                    <a:pt x="1069" y="1002"/>
                  </a:lnTo>
                  <a:lnTo>
                    <a:pt x="1184" y="952"/>
                  </a:lnTo>
                  <a:lnTo>
                    <a:pt x="1292" y="1071"/>
                  </a:lnTo>
                  <a:lnTo>
                    <a:pt x="1453" y="1096"/>
                  </a:lnTo>
                  <a:lnTo>
                    <a:pt x="1632" y="1245"/>
                  </a:lnTo>
                  <a:lnTo>
                    <a:pt x="1752" y="1292"/>
                  </a:lnTo>
                  <a:lnTo>
                    <a:pt x="1885" y="1220"/>
                  </a:lnTo>
                  <a:lnTo>
                    <a:pt x="1992" y="1277"/>
                  </a:lnTo>
                  <a:lnTo>
                    <a:pt x="2067" y="1254"/>
                  </a:lnTo>
                  <a:lnTo>
                    <a:pt x="2111" y="1165"/>
                  </a:lnTo>
                  <a:lnTo>
                    <a:pt x="2208" y="1098"/>
                  </a:lnTo>
                  <a:lnTo>
                    <a:pt x="2229" y="974"/>
                  </a:lnTo>
                  <a:lnTo>
                    <a:pt x="2166" y="868"/>
                  </a:lnTo>
                  <a:lnTo>
                    <a:pt x="2138" y="718"/>
                  </a:lnTo>
                  <a:lnTo>
                    <a:pt x="2177" y="678"/>
                  </a:lnTo>
                  <a:lnTo>
                    <a:pt x="2266" y="650"/>
                  </a:lnTo>
                  <a:lnTo>
                    <a:pt x="2273" y="468"/>
                  </a:lnTo>
                  <a:lnTo>
                    <a:pt x="2215" y="425"/>
                  </a:lnTo>
                  <a:lnTo>
                    <a:pt x="2223" y="225"/>
                  </a:lnTo>
                  <a:lnTo>
                    <a:pt x="2111" y="204"/>
                  </a:lnTo>
                  <a:lnTo>
                    <a:pt x="2074" y="161"/>
                  </a:lnTo>
                  <a:lnTo>
                    <a:pt x="2018" y="259"/>
                  </a:lnTo>
                  <a:lnTo>
                    <a:pt x="1938" y="268"/>
                  </a:lnTo>
                  <a:lnTo>
                    <a:pt x="1782" y="225"/>
                  </a:lnTo>
                  <a:lnTo>
                    <a:pt x="1716" y="270"/>
                  </a:lnTo>
                  <a:lnTo>
                    <a:pt x="1430" y="105"/>
                  </a:lnTo>
                  <a:lnTo>
                    <a:pt x="1398" y="60"/>
                  </a:lnTo>
                  <a:lnTo>
                    <a:pt x="1301" y="44"/>
                  </a:lnTo>
                  <a:lnTo>
                    <a:pt x="1247" y="0"/>
                  </a:lnTo>
                  <a:lnTo>
                    <a:pt x="1029" y="130"/>
                  </a:lnTo>
                  <a:lnTo>
                    <a:pt x="1043" y="445"/>
                  </a:lnTo>
                  <a:lnTo>
                    <a:pt x="1033" y="531"/>
                  </a:lnTo>
                  <a:lnTo>
                    <a:pt x="963" y="587"/>
                  </a:lnTo>
                  <a:lnTo>
                    <a:pt x="953" y="631"/>
                  </a:lnTo>
                  <a:lnTo>
                    <a:pt x="927" y="628"/>
                  </a:lnTo>
                  <a:lnTo>
                    <a:pt x="844" y="652"/>
                  </a:lnTo>
                  <a:lnTo>
                    <a:pt x="747" y="616"/>
                  </a:lnTo>
                  <a:lnTo>
                    <a:pt x="717" y="573"/>
                  </a:lnTo>
                  <a:lnTo>
                    <a:pt x="703" y="547"/>
                  </a:lnTo>
                  <a:lnTo>
                    <a:pt x="693" y="514"/>
                  </a:lnTo>
                  <a:lnTo>
                    <a:pt x="686" y="487"/>
                  </a:lnTo>
                  <a:lnTo>
                    <a:pt x="656" y="448"/>
                  </a:lnTo>
                  <a:lnTo>
                    <a:pt x="649" y="465"/>
                  </a:lnTo>
                  <a:lnTo>
                    <a:pt x="659" y="531"/>
                  </a:lnTo>
                  <a:lnTo>
                    <a:pt x="629" y="512"/>
                  </a:lnTo>
                  <a:lnTo>
                    <a:pt x="646" y="435"/>
                  </a:lnTo>
                  <a:lnTo>
                    <a:pt x="541" y="346"/>
                  </a:lnTo>
                  <a:lnTo>
                    <a:pt x="511" y="307"/>
                  </a:lnTo>
                  <a:lnTo>
                    <a:pt x="507" y="243"/>
                  </a:lnTo>
                  <a:lnTo>
                    <a:pt x="490" y="226"/>
                  </a:lnTo>
                  <a:lnTo>
                    <a:pt x="448" y="258"/>
                  </a:lnTo>
                  <a:lnTo>
                    <a:pt x="367" y="294"/>
                  </a:lnTo>
                  <a:lnTo>
                    <a:pt x="287" y="296"/>
                  </a:lnTo>
                  <a:lnTo>
                    <a:pt x="172" y="403"/>
                  </a:lnTo>
                  <a:lnTo>
                    <a:pt x="136" y="473"/>
                  </a:lnTo>
                  <a:lnTo>
                    <a:pt x="133" y="602"/>
                  </a:lnTo>
                  <a:lnTo>
                    <a:pt x="45" y="739"/>
                  </a:lnTo>
                  <a:lnTo>
                    <a:pt x="0" y="846"/>
                  </a:lnTo>
                  <a:lnTo>
                    <a:pt x="4" y="989"/>
                  </a:lnTo>
                  <a:lnTo>
                    <a:pt x="62" y="1113"/>
                  </a:lnTo>
                  <a:lnTo>
                    <a:pt x="296" y="977"/>
                  </a:lnTo>
                  <a:lnTo>
                    <a:pt x="407" y="99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114">
              <a:extLst>
                <a:ext uri="{FF2B5EF4-FFF2-40B4-BE49-F238E27FC236}">
                  <a16:creationId xmlns:a16="http://schemas.microsoft.com/office/drawing/2014/main" id="{D455DB1F-028B-4458-9D57-332FD0529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732" y="3066526"/>
              <a:ext cx="498550" cy="407100"/>
            </a:xfrm>
            <a:custGeom>
              <a:avLst/>
              <a:gdLst>
                <a:gd name="T0" fmla="*/ 249 w 1690"/>
                <a:gd name="T1" fmla="*/ 694 h 1384"/>
                <a:gd name="T2" fmla="*/ 333 w 1690"/>
                <a:gd name="T3" fmla="*/ 720 h 1384"/>
                <a:gd name="T4" fmla="*/ 462 w 1690"/>
                <a:gd name="T5" fmla="*/ 718 h 1384"/>
                <a:gd name="T6" fmla="*/ 557 w 1690"/>
                <a:gd name="T7" fmla="*/ 833 h 1384"/>
                <a:gd name="T8" fmla="*/ 514 w 1690"/>
                <a:gd name="T9" fmla="*/ 957 h 1384"/>
                <a:gd name="T10" fmla="*/ 555 w 1690"/>
                <a:gd name="T11" fmla="*/ 1098 h 1384"/>
                <a:gd name="T12" fmla="*/ 595 w 1690"/>
                <a:gd name="T13" fmla="*/ 1094 h 1384"/>
                <a:gd name="T14" fmla="*/ 680 w 1690"/>
                <a:gd name="T15" fmla="*/ 1151 h 1384"/>
                <a:gd name="T16" fmla="*/ 788 w 1690"/>
                <a:gd name="T17" fmla="*/ 1251 h 1384"/>
                <a:gd name="T18" fmla="*/ 789 w 1690"/>
                <a:gd name="T19" fmla="*/ 1384 h 1384"/>
                <a:gd name="T20" fmla="*/ 819 w 1690"/>
                <a:gd name="T21" fmla="*/ 1357 h 1384"/>
                <a:gd name="T22" fmla="*/ 966 w 1690"/>
                <a:gd name="T23" fmla="*/ 1342 h 1384"/>
                <a:gd name="T24" fmla="*/ 1045 w 1690"/>
                <a:gd name="T25" fmla="*/ 1316 h 1384"/>
                <a:gd name="T26" fmla="*/ 1089 w 1690"/>
                <a:gd name="T27" fmla="*/ 1195 h 1384"/>
                <a:gd name="T28" fmla="*/ 1142 w 1690"/>
                <a:gd name="T29" fmla="*/ 1186 h 1384"/>
                <a:gd name="T30" fmla="*/ 1138 w 1690"/>
                <a:gd name="T31" fmla="*/ 1155 h 1384"/>
                <a:gd name="T32" fmla="*/ 1266 w 1690"/>
                <a:gd name="T33" fmla="*/ 1092 h 1384"/>
                <a:gd name="T34" fmla="*/ 1319 w 1690"/>
                <a:gd name="T35" fmla="*/ 1140 h 1384"/>
                <a:gd name="T36" fmla="*/ 1346 w 1690"/>
                <a:gd name="T37" fmla="*/ 1122 h 1384"/>
                <a:gd name="T38" fmla="*/ 1323 w 1690"/>
                <a:gd name="T39" fmla="*/ 989 h 1384"/>
                <a:gd name="T40" fmla="*/ 1414 w 1690"/>
                <a:gd name="T41" fmla="*/ 772 h 1384"/>
                <a:gd name="T42" fmla="*/ 1466 w 1690"/>
                <a:gd name="T43" fmla="*/ 723 h 1384"/>
                <a:gd name="T44" fmla="*/ 1538 w 1690"/>
                <a:gd name="T45" fmla="*/ 726 h 1384"/>
                <a:gd name="T46" fmla="*/ 1556 w 1690"/>
                <a:gd name="T47" fmla="*/ 659 h 1384"/>
                <a:gd name="T48" fmla="*/ 1652 w 1690"/>
                <a:gd name="T49" fmla="*/ 650 h 1384"/>
                <a:gd name="T50" fmla="*/ 1666 w 1690"/>
                <a:gd name="T51" fmla="*/ 566 h 1384"/>
                <a:gd name="T52" fmla="*/ 1607 w 1690"/>
                <a:gd name="T53" fmla="*/ 536 h 1384"/>
                <a:gd name="T54" fmla="*/ 1690 w 1690"/>
                <a:gd name="T55" fmla="*/ 340 h 1384"/>
                <a:gd name="T56" fmla="*/ 1570 w 1690"/>
                <a:gd name="T57" fmla="*/ 293 h 1384"/>
                <a:gd name="T58" fmla="*/ 1391 w 1690"/>
                <a:gd name="T59" fmla="*/ 144 h 1384"/>
                <a:gd name="T60" fmla="*/ 1230 w 1690"/>
                <a:gd name="T61" fmla="*/ 119 h 1384"/>
                <a:gd name="T62" fmla="*/ 1122 w 1690"/>
                <a:gd name="T63" fmla="*/ 0 h 1384"/>
                <a:gd name="T64" fmla="*/ 1007 w 1690"/>
                <a:gd name="T65" fmla="*/ 50 h 1384"/>
                <a:gd name="T66" fmla="*/ 807 w 1690"/>
                <a:gd name="T67" fmla="*/ 21 h 1384"/>
                <a:gd name="T68" fmla="*/ 603 w 1690"/>
                <a:gd name="T69" fmla="*/ 44 h 1384"/>
                <a:gd name="T70" fmla="*/ 483 w 1690"/>
                <a:gd name="T71" fmla="*/ 23 h 1384"/>
                <a:gd name="T72" fmla="*/ 345 w 1690"/>
                <a:gd name="T73" fmla="*/ 42 h 1384"/>
                <a:gd name="T74" fmla="*/ 234 w 1690"/>
                <a:gd name="T75" fmla="*/ 25 h 1384"/>
                <a:gd name="T76" fmla="*/ 0 w 1690"/>
                <a:gd name="T77" fmla="*/ 161 h 1384"/>
                <a:gd name="T78" fmla="*/ 8 w 1690"/>
                <a:gd name="T79" fmla="*/ 321 h 1384"/>
                <a:gd name="T80" fmla="*/ 59 w 1690"/>
                <a:gd name="T81" fmla="*/ 396 h 1384"/>
                <a:gd name="T82" fmla="*/ 66 w 1690"/>
                <a:gd name="T83" fmla="*/ 467 h 1384"/>
                <a:gd name="T84" fmla="*/ 40 w 1690"/>
                <a:gd name="T85" fmla="*/ 566 h 1384"/>
                <a:gd name="T86" fmla="*/ 94 w 1690"/>
                <a:gd name="T87" fmla="*/ 619 h 1384"/>
                <a:gd name="T88" fmla="*/ 137 w 1690"/>
                <a:gd name="T89" fmla="*/ 619 h 1384"/>
                <a:gd name="T90" fmla="*/ 249 w 1690"/>
                <a:gd name="T91" fmla="*/ 69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90" h="1384">
                  <a:moveTo>
                    <a:pt x="249" y="694"/>
                  </a:moveTo>
                  <a:lnTo>
                    <a:pt x="333" y="720"/>
                  </a:lnTo>
                  <a:lnTo>
                    <a:pt x="462" y="718"/>
                  </a:lnTo>
                  <a:lnTo>
                    <a:pt x="557" y="833"/>
                  </a:lnTo>
                  <a:lnTo>
                    <a:pt x="514" y="957"/>
                  </a:lnTo>
                  <a:lnTo>
                    <a:pt x="555" y="1098"/>
                  </a:lnTo>
                  <a:lnTo>
                    <a:pt x="595" y="1094"/>
                  </a:lnTo>
                  <a:lnTo>
                    <a:pt x="680" y="1151"/>
                  </a:lnTo>
                  <a:lnTo>
                    <a:pt x="788" y="1251"/>
                  </a:lnTo>
                  <a:lnTo>
                    <a:pt x="789" y="1384"/>
                  </a:lnTo>
                  <a:lnTo>
                    <a:pt x="819" y="1357"/>
                  </a:lnTo>
                  <a:lnTo>
                    <a:pt x="966" y="1342"/>
                  </a:lnTo>
                  <a:lnTo>
                    <a:pt x="1045" y="1316"/>
                  </a:lnTo>
                  <a:lnTo>
                    <a:pt x="1089" y="1195"/>
                  </a:lnTo>
                  <a:lnTo>
                    <a:pt x="1142" y="1186"/>
                  </a:lnTo>
                  <a:lnTo>
                    <a:pt x="1138" y="1155"/>
                  </a:lnTo>
                  <a:lnTo>
                    <a:pt x="1266" y="1092"/>
                  </a:lnTo>
                  <a:lnTo>
                    <a:pt x="1319" y="1140"/>
                  </a:lnTo>
                  <a:lnTo>
                    <a:pt x="1346" y="1122"/>
                  </a:lnTo>
                  <a:lnTo>
                    <a:pt x="1323" y="989"/>
                  </a:lnTo>
                  <a:lnTo>
                    <a:pt x="1414" y="772"/>
                  </a:lnTo>
                  <a:lnTo>
                    <a:pt x="1466" y="723"/>
                  </a:lnTo>
                  <a:lnTo>
                    <a:pt x="1538" y="726"/>
                  </a:lnTo>
                  <a:lnTo>
                    <a:pt x="1556" y="659"/>
                  </a:lnTo>
                  <a:lnTo>
                    <a:pt x="1652" y="650"/>
                  </a:lnTo>
                  <a:lnTo>
                    <a:pt x="1666" y="566"/>
                  </a:lnTo>
                  <a:lnTo>
                    <a:pt x="1607" y="536"/>
                  </a:lnTo>
                  <a:lnTo>
                    <a:pt x="1690" y="340"/>
                  </a:lnTo>
                  <a:lnTo>
                    <a:pt x="1570" y="293"/>
                  </a:lnTo>
                  <a:lnTo>
                    <a:pt x="1391" y="144"/>
                  </a:lnTo>
                  <a:lnTo>
                    <a:pt x="1230" y="119"/>
                  </a:lnTo>
                  <a:lnTo>
                    <a:pt x="1122" y="0"/>
                  </a:lnTo>
                  <a:lnTo>
                    <a:pt x="1007" y="50"/>
                  </a:lnTo>
                  <a:lnTo>
                    <a:pt x="807" y="21"/>
                  </a:lnTo>
                  <a:lnTo>
                    <a:pt x="603" y="44"/>
                  </a:lnTo>
                  <a:lnTo>
                    <a:pt x="483" y="23"/>
                  </a:lnTo>
                  <a:lnTo>
                    <a:pt x="345" y="42"/>
                  </a:lnTo>
                  <a:lnTo>
                    <a:pt x="234" y="25"/>
                  </a:lnTo>
                  <a:lnTo>
                    <a:pt x="0" y="161"/>
                  </a:lnTo>
                  <a:lnTo>
                    <a:pt x="8" y="321"/>
                  </a:lnTo>
                  <a:lnTo>
                    <a:pt x="59" y="396"/>
                  </a:lnTo>
                  <a:lnTo>
                    <a:pt x="66" y="467"/>
                  </a:lnTo>
                  <a:lnTo>
                    <a:pt x="40" y="566"/>
                  </a:lnTo>
                  <a:lnTo>
                    <a:pt x="94" y="619"/>
                  </a:lnTo>
                  <a:lnTo>
                    <a:pt x="137" y="619"/>
                  </a:lnTo>
                  <a:lnTo>
                    <a:pt x="249" y="69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15">
              <a:extLst>
                <a:ext uri="{FF2B5EF4-FFF2-40B4-BE49-F238E27FC236}">
                  <a16:creationId xmlns:a16="http://schemas.microsoft.com/office/drawing/2014/main" id="{623C06C0-1E74-4E08-845B-387B3A15B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431" y="3109300"/>
              <a:ext cx="848125" cy="733075"/>
            </a:xfrm>
            <a:custGeom>
              <a:avLst/>
              <a:gdLst>
                <a:gd name="T0" fmla="*/ 1268 w 2872"/>
                <a:gd name="T1" fmla="*/ 179 h 2487"/>
                <a:gd name="T2" fmla="*/ 1028 w 2872"/>
                <a:gd name="T3" fmla="*/ 194 h 2487"/>
                <a:gd name="T4" fmla="*/ 1004 w 2872"/>
                <a:gd name="T5" fmla="*/ 420 h 2487"/>
                <a:gd name="T6" fmla="*/ 894 w 2872"/>
                <a:gd name="T7" fmla="*/ 513 h 2487"/>
                <a:gd name="T8" fmla="*/ 804 w 2872"/>
                <a:gd name="T9" fmla="*/ 577 h 2487"/>
                <a:gd name="T10" fmla="*/ 661 w 2872"/>
                <a:gd name="T11" fmla="*/ 843 h 2487"/>
                <a:gd name="T12" fmla="*/ 657 w 2872"/>
                <a:gd name="T13" fmla="*/ 994 h 2487"/>
                <a:gd name="T14" fmla="*/ 476 w 2872"/>
                <a:gd name="T15" fmla="*/ 1009 h 2487"/>
                <a:gd name="T16" fmla="*/ 427 w 2872"/>
                <a:gd name="T17" fmla="*/ 1049 h 2487"/>
                <a:gd name="T18" fmla="*/ 304 w 2872"/>
                <a:gd name="T19" fmla="*/ 1196 h 2487"/>
                <a:gd name="T20" fmla="*/ 127 w 2872"/>
                <a:gd name="T21" fmla="*/ 1238 h 2487"/>
                <a:gd name="T22" fmla="*/ 192 w 2872"/>
                <a:gd name="T23" fmla="*/ 1512 h 2487"/>
                <a:gd name="T24" fmla="*/ 219 w 2872"/>
                <a:gd name="T25" fmla="*/ 1666 h 2487"/>
                <a:gd name="T26" fmla="*/ 30 w 2872"/>
                <a:gd name="T27" fmla="*/ 1880 h 2487"/>
                <a:gd name="T28" fmla="*/ 151 w 2872"/>
                <a:gd name="T29" fmla="*/ 2070 h 2487"/>
                <a:gd name="T30" fmla="*/ 133 w 2872"/>
                <a:gd name="T31" fmla="*/ 2385 h 2487"/>
                <a:gd name="T32" fmla="*/ 193 w 2872"/>
                <a:gd name="T33" fmla="*/ 2355 h 2487"/>
                <a:gd name="T34" fmla="*/ 255 w 2872"/>
                <a:gd name="T35" fmla="*/ 2357 h 2487"/>
                <a:gd name="T36" fmla="*/ 328 w 2872"/>
                <a:gd name="T37" fmla="*/ 2207 h 2487"/>
                <a:gd name="T38" fmla="*/ 738 w 2872"/>
                <a:gd name="T39" fmla="*/ 2207 h 2487"/>
                <a:gd name="T40" fmla="*/ 1055 w 2872"/>
                <a:gd name="T41" fmla="*/ 2287 h 2487"/>
                <a:gd name="T42" fmla="*/ 1214 w 2872"/>
                <a:gd name="T43" fmla="*/ 2249 h 2487"/>
                <a:gd name="T44" fmla="*/ 1502 w 2872"/>
                <a:gd name="T45" fmla="*/ 2323 h 2487"/>
                <a:gd name="T46" fmla="*/ 1665 w 2872"/>
                <a:gd name="T47" fmla="*/ 2332 h 2487"/>
                <a:gd name="T48" fmla="*/ 1762 w 2872"/>
                <a:gd name="T49" fmla="*/ 2300 h 2487"/>
                <a:gd name="T50" fmla="*/ 1818 w 2872"/>
                <a:gd name="T51" fmla="*/ 2370 h 2487"/>
                <a:gd name="T52" fmla="*/ 1909 w 2872"/>
                <a:gd name="T53" fmla="*/ 2388 h 2487"/>
                <a:gd name="T54" fmla="*/ 2079 w 2872"/>
                <a:gd name="T55" fmla="*/ 2466 h 2487"/>
                <a:gd name="T56" fmla="*/ 2176 w 2872"/>
                <a:gd name="T57" fmla="*/ 2487 h 2487"/>
                <a:gd name="T58" fmla="*/ 2183 w 2872"/>
                <a:gd name="T59" fmla="*/ 2400 h 2487"/>
                <a:gd name="T60" fmla="*/ 2342 w 2872"/>
                <a:gd name="T61" fmla="*/ 2053 h 2487"/>
                <a:gd name="T62" fmla="*/ 2545 w 2872"/>
                <a:gd name="T63" fmla="*/ 1918 h 2487"/>
                <a:gd name="T64" fmla="*/ 2517 w 2872"/>
                <a:gd name="T65" fmla="*/ 1856 h 2487"/>
                <a:gd name="T66" fmla="*/ 2485 w 2872"/>
                <a:gd name="T67" fmla="*/ 1630 h 2487"/>
                <a:gd name="T68" fmla="*/ 2688 w 2872"/>
                <a:gd name="T69" fmla="*/ 1568 h 2487"/>
                <a:gd name="T70" fmla="*/ 2872 w 2872"/>
                <a:gd name="T71" fmla="*/ 1311 h 2487"/>
                <a:gd name="T72" fmla="*/ 2771 w 2872"/>
                <a:gd name="T73" fmla="*/ 1210 h 2487"/>
                <a:gd name="T74" fmla="*/ 2628 w 2872"/>
                <a:gd name="T75" fmla="*/ 1214 h 2487"/>
                <a:gd name="T76" fmla="*/ 2603 w 2872"/>
                <a:gd name="T77" fmla="*/ 1068 h 2487"/>
                <a:gd name="T78" fmla="*/ 2455 w 2872"/>
                <a:gd name="T79" fmla="*/ 900 h 2487"/>
                <a:gd name="T80" fmla="*/ 2358 w 2872"/>
                <a:gd name="T81" fmla="*/ 473 h 2487"/>
                <a:gd name="T82" fmla="*/ 2329 w 2872"/>
                <a:gd name="T83" fmla="*/ 221 h 2487"/>
                <a:gd name="T84" fmla="*/ 2055 w 2872"/>
                <a:gd name="T85" fmla="*/ 140 h 2487"/>
                <a:gd name="T86" fmla="*/ 1922 w 2872"/>
                <a:gd name="T87" fmla="*/ 181 h 2487"/>
                <a:gd name="T88" fmla="*/ 1781 w 2872"/>
                <a:gd name="T89" fmla="*/ 30 h 2487"/>
                <a:gd name="T90" fmla="*/ 1665 w 2872"/>
                <a:gd name="T91" fmla="*/ 58 h 2487"/>
                <a:gd name="T92" fmla="*/ 1534 w 2872"/>
                <a:gd name="T93" fmla="*/ 32 h 2487"/>
                <a:gd name="T94" fmla="*/ 1387 w 2872"/>
                <a:gd name="T95" fmla="*/ 67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72" h="2487">
                  <a:moveTo>
                    <a:pt x="1343" y="156"/>
                  </a:moveTo>
                  <a:lnTo>
                    <a:pt x="1268" y="179"/>
                  </a:lnTo>
                  <a:lnTo>
                    <a:pt x="1161" y="122"/>
                  </a:lnTo>
                  <a:lnTo>
                    <a:pt x="1028" y="194"/>
                  </a:lnTo>
                  <a:lnTo>
                    <a:pt x="945" y="390"/>
                  </a:lnTo>
                  <a:lnTo>
                    <a:pt x="1004" y="420"/>
                  </a:lnTo>
                  <a:lnTo>
                    <a:pt x="990" y="504"/>
                  </a:lnTo>
                  <a:lnTo>
                    <a:pt x="894" y="513"/>
                  </a:lnTo>
                  <a:lnTo>
                    <a:pt x="876" y="580"/>
                  </a:lnTo>
                  <a:lnTo>
                    <a:pt x="804" y="577"/>
                  </a:lnTo>
                  <a:lnTo>
                    <a:pt x="752" y="626"/>
                  </a:lnTo>
                  <a:lnTo>
                    <a:pt x="661" y="843"/>
                  </a:lnTo>
                  <a:lnTo>
                    <a:pt x="684" y="976"/>
                  </a:lnTo>
                  <a:lnTo>
                    <a:pt x="657" y="994"/>
                  </a:lnTo>
                  <a:lnTo>
                    <a:pt x="604" y="946"/>
                  </a:lnTo>
                  <a:lnTo>
                    <a:pt x="476" y="1009"/>
                  </a:lnTo>
                  <a:lnTo>
                    <a:pt x="480" y="1040"/>
                  </a:lnTo>
                  <a:lnTo>
                    <a:pt x="427" y="1049"/>
                  </a:lnTo>
                  <a:lnTo>
                    <a:pt x="383" y="1170"/>
                  </a:lnTo>
                  <a:lnTo>
                    <a:pt x="304" y="1196"/>
                  </a:lnTo>
                  <a:lnTo>
                    <a:pt x="157" y="1211"/>
                  </a:lnTo>
                  <a:lnTo>
                    <a:pt x="127" y="1238"/>
                  </a:lnTo>
                  <a:lnTo>
                    <a:pt x="118" y="1282"/>
                  </a:lnTo>
                  <a:lnTo>
                    <a:pt x="192" y="1512"/>
                  </a:lnTo>
                  <a:lnTo>
                    <a:pt x="237" y="1626"/>
                  </a:lnTo>
                  <a:lnTo>
                    <a:pt x="219" y="1666"/>
                  </a:lnTo>
                  <a:lnTo>
                    <a:pt x="212" y="1781"/>
                  </a:lnTo>
                  <a:lnTo>
                    <a:pt x="30" y="1880"/>
                  </a:lnTo>
                  <a:lnTo>
                    <a:pt x="0" y="2000"/>
                  </a:lnTo>
                  <a:lnTo>
                    <a:pt x="151" y="2070"/>
                  </a:lnTo>
                  <a:lnTo>
                    <a:pt x="109" y="2225"/>
                  </a:lnTo>
                  <a:lnTo>
                    <a:pt x="133" y="2385"/>
                  </a:lnTo>
                  <a:lnTo>
                    <a:pt x="193" y="2374"/>
                  </a:lnTo>
                  <a:lnTo>
                    <a:pt x="193" y="2355"/>
                  </a:lnTo>
                  <a:lnTo>
                    <a:pt x="205" y="2332"/>
                  </a:lnTo>
                  <a:lnTo>
                    <a:pt x="255" y="2357"/>
                  </a:lnTo>
                  <a:lnTo>
                    <a:pt x="338" y="2250"/>
                  </a:lnTo>
                  <a:lnTo>
                    <a:pt x="328" y="2207"/>
                  </a:lnTo>
                  <a:lnTo>
                    <a:pt x="368" y="2173"/>
                  </a:lnTo>
                  <a:lnTo>
                    <a:pt x="738" y="2207"/>
                  </a:lnTo>
                  <a:lnTo>
                    <a:pt x="878" y="2206"/>
                  </a:lnTo>
                  <a:lnTo>
                    <a:pt x="1055" y="2287"/>
                  </a:lnTo>
                  <a:lnTo>
                    <a:pt x="1128" y="2273"/>
                  </a:lnTo>
                  <a:lnTo>
                    <a:pt x="1214" y="2249"/>
                  </a:lnTo>
                  <a:lnTo>
                    <a:pt x="1291" y="2328"/>
                  </a:lnTo>
                  <a:lnTo>
                    <a:pt x="1502" y="2323"/>
                  </a:lnTo>
                  <a:lnTo>
                    <a:pt x="1549" y="2358"/>
                  </a:lnTo>
                  <a:lnTo>
                    <a:pt x="1665" y="2332"/>
                  </a:lnTo>
                  <a:lnTo>
                    <a:pt x="1703" y="2371"/>
                  </a:lnTo>
                  <a:lnTo>
                    <a:pt x="1762" y="2300"/>
                  </a:lnTo>
                  <a:lnTo>
                    <a:pt x="1825" y="2329"/>
                  </a:lnTo>
                  <a:lnTo>
                    <a:pt x="1818" y="2370"/>
                  </a:lnTo>
                  <a:lnTo>
                    <a:pt x="1885" y="2359"/>
                  </a:lnTo>
                  <a:lnTo>
                    <a:pt x="1909" y="2388"/>
                  </a:lnTo>
                  <a:lnTo>
                    <a:pt x="2022" y="2365"/>
                  </a:lnTo>
                  <a:lnTo>
                    <a:pt x="2079" y="2466"/>
                  </a:lnTo>
                  <a:lnTo>
                    <a:pt x="2149" y="2470"/>
                  </a:lnTo>
                  <a:lnTo>
                    <a:pt x="2176" y="2487"/>
                  </a:lnTo>
                  <a:lnTo>
                    <a:pt x="2213" y="2426"/>
                  </a:lnTo>
                  <a:lnTo>
                    <a:pt x="2183" y="2400"/>
                  </a:lnTo>
                  <a:lnTo>
                    <a:pt x="2204" y="2247"/>
                  </a:lnTo>
                  <a:lnTo>
                    <a:pt x="2342" y="2053"/>
                  </a:lnTo>
                  <a:lnTo>
                    <a:pt x="2602" y="2017"/>
                  </a:lnTo>
                  <a:lnTo>
                    <a:pt x="2545" y="1918"/>
                  </a:lnTo>
                  <a:lnTo>
                    <a:pt x="2554" y="1868"/>
                  </a:lnTo>
                  <a:lnTo>
                    <a:pt x="2517" y="1856"/>
                  </a:lnTo>
                  <a:lnTo>
                    <a:pt x="2563" y="1759"/>
                  </a:lnTo>
                  <a:lnTo>
                    <a:pt x="2485" y="1630"/>
                  </a:lnTo>
                  <a:lnTo>
                    <a:pt x="2532" y="1547"/>
                  </a:lnTo>
                  <a:lnTo>
                    <a:pt x="2688" y="1568"/>
                  </a:lnTo>
                  <a:lnTo>
                    <a:pt x="2860" y="1428"/>
                  </a:lnTo>
                  <a:lnTo>
                    <a:pt x="2872" y="1311"/>
                  </a:lnTo>
                  <a:lnTo>
                    <a:pt x="2792" y="1265"/>
                  </a:lnTo>
                  <a:lnTo>
                    <a:pt x="2771" y="1210"/>
                  </a:lnTo>
                  <a:lnTo>
                    <a:pt x="2688" y="1197"/>
                  </a:lnTo>
                  <a:lnTo>
                    <a:pt x="2628" y="1214"/>
                  </a:lnTo>
                  <a:lnTo>
                    <a:pt x="2634" y="1174"/>
                  </a:lnTo>
                  <a:lnTo>
                    <a:pt x="2603" y="1068"/>
                  </a:lnTo>
                  <a:lnTo>
                    <a:pt x="2456" y="937"/>
                  </a:lnTo>
                  <a:lnTo>
                    <a:pt x="2455" y="900"/>
                  </a:lnTo>
                  <a:lnTo>
                    <a:pt x="2315" y="596"/>
                  </a:lnTo>
                  <a:lnTo>
                    <a:pt x="2358" y="473"/>
                  </a:lnTo>
                  <a:lnTo>
                    <a:pt x="2318" y="411"/>
                  </a:lnTo>
                  <a:lnTo>
                    <a:pt x="2329" y="221"/>
                  </a:lnTo>
                  <a:lnTo>
                    <a:pt x="2222" y="142"/>
                  </a:lnTo>
                  <a:lnTo>
                    <a:pt x="2055" y="140"/>
                  </a:lnTo>
                  <a:lnTo>
                    <a:pt x="2009" y="187"/>
                  </a:lnTo>
                  <a:lnTo>
                    <a:pt x="1922" y="181"/>
                  </a:lnTo>
                  <a:lnTo>
                    <a:pt x="1871" y="55"/>
                  </a:lnTo>
                  <a:lnTo>
                    <a:pt x="1781" y="30"/>
                  </a:lnTo>
                  <a:lnTo>
                    <a:pt x="1764" y="57"/>
                  </a:lnTo>
                  <a:lnTo>
                    <a:pt x="1665" y="58"/>
                  </a:lnTo>
                  <a:lnTo>
                    <a:pt x="1614" y="12"/>
                  </a:lnTo>
                  <a:lnTo>
                    <a:pt x="1534" y="32"/>
                  </a:lnTo>
                  <a:lnTo>
                    <a:pt x="1484" y="0"/>
                  </a:lnTo>
                  <a:lnTo>
                    <a:pt x="1387" y="67"/>
                  </a:lnTo>
                  <a:lnTo>
                    <a:pt x="1343" y="15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134">
              <a:extLst>
                <a:ext uri="{FF2B5EF4-FFF2-40B4-BE49-F238E27FC236}">
                  <a16:creationId xmlns:a16="http://schemas.microsoft.com/office/drawing/2014/main" id="{65BDC690-5CA5-4CCE-85D7-62ECDC479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657" y="1181476"/>
              <a:ext cx="985300" cy="665225"/>
            </a:xfrm>
            <a:custGeom>
              <a:avLst/>
              <a:gdLst>
                <a:gd name="T0" fmla="*/ 3260 w 3340"/>
                <a:gd name="T1" fmla="*/ 960 h 2255"/>
                <a:gd name="T2" fmla="*/ 3268 w 3340"/>
                <a:gd name="T3" fmla="*/ 730 h 2255"/>
                <a:gd name="T4" fmla="*/ 3142 w 3340"/>
                <a:gd name="T5" fmla="*/ 751 h 2255"/>
                <a:gd name="T6" fmla="*/ 3087 w 3340"/>
                <a:gd name="T7" fmla="*/ 606 h 2255"/>
                <a:gd name="T8" fmla="*/ 2994 w 3340"/>
                <a:gd name="T9" fmla="*/ 567 h 2255"/>
                <a:gd name="T10" fmla="*/ 2852 w 3340"/>
                <a:gd name="T11" fmla="*/ 409 h 2255"/>
                <a:gd name="T12" fmla="*/ 2940 w 3340"/>
                <a:gd name="T13" fmla="*/ 202 h 2255"/>
                <a:gd name="T14" fmla="*/ 2783 w 3340"/>
                <a:gd name="T15" fmla="*/ 230 h 2255"/>
                <a:gd name="T16" fmla="*/ 2650 w 3340"/>
                <a:gd name="T17" fmla="*/ 251 h 2255"/>
                <a:gd name="T18" fmla="*/ 2515 w 3340"/>
                <a:gd name="T19" fmla="*/ 0 h 2255"/>
                <a:gd name="T20" fmla="*/ 2399 w 3340"/>
                <a:gd name="T21" fmla="*/ 75 h 2255"/>
                <a:gd name="T22" fmla="*/ 2282 w 3340"/>
                <a:gd name="T23" fmla="*/ 358 h 2255"/>
                <a:gd name="T24" fmla="*/ 2136 w 3340"/>
                <a:gd name="T25" fmla="*/ 435 h 2255"/>
                <a:gd name="T26" fmla="*/ 1892 w 3340"/>
                <a:gd name="T27" fmla="*/ 417 h 2255"/>
                <a:gd name="T28" fmla="*/ 1914 w 3340"/>
                <a:gd name="T29" fmla="*/ 600 h 2255"/>
                <a:gd name="T30" fmla="*/ 1738 w 3340"/>
                <a:gd name="T31" fmla="*/ 309 h 2255"/>
                <a:gd name="T32" fmla="*/ 1669 w 3340"/>
                <a:gd name="T33" fmla="*/ 409 h 2255"/>
                <a:gd name="T34" fmla="*/ 1583 w 3340"/>
                <a:gd name="T35" fmla="*/ 556 h 2255"/>
                <a:gd name="T36" fmla="*/ 1338 w 3340"/>
                <a:gd name="T37" fmla="*/ 352 h 2255"/>
                <a:gd name="T38" fmla="*/ 1255 w 3340"/>
                <a:gd name="T39" fmla="*/ 798 h 2255"/>
                <a:gd name="T40" fmla="*/ 1104 w 3340"/>
                <a:gd name="T41" fmla="*/ 920 h 2255"/>
                <a:gd name="T42" fmla="*/ 972 w 3340"/>
                <a:gd name="T43" fmla="*/ 847 h 2255"/>
                <a:gd name="T44" fmla="*/ 961 w 3340"/>
                <a:gd name="T45" fmla="*/ 662 h 2255"/>
                <a:gd name="T46" fmla="*/ 950 w 3340"/>
                <a:gd name="T47" fmla="*/ 483 h 2255"/>
                <a:gd name="T48" fmla="*/ 916 w 3340"/>
                <a:gd name="T49" fmla="*/ 374 h 2255"/>
                <a:gd name="T50" fmla="*/ 694 w 3340"/>
                <a:gd name="T51" fmla="*/ 235 h 2255"/>
                <a:gd name="T52" fmla="*/ 433 w 3340"/>
                <a:gd name="T53" fmla="*/ 142 h 2255"/>
                <a:gd name="T54" fmla="*/ 477 w 3340"/>
                <a:gd name="T55" fmla="*/ 194 h 2255"/>
                <a:gd name="T56" fmla="*/ 531 w 3340"/>
                <a:gd name="T57" fmla="*/ 258 h 2255"/>
                <a:gd name="T58" fmla="*/ 657 w 3340"/>
                <a:gd name="T59" fmla="*/ 532 h 2255"/>
                <a:gd name="T60" fmla="*/ 562 w 3340"/>
                <a:gd name="T61" fmla="*/ 449 h 2255"/>
                <a:gd name="T62" fmla="*/ 318 w 3340"/>
                <a:gd name="T63" fmla="*/ 299 h 2255"/>
                <a:gd name="T64" fmla="*/ 263 w 3340"/>
                <a:gd name="T65" fmla="*/ 386 h 2255"/>
                <a:gd name="T66" fmla="*/ 317 w 3340"/>
                <a:gd name="T67" fmla="*/ 552 h 2255"/>
                <a:gd name="T68" fmla="*/ 348 w 3340"/>
                <a:gd name="T69" fmla="*/ 651 h 2255"/>
                <a:gd name="T70" fmla="*/ 128 w 3340"/>
                <a:gd name="T71" fmla="*/ 630 h 2255"/>
                <a:gd name="T72" fmla="*/ 209 w 3340"/>
                <a:gd name="T73" fmla="*/ 798 h 2255"/>
                <a:gd name="T74" fmla="*/ 117 w 3340"/>
                <a:gd name="T75" fmla="*/ 825 h 2255"/>
                <a:gd name="T76" fmla="*/ 602 w 3340"/>
                <a:gd name="T77" fmla="*/ 775 h 2255"/>
                <a:gd name="T78" fmla="*/ 830 w 3340"/>
                <a:gd name="T79" fmla="*/ 823 h 2255"/>
                <a:gd name="T80" fmla="*/ 828 w 3340"/>
                <a:gd name="T81" fmla="*/ 1014 h 2255"/>
                <a:gd name="T82" fmla="*/ 592 w 3340"/>
                <a:gd name="T83" fmla="*/ 1130 h 2255"/>
                <a:gd name="T84" fmla="*/ 370 w 3340"/>
                <a:gd name="T85" fmla="*/ 1218 h 2255"/>
                <a:gd name="T86" fmla="*/ 311 w 3340"/>
                <a:gd name="T87" fmla="*/ 1305 h 2255"/>
                <a:gd name="T88" fmla="*/ 630 w 3340"/>
                <a:gd name="T89" fmla="*/ 1302 h 2255"/>
                <a:gd name="T90" fmla="*/ 772 w 3340"/>
                <a:gd name="T91" fmla="*/ 1470 h 2255"/>
                <a:gd name="T92" fmla="*/ 760 w 3340"/>
                <a:gd name="T93" fmla="*/ 1633 h 2255"/>
                <a:gd name="T94" fmla="*/ 738 w 3340"/>
                <a:gd name="T95" fmla="*/ 1852 h 2255"/>
                <a:gd name="T96" fmla="*/ 566 w 3340"/>
                <a:gd name="T97" fmla="*/ 1933 h 2255"/>
                <a:gd name="T98" fmla="*/ 900 w 3340"/>
                <a:gd name="T99" fmla="*/ 1967 h 2255"/>
                <a:gd name="T100" fmla="*/ 1074 w 3340"/>
                <a:gd name="T101" fmla="*/ 2008 h 2255"/>
                <a:gd name="T102" fmla="*/ 1655 w 3340"/>
                <a:gd name="T103" fmla="*/ 2255 h 2255"/>
                <a:gd name="T104" fmla="*/ 2310 w 3340"/>
                <a:gd name="T105" fmla="*/ 1957 h 2255"/>
                <a:gd name="T106" fmla="*/ 2740 w 3340"/>
                <a:gd name="T107" fmla="*/ 1638 h 2255"/>
                <a:gd name="T108" fmla="*/ 2816 w 3340"/>
                <a:gd name="T109" fmla="*/ 1614 h 2255"/>
                <a:gd name="T110" fmla="*/ 2873 w 3340"/>
                <a:gd name="T111" fmla="*/ 1679 h 2255"/>
                <a:gd name="T112" fmla="*/ 3097 w 3340"/>
                <a:gd name="T113" fmla="*/ 1392 h 2255"/>
                <a:gd name="T114" fmla="*/ 3029 w 3340"/>
                <a:gd name="T115" fmla="*/ 1281 h 2255"/>
                <a:gd name="T116" fmla="*/ 3170 w 3340"/>
                <a:gd name="T117" fmla="*/ 1302 h 2255"/>
                <a:gd name="T118" fmla="*/ 3261 w 3340"/>
                <a:gd name="T119" fmla="*/ 1122 h 2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40" h="2255">
                  <a:moveTo>
                    <a:pt x="3340" y="1029"/>
                  </a:moveTo>
                  <a:lnTo>
                    <a:pt x="3323" y="992"/>
                  </a:lnTo>
                  <a:lnTo>
                    <a:pt x="3283" y="995"/>
                  </a:lnTo>
                  <a:lnTo>
                    <a:pt x="3271" y="1032"/>
                  </a:lnTo>
                  <a:lnTo>
                    <a:pt x="3260" y="960"/>
                  </a:lnTo>
                  <a:lnTo>
                    <a:pt x="3213" y="950"/>
                  </a:lnTo>
                  <a:lnTo>
                    <a:pt x="3260" y="906"/>
                  </a:lnTo>
                  <a:lnTo>
                    <a:pt x="3272" y="810"/>
                  </a:lnTo>
                  <a:lnTo>
                    <a:pt x="3235" y="777"/>
                  </a:lnTo>
                  <a:lnTo>
                    <a:pt x="3268" y="730"/>
                  </a:lnTo>
                  <a:lnTo>
                    <a:pt x="3212" y="748"/>
                  </a:lnTo>
                  <a:lnTo>
                    <a:pt x="3214" y="701"/>
                  </a:lnTo>
                  <a:lnTo>
                    <a:pt x="3171" y="642"/>
                  </a:lnTo>
                  <a:lnTo>
                    <a:pt x="3147" y="682"/>
                  </a:lnTo>
                  <a:lnTo>
                    <a:pt x="3142" y="751"/>
                  </a:lnTo>
                  <a:lnTo>
                    <a:pt x="3105" y="755"/>
                  </a:lnTo>
                  <a:lnTo>
                    <a:pt x="3107" y="706"/>
                  </a:lnTo>
                  <a:lnTo>
                    <a:pt x="3084" y="699"/>
                  </a:lnTo>
                  <a:lnTo>
                    <a:pt x="3071" y="655"/>
                  </a:lnTo>
                  <a:lnTo>
                    <a:pt x="3087" y="606"/>
                  </a:lnTo>
                  <a:lnTo>
                    <a:pt x="3067" y="593"/>
                  </a:lnTo>
                  <a:lnTo>
                    <a:pt x="2970" y="623"/>
                  </a:lnTo>
                  <a:lnTo>
                    <a:pt x="2935" y="653"/>
                  </a:lnTo>
                  <a:lnTo>
                    <a:pt x="2910" y="618"/>
                  </a:lnTo>
                  <a:lnTo>
                    <a:pt x="2994" y="567"/>
                  </a:lnTo>
                  <a:lnTo>
                    <a:pt x="2981" y="408"/>
                  </a:lnTo>
                  <a:lnTo>
                    <a:pt x="2965" y="401"/>
                  </a:lnTo>
                  <a:lnTo>
                    <a:pt x="2902" y="452"/>
                  </a:lnTo>
                  <a:lnTo>
                    <a:pt x="2882" y="403"/>
                  </a:lnTo>
                  <a:lnTo>
                    <a:pt x="2852" y="409"/>
                  </a:lnTo>
                  <a:lnTo>
                    <a:pt x="2851" y="379"/>
                  </a:lnTo>
                  <a:lnTo>
                    <a:pt x="2814" y="339"/>
                  </a:lnTo>
                  <a:lnTo>
                    <a:pt x="2901" y="286"/>
                  </a:lnTo>
                  <a:lnTo>
                    <a:pt x="2887" y="223"/>
                  </a:lnTo>
                  <a:lnTo>
                    <a:pt x="2940" y="202"/>
                  </a:lnTo>
                  <a:lnTo>
                    <a:pt x="3006" y="182"/>
                  </a:lnTo>
                  <a:lnTo>
                    <a:pt x="2993" y="145"/>
                  </a:lnTo>
                  <a:lnTo>
                    <a:pt x="2902" y="140"/>
                  </a:lnTo>
                  <a:lnTo>
                    <a:pt x="2827" y="250"/>
                  </a:lnTo>
                  <a:lnTo>
                    <a:pt x="2783" y="230"/>
                  </a:lnTo>
                  <a:lnTo>
                    <a:pt x="2764" y="263"/>
                  </a:lnTo>
                  <a:lnTo>
                    <a:pt x="2767" y="317"/>
                  </a:lnTo>
                  <a:lnTo>
                    <a:pt x="2714" y="298"/>
                  </a:lnTo>
                  <a:lnTo>
                    <a:pt x="2697" y="254"/>
                  </a:lnTo>
                  <a:lnTo>
                    <a:pt x="2650" y="251"/>
                  </a:lnTo>
                  <a:lnTo>
                    <a:pt x="2604" y="219"/>
                  </a:lnTo>
                  <a:lnTo>
                    <a:pt x="2633" y="162"/>
                  </a:lnTo>
                  <a:lnTo>
                    <a:pt x="2589" y="146"/>
                  </a:lnTo>
                  <a:lnTo>
                    <a:pt x="2586" y="89"/>
                  </a:lnTo>
                  <a:lnTo>
                    <a:pt x="2515" y="0"/>
                  </a:lnTo>
                  <a:lnTo>
                    <a:pt x="2489" y="27"/>
                  </a:lnTo>
                  <a:lnTo>
                    <a:pt x="2496" y="57"/>
                  </a:lnTo>
                  <a:lnTo>
                    <a:pt x="2442" y="87"/>
                  </a:lnTo>
                  <a:lnTo>
                    <a:pt x="2419" y="61"/>
                  </a:lnTo>
                  <a:lnTo>
                    <a:pt x="2399" y="75"/>
                  </a:lnTo>
                  <a:lnTo>
                    <a:pt x="2444" y="287"/>
                  </a:lnTo>
                  <a:lnTo>
                    <a:pt x="2431" y="327"/>
                  </a:lnTo>
                  <a:lnTo>
                    <a:pt x="2377" y="330"/>
                  </a:lnTo>
                  <a:lnTo>
                    <a:pt x="2352" y="357"/>
                  </a:lnTo>
                  <a:lnTo>
                    <a:pt x="2282" y="358"/>
                  </a:lnTo>
                  <a:lnTo>
                    <a:pt x="2260" y="288"/>
                  </a:lnTo>
                  <a:lnTo>
                    <a:pt x="2214" y="289"/>
                  </a:lnTo>
                  <a:lnTo>
                    <a:pt x="2191" y="361"/>
                  </a:lnTo>
                  <a:lnTo>
                    <a:pt x="2146" y="396"/>
                  </a:lnTo>
                  <a:lnTo>
                    <a:pt x="2136" y="435"/>
                  </a:lnTo>
                  <a:lnTo>
                    <a:pt x="2099" y="426"/>
                  </a:lnTo>
                  <a:lnTo>
                    <a:pt x="1991" y="330"/>
                  </a:lnTo>
                  <a:lnTo>
                    <a:pt x="1928" y="355"/>
                  </a:lnTo>
                  <a:lnTo>
                    <a:pt x="1882" y="315"/>
                  </a:lnTo>
                  <a:lnTo>
                    <a:pt x="1892" y="417"/>
                  </a:lnTo>
                  <a:lnTo>
                    <a:pt x="1956" y="526"/>
                  </a:lnTo>
                  <a:lnTo>
                    <a:pt x="1927" y="576"/>
                  </a:lnTo>
                  <a:lnTo>
                    <a:pt x="1981" y="679"/>
                  </a:lnTo>
                  <a:lnTo>
                    <a:pt x="1925" y="696"/>
                  </a:lnTo>
                  <a:lnTo>
                    <a:pt x="1914" y="600"/>
                  </a:lnTo>
                  <a:lnTo>
                    <a:pt x="1879" y="501"/>
                  </a:lnTo>
                  <a:lnTo>
                    <a:pt x="1819" y="438"/>
                  </a:lnTo>
                  <a:lnTo>
                    <a:pt x="1811" y="375"/>
                  </a:lnTo>
                  <a:lnTo>
                    <a:pt x="1778" y="376"/>
                  </a:lnTo>
                  <a:lnTo>
                    <a:pt x="1738" y="309"/>
                  </a:lnTo>
                  <a:lnTo>
                    <a:pt x="1704" y="317"/>
                  </a:lnTo>
                  <a:lnTo>
                    <a:pt x="1701" y="337"/>
                  </a:lnTo>
                  <a:lnTo>
                    <a:pt x="1664" y="313"/>
                  </a:lnTo>
                  <a:lnTo>
                    <a:pt x="1652" y="350"/>
                  </a:lnTo>
                  <a:lnTo>
                    <a:pt x="1669" y="409"/>
                  </a:lnTo>
                  <a:lnTo>
                    <a:pt x="1615" y="390"/>
                  </a:lnTo>
                  <a:lnTo>
                    <a:pt x="1542" y="410"/>
                  </a:lnTo>
                  <a:lnTo>
                    <a:pt x="1560" y="467"/>
                  </a:lnTo>
                  <a:lnTo>
                    <a:pt x="1536" y="501"/>
                  </a:lnTo>
                  <a:lnTo>
                    <a:pt x="1583" y="556"/>
                  </a:lnTo>
                  <a:lnTo>
                    <a:pt x="1545" y="729"/>
                  </a:lnTo>
                  <a:lnTo>
                    <a:pt x="1474" y="634"/>
                  </a:lnTo>
                  <a:lnTo>
                    <a:pt x="1457" y="554"/>
                  </a:lnTo>
                  <a:lnTo>
                    <a:pt x="1476" y="514"/>
                  </a:lnTo>
                  <a:lnTo>
                    <a:pt x="1338" y="352"/>
                  </a:lnTo>
                  <a:lnTo>
                    <a:pt x="1262" y="390"/>
                  </a:lnTo>
                  <a:lnTo>
                    <a:pt x="1270" y="503"/>
                  </a:lnTo>
                  <a:lnTo>
                    <a:pt x="1318" y="632"/>
                  </a:lnTo>
                  <a:lnTo>
                    <a:pt x="1272" y="751"/>
                  </a:lnTo>
                  <a:lnTo>
                    <a:pt x="1255" y="798"/>
                  </a:lnTo>
                  <a:lnTo>
                    <a:pt x="1225" y="762"/>
                  </a:lnTo>
                  <a:lnTo>
                    <a:pt x="1192" y="719"/>
                  </a:lnTo>
                  <a:lnTo>
                    <a:pt x="1187" y="660"/>
                  </a:lnTo>
                  <a:lnTo>
                    <a:pt x="1099" y="797"/>
                  </a:lnTo>
                  <a:lnTo>
                    <a:pt x="1104" y="920"/>
                  </a:lnTo>
                  <a:lnTo>
                    <a:pt x="1063" y="869"/>
                  </a:lnTo>
                  <a:lnTo>
                    <a:pt x="1047" y="883"/>
                  </a:lnTo>
                  <a:lnTo>
                    <a:pt x="1030" y="960"/>
                  </a:lnTo>
                  <a:lnTo>
                    <a:pt x="1007" y="871"/>
                  </a:lnTo>
                  <a:lnTo>
                    <a:pt x="972" y="847"/>
                  </a:lnTo>
                  <a:lnTo>
                    <a:pt x="972" y="738"/>
                  </a:lnTo>
                  <a:lnTo>
                    <a:pt x="916" y="735"/>
                  </a:lnTo>
                  <a:lnTo>
                    <a:pt x="854" y="652"/>
                  </a:lnTo>
                  <a:lnTo>
                    <a:pt x="938" y="701"/>
                  </a:lnTo>
                  <a:lnTo>
                    <a:pt x="961" y="662"/>
                  </a:lnTo>
                  <a:lnTo>
                    <a:pt x="941" y="605"/>
                  </a:lnTo>
                  <a:lnTo>
                    <a:pt x="977" y="599"/>
                  </a:lnTo>
                  <a:lnTo>
                    <a:pt x="963" y="545"/>
                  </a:lnTo>
                  <a:lnTo>
                    <a:pt x="984" y="528"/>
                  </a:lnTo>
                  <a:lnTo>
                    <a:pt x="950" y="483"/>
                  </a:lnTo>
                  <a:lnTo>
                    <a:pt x="952" y="459"/>
                  </a:lnTo>
                  <a:lnTo>
                    <a:pt x="979" y="436"/>
                  </a:lnTo>
                  <a:lnTo>
                    <a:pt x="942" y="426"/>
                  </a:lnTo>
                  <a:lnTo>
                    <a:pt x="922" y="453"/>
                  </a:lnTo>
                  <a:lnTo>
                    <a:pt x="916" y="374"/>
                  </a:lnTo>
                  <a:lnTo>
                    <a:pt x="869" y="390"/>
                  </a:lnTo>
                  <a:lnTo>
                    <a:pt x="855" y="364"/>
                  </a:lnTo>
                  <a:lnTo>
                    <a:pt x="849" y="354"/>
                  </a:lnTo>
                  <a:lnTo>
                    <a:pt x="828" y="291"/>
                  </a:lnTo>
                  <a:lnTo>
                    <a:pt x="694" y="235"/>
                  </a:lnTo>
                  <a:lnTo>
                    <a:pt x="684" y="166"/>
                  </a:lnTo>
                  <a:lnTo>
                    <a:pt x="626" y="121"/>
                  </a:lnTo>
                  <a:lnTo>
                    <a:pt x="570" y="134"/>
                  </a:lnTo>
                  <a:lnTo>
                    <a:pt x="530" y="105"/>
                  </a:lnTo>
                  <a:lnTo>
                    <a:pt x="433" y="142"/>
                  </a:lnTo>
                  <a:lnTo>
                    <a:pt x="407" y="182"/>
                  </a:lnTo>
                  <a:lnTo>
                    <a:pt x="440" y="182"/>
                  </a:lnTo>
                  <a:lnTo>
                    <a:pt x="424" y="199"/>
                  </a:lnTo>
                  <a:lnTo>
                    <a:pt x="451" y="231"/>
                  </a:lnTo>
                  <a:lnTo>
                    <a:pt x="477" y="194"/>
                  </a:lnTo>
                  <a:lnTo>
                    <a:pt x="590" y="188"/>
                  </a:lnTo>
                  <a:lnTo>
                    <a:pt x="584" y="213"/>
                  </a:lnTo>
                  <a:lnTo>
                    <a:pt x="631" y="260"/>
                  </a:lnTo>
                  <a:lnTo>
                    <a:pt x="605" y="270"/>
                  </a:lnTo>
                  <a:lnTo>
                    <a:pt x="531" y="258"/>
                  </a:lnTo>
                  <a:lnTo>
                    <a:pt x="488" y="284"/>
                  </a:lnTo>
                  <a:lnTo>
                    <a:pt x="606" y="376"/>
                  </a:lnTo>
                  <a:lnTo>
                    <a:pt x="663" y="383"/>
                  </a:lnTo>
                  <a:lnTo>
                    <a:pt x="633" y="436"/>
                  </a:lnTo>
                  <a:lnTo>
                    <a:pt x="657" y="532"/>
                  </a:lnTo>
                  <a:lnTo>
                    <a:pt x="620" y="572"/>
                  </a:lnTo>
                  <a:lnTo>
                    <a:pt x="594" y="525"/>
                  </a:lnTo>
                  <a:lnTo>
                    <a:pt x="563" y="565"/>
                  </a:lnTo>
                  <a:lnTo>
                    <a:pt x="553" y="523"/>
                  </a:lnTo>
                  <a:lnTo>
                    <a:pt x="562" y="449"/>
                  </a:lnTo>
                  <a:lnTo>
                    <a:pt x="529" y="437"/>
                  </a:lnTo>
                  <a:lnTo>
                    <a:pt x="507" y="469"/>
                  </a:lnTo>
                  <a:lnTo>
                    <a:pt x="443" y="440"/>
                  </a:lnTo>
                  <a:lnTo>
                    <a:pt x="449" y="381"/>
                  </a:lnTo>
                  <a:lnTo>
                    <a:pt x="318" y="299"/>
                  </a:lnTo>
                  <a:lnTo>
                    <a:pt x="288" y="342"/>
                  </a:lnTo>
                  <a:lnTo>
                    <a:pt x="368" y="395"/>
                  </a:lnTo>
                  <a:lnTo>
                    <a:pt x="333" y="422"/>
                  </a:lnTo>
                  <a:lnTo>
                    <a:pt x="292" y="376"/>
                  </a:lnTo>
                  <a:lnTo>
                    <a:pt x="263" y="386"/>
                  </a:lnTo>
                  <a:lnTo>
                    <a:pt x="336" y="442"/>
                  </a:lnTo>
                  <a:lnTo>
                    <a:pt x="299" y="452"/>
                  </a:lnTo>
                  <a:lnTo>
                    <a:pt x="206" y="406"/>
                  </a:lnTo>
                  <a:lnTo>
                    <a:pt x="324" y="535"/>
                  </a:lnTo>
                  <a:lnTo>
                    <a:pt x="317" y="552"/>
                  </a:lnTo>
                  <a:lnTo>
                    <a:pt x="240" y="512"/>
                  </a:lnTo>
                  <a:lnTo>
                    <a:pt x="234" y="532"/>
                  </a:lnTo>
                  <a:lnTo>
                    <a:pt x="304" y="621"/>
                  </a:lnTo>
                  <a:lnTo>
                    <a:pt x="397" y="601"/>
                  </a:lnTo>
                  <a:lnTo>
                    <a:pt x="348" y="651"/>
                  </a:lnTo>
                  <a:lnTo>
                    <a:pt x="409" y="673"/>
                  </a:lnTo>
                  <a:lnTo>
                    <a:pt x="292" y="721"/>
                  </a:lnTo>
                  <a:lnTo>
                    <a:pt x="282" y="654"/>
                  </a:lnTo>
                  <a:lnTo>
                    <a:pt x="128" y="593"/>
                  </a:lnTo>
                  <a:lnTo>
                    <a:pt x="128" y="630"/>
                  </a:lnTo>
                  <a:lnTo>
                    <a:pt x="161" y="682"/>
                  </a:lnTo>
                  <a:lnTo>
                    <a:pt x="225" y="715"/>
                  </a:lnTo>
                  <a:lnTo>
                    <a:pt x="186" y="745"/>
                  </a:lnTo>
                  <a:lnTo>
                    <a:pt x="239" y="788"/>
                  </a:lnTo>
                  <a:lnTo>
                    <a:pt x="209" y="798"/>
                  </a:lnTo>
                  <a:lnTo>
                    <a:pt x="69" y="707"/>
                  </a:lnTo>
                  <a:lnTo>
                    <a:pt x="55" y="786"/>
                  </a:lnTo>
                  <a:lnTo>
                    <a:pt x="0" y="829"/>
                  </a:lnTo>
                  <a:lnTo>
                    <a:pt x="26" y="849"/>
                  </a:lnTo>
                  <a:lnTo>
                    <a:pt x="117" y="825"/>
                  </a:lnTo>
                  <a:lnTo>
                    <a:pt x="214" y="854"/>
                  </a:lnTo>
                  <a:lnTo>
                    <a:pt x="410" y="809"/>
                  </a:lnTo>
                  <a:lnTo>
                    <a:pt x="499" y="719"/>
                  </a:lnTo>
                  <a:lnTo>
                    <a:pt x="566" y="741"/>
                  </a:lnTo>
                  <a:lnTo>
                    <a:pt x="602" y="775"/>
                  </a:lnTo>
                  <a:lnTo>
                    <a:pt x="678" y="750"/>
                  </a:lnTo>
                  <a:lnTo>
                    <a:pt x="686" y="824"/>
                  </a:lnTo>
                  <a:lnTo>
                    <a:pt x="726" y="843"/>
                  </a:lnTo>
                  <a:lnTo>
                    <a:pt x="760" y="813"/>
                  </a:lnTo>
                  <a:lnTo>
                    <a:pt x="830" y="823"/>
                  </a:lnTo>
                  <a:lnTo>
                    <a:pt x="625" y="1033"/>
                  </a:lnTo>
                  <a:lnTo>
                    <a:pt x="648" y="1070"/>
                  </a:lnTo>
                  <a:lnTo>
                    <a:pt x="695" y="1065"/>
                  </a:lnTo>
                  <a:lnTo>
                    <a:pt x="779" y="1078"/>
                  </a:lnTo>
                  <a:lnTo>
                    <a:pt x="828" y="1014"/>
                  </a:lnTo>
                  <a:lnTo>
                    <a:pt x="858" y="1018"/>
                  </a:lnTo>
                  <a:lnTo>
                    <a:pt x="796" y="1161"/>
                  </a:lnTo>
                  <a:lnTo>
                    <a:pt x="663" y="1159"/>
                  </a:lnTo>
                  <a:lnTo>
                    <a:pt x="629" y="1116"/>
                  </a:lnTo>
                  <a:lnTo>
                    <a:pt x="592" y="1130"/>
                  </a:lnTo>
                  <a:lnTo>
                    <a:pt x="559" y="1167"/>
                  </a:lnTo>
                  <a:lnTo>
                    <a:pt x="546" y="1130"/>
                  </a:lnTo>
                  <a:lnTo>
                    <a:pt x="522" y="1140"/>
                  </a:lnTo>
                  <a:lnTo>
                    <a:pt x="509" y="1184"/>
                  </a:lnTo>
                  <a:lnTo>
                    <a:pt x="370" y="1218"/>
                  </a:lnTo>
                  <a:lnTo>
                    <a:pt x="237" y="1259"/>
                  </a:lnTo>
                  <a:lnTo>
                    <a:pt x="190" y="1320"/>
                  </a:lnTo>
                  <a:lnTo>
                    <a:pt x="215" y="1355"/>
                  </a:lnTo>
                  <a:lnTo>
                    <a:pt x="284" y="1345"/>
                  </a:lnTo>
                  <a:lnTo>
                    <a:pt x="311" y="1305"/>
                  </a:lnTo>
                  <a:lnTo>
                    <a:pt x="334" y="1321"/>
                  </a:lnTo>
                  <a:lnTo>
                    <a:pt x="417" y="1277"/>
                  </a:lnTo>
                  <a:lnTo>
                    <a:pt x="521" y="1316"/>
                  </a:lnTo>
                  <a:lnTo>
                    <a:pt x="573" y="1299"/>
                  </a:lnTo>
                  <a:lnTo>
                    <a:pt x="630" y="1302"/>
                  </a:lnTo>
                  <a:lnTo>
                    <a:pt x="668" y="1401"/>
                  </a:lnTo>
                  <a:lnTo>
                    <a:pt x="669" y="1488"/>
                  </a:lnTo>
                  <a:lnTo>
                    <a:pt x="708" y="1473"/>
                  </a:lnTo>
                  <a:lnTo>
                    <a:pt x="735" y="1497"/>
                  </a:lnTo>
                  <a:lnTo>
                    <a:pt x="772" y="1470"/>
                  </a:lnTo>
                  <a:lnTo>
                    <a:pt x="832" y="1467"/>
                  </a:lnTo>
                  <a:lnTo>
                    <a:pt x="793" y="1536"/>
                  </a:lnTo>
                  <a:lnTo>
                    <a:pt x="780" y="1576"/>
                  </a:lnTo>
                  <a:lnTo>
                    <a:pt x="746" y="1606"/>
                  </a:lnTo>
                  <a:lnTo>
                    <a:pt x="760" y="1633"/>
                  </a:lnTo>
                  <a:lnTo>
                    <a:pt x="877" y="1611"/>
                  </a:lnTo>
                  <a:lnTo>
                    <a:pt x="923" y="1605"/>
                  </a:lnTo>
                  <a:lnTo>
                    <a:pt x="858" y="1682"/>
                  </a:lnTo>
                  <a:lnTo>
                    <a:pt x="834" y="1735"/>
                  </a:lnTo>
                  <a:lnTo>
                    <a:pt x="738" y="1852"/>
                  </a:lnTo>
                  <a:lnTo>
                    <a:pt x="643" y="1867"/>
                  </a:lnTo>
                  <a:lnTo>
                    <a:pt x="562" y="1830"/>
                  </a:lnTo>
                  <a:lnTo>
                    <a:pt x="552" y="1850"/>
                  </a:lnTo>
                  <a:lnTo>
                    <a:pt x="612" y="1893"/>
                  </a:lnTo>
                  <a:lnTo>
                    <a:pt x="566" y="1933"/>
                  </a:lnTo>
                  <a:lnTo>
                    <a:pt x="610" y="1996"/>
                  </a:lnTo>
                  <a:lnTo>
                    <a:pt x="673" y="1969"/>
                  </a:lnTo>
                  <a:lnTo>
                    <a:pt x="741" y="1995"/>
                  </a:lnTo>
                  <a:lnTo>
                    <a:pt x="810" y="1968"/>
                  </a:lnTo>
                  <a:lnTo>
                    <a:pt x="900" y="1967"/>
                  </a:lnTo>
                  <a:lnTo>
                    <a:pt x="940" y="1989"/>
                  </a:lnTo>
                  <a:lnTo>
                    <a:pt x="1026" y="1899"/>
                  </a:lnTo>
                  <a:lnTo>
                    <a:pt x="1036" y="1962"/>
                  </a:lnTo>
                  <a:lnTo>
                    <a:pt x="1014" y="1982"/>
                  </a:lnTo>
                  <a:lnTo>
                    <a:pt x="1074" y="2008"/>
                  </a:lnTo>
                  <a:lnTo>
                    <a:pt x="1154" y="2020"/>
                  </a:lnTo>
                  <a:lnTo>
                    <a:pt x="1278" y="2119"/>
                  </a:lnTo>
                  <a:lnTo>
                    <a:pt x="1361" y="2172"/>
                  </a:lnTo>
                  <a:lnTo>
                    <a:pt x="1575" y="2210"/>
                  </a:lnTo>
                  <a:lnTo>
                    <a:pt x="1655" y="2255"/>
                  </a:lnTo>
                  <a:lnTo>
                    <a:pt x="1962" y="2249"/>
                  </a:lnTo>
                  <a:lnTo>
                    <a:pt x="2078" y="2078"/>
                  </a:lnTo>
                  <a:lnTo>
                    <a:pt x="2237" y="2015"/>
                  </a:lnTo>
                  <a:lnTo>
                    <a:pt x="2223" y="1941"/>
                  </a:lnTo>
                  <a:lnTo>
                    <a:pt x="2310" y="1957"/>
                  </a:lnTo>
                  <a:lnTo>
                    <a:pt x="2385" y="1913"/>
                  </a:lnTo>
                  <a:lnTo>
                    <a:pt x="2459" y="1909"/>
                  </a:lnTo>
                  <a:lnTo>
                    <a:pt x="2624" y="1738"/>
                  </a:lnTo>
                  <a:lnTo>
                    <a:pt x="2664" y="1662"/>
                  </a:lnTo>
                  <a:lnTo>
                    <a:pt x="2740" y="1638"/>
                  </a:lnTo>
                  <a:lnTo>
                    <a:pt x="2763" y="1608"/>
                  </a:lnTo>
                  <a:lnTo>
                    <a:pt x="2753" y="1578"/>
                  </a:lnTo>
                  <a:lnTo>
                    <a:pt x="2765" y="1548"/>
                  </a:lnTo>
                  <a:lnTo>
                    <a:pt x="2812" y="1555"/>
                  </a:lnTo>
                  <a:lnTo>
                    <a:pt x="2816" y="1614"/>
                  </a:lnTo>
                  <a:lnTo>
                    <a:pt x="2840" y="1640"/>
                  </a:lnTo>
                  <a:lnTo>
                    <a:pt x="2830" y="1670"/>
                  </a:lnTo>
                  <a:lnTo>
                    <a:pt x="2796" y="1684"/>
                  </a:lnTo>
                  <a:lnTo>
                    <a:pt x="2806" y="1697"/>
                  </a:lnTo>
                  <a:lnTo>
                    <a:pt x="2873" y="1679"/>
                  </a:lnTo>
                  <a:lnTo>
                    <a:pt x="2916" y="1580"/>
                  </a:lnTo>
                  <a:lnTo>
                    <a:pt x="2989" y="1572"/>
                  </a:lnTo>
                  <a:lnTo>
                    <a:pt x="3042" y="1469"/>
                  </a:lnTo>
                  <a:lnTo>
                    <a:pt x="3111" y="1405"/>
                  </a:lnTo>
                  <a:lnTo>
                    <a:pt x="3097" y="1392"/>
                  </a:lnTo>
                  <a:lnTo>
                    <a:pt x="3008" y="1440"/>
                  </a:lnTo>
                  <a:lnTo>
                    <a:pt x="3014" y="1373"/>
                  </a:lnTo>
                  <a:lnTo>
                    <a:pt x="3061" y="1346"/>
                  </a:lnTo>
                  <a:lnTo>
                    <a:pt x="3057" y="1320"/>
                  </a:lnTo>
                  <a:lnTo>
                    <a:pt x="3029" y="1281"/>
                  </a:lnTo>
                  <a:lnTo>
                    <a:pt x="3049" y="1237"/>
                  </a:lnTo>
                  <a:lnTo>
                    <a:pt x="3096" y="1299"/>
                  </a:lnTo>
                  <a:lnTo>
                    <a:pt x="3114" y="1353"/>
                  </a:lnTo>
                  <a:lnTo>
                    <a:pt x="3141" y="1338"/>
                  </a:lnTo>
                  <a:lnTo>
                    <a:pt x="3170" y="1302"/>
                  </a:lnTo>
                  <a:lnTo>
                    <a:pt x="3206" y="1298"/>
                  </a:lnTo>
                  <a:lnTo>
                    <a:pt x="3210" y="1255"/>
                  </a:lnTo>
                  <a:lnTo>
                    <a:pt x="3249" y="1208"/>
                  </a:lnTo>
                  <a:lnTo>
                    <a:pt x="3219" y="1166"/>
                  </a:lnTo>
                  <a:lnTo>
                    <a:pt x="3261" y="1122"/>
                  </a:lnTo>
                  <a:lnTo>
                    <a:pt x="3315" y="1118"/>
                  </a:lnTo>
                  <a:lnTo>
                    <a:pt x="3318" y="1055"/>
                  </a:lnTo>
                  <a:lnTo>
                    <a:pt x="3284" y="1059"/>
                  </a:lnTo>
                  <a:lnTo>
                    <a:pt x="3340" y="102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164">
              <a:extLst>
                <a:ext uri="{FF2B5EF4-FFF2-40B4-BE49-F238E27FC236}">
                  <a16:creationId xmlns:a16="http://schemas.microsoft.com/office/drawing/2014/main" id="{B4C11402-9F24-4113-8E0E-BC6985E0D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532" y="4122626"/>
              <a:ext cx="20650" cy="13275"/>
            </a:xfrm>
            <a:custGeom>
              <a:avLst/>
              <a:gdLst>
                <a:gd name="T0" fmla="*/ 23 w 70"/>
                <a:gd name="T1" fmla="*/ 0 h 43"/>
                <a:gd name="T2" fmla="*/ 0 w 70"/>
                <a:gd name="T3" fmla="*/ 20 h 43"/>
                <a:gd name="T4" fmla="*/ 6 w 70"/>
                <a:gd name="T5" fmla="*/ 43 h 43"/>
                <a:gd name="T6" fmla="*/ 36 w 70"/>
                <a:gd name="T7" fmla="*/ 30 h 43"/>
                <a:gd name="T8" fmla="*/ 60 w 70"/>
                <a:gd name="T9" fmla="*/ 40 h 43"/>
                <a:gd name="T10" fmla="*/ 70 w 70"/>
                <a:gd name="T11" fmla="*/ 30 h 43"/>
                <a:gd name="T12" fmla="*/ 53 w 70"/>
                <a:gd name="T13" fmla="*/ 3 h 43"/>
                <a:gd name="T14" fmla="*/ 23 w 70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3">
                  <a:moveTo>
                    <a:pt x="23" y="0"/>
                  </a:moveTo>
                  <a:lnTo>
                    <a:pt x="0" y="20"/>
                  </a:lnTo>
                  <a:lnTo>
                    <a:pt x="6" y="43"/>
                  </a:lnTo>
                  <a:lnTo>
                    <a:pt x="36" y="30"/>
                  </a:lnTo>
                  <a:lnTo>
                    <a:pt x="60" y="40"/>
                  </a:lnTo>
                  <a:lnTo>
                    <a:pt x="70" y="30"/>
                  </a:lnTo>
                  <a:lnTo>
                    <a:pt x="5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168">
              <a:extLst>
                <a:ext uri="{FF2B5EF4-FFF2-40B4-BE49-F238E27FC236}">
                  <a16:creationId xmlns:a16="http://schemas.microsoft.com/office/drawing/2014/main" id="{E47CBE16-4471-4DA9-9F82-73A2472E6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507" y="4106400"/>
              <a:ext cx="10325" cy="5900"/>
            </a:xfrm>
            <a:custGeom>
              <a:avLst/>
              <a:gdLst>
                <a:gd name="T0" fmla="*/ 3 w 36"/>
                <a:gd name="T1" fmla="*/ 20 h 20"/>
                <a:gd name="T2" fmla="*/ 26 w 36"/>
                <a:gd name="T3" fmla="*/ 19 h 20"/>
                <a:gd name="T4" fmla="*/ 36 w 36"/>
                <a:gd name="T5" fmla="*/ 6 h 20"/>
                <a:gd name="T6" fmla="*/ 0 w 36"/>
                <a:gd name="T7" fmla="*/ 0 h 20"/>
                <a:gd name="T8" fmla="*/ 3 w 3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" y="20"/>
                  </a:moveTo>
                  <a:lnTo>
                    <a:pt x="26" y="19"/>
                  </a:lnTo>
                  <a:lnTo>
                    <a:pt x="36" y="6"/>
                  </a:lnTo>
                  <a:lnTo>
                    <a:pt x="0" y="0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171">
              <a:extLst>
                <a:ext uri="{FF2B5EF4-FFF2-40B4-BE49-F238E27FC236}">
                  <a16:creationId xmlns:a16="http://schemas.microsoft.com/office/drawing/2014/main" id="{408DA444-F882-4B20-89C4-38CD4640A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582" y="3393976"/>
              <a:ext cx="41300" cy="50150"/>
            </a:xfrm>
            <a:custGeom>
              <a:avLst/>
              <a:gdLst>
                <a:gd name="T0" fmla="*/ 120 w 140"/>
                <a:gd name="T1" fmla="*/ 0 h 170"/>
                <a:gd name="T2" fmla="*/ 66 w 140"/>
                <a:gd name="T3" fmla="*/ 27 h 170"/>
                <a:gd name="T4" fmla="*/ 34 w 140"/>
                <a:gd name="T5" fmla="*/ 114 h 170"/>
                <a:gd name="T6" fmla="*/ 0 w 140"/>
                <a:gd name="T7" fmla="*/ 144 h 170"/>
                <a:gd name="T8" fmla="*/ 0 w 140"/>
                <a:gd name="T9" fmla="*/ 170 h 170"/>
                <a:gd name="T10" fmla="*/ 27 w 140"/>
                <a:gd name="T11" fmla="*/ 157 h 170"/>
                <a:gd name="T12" fmla="*/ 74 w 140"/>
                <a:gd name="T13" fmla="*/ 159 h 170"/>
                <a:gd name="T14" fmla="*/ 107 w 140"/>
                <a:gd name="T15" fmla="*/ 129 h 170"/>
                <a:gd name="T16" fmla="*/ 123 w 140"/>
                <a:gd name="T17" fmla="*/ 79 h 170"/>
                <a:gd name="T18" fmla="*/ 116 w 140"/>
                <a:gd name="T19" fmla="*/ 43 h 170"/>
                <a:gd name="T20" fmla="*/ 140 w 140"/>
                <a:gd name="T21" fmla="*/ 7 h 170"/>
                <a:gd name="T22" fmla="*/ 120 w 140"/>
                <a:gd name="T2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" h="170">
                  <a:moveTo>
                    <a:pt x="120" y="0"/>
                  </a:moveTo>
                  <a:lnTo>
                    <a:pt x="66" y="27"/>
                  </a:lnTo>
                  <a:lnTo>
                    <a:pt x="34" y="114"/>
                  </a:lnTo>
                  <a:lnTo>
                    <a:pt x="0" y="144"/>
                  </a:lnTo>
                  <a:lnTo>
                    <a:pt x="0" y="170"/>
                  </a:lnTo>
                  <a:lnTo>
                    <a:pt x="27" y="157"/>
                  </a:lnTo>
                  <a:lnTo>
                    <a:pt x="74" y="159"/>
                  </a:lnTo>
                  <a:lnTo>
                    <a:pt x="107" y="129"/>
                  </a:lnTo>
                  <a:lnTo>
                    <a:pt x="123" y="79"/>
                  </a:lnTo>
                  <a:lnTo>
                    <a:pt x="116" y="43"/>
                  </a:lnTo>
                  <a:lnTo>
                    <a:pt x="140" y="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331986B7-3DEC-42BF-A449-34F946E1FFD9}"/>
                </a:ext>
              </a:extLst>
            </p:cNvPr>
            <p:cNvGrpSpPr/>
            <p:nvPr/>
          </p:nvGrpSpPr>
          <p:grpSpPr>
            <a:xfrm>
              <a:off x="2413432" y="2329026"/>
              <a:ext cx="868775" cy="1700675"/>
              <a:chOff x="2003425" y="2506663"/>
              <a:chExt cx="935038" cy="1830388"/>
            </a:xfrm>
            <a:solidFill>
              <a:srgbClr val="00B050"/>
            </a:solidFill>
          </p:grpSpPr>
          <p:sp>
            <p:nvSpPr>
              <p:cNvPr id="119" name="Freeform 166">
                <a:extLst>
                  <a:ext uri="{FF2B5EF4-FFF2-40B4-BE49-F238E27FC236}">
                    <a16:creationId xmlns:a16="http://schemas.microsoft.com/office/drawing/2014/main" id="{BAD86385-4DE9-408B-B5E4-8FBE137A9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425" y="3519488"/>
                <a:ext cx="241300" cy="188913"/>
              </a:xfrm>
              <a:custGeom>
                <a:avLst/>
                <a:gdLst>
                  <a:gd name="T0" fmla="*/ 712 w 761"/>
                  <a:gd name="T1" fmla="*/ 419 h 595"/>
                  <a:gd name="T2" fmla="*/ 742 w 761"/>
                  <a:gd name="T3" fmla="*/ 432 h 595"/>
                  <a:gd name="T4" fmla="*/ 761 w 761"/>
                  <a:gd name="T5" fmla="*/ 409 h 595"/>
                  <a:gd name="T6" fmla="*/ 744 w 761"/>
                  <a:gd name="T7" fmla="*/ 352 h 595"/>
                  <a:gd name="T8" fmla="*/ 751 w 761"/>
                  <a:gd name="T9" fmla="*/ 322 h 595"/>
                  <a:gd name="T10" fmla="*/ 711 w 761"/>
                  <a:gd name="T11" fmla="*/ 289 h 595"/>
                  <a:gd name="T12" fmla="*/ 674 w 761"/>
                  <a:gd name="T13" fmla="*/ 289 h 595"/>
                  <a:gd name="T14" fmla="*/ 624 w 761"/>
                  <a:gd name="T15" fmla="*/ 326 h 595"/>
                  <a:gd name="T16" fmla="*/ 607 w 761"/>
                  <a:gd name="T17" fmla="*/ 356 h 595"/>
                  <a:gd name="T18" fmla="*/ 594 w 761"/>
                  <a:gd name="T19" fmla="*/ 324 h 595"/>
                  <a:gd name="T20" fmla="*/ 630 w 761"/>
                  <a:gd name="T21" fmla="*/ 279 h 595"/>
                  <a:gd name="T22" fmla="*/ 663 w 761"/>
                  <a:gd name="T23" fmla="*/ 253 h 595"/>
                  <a:gd name="T24" fmla="*/ 666 w 761"/>
                  <a:gd name="T25" fmla="*/ 236 h 595"/>
                  <a:gd name="T26" fmla="*/ 636 w 761"/>
                  <a:gd name="T27" fmla="*/ 207 h 595"/>
                  <a:gd name="T28" fmla="*/ 596 w 761"/>
                  <a:gd name="T29" fmla="*/ 131 h 595"/>
                  <a:gd name="T30" fmla="*/ 558 w 761"/>
                  <a:gd name="T31" fmla="*/ 29 h 595"/>
                  <a:gd name="T32" fmla="*/ 518 w 761"/>
                  <a:gd name="T33" fmla="*/ 2 h 595"/>
                  <a:gd name="T34" fmla="*/ 377 w 761"/>
                  <a:gd name="T35" fmla="*/ 0 h 595"/>
                  <a:gd name="T36" fmla="*/ 344 w 761"/>
                  <a:gd name="T37" fmla="*/ 26 h 595"/>
                  <a:gd name="T38" fmla="*/ 302 w 761"/>
                  <a:gd name="T39" fmla="*/ 48 h 595"/>
                  <a:gd name="T40" fmla="*/ 288 w 761"/>
                  <a:gd name="T41" fmla="*/ 34 h 595"/>
                  <a:gd name="T42" fmla="*/ 262 w 761"/>
                  <a:gd name="T43" fmla="*/ 78 h 595"/>
                  <a:gd name="T44" fmla="*/ 215 w 761"/>
                  <a:gd name="T45" fmla="*/ 108 h 595"/>
                  <a:gd name="T46" fmla="*/ 189 w 761"/>
                  <a:gd name="T47" fmla="*/ 123 h 595"/>
                  <a:gd name="T48" fmla="*/ 191 w 761"/>
                  <a:gd name="T49" fmla="*/ 179 h 595"/>
                  <a:gd name="T50" fmla="*/ 156 w 761"/>
                  <a:gd name="T51" fmla="*/ 208 h 595"/>
                  <a:gd name="T52" fmla="*/ 106 w 761"/>
                  <a:gd name="T53" fmla="*/ 212 h 595"/>
                  <a:gd name="T54" fmla="*/ 68 w 761"/>
                  <a:gd name="T55" fmla="*/ 250 h 595"/>
                  <a:gd name="T56" fmla="*/ 73 w 761"/>
                  <a:gd name="T57" fmla="*/ 342 h 595"/>
                  <a:gd name="T58" fmla="*/ 0 w 761"/>
                  <a:gd name="T59" fmla="*/ 373 h 595"/>
                  <a:gd name="T60" fmla="*/ 3 w 761"/>
                  <a:gd name="T61" fmla="*/ 451 h 595"/>
                  <a:gd name="T62" fmla="*/ 110 w 761"/>
                  <a:gd name="T63" fmla="*/ 567 h 595"/>
                  <a:gd name="T64" fmla="*/ 190 w 761"/>
                  <a:gd name="T65" fmla="*/ 555 h 595"/>
                  <a:gd name="T66" fmla="*/ 260 w 761"/>
                  <a:gd name="T67" fmla="*/ 436 h 595"/>
                  <a:gd name="T68" fmla="*/ 327 w 761"/>
                  <a:gd name="T69" fmla="*/ 430 h 595"/>
                  <a:gd name="T70" fmla="*/ 393 w 761"/>
                  <a:gd name="T71" fmla="*/ 567 h 595"/>
                  <a:gd name="T72" fmla="*/ 433 w 761"/>
                  <a:gd name="T73" fmla="*/ 595 h 595"/>
                  <a:gd name="T74" fmla="*/ 497 w 761"/>
                  <a:gd name="T75" fmla="*/ 570 h 595"/>
                  <a:gd name="T76" fmla="*/ 526 w 761"/>
                  <a:gd name="T77" fmla="*/ 582 h 595"/>
                  <a:gd name="T78" fmla="*/ 629 w 761"/>
                  <a:gd name="T79" fmla="*/ 586 h 595"/>
                  <a:gd name="T80" fmla="*/ 629 w 761"/>
                  <a:gd name="T81" fmla="*/ 542 h 595"/>
                  <a:gd name="T82" fmla="*/ 639 w 761"/>
                  <a:gd name="T83" fmla="*/ 526 h 595"/>
                  <a:gd name="T84" fmla="*/ 695 w 761"/>
                  <a:gd name="T85" fmla="*/ 518 h 595"/>
                  <a:gd name="T86" fmla="*/ 715 w 761"/>
                  <a:gd name="T87" fmla="*/ 484 h 595"/>
                  <a:gd name="T88" fmla="*/ 722 w 761"/>
                  <a:gd name="T89" fmla="*/ 452 h 595"/>
                  <a:gd name="T90" fmla="*/ 695 w 761"/>
                  <a:gd name="T91" fmla="*/ 442 h 595"/>
                  <a:gd name="T92" fmla="*/ 687 w 761"/>
                  <a:gd name="T93" fmla="*/ 368 h 595"/>
                  <a:gd name="T94" fmla="*/ 704 w 761"/>
                  <a:gd name="T95" fmla="*/ 358 h 595"/>
                  <a:gd name="T96" fmla="*/ 712 w 761"/>
                  <a:gd name="T97" fmla="*/ 419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61" h="595">
                    <a:moveTo>
                      <a:pt x="712" y="419"/>
                    </a:moveTo>
                    <a:lnTo>
                      <a:pt x="742" y="432"/>
                    </a:lnTo>
                    <a:lnTo>
                      <a:pt x="761" y="409"/>
                    </a:lnTo>
                    <a:lnTo>
                      <a:pt x="744" y="352"/>
                    </a:lnTo>
                    <a:lnTo>
                      <a:pt x="751" y="322"/>
                    </a:lnTo>
                    <a:lnTo>
                      <a:pt x="711" y="289"/>
                    </a:lnTo>
                    <a:lnTo>
                      <a:pt x="674" y="289"/>
                    </a:lnTo>
                    <a:lnTo>
                      <a:pt x="624" y="326"/>
                    </a:lnTo>
                    <a:lnTo>
                      <a:pt x="607" y="356"/>
                    </a:lnTo>
                    <a:lnTo>
                      <a:pt x="594" y="324"/>
                    </a:lnTo>
                    <a:lnTo>
                      <a:pt x="630" y="279"/>
                    </a:lnTo>
                    <a:lnTo>
                      <a:pt x="663" y="253"/>
                    </a:lnTo>
                    <a:lnTo>
                      <a:pt x="666" y="236"/>
                    </a:lnTo>
                    <a:lnTo>
                      <a:pt x="636" y="207"/>
                    </a:lnTo>
                    <a:lnTo>
                      <a:pt x="596" y="131"/>
                    </a:lnTo>
                    <a:lnTo>
                      <a:pt x="558" y="29"/>
                    </a:lnTo>
                    <a:lnTo>
                      <a:pt x="518" y="2"/>
                    </a:lnTo>
                    <a:lnTo>
                      <a:pt x="377" y="0"/>
                    </a:lnTo>
                    <a:lnTo>
                      <a:pt x="344" y="26"/>
                    </a:lnTo>
                    <a:lnTo>
                      <a:pt x="302" y="48"/>
                    </a:lnTo>
                    <a:lnTo>
                      <a:pt x="288" y="34"/>
                    </a:lnTo>
                    <a:lnTo>
                      <a:pt x="262" y="78"/>
                    </a:lnTo>
                    <a:lnTo>
                      <a:pt x="215" y="108"/>
                    </a:lnTo>
                    <a:lnTo>
                      <a:pt x="189" y="123"/>
                    </a:lnTo>
                    <a:lnTo>
                      <a:pt x="191" y="179"/>
                    </a:lnTo>
                    <a:lnTo>
                      <a:pt x="156" y="208"/>
                    </a:lnTo>
                    <a:lnTo>
                      <a:pt x="106" y="212"/>
                    </a:lnTo>
                    <a:lnTo>
                      <a:pt x="68" y="250"/>
                    </a:lnTo>
                    <a:lnTo>
                      <a:pt x="73" y="342"/>
                    </a:lnTo>
                    <a:lnTo>
                      <a:pt x="0" y="373"/>
                    </a:lnTo>
                    <a:lnTo>
                      <a:pt x="3" y="451"/>
                    </a:lnTo>
                    <a:lnTo>
                      <a:pt x="110" y="567"/>
                    </a:lnTo>
                    <a:lnTo>
                      <a:pt x="190" y="555"/>
                    </a:lnTo>
                    <a:lnTo>
                      <a:pt x="260" y="436"/>
                    </a:lnTo>
                    <a:lnTo>
                      <a:pt x="327" y="430"/>
                    </a:lnTo>
                    <a:lnTo>
                      <a:pt x="393" y="567"/>
                    </a:lnTo>
                    <a:lnTo>
                      <a:pt x="433" y="595"/>
                    </a:lnTo>
                    <a:lnTo>
                      <a:pt x="497" y="570"/>
                    </a:lnTo>
                    <a:lnTo>
                      <a:pt x="526" y="582"/>
                    </a:lnTo>
                    <a:lnTo>
                      <a:pt x="629" y="586"/>
                    </a:lnTo>
                    <a:lnTo>
                      <a:pt x="629" y="542"/>
                    </a:lnTo>
                    <a:lnTo>
                      <a:pt x="639" y="526"/>
                    </a:lnTo>
                    <a:lnTo>
                      <a:pt x="695" y="518"/>
                    </a:lnTo>
                    <a:lnTo>
                      <a:pt x="715" y="484"/>
                    </a:lnTo>
                    <a:lnTo>
                      <a:pt x="722" y="452"/>
                    </a:lnTo>
                    <a:lnTo>
                      <a:pt x="695" y="442"/>
                    </a:lnTo>
                    <a:lnTo>
                      <a:pt x="687" y="368"/>
                    </a:lnTo>
                    <a:lnTo>
                      <a:pt x="704" y="358"/>
                    </a:lnTo>
                    <a:lnTo>
                      <a:pt x="712" y="41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Freeform 145">
                <a:extLst>
                  <a:ext uri="{FF2B5EF4-FFF2-40B4-BE49-F238E27FC236}">
                    <a16:creationId xmlns:a16="http://schemas.microsoft.com/office/drawing/2014/main" id="{D08F6AEE-29CC-4A70-AFD3-304D29ABC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388" y="2790825"/>
                <a:ext cx="23813" cy="22225"/>
              </a:xfrm>
              <a:custGeom>
                <a:avLst/>
                <a:gdLst>
                  <a:gd name="T0" fmla="*/ 64 w 73"/>
                  <a:gd name="T1" fmla="*/ 73 h 73"/>
                  <a:gd name="T2" fmla="*/ 73 w 73"/>
                  <a:gd name="T3" fmla="*/ 49 h 73"/>
                  <a:gd name="T4" fmla="*/ 39 w 73"/>
                  <a:gd name="T5" fmla="*/ 20 h 73"/>
                  <a:gd name="T6" fmla="*/ 46 w 73"/>
                  <a:gd name="T7" fmla="*/ 0 h 73"/>
                  <a:gd name="T8" fmla="*/ 19 w 73"/>
                  <a:gd name="T9" fmla="*/ 7 h 73"/>
                  <a:gd name="T10" fmla="*/ 0 w 73"/>
                  <a:gd name="T11" fmla="*/ 34 h 73"/>
                  <a:gd name="T12" fmla="*/ 32 w 73"/>
                  <a:gd name="T13" fmla="*/ 41 h 73"/>
                  <a:gd name="T14" fmla="*/ 64 w 73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73">
                    <a:moveTo>
                      <a:pt x="64" y="73"/>
                    </a:moveTo>
                    <a:lnTo>
                      <a:pt x="73" y="49"/>
                    </a:lnTo>
                    <a:lnTo>
                      <a:pt x="39" y="20"/>
                    </a:lnTo>
                    <a:lnTo>
                      <a:pt x="46" y="0"/>
                    </a:lnTo>
                    <a:lnTo>
                      <a:pt x="19" y="7"/>
                    </a:lnTo>
                    <a:lnTo>
                      <a:pt x="0" y="34"/>
                    </a:lnTo>
                    <a:lnTo>
                      <a:pt x="32" y="41"/>
                    </a:lnTo>
                    <a:lnTo>
                      <a:pt x="64" y="7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1" name="Freeform 146">
                <a:extLst>
                  <a:ext uri="{FF2B5EF4-FFF2-40B4-BE49-F238E27FC236}">
                    <a16:creationId xmlns:a16="http://schemas.microsoft.com/office/drawing/2014/main" id="{86938C84-B8CA-45AD-B928-09584A239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2213" y="2817813"/>
                <a:ext cx="15875" cy="11113"/>
              </a:xfrm>
              <a:custGeom>
                <a:avLst/>
                <a:gdLst>
                  <a:gd name="T0" fmla="*/ 50 w 50"/>
                  <a:gd name="T1" fmla="*/ 9 h 36"/>
                  <a:gd name="T2" fmla="*/ 7 w 50"/>
                  <a:gd name="T3" fmla="*/ 0 h 36"/>
                  <a:gd name="T4" fmla="*/ 0 w 50"/>
                  <a:gd name="T5" fmla="*/ 16 h 36"/>
                  <a:gd name="T6" fmla="*/ 20 w 50"/>
                  <a:gd name="T7" fmla="*/ 36 h 36"/>
                  <a:gd name="T8" fmla="*/ 50 w 50"/>
                  <a:gd name="T9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50" y="9"/>
                    </a:moveTo>
                    <a:lnTo>
                      <a:pt x="7" y="0"/>
                    </a:lnTo>
                    <a:lnTo>
                      <a:pt x="0" y="16"/>
                    </a:lnTo>
                    <a:lnTo>
                      <a:pt x="20" y="36"/>
                    </a:lnTo>
                    <a:lnTo>
                      <a:pt x="50" y="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" name="Freeform 147">
                <a:extLst>
                  <a:ext uri="{FF2B5EF4-FFF2-40B4-BE49-F238E27FC236}">
                    <a16:creationId xmlns:a16="http://schemas.microsoft.com/office/drawing/2014/main" id="{11F00410-221F-4AB4-AAFC-5DE3D3C5E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738" y="2881313"/>
                <a:ext cx="15875" cy="19050"/>
              </a:xfrm>
              <a:custGeom>
                <a:avLst/>
                <a:gdLst>
                  <a:gd name="T0" fmla="*/ 0 w 47"/>
                  <a:gd name="T1" fmla="*/ 13 h 56"/>
                  <a:gd name="T2" fmla="*/ 7 w 47"/>
                  <a:gd name="T3" fmla="*/ 43 h 56"/>
                  <a:gd name="T4" fmla="*/ 27 w 47"/>
                  <a:gd name="T5" fmla="*/ 56 h 56"/>
                  <a:gd name="T6" fmla="*/ 47 w 47"/>
                  <a:gd name="T7" fmla="*/ 20 h 56"/>
                  <a:gd name="T8" fmla="*/ 29 w 47"/>
                  <a:gd name="T9" fmla="*/ 0 h 56"/>
                  <a:gd name="T10" fmla="*/ 0 w 47"/>
                  <a:gd name="T11" fmla="*/ 1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6">
                    <a:moveTo>
                      <a:pt x="0" y="13"/>
                    </a:moveTo>
                    <a:lnTo>
                      <a:pt x="7" y="43"/>
                    </a:lnTo>
                    <a:lnTo>
                      <a:pt x="27" y="56"/>
                    </a:lnTo>
                    <a:lnTo>
                      <a:pt x="47" y="20"/>
                    </a:lnTo>
                    <a:lnTo>
                      <a:pt x="29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3" name="Freeform 148">
                <a:extLst>
                  <a:ext uri="{FF2B5EF4-FFF2-40B4-BE49-F238E27FC236}">
                    <a16:creationId xmlns:a16="http://schemas.microsoft.com/office/drawing/2014/main" id="{D095310D-17E9-4084-81F6-341BA73C6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638" y="2827338"/>
                <a:ext cx="79375" cy="44450"/>
              </a:xfrm>
              <a:custGeom>
                <a:avLst/>
                <a:gdLst>
                  <a:gd name="T0" fmla="*/ 60 w 247"/>
                  <a:gd name="T1" fmla="*/ 116 h 142"/>
                  <a:gd name="T2" fmla="*/ 84 w 247"/>
                  <a:gd name="T3" fmla="*/ 136 h 142"/>
                  <a:gd name="T4" fmla="*/ 164 w 247"/>
                  <a:gd name="T5" fmla="*/ 85 h 142"/>
                  <a:gd name="T6" fmla="*/ 184 w 247"/>
                  <a:gd name="T7" fmla="*/ 142 h 142"/>
                  <a:gd name="T8" fmla="*/ 231 w 247"/>
                  <a:gd name="T9" fmla="*/ 131 h 142"/>
                  <a:gd name="T10" fmla="*/ 247 w 247"/>
                  <a:gd name="T11" fmla="*/ 88 h 142"/>
                  <a:gd name="T12" fmla="*/ 204 w 247"/>
                  <a:gd name="T13" fmla="*/ 102 h 142"/>
                  <a:gd name="T14" fmla="*/ 184 w 247"/>
                  <a:gd name="T15" fmla="*/ 85 h 142"/>
                  <a:gd name="T16" fmla="*/ 154 w 247"/>
                  <a:gd name="T17" fmla="*/ 58 h 142"/>
                  <a:gd name="T18" fmla="*/ 104 w 247"/>
                  <a:gd name="T19" fmla="*/ 100 h 142"/>
                  <a:gd name="T20" fmla="*/ 84 w 247"/>
                  <a:gd name="T21" fmla="*/ 73 h 142"/>
                  <a:gd name="T22" fmla="*/ 94 w 247"/>
                  <a:gd name="T23" fmla="*/ 36 h 142"/>
                  <a:gd name="T24" fmla="*/ 76 w 247"/>
                  <a:gd name="T25" fmla="*/ 9 h 142"/>
                  <a:gd name="T26" fmla="*/ 26 w 247"/>
                  <a:gd name="T27" fmla="*/ 0 h 142"/>
                  <a:gd name="T28" fmla="*/ 0 w 247"/>
                  <a:gd name="T29" fmla="*/ 77 h 142"/>
                  <a:gd name="T30" fmla="*/ 27 w 247"/>
                  <a:gd name="T31" fmla="*/ 113 h 142"/>
                  <a:gd name="T32" fmla="*/ 60 w 247"/>
                  <a:gd name="T33" fmla="*/ 11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7" h="142">
                    <a:moveTo>
                      <a:pt x="60" y="116"/>
                    </a:moveTo>
                    <a:lnTo>
                      <a:pt x="84" y="136"/>
                    </a:lnTo>
                    <a:lnTo>
                      <a:pt x="164" y="85"/>
                    </a:lnTo>
                    <a:lnTo>
                      <a:pt x="184" y="142"/>
                    </a:lnTo>
                    <a:lnTo>
                      <a:pt x="231" y="131"/>
                    </a:lnTo>
                    <a:lnTo>
                      <a:pt x="247" y="88"/>
                    </a:lnTo>
                    <a:lnTo>
                      <a:pt x="204" y="102"/>
                    </a:lnTo>
                    <a:lnTo>
                      <a:pt x="184" y="85"/>
                    </a:lnTo>
                    <a:lnTo>
                      <a:pt x="154" y="58"/>
                    </a:lnTo>
                    <a:lnTo>
                      <a:pt x="104" y="100"/>
                    </a:lnTo>
                    <a:lnTo>
                      <a:pt x="84" y="73"/>
                    </a:lnTo>
                    <a:lnTo>
                      <a:pt x="94" y="36"/>
                    </a:lnTo>
                    <a:lnTo>
                      <a:pt x="76" y="9"/>
                    </a:lnTo>
                    <a:lnTo>
                      <a:pt x="26" y="0"/>
                    </a:lnTo>
                    <a:lnTo>
                      <a:pt x="0" y="77"/>
                    </a:lnTo>
                    <a:lnTo>
                      <a:pt x="27" y="113"/>
                    </a:lnTo>
                    <a:lnTo>
                      <a:pt x="60" y="116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149">
                <a:extLst>
                  <a:ext uri="{FF2B5EF4-FFF2-40B4-BE49-F238E27FC236}">
                    <a16:creationId xmlns:a16="http://schemas.microsoft.com/office/drawing/2014/main" id="{76D69FF4-FB45-4E1E-9E8F-CD7C193B5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225" y="2865438"/>
                <a:ext cx="25400" cy="25400"/>
              </a:xfrm>
              <a:custGeom>
                <a:avLst/>
                <a:gdLst>
                  <a:gd name="T0" fmla="*/ 0 w 81"/>
                  <a:gd name="T1" fmla="*/ 20 h 82"/>
                  <a:gd name="T2" fmla="*/ 0 w 81"/>
                  <a:gd name="T3" fmla="*/ 50 h 82"/>
                  <a:gd name="T4" fmla="*/ 41 w 81"/>
                  <a:gd name="T5" fmla="*/ 82 h 82"/>
                  <a:gd name="T6" fmla="*/ 81 w 81"/>
                  <a:gd name="T7" fmla="*/ 59 h 82"/>
                  <a:gd name="T8" fmla="*/ 33 w 81"/>
                  <a:gd name="T9" fmla="*/ 0 h 82"/>
                  <a:gd name="T10" fmla="*/ 0 w 81"/>
                  <a:gd name="T11" fmla="*/ 2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82">
                    <a:moveTo>
                      <a:pt x="0" y="20"/>
                    </a:moveTo>
                    <a:lnTo>
                      <a:pt x="0" y="50"/>
                    </a:lnTo>
                    <a:lnTo>
                      <a:pt x="41" y="82"/>
                    </a:lnTo>
                    <a:lnTo>
                      <a:pt x="81" y="59"/>
                    </a:lnTo>
                    <a:lnTo>
                      <a:pt x="33" y="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150">
                <a:extLst>
                  <a:ext uri="{FF2B5EF4-FFF2-40B4-BE49-F238E27FC236}">
                    <a16:creationId xmlns:a16="http://schemas.microsoft.com/office/drawing/2014/main" id="{17EBF5D4-C8B2-4AF2-999B-AD4B0C8E9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075" y="3273425"/>
                <a:ext cx="22225" cy="15875"/>
              </a:xfrm>
              <a:custGeom>
                <a:avLst/>
                <a:gdLst>
                  <a:gd name="T0" fmla="*/ 14 w 66"/>
                  <a:gd name="T1" fmla="*/ 24 h 50"/>
                  <a:gd name="T2" fmla="*/ 0 w 66"/>
                  <a:gd name="T3" fmla="*/ 50 h 50"/>
                  <a:gd name="T4" fmla="*/ 34 w 66"/>
                  <a:gd name="T5" fmla="*/ 44 h 50"/>
                  <a:gd name="T6" fmla="*/ 66 w 66"/>
                  <a:gd name="T7" fmla="*/ 3 h 50"/>
                  <a:gd name="T8" fmla="*/ 47 w 66"/>
                  <a:gd name="T9" fmla="*/ 0 h 50"/>
                  <a:gd name="T10" fmla="*/ 14 w 66"/>
                  <a:gd name="T11" fmla="*/ 2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50">
                    <a:moveTo>
                      <a:pt x="14" y="24"/>
                    </a:moveTo>
                    <a:lnTo>
                      <a:pt x="0" y="50"/>
                    </a:lnTo>
                    <a:lnTo>
                      <a:pt x="34" y="44"/>
                    </a:lnTo>
                    <a:lnTo>
                      <a:pt x="66" y="3"/>
                    </a:lnTo>
                    <a:lnTo>
                      <a:pt x="47" y="0"/>
                    </a:lnTo>
                    <a:lnTo>
                      <a:pt x="14" y="24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151">
                <a:extLst>
                  <a:ext uri="{FF2B5EF4-FFF2-40B4-BE49-F238E27FC236}">
                    <a16:creationId xmlns:a16="http://schemas.microsoft.com/office/drawing/2014/main" id="{A049F520-96A4-4DDF-91DA-87EFB5458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375" y="3095625"/>
                <a:ext cx="103188" cy="125413"/>
              </a:xfrm>
              <a:custGeom>
                <a:avLst/>
                <a:gdLst>
                  <a:gd name="T0" fmla="*/ 193 w 325"/>
                  <a:gd name="T1" fmla="*/ 139 h 394"/>
                  <a:gd name="T2" fmla="*/ 186 w 325"/>
                  <a:gd name="T3" fmla="*/ 46 h 394"/>
                  <a:gd name="T4" fmla="*/ 125 w 325"/>
                  <a:gd name="T5" fmla="*/ 0 h 394"/>
                  <a:gd name="T6" fmla="*/ 99 w 325"/>
                  <a:gd name="T7" fmla="*/ 30 h 394"/>
                  <a:gd name="T8" fmla="*/ 130 w 325"/>
                  <a:gd name="T9" fmla="*/ 99 h 394"/>
                  <a:gd name="T10" fmla="*/ 76 w 325"/>
                  <a:gd name="T11" fmla="*/ 83 h 394"/>
                  <a:gd name="T12" fmla="*/ 55 w 325"/>
                  <a:gd name="T13" fmla="*/ 37 h 394"/>
                  <a:gd name="T14" fmla="*/ 50 w 325"/>
                  <a:gd name="T15" fmla="*/ 67 h 394"/>
                  <a:gd name="T16" fmla="*/ 63 w 325"/>
                  <a:gd name="T17" fmla="*/ 120 h 394"/>
                  <a:gd name="T18" fmla="*/ 50 w 325"/>
                  <a:gd name="T19" fmla="*/ 130 h 394"/>
                  <a:gd name="T20" fmla="*/ 23 w 325"/>
                  <a:gd name="T21" fmla="*/ 110 h 394"/>
                  <a:gd name="T22" fmla="*/ 0 w 325"/>
                  <a:gd name="T23" fmla="*/ 137 h 394"/>
                  <a:gd name="T24" fmla="*/ 14 w 325"/>
                  <a:gd name="T25" fmla="*/ 170 h 394"/>
                  <a:gd name="T26" fmla="*/ 37 w 325"/>
                  <a:gd name="T27" fmla="*/ 206 h 394"/>
                  <a:gd name="T28" fmla="*/ 78 w 325"/>
                  <a:gd name="T29" fmla="*/ 216 h 394"/>
                  <a:gd name="T30" fmla="*/ 76 w 325"/>
                  <a:gd name="T31" fmla="*/ 176 h 394"/>
                  <a:gd name="T32" fmla="*/ 114 w 325"/>
                  <a:gd name="T33" fmla="*/ 203 h 394"/>
                  <a:gd name="T34" fmla="*/ 121 w 325"/>
                  <a:gd name="T35" fmla="*/ 246 h 394"/>
                  <a:gd name="T36" fmla="*/ 118 w 325"/>
                  <a:gd name="T37" fmla="*/ 268 h 394"/>
                  <a:gd name="T38" fmla="*/ 151 w 325"/>
                  <a:gd name="T39" fmla="*/ 309 h 394"/>
                  <a:gd name="T40" fmla="*/ 161 w 325"/>
                  <a:gd name="T41" fmla="*/ 332 h 394"/>
                  <a:gd name="T42" fmla="*/ 185 w 325"/>
                  <a:gd name="T43" fmla="*/ 322 h 394"/>
                  <a:gd name="T44" fmla="*/ 231 w 325"/>
                  <a:gd name="T45" fmla="*/ 321 h 394"/>
                  <a:gd name="T46" fmla="*/ 226 w 325"/>
                  <a:gd name="T47" fmla="*/ 374 h 394"/>
                  <a:gd name="T48" fmla="*/ 229 w 325"/>
                  <a:gd name="T49" fmla="*/ 394 h 394"/>
                  <a:gd name="T50" fmla="*/ 256 w 325"/>
                  <a:gd name="T51" fmla="*/ 378 h 394"/>
                  <a:gd name="T52" fmla="*/ 281 w 325"/>
                  <a:gd name="T53" fmla="*/ 321 h 394"/>
                  <a:gd name="T54" fmla="*/ 325 w 325"/>
                  <a:gd name="T55" fmla="*/ 287 h 394"/>
                  <a:gd name="T56" fmla="*/ 317 w 325"/>
                  <a:gd name="T57" fmla="*/ 257 h 394"/>
                  <a:gd name="T58" fmla="*/ 235 w 325"/>
                  <a:gd name="T59" fmla="*/ 277 h 394"/>
                  <a:gd name="T60" fmla="*/ 240 w 325"/>
                  <a:gd name="T61" fmla="*/ 238 h 394"/>
                  <a:gd name="T62" fmla="*/ 225 w 325"/>
                  <a:gd name="T63" fmla="*/ 238 h 394"/>
                  <a:gd name="T64" fmla="*/ 217 w 325"/>
                  <a:gd name="T65" fmla="*/ 185 h 394"/>
                  <a:gd name="T66" fmla="*/ 183 w 325"/>
                  <a:gd name="T67" fmla="*/ 169 h 394"/>
                  <a:gd name="T68" fmla="*/ 193 w 325"/>
                  <a:gd name="T69" fmla="*/ 139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5" h="394">
                    <a:moveTo>
                      <a:pt x="193" y="139"/>
                    </a:moveTo>
                    <a:lnTo>
                      <a:pt x="186" y="46"/>
                    </a:lnTo>
                    <a:lnTo>
                      <a:pt x="125" y="0"/>
                    </a:lnTo>
                    <a:lnTo>
                      <a:pt x="99" y="30"/>
                    </a:lnTo>
                    <a:lnTo>
                      <a:pt x="130" y="99"/>
                    </a:lnTo>
                    <a:lnTo>
                      <a:pt x="76" y="83"/>
                    </a:lnTo>
                    <a:lnTo>
                      <a:pt x="55" y="37"/>
                    </a:lnTo>
                    <a:lnTo>
                      <a:pt x="50" y="67"/>
                    </a:lnTo>
                    <a:lnTo>
                      <a:pt x="63" y="120"/>
                    </a:lnTo>
                    <a:lnTo>
                      <a:pt x="50" y="130"/>
                    </a:lnTo>
                    <a:lnTo>
                      <a:pt x="23" y="110"/>
                    </a:lnTo>
                    <a:lnTo>
                      <a:pt x="0" y="137"/>
                    </a:lnTo>
                    <a:lnTo>
                      <a:pt x="14" y="170"/>
                    </a:lnTo>
                    <a:lnTo>
                      <a:pt x="37" y="206"/>
                    </a:lnTo>
                    <a:lnTo>
                      <a:pt x="78" y="216"/>
                    </a:lnTo>
                    <a:lnTo>
                      <a:pt x="76" y="176"/>
                    </a:lnTo>
                    <a:lnTo>
                      <a:pt x="114" y="203"/>
                    </a:lnTo>
                    <a:lnTo>
                      <a:pt x="121" y="246"/>
                    </a:lnTo>
                    <a:lnTo>
                      <a:pt x="118" y="268"/>
                    </a:lnTo>
                    <a:lnTo>
                      <a:pt x="151" y="309"/>
                    </a:lnTo>
                    <a:lnTo>
                      <a:pt x="161" y="332"/>
                    </a:lnTo>
                    <a:lnTo>
                      <a:pt x="185" y="322"/>
                    </a:lnTo>
                    <a:lnTo>
                      <a:pt x="231" y="321"/>
                    </a:lnTo>
                    <a:lnTo>
                      <a:pt x="226" y="374"/>
                    </a:lnTo>
                    <a:lnTo>
                      <a:pt x="229" y="394"/>
                    </a:lnTo>
                    <a:lnTo>
                      <a:pt x="256" y="378"/>
                    </a:lnTo>
                    <a:lnTo>
                      <a:pt x="281" y="321"/>
                    </a:lnTo>
                    <a:lnTo>
                      <a:pt x="325" y="287"/>
                    </a:lnTo>
                    <a:lnTo>
                      <a:pt x="317" y="257"/>
                    </a:lnTo>
                    <a:lnTo>
                      <a:pt x="235" y="277"/>
                    </a:lnTo>
                    <a:lnTo>
                      <a:pt x="240" y="238"/>
                    </a:lnTo>
                    <a:lnTo>
                      <a:pt x="225" y="238"/>
                    </a:lnTo>
                    <a:lnTo>
                      <a:pt x="217" y="185"/>
                    </a:lnTo>
                    <a:lnTo>
                      <a:pt x="183" y="169"/>
                    </a:lnTo>
                    <a:lnTo>
                      <a:pt x="193" y="13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 152">
                <a:extLst>
                  <a:ext uri="{FF2B5EF4-FFF2-40B4-BE49-F238E27FC236}">
                    <a16:creationId xmlns:a16="http://schemas.microsoft.com/office/drawing/2014/main" id="{FC555C60-62C1-4909-A05C-BDE72ACDF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4400" y="3144838"/>
                <a:ext cx="6350" cy="22225"/>
              </a:xfrm>
              <a:custGeom>
                <a:avLst/>
                <a:gdLst>
                  <a:gd name="T0" fmla="*/ 10 w 24"/>
                  <a:gd name="T1" fmla="*/ 70 h 70"/>
                  <a:gd name="T2" fmla="*/ 24 w 24"/>
                  <a:gd name="T3" fmla="*/ 33 h 70"/>
                  <a:gd name="T4" fmla="*/ 17 w 24"/>
                  <a:gd name="T5" fmla="*/ 6 h 70"/>
                  <a:gd name="T6" fmla="*/ 0 w 24"/>
                  <a:gd name="T7" fmla="*/ 0 h 70"/>
                  <a:gd name="T8" fmla="*/ 0 w 24"/>
                  <a:gd name="T9" fmla="*/ 40 h 70"/>
                  <a:gd name="T10" fmla="*/ 10 w 24"/>
                  <a:gd name="T1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70">
                    <a:moveTo>
                      <a:pt x="10" y="70"/>
                    </a:moveTo>
                    <a:lnTo>
                      <a:pt x="24" y="33"/>
                    </a:lnTo>
                    <a:lnTo>
                      <a:pt x="17" y="6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10" y="7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8" name="Freeform 153">
                <a:extLst>
                  <a:ext uri="{FF2B5EF4-FFF2-40B4-BE49-F238E27FC236}">
                    <a16:creationId xmlns:a16="http://schemas.microsoft.com/office/drawing/2014/main" id="{783ADC0C-27A7-4AFC-8098-2021FC5DE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000" y="3276600"/>
                <a:ext cx="61913" cy="71438"/>
              </a:xfrm>
              <a:custGeom>
                <a:avLst/>
                <a:gdLst>
                  <a:gd name="T0" fmla="*/ 106 w 193"/>
                  <a:gd name="T1" fmla="*/ 76 h 223"/>
                  <a:gd name="T2" fmla="*/ 58 w 193"/>
                  <a:gd name="T3" fmla="*/ 0 h 223"/>
                  <a:gd name="T4" fmla="*/ 28 w 193"/>
                  <a:gd name="T5" fmla="*/ 10 h 223"/>
                  <a:gd name="T6" fmla="*/ 39 w 193"/>
                  <a:gd name="T7" fmla="*/ 37 h 223"/>
                  <a:gd name="T8" fmla="*/ 2 w 193"/>
                  <a:gd name="T9" fmla="*/ 30 h 223"/>
                  <a:gd name="T10" fmla="*/ 12 w 193"/>
                  <a:gd name="T11" fmla="*/ 67 h 223"/>
                  <a:gd name="T12" fmla="*/ 56 w 193"/>
                  <a:gd name="T13" fmla="*/ 89 h 223"/>
                  <a:gd name="T14" fmla="*/ 99 w 193"/>
                  <a:gd name="T15" fmla="*/ 86 h 223"/>
                  <a:gd name="T16" fmla="*/ 83 w 193"/>
                  <a:gd name="T17" fmla="*/ 120 h 223"/>
                  <a:gd name="T18" fmla="*/ 56 w 193"/>
                  <a:gd name="T19" fmla="*/ 123 h 223"/>
                  <a:gd name="T20" fmla="*/ 47 w 193"/>
                  <a:gd name="T21" fmla="*/ 146 h 223"/>
                  <a:gd name="T22" fmla="*/ 83 w 193"/>
                  <a:gd name="T23" fmla="*/ 150 h 223"/>
                  <a:gd name="T24" fmla="*/ 84 w 193"/>
                  <a:gd name="T25" fmla="*/ 166 h 223"/>
                  <a:gd name="T26" fmla="*/ 37 w 193"/>
                  <a:gd name="T27" fmla="*/ 163 h 223"/>
                  <a:gd name="T28" fmla="*/ 0 w 193"/>
                  <a:gd name="T29" fmla="*/ 196 h 223"/>
                  <a:gd name="T30" fmla="*/ 24 w 193"/>
                  <a:gd name="T31" fmla="*/ 223 h 223"/>
                  <a:gd name="T32" fmla="*/ 67 w 193"/>
                  <a:gd name="T33" fmla="*/ 222 h 223"/>
                  <a:gd name="T34" fmla="*/ 90 w 193"/>
                  <a:gd name="T35" fmla="*/ 205 h 223"/>
                  <a:gd name="T36" fmla="*/ 137 w 193"/>
                  <a:gd name="T37" fmla="*/ 189 h 223"/>
                  <a:gd name="T38" fmla="*/ 144 w 193"/>
                  <a:gd name="T39" fmla="*/ 209 h 223"/>
                  <a:gd name="T40" fmla="*/ 193 w 193"/>
                  <a:gd name="T41" fmla="*/ 165 h 223"/>
                  <a:gd name="T42" fmla="*/ 150 w 193"/>
                  <a:gd name="T43" fmla="*/ 135 h 223"/>
                  <a:gd name="T44" fmla="*/ 160 w 193"/>
                  <a:gd name="T45" fmla="*/ 98 h 223"/>
                  <a:gd name="T46" fmla="*/ 106 w 193"/>
                  <a:gd name="T47" fmla="*/ 7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3" h="223">
                    <a:moveTo>
                      <a:pt x="106" y="76"/>
                    </a:moveTo>
                    <a:lnTo>
                      <a:pt x="58" y="0"/>
                    </a:lnTo>
                    <a:lnTo>
                      <a:pt x="28" y="10"/>
                    </a:lnTo>
                    <a:lnTo>
                      <a:pt x="39" y="37"/>
                    </a:lnTo>
                    <a:lnTo>
                      <a:pt x="2" y="30"/>
                    </a:lnTo>
                    <a:lnTo>
                      <a:pt x="12" y="67"/>
                    </a:lnTo>
                    <a:lnTo>
                      <a:pt x="56" y="89"/>
                    </a:lnTo>
                    <a:lnTo>
                      <a:pt x="99" y="86"/>
                    </a:lnTo>
                    <a:lnTo>
                      <a:pt x="83" y="120"/>
                    </a:lnTo>
                    <a:lnTo>
                      <a:pt x="56" y="123"/>
                    </a:lnTo>
                    <a:lnTo>
                      <a:pt x="47" y="146"/>
                    </a:lnTo>
                    <a:lnTo>
                      <a:pt x="83" y="150"/>
                    </a:lnTo>
                    <a:lnTo>
                      <a:pt x="84" y="166"/>
                    </a:lnTo>
                    <a:lnTo>
                      <a:pt x="37" y="163"/>
                    </a:lnTo>
                    <a:lnTo>
                      <a:pt x="0" y="196"/>
                    </a:lnTo>
                    <a:lnTo>
                      <a:pt x="24" y="223"/>
                    </a:lnTo>
                    <a:lnTo>
                      <a:pt x="67" y="222"/>
                    </a:lnTo>
                    <a:lnTo>
                      <a:pt x="90" y="205"/>
                    </a:lnTo>
                    <a:lnTo>
                      <a:pt x="137" y="189"/>
                    </a:lnTo>
                    <a:lnTo>
                      <a:pt x="144" y="209"/>
                    </a:lnTo>
                    <a:lnTo>
                      <a:pt x="193" y="165"/>
                    </a:lnTo>
                    <a:lnTo>
                      <a:pt x="150" y="135"/>
                    </a:lnTo>
                    <a:lnTo>
                      <a:pt x="160" y="98"/>
                    </a:lnTo>
                    <a:lnTo>
                      <a:pt x="106" y="76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 154">
                <a:extLst>
                  <a:ext uri="{FF2B5EF4-FFF2-40B4-BE49-F238E27FC236}">
                    <a16:creationId xmlns:a16="http://schemas.microsoft.com/office/drawing/2014/main" id="{37DD0145-5C59-47D9-8905-7FD9A46C2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500" y="2551113"/>
                <a:ext cx="25400" cy="46038"/>
              </a:xfrm>
              <a:custGeom>
                <a:avLst/>
                <a:gdLst>
                  <a:gd name="T0" fmla="*/ 26 w 79"/>
                  <a:gd name="T1" fmla="*/ 143 h 143"/>
                  <a:gd name="T2" fmla="*/ 50 w 79"/>
                  <a:gd name="T3" fmla="*/ 90 h 143"/>
                  <a:gd name="T4" fmla="*/ 79 w 79"/>
                  <a:gd name="T5" fmla="*/ 63 h 143"/>
                  <a:gd name="T6" fmla="*/ 75 w 79"/>
                  <a:gd name="T7" fmla="*/ 0 h 143"/>
                  <a:gd name="T8" fmla="*/ 32 w 79"/>
                  <a:gd name="T9" fmla="*/ 4 h 143"/>
                  <a:gd name="T10" fmla="*/ 19 w 79"/>
                  <a:gd name="T11" fmla="*/ 47 h 143"/>
                  <a:gd name="T12" fmla="*/ 39 w 79"/>
                  <a:gd name="T13" fmla="*/ 80 h 143"/>
                  <a:gd name="T14" fmla="*/ 0 w 79"/>
                  <a:gd name="T15" fmla="*/ 130 h 143"/>
                  <a:gd name="T16" fmla="*/ 26 w 79"/>
                  <a:gd name="T1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143">
                    <a:moveTo>
                      <a:pt x="26" y="143"/>
                    </a:moveTo>
                    <a:lnTo>
                      <a:pt x="50" y="90"/>
                    </a:lnTo>
                    <a:lnTo>
                      <a:pt x="79" y="63"/>
                    </a:lnTo>
                    <a:lnTo>
                      <a:pt x="75" y="0"/>
                    </a:lnTo>
                    <a:lnTo>
                      <a:pt x="32" y="4"/>
                    </a:lnTo>
                    <a:lnTo>
                      <a:pt x="19" y="47"/>
                    </a:lnTo>
                    <a:lnTo>
                      <a:pt x="39" y="80"/>
                    </a:lnTo>
                    <a:lnTo>
                      <a:pt x="0" y="130"/>
                    </a:lnTo>
                    <a:lnTo>
                      <a:pt x="26" y="14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0" name="Freeform 155">
                <a:extLst>
                  <a:ext uri="{FF2B5EF4-FFF2-40B4-BE49-F238E27FC236}">
                    <a16:creationId xmlns:a16="http://schemas.microsoft.com/office/drawing/2014/main" id="{A15D7431-6861-45F3-9AB7-BFFC72C54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425" y="2532063"/>
                <a:ext cx="17463" cy="39688"/>
              </a:xfrm>
              <a:custGeom>
                <a:avLst/>
                <a:gdLst>
                  <a:gd name="T0" fmla="*/ 40 w 54"/>
                  <a:gd name="T1" fmla="*/ 109 h 126"/>
                  <a:gd name="T2" fmla="*/ 54 w 54"/>
                  <a:gd name="T3" fmla="*/ 82 h 126"/>
                  <a:gd name="T4" fmla="*/ 49 w 54"/>
                  <a:gd name="T5" fmla="*/ 22 h 126"/>
                  <a:gd name="T6" fmla="*/ 22 w 54"/>
                  <a:gd name="T7" fmla="*/ 0 h 126"/>
                  <a:gd name="T8" fmla="*/ 12 w 54"/>
                  <a:gd name="T9" fmla="*/ 23 h 126"/>
                  <a:gd name="T10" fmla="*/ 0 w 54"/>
                  <a:gd name="T11" fmla="*/ 89 h 126"/>
                  <a:gd name="T12" fmla="*/ 7 w 54"/>
                  <a:gd name="T13" fmla="*/ 126 h 126"/>
                  <a:gd name="T14" fmla="*/ 40 w 54"/>
                  <a:gd name="T15" fmla="*/ 10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126">
                    <a:moveTo>
                      <a:pt x="40" y="109"/>
                    </a:moveTo>
                    <a:lnTo>
                      <a:pt x="54" y="82"/>
                    </a:lnTo>
                    <a:lnTo>
                      <a:pt x="49" y="22"/>
                    </a:lnTo>
                    <a:lnTo>
                      <a:pt x="22" y="0"/>
                    </a:lnTo>
                    <a:lnTo>
                      <a:pt x="12" y="23"/>
                    </a:lnTo>
                    <a:lnTo>
                      <a:pt x="0" y="89"/>
                    </a:lnTo>
                    <a:lnTo>
                      <a:pt x="7" y="126"/>
                    </a:lnTo>
                    <a:lnTo>
                      <a:pt x="40" y="10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1" name="Freeform 156">
                <a:extLst>
                  <a:ext uri="{FF2B5EF4-FFF2-40B4-BE49-F238E27FC236}">
                    <a16:creationId xmlns:a16="http://schemas.microsoft.com/office/drawing/2014/main" id="{6696584A-046B-419D-93B9-8A697EC31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650" y="2533650"/>
                <a:ext cx="7938" cy="12700"/>
              </a:xfrm>
              <a:custGeom>
                <a:avLst/>
                <a:gdLst>
                  <a:gd name="T0" fmla="*/ 4 w 27"/>
                  <a:gd name="T1" fmla="*/ 40 h 40"/>
                  <a:gd name="T2" fmla="*/ 27 w 27"/>
                  <a:gd name="T3" fmla="*/ 0 h 40"/>
                  <a:gd name="T4" fmla="*/ 0 w 27"/>
                  <a:gd name="T5" fmla="*/ 6 h 40"/>
                  <a:gd name="T6" fmla="*/ 4 w 27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0">
                    <a:moveTo>
                      <a:pt x="4" y="40"/>
                    </a:moveTo>
                    <a:lnTo>
                      <a:pt x="27" y="0"/>
                    </a:lnTo>
                    <a:lnTo>
                      <a:pt x="0" y="6"/>
                    </a:lnTo>
                    <a:lnTo>
                      <a:pt x="4" y="4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2" name="Freeform 157">
                <a:extLst>
                  <a:ext uri="{FF2B5EF4-FFF2-40B4-BE49-F238E27FC236}">
                    <a16:creationId xmlns:a16="http://schemas.microsoft.com/office/drawing/2014/main" id="{65E427F3-DE47-4F1B-8651-9C173BFF5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363" y="2506663"/>
                <a:ext cx="14288" cy="22225"/>
              </a:xfrm>
              <a:custGeom>
                <a:avLst/>
                <a:gdLst>
                  <a:gd name="T0" fmla="*/ 49 w 49"/>
                  <a:gd name="T1" fmla="*/ 26 h 66"/>
                  <a:gd name="T2" fmla="*/ 26 w 49"/>
                  <a:gd name="T3" fmla="*/ 0 h 66"/>
                  <a:gd name="T4" fmla="*/ 0 w 49"/>
                  <a:gd name="T5" fmla="*/ 47 h 66"/>
                  <a:gd name="T6" fmla="*/ 24 w 49"/>
                  <a:gd name="T7" fmla="*/ 66 h 66"/>
                  <a:gd name="T8" fmla="*/ 49 w 49"/>
                  <a:gd name="T9" fmla="*/ 2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6">
                    <a:moveTo>
                      <a:pt x="49" y="26"/>
                    </a:moveTo>
                    <a:lnTo>
                      <a:pt x="26" y="0"/>
                    </a:lnTo>
                    <a:lnTo>
                      <a:pt x="0" y="47"/>
                    </a:lnTo>
                    <a:lnTo>
                      <a:pt x="24" y="66"/>
                    </a:lnTo>
                    <a:lnTo>
                      <a:pt x="49" y="26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3" name="Freeform 158">
                <a:extLst>
                  <a:ext uri="{FF2B5EF4-FFF2-40B4-BE49-F238E27FC236}">
                    <a16:creationId xmlns:a16="http://schemas.microsoft.com/office/drawing/2014/main" id="{D07B8856-771E-4ED6-8807-8188159E1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313" y="2816225"/>
                <a:ext cx="14288" cy="11113"/>
              </a:xfrm>
              <a:custGeom>
                <a:avLst/>
                <a:gdLst>
                  <a:gd name="T0" fmla="*/ 41 w 47"/>
                  <a:gd name="T1" fmla="*/ 0 h 33"/>
                  <a:gd name="T2" fmla="*/ 0 w 47"/>
                  <a:gd name="T3" fmla="*/ 21 h 33"/>
                  <a:gd name="T4" fmla="*/ 47 w 47"/>
                  <a:gd name="T5" fmla="*/ 33 h 33"/>
                  <a:gd name="T6" fmla="*/ 41 w 47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33">
                    <a:moveTo>
                      <a:pt x="41" y="0"/>
                    </a:moveTo>
                    <a:lnTo>
                      <a:pt x="0" y="21"/>
                    </a:lnTo>
                    <a:lnTo>
                      <a:pt x="47" y="33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4" name="Freeform 159">
                <a:extLst>
                  <a:ext uri="{FF2B5EF4-FFF2-40B4-BE49-F238E27FC236}">
                    <a16:creationId xmlns:a16="http://schemas.microsoft.com/office/drawing/2014/main" id="{0168522A-AE14-4562-9D74-289A7AEE9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6025" y="2835275"/>
                <a:ext cx="14288" cy="7938"/>
              </a:xfrm>
              <a:custGeom>
                <a:avLst/>
                <a:gdLst>
                  <a:gd name="T0" fmla="*/ 20 w 43"/>
                  <a:gd name="T1" fmla="*/ 27 h 27"/>
                  <a:gd name="T2" fmla="*/ 43 w 43"/>
                  <a:gd name="T3" fmla="*/ 0 h 27"/>
                  <a:gd name="T4" fmla="*/ 0 w 43"/>
                  <a:gd name="T5" fmla="*/ 11 h 27"/>
                  <a:gd name="T6" fmla="*/ 20 w 43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27">
                    <a:moveTo>
                      <a:pt x="20" y="27"/>
                    </a:moveTo>
                    <a:lnTo>
                      <a:pt x="43" y="0"/>
                    </a:lnTo>
                    <a:lnTo>
                      <a:pt x="0" y="11"/>
                    </a:lnTo>
                    <a:lnTo>
                      <a:pt x="20" y="2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160">
                <a:extLst>
                  <a:ext uri="{FF2B5EF4-FFF2-40B4-BE49-F238E27FC236}">
                    <a16:creationId xmlns:a16="http://schemas.microsoft.com/office/drawing/2014/main" id="{862F87D9-502B-47CB-8555-3B1494D5C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900" y="2792413"/>
                <a:ext cx="25400" cy="22225"/>
              </a:xfrm>
              <a:custGeom>
                <a:avLst/>
                <a:gdLst>
                  <a:gd name="T0" fmla="*/ 76 w 76"/>
                  <a:gd name="T1" fmla="*/ 0 h 71"/>
                  <a:gd name="T2" fmla="*/ 36 w 76"/>
                  <a:gd name="T3" fmla="*/ 1 h 71"/>
                  <a:gd name="T4" fmla="*/ 2 w 76"/>
                  <a:gd name="T5" fmla="*/ 31 h 71"/>
                  <a:gd name="T6" fmla="*/ 0 w 76"/>
                  <a:gd name="T7" fmla="*/ 71 h 71"/>
                  <a:gd name="T8" fmla="*/ 63 w 76"/>
                  <a:gd name="T9" fmla="*/ 23 h 71"/>
                  <a:gd name="T10" fmla="*/ 76 w 76"/>
                  <a:gd name="T1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71">
                    <a:moveTo>
                      <a:pt x="76" y="0"/>
                    </a:moveTo>
                    <a:lnTo>
                      <a:pt x="36" y="1"/>
                    </a:lnTo>
                    <a:lnTo>
                      <a:pt x="2" y="31"/>
                    </a:lnTo>
                    <a:lnTo>
                      <a:pt x="0" y="71"/>
                    </a:lnTo>
                    <a:lnTo>
                      <a:pt x="63" y="23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161">
                <a:extLst>
                  <a:ext uri="{FF2B5EF4-FFF2-40B4-BE49-F238E27FC236}">
                    <a16:creationId xmlns:a16="http://schemas.microsoft.com/office/drawing/2014/main" id="{3CAFE37E-56CE-4936-AEAE-0195500C6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975" y="2576513"/>
                <a:ext cx="66675" cy="112713"/>
              </a:xfrm>
              <a:custGeom>
                <a:avLst/>
                <a:gdLst>
                  <a:gd name="T0" fmla="*/ 100 w 209"/>
                  <a:gd name="T1" fmla="*/ 152 h 355"/>
                  <a:gd name="T2" fmla="*/ 127 w 209"/>
                  <a:gd name="T3" fmla="*/ 156 h 355"/>
                  <a:gd name="T4" fmla="*/ 130 w 209"/>
                  <a:gd name="T5" fmla="*/ 179 h 355"/>
                  <a:gd name="T6" fmla="*/ 123 w 209"/>
                  <a:gd name="T7" fmla="*/ 255 h 355"/>
                  <a:gd name="T8" fmla="*/ 88 w 209"/>
                  <a:gd name="T9" fmla="*/ 332 h 355"/>
                  <a:gd name="T10" fmla="*/ 124 w 209"/>
                  <a:gd name="T11" fmla="*/ 355 h 355"/>
                  <a:gd name="T12" fmla="*/ 141 w 209"/>
                  <a:gd name="T13" fmla="*/ 308 h 355"/>
                  <a:gd name="T14" fmla="*/ 170 w 209"/>
                  <a:gd name="T15" fmla="*/ 265 h 355"/>
                  <a:gd name="T16" fmla="*/ 170 w 209"/>
                  <a:gd name="T17" fmla="*/ 195 h 355"/>
                  <a:gd name="T18" fmla="*/ 187 w 209"/>
                  <a:gd name="T19" fmla="*/ 168 h 355"/>
                  <a:gd name="T20" fmla="*/ 200 w 209"/>
                  <a:gd name="T21" fmla="*/ 185 h 355"/>
                  <a:gd name="T22" fmla="*/ 209 w 209"/>
                  <a:gd name="T23" fmla="*/ 158 h 355"/>
                  <a:gd name="T24" fmla="*/ 152 w 209"/>
                  <a:gd name="T25" fmla="*/ 129 h 355"/>
                  <a:gd name="T26" fmla="*/ 156 w 209"/>
                  <a:gd name="T27" fmla="*/ 105 h 355"/>
                  <a:gd name="T28" fmla="*/ 179 w 209"/>
                  <a:gd name="T29" fmla="*/ 92 h 355"/>
                  <a:gd name="T30" fmla="*/ 156 w 209"/>
                  <a:gd name="T31" fmla="*/ 45 h 355"/>
                  <a:gd name="T32" fmla="*/ 185 w 209"/>
                  <a:gd name="T33" fmla="*/ 25 h 355"/>
                  <a:gd name="T34" fmla="*/ 161 w 209"/>
                  <a:gd name="T35" fmla="*/ 6 h 355"/>
                  <a:gd name="T36" fmla="*/ 131 w 209"/>
                  <a:gd name="T37" fmla="*/ 20 h 355"/>
                  <a:gd name="T38" fmla="*/ 111 w 209"/>
                  <a:gd name="T39" fmla="*/ 0 h 355"/>
                  <a:gd name="T40" fmla="*/ 95 w 209"/>
                  <a:gd name="T41" fmla="*/ 23 h 355"/>
                  <a:gd name="T42" fmla="*/ 82 w 209"/>
                  <a:gd name="T43" fmla="*/ 70 h 355"/>
                  <a:gd name="T44" fmla="*/ 95 w 209"/>
                  <a:gd name="T45" fmla="*/ 93 h 355"/>
                  <a:gd name="T46" fmla="*/ 89 w 209"/>
                  <a:gd name="T47" fmla="*/ 113 h 355"/>
                  <a:gd name="T48" fmla="*/ 72 w 209"/>
                  <a:gd name="T49" fmla="*/ 93 h 355"/>
                  <a:gd name="T50" fmla="*/ 3 w 209"/>
                  <a:gd name="T51" fmla="*/ 113 h 355"/>
                  <a:gd name="T52" fmla="*/ 0 w 209"/>
                  <a:gd name="T53" fmla="*/ 147 h 355"/>
                  <a:gd name="T54" fmla="*/ 63 w 209"/>
                  <a:gd name="T55" fmla="*/ 202 h 355"/>
                  <a:gd name="T56" fmla="*/ 100 w 209"/>
                  <a:gd name="T57" fmla="*/ 152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9" h="355">
                    <a:moveTo>
                      <a:pt x="100" y="152"/>
                    </a:moveTo>
                    <a:lnTo>
                      <a:pt x="127" y="156"/>
                    </a:lnTo>
                    <a:lnTo>
                      <a:pt x="130" y="179"/>
                    </a:lnTo>
                    <a:lnTo>
                      <a:pt x="123" y="255"/>
                    </a:lnTo>
                    <a:lnTo>
                      <a:pt x="88" y="332"/>
                    </a:lnTo>
                    <a:lnTo>
                      <a:pt x="124" y="355"/>
                    </a:lnTo>
                    <a:lnTo>
                      <a:pt x="141" y="308"/>
                    </a:lnTo>
                    <a:lnTo>
                      <a:pt x="170" y="265"/>
                    </a:lnTo>
                    <a:lnTo>
                      <a:pt x="170" y="195"/>
                    </a:lnTo>
                    <a:lnTo>
                      <a:pt x="187" y="168"/>
                    </a:lnTo>
                    <a:lnTo>
                      <a:pt x="200" y="185"/>
                    </a:lnTo>
                    <a:lnTo>
                      <a:pt x="209" y="158"/>
                    </a:lnTo>
                    <a:lnTo>
                      <a:pt x="152" y="129"/>
                    </a:lnTo>
                    <a:lnTo>
                      <a:pt x="156" y="105"/>
                    </a:lnTo>
                    <a:lnTo>
                      <a:pt x="179" y="92"/>
                    </a:lnTo>
                    <a:lnTo>
                      <a:pt x="156" y="45"/>
                    </a:lnTo>
                    <a:lnTo>
                      <a:pt x="185" y="25"/>
                    </a:lnTo>
                    <a:lnTo>
                      <a:pt x="161" y="6"/>
                    </a:lnTo>
                    <a:lnTo>
                      <a:pt x="131" y="20"/>
                    </a:lnTo>
                    <a:lnTo>
                      <a:pt x="111" y="0"/>
                    </a:lnTo>
                    <a:lnTo>
                      <a:pt x="95" y="23"/>
                    </a:lnTo>
                    <a:lnTo>
                      <a:pt x="82" y="70"/>
                    </a:lnTo>
                    <a:lnTo>
                      <a:pt x="95" y="93"/>
                    </a:lnTo>
                    <a:lnTo>
                      <a:pt x="89" y="113"/>
                    </a:lnTo>
                    <a:lnTo>
                      <a:pt x="72" y="93"/>
                    </a:lnTo>
                    <a:lnTo>
                      <a:pt x="3" y="113"/>
                    </a:lnTo>
                    <a:lnTo>
                      <a:pt x="0" y="147"/>
                    </a:lnTo>
                    <a:lnTo>
                      <a:pt x="63" y="202"/>
                    </a:lnTo>
                    <a:lnTo>
                      <a:pt x="100" y="15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162">
                <a:extLst>
                  <a:ext uri="{FF2B5EF4-FFF2-40B4-BE49-F238E27FC236}">
                    <a16:creationId xmlns:a16="http://schemas.microsoft.com/office/drawing/2014/main" id="{DF0D1B51-A53E-42D6-ADF4-20BA2120B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1538" y="3402013"/>
                <a:ext cx="47625" cy="57150"/>
              </a:xfrm>
              <a:custGeom>
                <a:avLst/>
                <a:gdLst>
                  <a:gd name="T0" fmla="*/ 60 w 149"/>
                  <a:gd name="T1" fmla="*/ 174 h 182"/>
                  <a:gd name="T2" fmla="*/ 93 w 149"/>
                  <a:gd name="T3" fmla="*/ 182 h 182"/>
                  <a:gd name="T4" fmla="*/ 110 w 149"/>
                  <a:gd name="T5" fmla="*/ 152 h 182"/>
                  <a:gd name="T6" fmla="*/ 149 w 149"/>
                  <a:gd name="T7" fmla="*/ 122 h 182"/>
                  <a:gd name="T8" fmla="*/ 132 w 149"/>
                  <a:gd name="T9" fmla="*/ 77 h 182"/>
                  <a:gd name="T10" fmla="*/ 132 w 149"/>
                  <a:gd name="T11" fmla="*/ 37 h 182"/>
                  <a:gd name="T12" fmla="*/ 106 w 149"/>
                  <a:gd name="T13" fmla="*/ 0 h 182"/>
                  <a:gd name="T14" fmla="*/ 76 w 149"/>
                  <a:gd name="T15" fmla="*/ 27 h 182"/>
                  <a:gd name="T16" fmla="*/ 55 w 149"/>
                  <a:gd name="T17" fmla="*/ 53 h 182"/>
                  <a:gd name="T18" fmla="*/ 29 w 149"/>
                  <a:gd name="T19" fmla="*/ 34 h 182"/>
                  <a:gd name="T20" fmla="*/ 0 w 149"/>
                  <a:gd name="T21" fmla="*/ 101 h 182"/>
                  <a:gd name="T22" fmla="*/ 3 w 149"/>
                  <a:gd name="T23" fmla="*/ 140 h 182"/>
                  <a:gd name="T24" fmla="*/ 16 w 149"/>
                  <a:gd name="T25" fmla="*/ 120 h 182"/>
                  <a:gd name="T26" fmla="*/ 42 w 149"/>
                  <a:gd name="T27" fmla="*/ 90 h 182"/>
                  <a:gd name="T28" fmla="*/ 72 w 149"/>
                  <a:gd name="T29" fmla="*/ 90 h 182"/>
                  <a:gd name="T30" fmla="*/ 53 w 149"/>
                  <a:gd name="T31" fmla="*/ 143 h 182"/>
                  <a:gd name="T32" fmla="*/ 60 w 149"/>
                  <a:gd name="T33" fmla="*/ 17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9" h="182">
                    <a:moveTo>
                      <a:pt x="60" y="174"/>
                    </a:moveTo>
                    <a:lnTo>
                      <a:pt x="93" y="182"/>
                    </a:lnTo>
                    <a:lnTo>
                      <a:pt x="110" y="152"/>
                    </a:lnTo>
                    <a:lnTo>
                      <a:pt x="149" y="122"/>
                    </a:lnTo>
                    <a:lnTo>
                      <a:pt x="132" y="77"/>
                    </a:lnTo>
                    <a:lnTo>
                      <a:pt x="132" y="37"/>
                    </a:lnTo>
                    <a:lnTo>
                      <a:pt x="106" y="0"/>
                    </a:lnTo>
                    <a:lnTo>
                      <a:pt x="76" y="27"/>
                    </a:lnTo>
                    <a:lnTo>
                      <a:pt x="55" y="53"/>
                    </a:lnTo>
                    <a:lnTo>
                      <a:pt x="29" y="34"/>
                    </a:lnTo>
                    <a:lnTo>
                      <a:pt x="0" y="101"/>
                    </a:lnTo>
                    <a:lnTo>
                      <a:pt x="3" y="140"/>
                    </a:lnTo>
                    <a:lnTo>
                      <a:pt x="16" y="120"/>
                    </a:lnTo>
                    <a:lnTo>
                      <a:pt x="42" y="90"/>
                    </a:lnTo>
                    <a:lnTo>
                      <a:pt x="72" y="90"/>
                    </a:lnTo>
                    <a:lnTo>
                      <a:pt x="53" y="143"/>
                    </a:lnTo>
                    <a:lnTo>
                      <a:pt x="60" y="174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8" name="Freeform 163">
                <a:extLst>
                  <a:ext uri="{FF2B5EF4-FFF2-40B4-BE49-F238E27FC236}">
                    <a16:creationId xmlns:a16="http://schemas.microsoft.com/office/drawing/2014/main" id="{4B1D9B72-8D3A-434A-BBA7-48D4B5A2A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613" y="4216400"/>
                <a:ext cx="55563" cy="33338"/>
              </a:xfrm>
              <a:custGeom>
                <a:avLst/>
                <a:gdLst>
                  <a:gd name="T0" fmla="*/ 101 w 174"/>
                  <a:gd name="T1" fmla="*/ 13 h 102"/>
                  <a:gd name="T2" fmla="*/ 84 w 174"/>
                  <a:gd name="T3" fmla="*/ 0 h 102"/>
                  <a:gd name="T4" fmla="*/ 14 w 174"/>
                  <a:gd name="T5" fmla="*/ 53 h 102"/>
                  <a:gd name="T6" fmla="*/ 0 w 174"/>
                  <a:gd name="T7" fmla="*/ 63 h 102"/>
                  <a:gd name="T8" fmla="*/ 44 w 174"/>
                  <a:gd name="T9" fmla="*/ 63 h 102"/>
                  <a:gd name="T10" fmla="*/ 121 w 174"/>
                  <a:gd name="T11" fmla="*/ 102 h 102"/>
                  <a:gd name="T12" fmla="*/ 144 w 174"/>
                  <a:gd name="T13" fmla="*/ 95 h 102"/>
                  <a:gd name="T14" fmla="*/ 168 w 174"/>
                  <a:gd name="T15" fmla="*/ 72 h 102"/>
                  <a:gd name="T16" fmla="*/ 174 w 174"/>
                  <a:gd name="T17" fmla="*/ 49 h 102"/>
                  <a:gd name="T18" fmla="*/ 157 w 174"/>
                  <a:gd name="T19" fmla="*/ 25 h 102"/>
                  <a:gd name="T20" fmla="*/ 101 w 174"/>
                  <a:gd name="T21" fmla="*/ 1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102">
                    <a:moveTo>
                      <a:pt x="101" y="13"/>
                    </a:moveTo>
                    <a:lnTo>
                      <a:pt x="84" y="0"/>
                    </a:lnTo>
                    <a:lnTo>
                      <a:pt x="14" y="53"/>
                    </a:lnTo>
                    <a:lnTo>
                      <a:pt x="0" y="63"/>
                    </a:lnTo>
                    <a:lnTo>
                      <a:pt x="44" y="63"/>
                    </a:lnTo>
                    <a:lnTo>
                      <a:pt x="121" y="102"/>
                    </a:lnTo>
                    <a:lnTo>
                      <a:pt x="144" y="95"/>
                    </a:lnTo>
                    <a:lnTo>
                      <a:pt x="168" y="72"/>
                    </a:lnTo>
                    <a:lnTo>
                      <a:pt x="174" y="49"/>
                    </a:lnTo>
                    <a:lnTo>
                      <a:pt x="157" y="25"/>
                    </a:lnTo>
                    <a:lnTo>
                      <a:pt x="101" y="1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165">
                <a:extLst>
                  <a:ext uri="{FF2B5EF4-FFF2-40B4-BE49-F238E27FC236}">
                    <a16:creationId xmlns:a16="http://schemas.microsoft.com/office/drawing/2014/main" id="{3701E015-99CC-45C1-84CF-638644114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400" y="3133725"/>
                <a:ext cx="20638" cy="14288"/>
              </a:xfrm>
              <a:custGeom>
                <a:avLst/>
                <a:gdLst>
                  <a:gd name="T0" fmla="*/ 30 w 63"/>
                  <a:gd name="T1" fmla="*/ 0 h 47"/>
                  <a:gd name="T2" fmla="*/ 3 w 63"/>
                  <a:gd name="T3" fmla="*/ 4 h 47"/>
                  <a:gd name="T4" fmla="*/ 0 w 63"/>
                  <a:gd name="T5" fmla="*/ 28 h 47"/>
                  <a:gd name="T6" fmla="*/ 23 w 63"/>
                  <a:gd name="T7" fmla="*/ 40 h 47"/>
                  <a:gd name="T8" fmla="*/ 46 w 63"/>
                  <a:gd name="T9" fmla="*/ 47 h 47"/>
                  <a:gd name="T10" fmla="*/ 63 w 63"/>
                  <a:gd name="T11" fmla="*/ 17 h 47"/>
                  <a:gd name="T12" fmla="*/ 30 w 63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47">
                    <a:moveTo>
                      <a:pt x="30" y="0"/>
                    </a:moveTo>
                    <a:lnTo>
                      <a:pt x="3" y="4"/>
                    </a:lnTo>
                    <a:lnTo>
                      <a:pt x="0" y="28"/>
                    </a:lnTo>
                    <a:lnTo>
                      <a:pt x="23" y="40"/>
                    </a:lnTo>
                    <a:lnTo>
                      <a:pt x="46" y="47"/>
                    </a:lnTo>
                    <a:lnTo>
                      <a:pt x="63" y="17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0" name="Freeform 169">
                <a:extLst>
                  <a:ext uri="{FF2B5EF4-FFF2-40B4-BE49-F238E27FC236}">
                    <a16:creationId xmlns:a16="http://schemas.microsoft.com/office/drawing/2014/main" id="{F9E54FCA-15BB-437D-B487-EB9A58F92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113" y="2919413"/>
                <a:ext cx="768350" cy="1417638"/>
              </a:xfrm>
              <a:custGeom>
                <a:avLst/>
                <a:gdLst>
                  <a:gd name="T0" fmla="*/ 1971 w 2422"/>
                  <a:gd name="T1" fmla="*/ 3120 h 4462"/>
                  <a:gd name="T2" fmla="*/ 1851 w 2422"/>
                  <a:gd name="T3" fmla="*/ 2723 h 4462"/>
                  <a:gd name="T4" fmla="*/ 1744 w 2422"/>
                  <a:gd name="T5" fmla="*/ 2651 h 4462"/>
                  <a:gd name="T6" fmla="*/ 1835 w 2422"/>
                  <a:gd name="T7" fmla="*/ 2435 h 4462"/>
                  <a:gd name="T8" fmla="*/ 1493 w 2422"/>
                  <a:gd name="T9" fmla="*/ 2229 h 4462"/>
                  <a:gd name="T10" fmla="*/ 1393 w 2422"/>
                  <a:gd name="T11" fmla="*/ 1814 h 4462"/>
                  <a:gd name="T12" fmla="*/ 1311 w 2422"/>
                  <a:gd name="T13" fmla="*/ 1643 h 4462"/>
                  <a:gd name="T14" fmla="*/ 954 w 2422"/>
                  <a:gd name="T15" fmla="*/ 1490 h 4462"/>
                  <a:gd name="T16" fmla="*/ 889 w 2422"/>
                  <a:gd name="T17" fmla="*/ 1438 h 4462"/>
                  <a:gd name="T18" fmla="*/ 1018 w 2422"/>
                  <a:gd name="T19" fmla="*/ 1287 h 4462"/>
                  <a:gd name="T20" fmla="*/ 1071 w 2422"/>
                  <a:gd name="T21" fmla="*/ 1163 h 4462"/>
                  <a:gd name="T22" fmla="*/ 1284 w 2422"/>
                  <a:gd name="T23" fmla="*/ 554 h 4462"/>
                  <a:gd name="T24" fmla="*/ 821 w 2422"/>
                  <a:gd name="T25" fmla="*/ 548 h 4462"/>
                  <a:gd name="T26" fmla="*/ 519 w 2422"/>
                  <a:gd name="T27" fmla="*/ 644 h 4462"/>
                  <a:gd name="T28" fmla="*/ 522 w 2422"/>
                  <a:gd name="T29" fmla="*/ 584 h 4462"/>
                  <a:gd name="T30" fmla="*/ 607 w 2422"/>
                  <a:gd name="T31" fmla="*/ 434 h 4462"/>
                  <a:gd name="T32" fmla="*/ 923 w 2422"/>
                  <a:gd name="T33" fmla="*/ 83 h 4462"/>
                  <a:gd name="T34" fmla="*/ 527 w 2422"/>
                  <a:gd name="T35" fmla="*/ 76 h 4462"/>
                  <a:gd name="T36" fmla="*/ 301 w 2422"/>
                  <a:gd name="T37" fmla="*/ 132 h 4462"/>
                  <a:gd name="T38" fmla="*/ 273 w 2422"/>
                  <a:gd name="T39" fmla="*/ 335 h 4462"/>
                  <a:gd name="T40" fmla="*/ 247 w 2422"/>
                  <a:gd name="T41" fmla="*/ 454 h 4462"/>
                  <a:gd name="T42" fmla="*/ 176 w 2422"/>
                  <a:gd name="T43" fmla="*/ 663 h 4462"/>
                  <a:gd name="T44" fmla="*/ 234 w 2422"/>
                  <a:gd name="T45" fmla="*/ 789 h 4462"/>
                  <a:gd name="T46" fmla="*/ 102 w 2422"/>
                  <a:gd name="T47" fmla="*/ 986 h 4462"/>
                  <a:gd name="T48" fmla="*/ 78 w 2422"/>
                  <a:gd name="T49" fmla="*/ 1089 h 4462"/>
                  <a:gd name="T50" fmla="*/ 247 w 2422"/>
                  <a:gd name="T51" fmla="*/ 1111 h 4462"/>
                  <a:gd name="T52" fmla="*/ 252 w 2422"/>
                  <a:gd name="T53" fmla="*/ 1250 h 4462"/>
                  <a:gd name="T54" fmla="*/ 190 w 2422"/>
                  <a:gd name="T55" fmla="*/ 1483 h 4462"/>
                  <a:gd name="T56" fmla="*/ 123 w 2422"/>
                  <a:gd name="T57" fmla="*/ 1855 h 4462"/>
                  <a:gd name="T58" fmla="*/ 230 w 2422"/>
                  <a:gd name="T59" fmla="*/ 1477 h 4462"/>
                  <a:gd name="T60" fmla="*/ 347 w 2422"/>
                  <a:gd name="T61" fmla="*/ 1502 h 4462"/>
                  <a:gd name="T62" fmla="*/ 430 w 2422"/>
                  <a:gd name="T63" fmla="*/ 1491 h 4462"/>
                  <a:gd name="T64" fmla="*/ 357 w 2422"/>
                  <a:gd name="T65" fmla="*/ 1973 h 4462"/>
                  <a:gd name="T66" fmla="*/ 430 w 2422"/>
                  <a:gd name="T67" fmla="*/ 2195 h 4462"/>
                  <a:gd name="T68" fmla="*/ 556 w 2422"/>
                  <a:gd name="T69" fmla="*/ 2067 h 4462"/>
                  <a:gd name="T70" fmla="*/ 831 w 2422"/>
                  <a:gd name="T71" fmla="*/ 1972 h 4462"/>
                  <a:gd name="T72" fmla="*/ 845 w 2422"/>
                  <a:gd name="T73" fmla="*/ 2108 h 4462"/>
                  <a:gd name="T74" fmla="*/ 939 w 2422"/>
                  <a:gd name="T75" fmla="*/ 2443 h 4462"/>
                  <a:gd name="T76" fmla="*/ 1033 w 2422"/>
                  <a:gd name="T77" fmla="*/ 2538 h 4462"/>
                  <a:gd name="T78" fmla="*/ 1046 w 2422"/>
                  <a:gd name="T79" fmla="*/ 2842 h 4462"/>
                  <a:gd name="T80" fmla="*/ 827 w 2422"/>
                  <a:gd name="T81" fmla="*/ 2885 h 4462"/>
                  <a:gd name="T82" fmla="*/ 409 w 2422"/>
                  <a:gd name="T83" fmla="*/ 3134 h 4462"/>
                  <a:gd name="T84" fmla="*/ 632 w 2422"/>
                  <a:gd name="T85" fmla="*/ 3085 h 4462"/>
                  <a:gd name="T86" fmla="*/ 435 w 2422"/>
                  <a:gd name="T87" fmla="*/ 3505 h 4462"/>
                  <a:gd name="T88" fmla="*/ 353 w 2422"/>
                  <a:gd name="T89" fmla="*/ 3659 h 4462"/>
                  <a:gd name="T90" fmla="*/ 600 w 2422"/>
                  <a:gd name="T91" fmla="*/ 3717 h 4462"/>
                  <a:gd name="T92" fmla="*/ 1110 w 2422"/>
                  <a:gd name="T93" fmla="*/ 3652 h 4462"/>
                  <a:gd name="T94" fmla="*/ 755 w 2422"/>
                  <a:gd name="T95" fmla="*/ 3871 h 4462"/>
                  <a:gd name="T96" fmla="*/ 421 w 2422"/>
                  <a:gd name="T97" fmla="*/ 4163 h 4462"/>
                  <a:gd name="T98" fmla="*/ 331 w 2422"/>
                  <a:gd name="T99" fmla="*/ 4446 h 4462"/>
                  <a:gd name="T100" fmla="*/ 773 w 2422"/>
                  <a:gd name="T101" fmla="*/ 4335 h 4462"/>
                  <a:gd name="T102" fmla="*/ 1211 w 2422"/>
                  <a:gd name="T103" fmla="*/ 4176 h 4462"/>
                  <a:gd name="T104" fmla="*/ 1461 w 2422"/>
                  <a:gd name="T105" fmla="*/ 4074 h 4462"/>
                  <a:gd name="T106" fmla="*/ 1617 w 2422"/>
                  <a:gd name="T107" fmla="*/ 4062 h 4462"/>
                  <a:gd name="T108" fmla="*/ 2292 w 2422"/>
                  <a:gd name="T109" fmla="*/ 3927 h 4462"/>
                  <a:gd name="T110" fmla="*/ 2058 w 2422"/>
                  <a:gd name="T111" fmla="*/ 3833 h 4462"/>
                  <a:gd name="T112" fmla="*/ 2106 w 2422"/>
                  <a:gd name="T113" fmla="*/ 3613 h 4462"/>
                  <a:gd name="T114" fmla="*/ 2265 w 2422"/>
                  <a:gd name="T115" fmla="*/ 3492 h 4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22" h="4462">
                    <a:moveTo>
                      <a:pt x="2351" y="3110"/>
                    </a:moveTo>
                    <a:lnTo>
                      <a:pt x="2314" y="3051"/>
                    </a:lnTo>
                    <a:lnTo>
                      <a:pt x="2170" y="3025"/>
                    </a:lnTo>
                    <a:lnTo>
                      <a:pt x="2103" y="3013"/>
                    </a:lnTo>
                    <a:lnTo>
                      <a:pt x="2060" y="3020"/>
                    </a:lnTo>
                    <a:lnTo>
                      <a:pt x="2013" y="3030"/>
                    </a:lnTo>
                    <a:lnTo>
                      <a:pt x="2001" y="3066"/>
                    </a:lnTo>
                    <a:lnTo>
                      <a:pt x="1988" y="3113"/>
                    </a:lnTo>
                    <a:lnTo>
                      <a:pt x="1971" y="3120"/>
                    </a:lnTo>
                    <a:lnTo>
                      <a:pt x="1914" y="3098"/>
                    </a:lnTo>
                    <a:lnTo>
                      <a:pt x="1887" y="3064"/>
                    </a:lnTo>
                    <a:lnTo>
                      <a:pt x="1914" y="3004"/>
                    </a:lnTo>
                    <a:lnTo>
                      <a:pt x="1956" y="2964"/>
                    </a:lnTo>
                    <a:lnTo>
                      <a:pt x="1980" y="2927"/>
                    </a:lnTo>
                    <a:lnTo>
                      <a:pt x="1972" y="2841"/>
                    </a:lnTo>
                    <a:lnTo>
                      <a:pt x="1945" y="2795"/>
                    </a:lnTo>
                    <a:lnTo>
                      <a:pt x="1897" y="2746"/>
                    </a:lnTo>
                    <a:lnTo>
                      <a:pt x="1851" y="2723"/>
                    </a:lnTo>
                    <a:lnTo>
                      <a:pt x="1827" y="2690"/>
                    </a:lnTo>
                    <a:lnTo>
                      <a:pt x="1787" y="2693"/>
                    </a:lnTo>
                    <a:lnTo>
                      <a:pt x="1747" y="2691"/>
                    </a:lnTo>
                    <a:lnTo>
                      <a:pt x="1720" y="2668"/>
                    </a:lnTo>
                    <a:lnTo>
                      <a:pt x="1680" y="2668"/>
                    </a:lnTo>
                    <a:lnTo>
                      <a:pt x="1638" y="2672"/>
                    </a:lnTo>
                    <a:lnTo>
                      <a:pt x="1647" y="2652"/>
                    </a:lnTo>
                    <a:lnTo>
                      <a:pt x="1690" y="2654"/>
                    </a:lnTo>
                    <a:lnTo>
                      <a:pt x="1744" y="2651"/>
                    </a:lnTo>
                    <a:lnTo>
                      <a:pt x="1794" y="2680"/>
                    </a:lnTo>
                    <a:lnTo>
                      <a:pt x="1837" y="2680"/>
                    </a:lnTo>
                    <a:lnTo>
                      <a:pt x="1854" y="2693"/>
                    </a:lnTo>
                    <a:lnTo>
                      <a:pt x="1917" y="2682"/>
                    </a:lnTo>
                    <a:lnTo>
                      <a:pt x="1951" y="2719"/>
                    </a:lnTo>
                    <a:lnTo>
                      <a:pt x="1931" y="2665"/>
                    </a:lnTo>
                    <a:lnTo>
                      <a:pt x="1856" y="2593"/>
                    </a:lnTo>
                    <a:lnTo>
                      <a:pt x="1808" y="2471"/>
                    </a:lnTo>
                    <a:lnTo>
                      <a:pt x="1835" y="2435"/>
                    </a:lnTo>
                    <a:lnTo>
                      <a:pt x="1775" y="2395"/>
                    </a:lnTo>
                    <a:lnTo>
                      <a:pt x="1740" y="2319"/>
                    </a:lnTo>
                    <a:lnTo>
                      <a:pt x="1663" y="2250"/>
                    </a:lnTo>
                    <a:lnTo>
                      <a:pt x="1613" y="2214"/>
                    </a:lnTo>
                    <a:lnTo>
                      <a:pt x="1586" y="2187"/>
                    </a:lnTo>
                    <a:lnTo>
                      <a:pt x="1556" y="2187"/>
                    </a:lnTo>
                    <a:lnTo>
                      <a:pt x="1546" y="2204"/>
                    </a:lnTo>
                    <a:lnTo>
                      <a:pt x="1513" y="2209"/>
                    </a:lnTo>
                    <a:lnTo>
                      <a:pt x="1493" y="2229"/>
                    </a:lnTo>
                    <a:lnTo>
                      <a:pt x="1513" y="2178"/>
                    </a:lnTo>
                    <a:lnTo>
                      <a:pt x="1533" y="2142"/>
                    </a:lnTo>
                    <a:lnTo>
                      <a:pt x="1505" y="2108"/>
                    </a:lnTo>
                    <a:lnTo>
                      <a:pt x="1488" y="2086"/>
                    </a:lnTo>
                    <a:lnTo>
                      <a:pt x="1448" y="2069"/>
                    </a:lnTo>
                    <a:lnTo>
                      <a:pt x="1458" y="2049"/>
                    </a:lnTo>
                    <a:lnTo>
                      <a:pt x="1427" y="1980"/>
                    </a:lnTo>
                    <a:lnTo>
                      <a:pt x="1414" y="1864"/>
                    </a:lnTo>
                    <a:lnTo>
                      <a:pt x="1393" y="1814"/>
                    </a:lnTo>
                    <a:lnTo>
                      <a:pt x="1359" y="1799"/>
                    </a:lnTo>
                    <a:lnTo>
                      <a:pt x="1373" y="1772"/>
                    </a:lnTo>
                    <a:lnTo>
                      <a:pt x="1406" y="1754"/>
                    </a:lnTo>
                    <a:lnTo>
                      <a:pt x="1368" y="1675"/>
                    </a:lnTo>
                    <a:lnTo>
                      <a:pt x="1368" y="1675"/>
                    </a:lnTo>
                    <a:lnTo>
                      <a:pt x="1342" y="1663"/>
                    </a:lnTo>
                    <a:lnTo>
                      <a:pt x="1323" y="1651"/>
                    </a:lnTo>
                    <a:lnTo>
                      <a:pt x="1316" y="1647"/>
                    </a:lnTo>
                    <a:lnTo>
                      <a:pt x="1311" y="1643"/>
                    </a:lnTo>
                    <a:lnTo>
                      <a:pt x="1311" y="1643"/>
                    </a:lnTo>
                    <a:lnTo>
                      <a:pt x="1237" y="1537"/>
                    </a:lnTo>
                    <a:lnTo>
                      <a:pt x="1180" y="1514"/>
                    </a:lnTo>
                    <a:lnTo>
                      <a:pt x="1133" y="1498"/>
                    </a:lnTo>
                    <a:lnTo>
                      <a:pt x="1100" y="1462"/>
                    </a:lnTo>
                    <a:lnTo>
                      <a:pt x="1063" y="1442"/>
                    </a:lnTo>
                    <a:lnTo>
                      <a:pt x="1026" y="1440"/>
                    </a:lnTo>
                    <a:lnTo>
                      <a:pt x="980" y="1483"/>
                    </a:lnTo>
                    <a:lnTo>
                      <a:pt x="954" y="1490"/>
                    </a:lnTo>
                    <a:lnTo>
                      <a:pt x="883" y="1483"/>
                    </a:lnTo>
                    <a:lnTo>
                      <a:pt x="833" y="1468"/>
                    </a:lnTo>
                    <a:lnTo>
                      <a:pt x="796" y="1454"/>
                    </a:lnTo>
                    <a:lnTo>
                      <a:pt x="746" y="1449"/>
                    </a:lnTo>
                    <a:lnTo>
                      <a:pt x="700" y="1455"/>
                    </a:lnTo>
                    <a:lnTo>
                      <a:pt x="700" y="1439"/>
                    </a:lnTo>
                    <a:lnTo>
                      <a:pt x="776" y="1432"/>
                    </a:lnTo>
                    <a:lnTo>
                      <a:pt x="857" y="1431"/>
                    </a:lnTo>
                    <a:lnTo>
                      <a:pt x="889" y="1438"/>
                    </a:lnTo>
                    <a:lnTo>
                      <a:pt x="936" y="1416"/>
                    </a:lnTo>
                    <a:lnTo>
                      <a:pt x="959" y="1386"/>
                    </a:lnTo>
                    <a:lnTo>
                      <a:pt x="969" y="1357"/>
                    </a:lnTo>
                    <a:lnTo>
                      <a:pt x="1006" y="1360"/>
                    </a:lnTo>
                    <a:lnTo>
                      <a:pt x="1048" y="1360"/>
                    </a:lnTo>
                    <a:lnTo>
                      <a:pt x="1062" y="1340"/>
                    </a:lnTo>
                    <a:lnTo>
                      <a:pt x="1065" y="1323"/>
                    </a:lnTo>
                    <a:lnTo>
                      <a:pt x="1055" y="1299"/>
                    </a:lnTo>
                    <a:lnTo>
                      <a:pt x="1018" y="1287"/>
                    </a:lnTo>
                    <a:lnTo>
                      <a:pt x="1025" y="1267"/>
                    </a:lnTo>
                    <a:lnTo>
                      <a:pt x="998" y="1250"/>
                    </a:lnTo>
                    <a:lnTo>
                      <a:pt x="958" y="1254"/>
                    </a:lnTo>
                    <a:lnTo>
                      <a:pt x="928" y="1274"/>
                    </a:lnTo>
                    <a:lnTo>
                      <a:pt x="921" y="1258"/>
                    </a:lnTo>
                    <a:lnTo>
                      <a:pt x="961" y="1220"/>
                    </a:lnTo>
                    <a:lnTo>
                      <a:pt x="1032" y="1244"/>
                    </a:lnTo>
                    <a:lnTo>
                      <a:pt x="1057" y="1200"/>
                    </a:lnTo>
                    <a:lnTo>
                      <a:pt x="1071" y="1163"/>
                    </a:lnTo>
                    <a:lnTo>
                      <a:pt x="1116" y="1133"/>
                    </a:lnTo>
                    <a:lnTo>
                      <a:pt x="1120" y="1090"/>
                    </a:lnTo>
                    <a:lnTo>
                      <a:pt x="1170" y="1057"/>
                    </a:lnTo>
                    <a:lnTo>
                      <a:pt x="1179" y="990"/>
                    </a:lnTo>
                    <a:lnTo>
                      <a:pt x="1224" y="896"/>
                    </a:lnTo>
                    <a:lnTo>
                      <a:pt x="1237" y="804"/>
                    </a:lnTo>
                    <a:lnTo>
                      <a:pt x="1300" y="720"/>
                    </a:lnTo>
                    <a:lnTo>
                      <a:pt x="1306" y="614"/>
                    </a:lnTo>
                    <a:lnTo>
                      <a:pt x="1284" y="554"/>
                    </a:lnTo>
                    <a:lnTo>
                      <a:pt x="1244" y="541"/>
                    </a:lnTo>
                    <a:lnTo>
                      <a:pt x="1168" y="538"/>
                    </a:lnTo>
                    <a:lnTo>
                      <a:pt x="1095" y="546"/>
                    </a:lnTo>
                    <a:lnTo>
                      <a:pt x="1055" y="526"/>
                    </a:lnTo>
                    <a:lnTo>
                      <a:pt x="995" y="543"/>
                    </a:lnTo>
                    <a:lnTo>
                      <a:pt x="961" y="561"/>
                    </a:lnTo>
                    <a:lnTo>
                      <a:pt x="921" y="547"/>
                    </a:lnTo>
                    <a:lnTo>
                      <a:pt x="868" y="528"/>
                    </a:lnTo>
                    <a:lnTo>
                      <a:pt x="821" y="548"/>
                    </a:lnTo>
                    <a:lnTo>
                      <a:pt x="795" y="569"/>
                    </a:lnTo>
                    <a:lnTo>
                      <a:pt x="762" y="579"/>
                    </a:lnTo>
                    <a:lnTo>
                      <a:pt x="715" y="583"/>
                    </a:lnTo>
                    <a:lnTo>
                      <a:pt x="702" y="596"/>
                    </a:lnTo>
                    <a:lnTo>
                      <a:pt x="632" y="610"/>
                    </a:lnTo>
                    <a:lnTo>
                      <a:pt x="649" y="630"/>
                    </a:lnTo>
                    <a:lnTo>
                      <a:pt x="596" y="673"/>
                    </a:lnTo>
                    <a:lnTo>
                      <a:pt x="572" y="677"/>
                    </a:lnTo>
                    <a:lnTo>
                      <a:pt x="519" y="644"/>
                    </a:lnTo>
                    <a:lnTo>
                      <a:pt x="529" y="634"/>
                    </a:lnTo>
                    <a:lnTo>
                      <a:pt x="549" y="638"/>
                    </a:lnTo>
                    <a:lnTo>
                      <a:pt x="583" y="630"/>
                    </a:lnTo>
                    <a:lnTo>
                      <a:pt x="615" y="613"/>
                    </a:lnTo>
                    <a:lnTo>
                      <a:pt x="632" y="546"/>
                    </a:lnTo>
                    <a:lnTo>
                      <a:pt x="615" y="547"/>
                    </a:lnTo>
                    <a:lnTo>
                      <a:pt x="565" y="567"/>
                    </a:lnTo>
                    <a:lnTo>
                      <a:pt x="526" y="597"/>
                    </a:lnTo>
                    <a:lnTo>
                      <a:pt x="522" y="584"/>
                    </a:lnTo>
                    <a:lnTo>
                      <a:pt x="565" y="534"/>
                    </a:lnTo>
                    <a:lnTo>
                      <a:pt x="650" y="501"/>
                    </a:lnTo>
                    <a:lnTo>
                      <a:pt x="668" y="523"/>
                    </a:lnTo>
                    <a:lnTo>
                      <a:pt x="721" y="453"/>
                    </a:lnTo>
                    <a:lnTo>
                      <a:pt x="704" y="446"/>
                    </a:lnTo>
                    <a:lnTo>
                      <a:pt x="614" y="474"/>
                    </a:lnTo>
                    <a:lnTo>
                      <a:pt x="604" y="457"/>
                    </a:lnTo>
                    <a:lnTo>
                      <a:pt x="557" y="448"/>
                    </a:lnTo>
                    <a:lnTo>
                      <a:pt x="607" y="434"/>
                    </a:lnTo>
                    <a:lnTo>
                      <a:pt x="630" y="437"/>
                    </a:lnTo>
                    <a:lnTo>
                      <a:pt x="683" y="384"/>
                    </a:lnTo>
                    <a:lnTo>
                      <a:pt x="686" y="360"/>
                    </a:lnTo>
                    <a:lnTo>
                      <a:pt x="730" y="340"/>
                    </a:lnTo>
                    <a:lnTo>
                      <a:pt x="759" y="293"/>
                    </a:lnTo>
                    <a:lnTo>
                      <a:pt x="861" y="203"/>
                    </a:lnTo>
                    <a:lnTo>
                      <a:pt x="928" y="162"/>
                    </a:lnTo>
                    <a:lnTo>
                      <a:pt x="957" y="89"/>
                    </a:lnTo>
                    <a:lnTo>
                      <a:pt x="923" y="83"/>
                    </a:lnTo>
                    <a:lnTo>
                      <a:pt x="910" y="59"/>
                    </a:lnTo>
                    <a:lnTo>
                      <a:pt x="917" y="23"/>
                    </a:lnTo>
                    <a:lnTo>
                      <a:pt x="893" y="0"/>
                    </a:lnTo>
                    <a:lnTo>
                      <a:pt x="770" y="35"/>
                    </a:lnTo>
                    <a:lnTo>
                      <a:pt x="721" y="68"/>
                    </a:lnTo>
                    <a:lnTo>
                      <a:pt x="671" y="38"/>
                    </a:lnTo>
                    <a:lnTo>
                      <a:pt x="590" y="69"/>
                    </a:lnTo>
                    <a:lnTo>
                      <a:pt x="550" y="89"/>
                    </a:lnTo>
                    <a:lnTo>
                      <a:pt x="527" y="76"/>
                    </a:lnTo>
                    <a:lnTo>
                      <a:pt x="497" y="54"/>
                    </a:lnTo>
                    <a:lnTo>
                      <a:pt x="473" y="54"/>
                    </a:lnTo>
                    <a:lnTo>
                      <a:pt x="463" y="74"/>
                    </a:lnTo>
                    <a:lnTo>
                      <a:pt x="427" y="44"/>
                    </a:lnTo>
                    <a:lnTo>
                      <a:pt x="396" y="25"/>
                    </a:lnTo>
                    <a:lnTo>
                      <a:pt x="363" y="38"/>
                    </a:lnTo>
                    <a:lnTo>
                      <a:pt x="347" y="38"/>
                    </a:lnTo>
                    <a:lnTo>
                      <a:pt x="341" y="78"/>
                    </a:lnTo>
                    <a:lnTo>
                      <a:pt x="301" y="132"/>
                    </a:lnTo>
                    <a:lnTo>
                      <a:pt x="298" y="169"/>
                    </a:lnTo>
                    <a:lnTo>
                      <a:pt x="305" y="204"/>
                    </a:lnTo>
                    <a:lnTo>
                      <a:pt x="362" y="234"/>
                    </a:lnTo>
                    <a:lnTo>
                      <a:pt x="362" y="253"/>
                    </a:lnTo>
                    <a:lnTo>
                      <a:pt x="315" y="224"/>
                    </a:lnTo>
                    <a:lnTo>
                      <a:pt x="282" y="244"/>
                    </a:lnTo>
                    <a:lnTo>
                      <a:pt x="253" y="271"/>
                    </a:lnTo>
                    <a:lnTo>
                      <a:pt x="279" y="318"/>
                    </a:lnTo>
                    <a:lnTo>
                      <a:pt x="273" y="335"/>
                    </a:lnTo>
                    <a:lnTo>
                      <a:pt x="243" y="318"/>
                    </a:lnTo>
                    <a:lnTo>
                      <a:pt x="219" y="325"/>
                    </a:lnTo>
                    <a:lnTo>
                      <a:pt x="219" y="345"/>
                    </a:lnTo>
                    <a:lnTo>
                      <a:pt x="264" y="381"/>
                    </a:lnTo>
                    <a:lnTo>
                      <a:pt x="297" y="437"/>
                    </a:lnTo>
                    <a:lnTo>
                      <a:pt x="284" y="450"/>
                    </a:lnTo>
                    <a:lnTo>
                      <a:pt x="244" y="424"/>
                    </a:lnTo>
                    <a:lnTo>
                      <a:pt x="234" y="437"/>
                    </a:lnTo>
                    <a:lnTo>
                      <a:pt x="247" y="454"/>
                    </a:lnTo>
                    <a:lnTo>
                      <a:pt x="174" y="452"/>
                    </a:lnTo>
                    <a:lnTo>
                      <a:pt x="133" y="452"/>
                    </a:lnTo>
                    <a:lnTo>
                      <a:pt x="105" y="482"/>
                    </a:lnTo>
                    <a:lnTo>
                      <a:pt x="151" y="544"/>
                    </a:lnTo>
                    <a:lnTo>
                      <a:pt x="125" y="548"/>
                    </a:lnTo>
                    <a:lnTo>
                      <a:pt x="111" y="569"/>
                    </a:lnTo>
                    <a:lnTo>
                      <a:pt x="172" y="644"/>
                    </a:lnTo>
                    <a:lnTo>
                      <a:pt x="213" y="660"/>
                    </a:lnTo>
                    <a:lnTo>
                      <a:pt x="176" y="663"/>
                    </a:lnTo>
                    <a:lnTo>
                      <a:pt x="119" y="631"/>
                    </a:lnTo>
                    <a:lnTo>
                      <a:pt x="92" y="644"/>
                    </a:lnTo>
                    <a:lnTo>
                      <a:pt x="107" y="711"/>
                    </a:lnTo>
                    <a:lnTo>
                      <a:pt x="150" y="770"/>
                    </a:lnTo>
                    <a:lnTo>
                      <a:pt x="187" y="720"/>
                    </a:lnTo>
                    <a:lnTo>
                      <a:pt x="187" y="747"/>
                    </a:lnTo>
                    <a:lnTo>
                      <a:pt x="256" y="722"/>
                    </a:lnTo>
                    <a:lnTo>
                      <a:pt x="180" y="770"/>
                    </a:lnTo>
                    <a:lnTo>
                      <a:pt x="234" y="789"/>
                    </a:lnTo>
                    <a:lnTo>
                      <a:pt x="230" y="806"/>
                    </a:lnTo>
                    <a:lnTo>
                      <a:pt x="177" y="816"/>
                    </a:lnTo>
                    <a:lnTo>
                      <a:pt x="158" y="843"/>
                    </a:lnTo>
                    <a:lnTo>
                      <a:pt x="205" y="896"/>
                    </a:lnTo>
                    <a:lnTo>
                      <a:pt x="165" y="876"/>
                    </a:lnTo>
                    <a:lnTo>
                      <a:pt x="118" y="906"/>
                    </a:lnTo>
                    <a:lnTo>
                      <a:pt x="178" y="936"/>
                    </a:lnTo>
                    <a:lnTo>
                      <a:pt x="115" y="944"/>
                    </a:lnTo>
                    <a:lnTo>
                      <a:pt x="102" y="986"/>
                    </a:lnTo>
                    <a:lnTo>
                      <a:pt x="132" y="1025"/>
                    </a:lnTo>
                    <a:lnTo>
                      <a:pt x="127" y="1062"/>
                    </a:lnTo>
                    <a:lnTo>
                      <a:pt x="100" y="1065"/>
                    </a:lnTo>
                    <a:lnTo>
                      <a:pt x="67" y="1057"/>
                    </a:lnTo>
                    <a:lnTo>
                      <a:pt x="3" y="1070"/>
                    </a:lnTo>
                    <a:lnTo>
                      <a:pt x="0" y="1093"/>
                    </a:lnTo>
                    <a:lnTo>
                      <a:pt x="50" y="1117"/>
                    </a:lnTo>
                    <a:lnTo>
                      <a:pt x="76" y="1108"/>
                    </a:lnTo>
                    <a:lnTo>
                      <a:pt x="78" y="1089"/>
                    </a:lnTo>
                    <a:lnTo>
                      <a:pt x="130" y="1096"/>
                    </a:lnTo>
                    <a:lnTo>
                      <a:pt x="81" y="1112"/>
                    </a:lnTo>
                    <a:lnTo>
                      <a:pt x="77" y="1152"/>
                    </a:lnTo>
                    <a:lnTo>
                      <a:pt x="117" y="1176"/>
                    </a:lnTo>
                    <a:lnTo>
                      <a:pt x="148" y="1211"/>
                    </a:lnTo>
                    <a:lnTo>
                      <a:pt x="185" y="1215"/>
                    </a:lnTo>
                    <a:lnTo>
                      <a:pt x="200" y="1188"/>
                    </a:lnTo>
                    <a:lnTo>
                      <a:pt x="247" y="1155"/>
                    </a:lnTo>
                    <a:lnTo>
                      <a:pt x="247" y="1111"/>
                    </a:lnTo>
                    <a:lnTo>
                      <a:pt x="283" y="1084"/>
                    </a:lnTo>
                    <a:lnTo>
                      <a:pt x="317" y="1042"/>
                    </a:lnTo>
                    <a:lnTo>
                      <a:pt x="410" y="928"/>
                    </a:lnTo>
                    <a:lnTo>
                      <a:pt x="289" y="1087"/>
                    </a:lnTo>
                    <a:lnTo>
                      <a:pt x="303" y="1120"/>
                    </a:lnTo>
                    <a:lnTo>
                      <a:pt x="291" y="1147"/>
                    </a:lnTo>
                    <a:lnTo>
                      <a:pt x="301" y="1167"/>
                    </a:lnTo>
                    <a:lnTo>
                      <a:pt x="247" y="1210"/>
                    </a:lnTo>
                    <a:lnTo>
                      <a:pt x="252" y="1250"/>
                    </a:lnTo>
                    <a:lnTo>
                      <a:pt x="235" y="1244"/>
                    </a:lnTo>
                    <a:lnTo>
                      <a:pt x="238" y="1274"/>
                    </a:lnTo>
                    <a:lnTo>
                      <a:pt x="188" y="1284"/>
                    </a:lnTo>
                    <a:lnTo>
                      <a:pt x="188" y="1321"/>
                    </a:lnTo>
                    <a:lnTo>
                      <a:pt x="226" y="1364"/>
                    </a:lnTo>
                    <a:lnTo>
                      <a:pt x="209" y="1400"/>
                    </a:lnTo>
                    <a:lnTo>
                      <a:pt x="182" y="1440"/>
                    </a:lnTo>
                    <a:lnTo>
                      <a:pt x="160" y="1490"/>
                    </a:lnTo>
                    <a:lnTo>
                      <a:pt x="190" y="1483"/>
                    </a:lnTo>
                    <a:lnTo>
                      <a:pt x="177" y="1547"/>
                    </a:lnTo>
                    <a:lnTo>
                      <a:pt x="155" y="1577"/>
                    </a:lnTo>
                    <a:lnTo>
                      <a:pt x="161" y="1600"/>
                    </a:lnTo>
                    <a:lnTo>
                      <a:pt x="195" y="1589"/>
                    </a:lnTo>
                    <a:lnTo>
                      <a:pt x="195" y="1612"/>
                    </a:lnTo>
                    <a:lnTo>
                      <a:pt x="162" y="1693"/>
                    </a:lnTo>
                    <a:lnTo>
                      <a:pt x="129" y="1760"/>
                    </a:lnTo>
                    <a:lnTo>
                      <a:pt x="110" y="1810"/>
                    </a:lnTo>
                    <a:lnTo>
                      <a:pt x="123" y="1855"/>
                    </a:lnTo>
                    <a:lnTo>
                      <a:pt x="160" y="1855"/>
                    </a:lnTo>
                    <a:lnTo>
                      <a:pt x="194" y="1839"/>
                    </a:lnTo>
                    <a:lnTo>
                      <a:pt x="213" y="1775"/>
                    </a:lnTo>
                    <a:lnTo>
                      <a:pt x="223" y="1722"/>
                    </a:lnTo>
                    <a:lnTo>
                      <a:pt x="242" y="1626"/>
                    </a:lnTo>
                    <a:lnTo>
                      <a:pt x="267" y="1589"/>
                    </a:lnTo>
                    <a:lnTo>
                      <a:pt x="277" y="1539"/>
                    </a:lnTo>
                    <a:lnTo>
                      <a:pt x="254" y="1509"/>
                    </a:lnTo>
                    <a:lnTo>
                      <a:pt x="230" y="1477"/>
                    </a:lnTo>
                    <a:lnTo>
                      <a:pt x="246" y="1430"/>
                    </a:lnTo>
                    <a:lnTo>
                      <a:pt x="259" y="1440"/>
                    </a:lnTo>
                    <a:lnTo>
                      <a:pt x="342" y="1323"/>
                    </a:lnTo>
                    <a:lnTo>
                      <a:pt x="338" y="1353"/>
                    </a:lnTo>
                    <a:lnTo>
                      <a:pt x="286" y="1459"/>
                    </a:lnTo>
                    <a:lnTo>
                      <a:pt x="287" y="1492"/>
                    </a:lnTo>
                    <a:lnTo>
                      <a:pt x="314" y="1519"/>
                    </a:lnTo>
                    <a:lnTo>
                      <a:pt x="327" y="1495"/>
                    </a:lnTo>
                    <a:lnTo>
                      <a:pt x="347" y="1502"/>
                    </a:lnTo>
                    <a:lnTo>
                      <a:pt x="380" y="1492"/>
                    </a:lnTo>
                    <a:lnTo>
                      <a:pt x="386" y="1459"/>
                    </a:lnTo>
                    <a:lnTo>
                      <a:pt x="385" y="1385"/>
                    </a:lnTo>
                    <a:lnTo>
                      <a:pt x="416" y="1471"/>
                    </a:lnTo>
                    <a:lnTo>
                      <a:pt x="497" y="1478"/>
                    </a:lnTo>
                    <a:lnTo>
                      <a:pt x="577" y="1527"/>
                    </a:lnTo>
                    <a:lnTo>
                      <a:pt x="493" y="1488"/>
                    </a:lnTo>
                    <a:lnTo>
                      <a:pt x="460" y="1504"/>
                    </a:lnTo>
                    <a:lnTo>
                      <a:pt x="430" y="1491"/>
                    </a:lnTo>
                    <a:lnTo>
                      <a:pt x="391" y="1565"/>
                    </a:lnTo>
                    <a:lnTo>
                      <a:pt x="391" y="1615"/>
                    </a:lnTo>
                    <a:lnTo>
                      <a:pt x="415" y="1670"/>
                    </a:lnTo>
                    <a:lnTo>
                      <a:pt x="419" y="1697"/>
                    </a:lnTo>
                    <a:lnTo>
                      <a:pt x="459" y="1716"/>
                    </a:lnTo>
                    <a:lnTo>
                      <a:pt x="445" y="1770"/>
                    </a:lnTo>
                    <a:lnTo>
                      <a:pt x="427" y="1790"/>
                    </a:lnTo>
                    <a:lnTo>
                      <a:pt x="377" y="1917"/>
                    </a:lnTo>
                    <a:lnTo>
                      <a:pt x="357" y="1973"/>
                    </a:lnTo>
                    <a:lnTo>
                      <a:pt x="379" y="2046"/>
                    </a:lnTo>
                    <a:lnTo>
                      <a:pt x="369" y="2056"/>
                    </a:lnTo>
                    <a:lnTo>
                      <a:pt x="349" y="2012"/>
                    </a:lnTo>
                    <a:lnTo>
                      <a:pt x="325" y="2007"/>
                    </a:lnTo>
                    <a:lnTo>
                      <a:pt x="302" y="2040"/>
                    </a:lnTo>
                    <a:lnTo>
                      <a:pt x="312" y="2073"/>
                    </a:lnTo>
                    <a:lnTo>
                      <a:pt x="362" y="2106"/>
                    </a:lnTo>
                    <a:lnTo>
                      <a:pt x="386" y="2172"/>
                    </a:lnTo>
                    <a:lnTo>
                      <a:pt x="430" y="2195"/>
                    </a:lnTo>
                    <a:lnTo>
                      <a:pt x="430" y="2172"/>
                    </a:lnTo>
                    <a:lnTo>
                      <a:pt x="400" y="2145"/>
                    </a:lnTo>
                    <a:lnTo>
                      <a:pt x="392" y="2093"/>
                    </a:lnTo>
                    <a:lnTo>
                      <a:pt x="452" y="2071"/>
                    </a:lnTo>
                    <a:lnTo>
                      <a:pt x="489" y="2147"/>
                    </a:lnTo>
                    <a:lnTo>
                      <a:pt x="516" y="2161"/>
                    </a:lnTo>
                    <a:lnTo>
                      <a:pt x="562" y="2164"/>
                    </a:lnTo>
                    <a:lnTo>
                      <a:pt x="589" y="2127"/>
                    </a:lnTo>
                    <a:lnTo>
                      <a:pt x="556" y="2067"/>
                    </a:lnTo>
                    <a:lnTo>
                      <a:pt x="575" y="2044"/>
                    </a:lnTo>
                    <a:lnTo>
                      <a:pt x="583" y="2070"/>
                    </a:lnTo>
                    <a:lnTo>
                      <a:pt x="616" y="2107"/>
                    </a:lnTo>
                    <a:lnTo>
                      <a:pt x="682" y="2086"/>
                    </a:lnTo>
                    <a:lnTo>
                      <a:pt x="712" y="2049"/>
                    </a:lnTo>
                    <a:lnTo>
                      <a:pt x="722" y="2066"/>
                    </a:lnTo>
                    <a:lnTo>
                      <a:pt x="785" y="2063"/>
                    </a:lnTo>
                    <a:lnTo>
                      <a:pt x="811" y="2019"/>
                    </a:lnTo>
                    <a:lnTo>
                      <a:pt x="831" y="1972"/>
                    </a:lnTo>
                    <a:lnTo>
                      <a:pt x="848" y="1998"/>
                    </a:lnTo>
                    <a:lnTo>
                      <a:pt x="898" y="2008"/>
                    </a:lnTo>
                    <a:lnTo>
                      <a:pt x="935" y="2015"/>
                    </a:lnTo>
                    <a:lnTo>
                      <a:pt x="961" y="2030"/>
                    </a:lnTo>
                    <a:lnTo>
                      <a:pt x="991" y="2020"/>
                    </a:lnTo>
                    <a:lnTo>
                      <a:pt x="965" y="2044"/>
                    </a:lnTo>
                    <a:lnTo>
                      <a:pt x="901" y="2038"/>
                    </a:lnTo>
                    <a:lnTo>
                      <a:pt x="866" y="2065"/>
                    </a:lnTo>
                    <a:lnTo>
                      <a:pt x="845" y="2108"/>
                    </a:lnTo>
                    <a:lnTo>
                      <a:pt x="817" y="2152"/>
                    </a:lnTo>
                    <a:lnTo>
                      <a:pt x="790" y="2244"/>
                    </a:lnTo>
                    <a:lnTo>
                      <a:pt x="818" y="2348"/>
                    </a:lnTo>
                    <a:lnTo>
                      <a:pt x="838" y="2387"/>
                    </a:lnTo>
                    <a:lnTo>
                      <a:pt x="871" y="2400"/>
                    </a:lnTo>
                    <a:lnTo>
                      <a:pt x="905" y="2373"/>
                    </a:lnTo>
                    <a:lnTo>
                      <a:pt x="898" y="2409"/>
                    </a:lnTo>
                    <a:lnTo>
                      <a:pt x="926" y="2463"/>
                    </a:lnTo>
                    <a:lnTo>
                      <a:pt x="939" y="2443"/>
                    </a:lnTo>
                    <a:lnTo>
                      <a:pt x="961" y="2412"/>
                    </a:lnTo>
                    <a:lnTo>
                      <a:pt x="965" y="2429"/>
                    </a:lnTo>
                    <a:lnTo>
                      <a:pt x="995" y="2412"/>
                    </a:lnTo>
                    <a:lnTo>
                      <a:pt x="1012" y="2382"/>
                    </a:lnTo>
                    <a:lnTo>
                      <a:pt x="1028" y="2405"/>
                    </a:lnTo>
                    <a:lnTo>
                      <a:pt x="988" y="2439"/>
                    </a:lnTo>
                    <a:lnTo>
                      <a:pt x="999" y="2465"/>
                    </a:lnTo>
                    <a:lnTo>
                      <a:pt x="1039" y="2515"/>
                    </a:lnTo>
                    <a:lnTo>
                      <a:pt x="1033" y="2538"/>
                    </a:lnTo>
                    <a:lnTo>
                      <a:pt x="1003" y="2542"/>
                    </a:lnTo>
                    <a:lnTo>
                      <a:pt x="974" y="2568"/>
                    </a:lnTo>
                    <a:lnTo>
                      <a:pt x="980" y="2631"/>
                    </a:lnTo>
                    <a:lnTo>
                      <a:pt x="1024" y="2634"/>
                    </a:lnTo>
                    <a:lnTo>
                      <a:pt x="987" y="2648"/>
                    </a:lnTo>
                    <a:lnTo>
                      <a:pt x="961" y="2711"/>
                    </a:lnTo>
                    <a:lnTo>
                      <a:pt x="968" y="2771"/>
                    </a:lnTo>
                    <a:lnTo>
                      <a:pt x="999" y="2817"/>
                    </a:lnTo>
                    <a:lnTo>
                      <a:pt x="1046" y="2842"/>
                    </a:lnTo>
                    <a:lnTo>
                      <a:pt x="1019" y="2860"/>
                    </a:lnTo>
                    <a:lnTo>
                      <a:pt x="979" y="2840"/>
                    </a:lnTo>
                    <a:lnTo>
                      <a:pt x="968" y="2787"/>
                    </a:lnTo>
                    <a:lnTo>
                      <a:pt x="922" y="2825"/>
                    </a:lnTo>
                    <a:lnTo>
                      <a:pt x="909" y="2848"/>
                    </a:lnTo>
                    <a:lnTo>
                      <a:pt x="976" y="2887"/>
                    </a:lnTo>
                    <a:lnTo>
                      <a:pt x="899" y="2871"/>
                    </a:lnTo>
                    <a:lnTo>
                      <a:pt x="869" y="2855"/>
                    </a:lnTo>
                    <a:lnTo>
                      <a:pt x="827" y="2885"/>
                    </a:lnTo>
                    <a:lnTo>
                      <a:pt x="773" y="2869"/>
                    </a:lnTo>
                    <a:lnTo>
                      <a:pt x="726" y="2849"/>
                    </a:lnTo>
                    <a:lnTo>
                      <a:pt x="629" y="2904"/>
                    </a:lnTo>
                    <a:lnTo>
                      <a:pt x="594" y="2931"/>
                    </a:lnTo>
                    <a:lnTo>
                      <a:pt x="597" y="2983"/>
                    </a:lnTo>
                    <a:lnTo>
                      <a:pt x="557" y="3023"/>
                    </a:lnTo>
                    <a:lnTo>
                      <a:pt x="521" y="3041"/>
                    </a:lnTo>
                    <a:lnTo>
                      <a:pt x="488" y="3047"/>
                    </a:lnTo>
                    <a:lnTo>
                      <a:pt x="409" y="3134"/>
                    </a:lnTo>
                    <a:lnTo>
                      <a:pt x="425" y="3148"/>
                    </a:lnTo>
                    <a:lnTo>
                      <a:pt x="464" y="3114"/>
                    </a:lnTo>
                    <a:lnTo>
                      <a:pt x="508" y="3133"/>
                    </a:lnTo>
                    <a:lnTo>
                      <a:pt x="528" y="3120"/>
                    </a:lnTo>
                    <a:lnTo>
                      <a:pt x="538" y="3086"/>
                    </a:lnTo>
                    <a:lnTo>
                      <a:pt x="538" y="3086"/>
                    </a:lnTo>
                    <a:lnTo>
                      <a:pt x="608" y="3073"/>
                    </a:lnTo>
                    <a:lnTo>
                      <a:pt x="640" y="3055"/>
                    </a:lnTo>
                    <a:lnTo>
                      <a:pt x="632" y="3085"/>
                    </a:lnTo>
                    <a:lnTo>
                      <a:pt x="638" y="3129"/>
                    </a:lnTo>
                    <a:lnTo>
                      <a:pt x="668" y="3152"/>
                    </a:lnTo>
                    <a:lnTo>
                      <a:pt x="659" y="3215"/>
                    </a:lnTo>
                    <a:lnTo>
                      <a:pt x="700" y="3218"/>
                    </a:lnTo>
                    <a:lnTo>
                      <a:pt x="654" y="3318"/>
                    </a:lnTo>
                    <a:lnTo>
                      <a:pt x="614" y="3388"/>
                    </a:lnTo>
                    <a:lnTo>
                      <a:pt x="545" y="3422"/>
                    </a:lnTo>
                    <a:lnTo>
                      <a:pt x="484" y="3465"/>
                    </a:lnTo>
                    <a:lnTo>
                      <a:pt x="435" y="3505"/>
                    </a:lnTo>
                    <a:lnTo>
                      <a:pt x="365" y="3510"/>
                    </a:lnTo>
                    <a:lnTo>
                      <a:pt x="328" y="3540"/>
                    </a:lnTo>
                    <a:lnTo>
                      <a:pt x="313" y="3563"/>
                    </a:lnTo>
                    <a:lnTo>
                      <a:pt x="279" y="3560"/>
                    </a:lnTo>
                    <a:lnTo>
                      <a:pt x="283" y="3570"/>
                    </a:lnTo>
                    <a:lnTo>
                      <a:pt x="343" y="3580"/>
                    </a:lnTo>
                    <a:lnTo>
                      <a:pt x="310" y="3613"/>
                    </a:lnTo>
                    <a:lnTo>
                      <a:pt x="310" y="3639"/>
                    </a:lnTo>
                    <a:lnTo>
                      <a:pt x="353" y="3659"/>
                    </a:lnTo>
                    <a:lnTo>
                      <a:pt x="371" y="3706"/>
                    </a:lnTo>
                    <a:lnTo>
                      <a:pt x="420" y="3705"/>
                    </a:lnTo>
                    <a:lnTo>
                      <a:pt x="440" y="3671"/>
                    </a:lnTo>
                    <a:lnTo>
                      <a:pt x="507" y="3648"/>
                    </a:lnTo>
                    <a:lnTo>
                      <a:pt x="556" y="3605"/>
                    </a:lnTo>
                    <a:lnTo>
                      <a:pt x="556" y="3637"/>
                    </a:lnTo>
                    <a:lnTo>
                      <a:pt x="649" y="3640"/>
                    </a:lnTo>
                    <a:lnTo>
                      <a:pt x="554" y="3697"/>
                    </a:lnTo>
                    <a:lnTo>
                      <a:pt x="600" y="3717"/>
                    </a:lnTo>
                    <a:lnTo>
                      <a:pt x="677" y="3719"/>
                    </a:lnTo>
                    <a:lnTo>
                      <a:pt x="726" y="3676"/>
                    </a:lnTo>
                    <a:lnTo>
                      <a:pt x="781" y="3732"/>
                    </a:lnTo>
                    <a:lnTo>
                      <a:pt x="844" y="3801"/>
                    </a:lnTo>
                    <a:lnTo>
                      <a:pt x="921" y="3784"/>
                    </a:lnTo>
                    <a:lnTo>
                      <a:pt x="977" y="3726"/>
                    </a:lnTo>
                    <a:lnTo>
                      <a:pt x="1027" y="3719"/>
                    </a:lnTo>
                    <a:lnTo>
                      <a:pt x="1069" y="3673"/>
                    </a:lnTo>
                    <a:lnTo>
                      <a:pt x="1110" y="3652"/>
                    </a:lnTo>
                    <a:lnTo>
                      <a:pt x="1172" y="3602"/>
                    </a:lnTo>
                    <a:lnTo>
                      <a:pt x="1199" y="3569"/>
                    </a:lnTo>
                    <a:lnTo>
                      <a:pt x="1192" y="3598"/>
                    </a:lnTo>
                    <a:lnTo>
                      <a:pt x="1110" y="3679"/>
                    </a:lnTo>
                    <a:lnTo>
                      <a:pt x="1094" y="3738"/>
                    </a:lnTo>
                    <a:lnTo>
                      <a:pt x="995" y="3800"/>
                    </a:lnTo>
                    <a:lnTo>
                      <a:pt x="975" y="3889"/>
                    </a:lnTo>
                    <a:lnTo>
                      <a:pt x="909" y="3896"/>
                    </a:lnTo>
                    <a:lnTo>
                      <a:pt x="755" y="3871"/>
                    </a:lnTo>
                    <a:lnTo>
                      <a:pt x="622" y="3892"/>
                    </a:lnTo>
                    <a:lnTo>
                      <a:pt x="609" y="3935"/>
                    </a:lnTo>
                    <a:lnTo>
                      <a:pt x="619" y="3956"/>
                    </a:lnTo>
                    <a:lnTo>
                      <a:pt x="669" y="3942"/>
                    </a:lnTo>
                    <a:lnTo>
                      <a:pt x="616" y="3986"/>
                    </a:lnTo>
                    <a:lnTo>
                      <a:pt x="576" y="3962"/>
                    </a:lnTo>
                    <a:lnTo>
                      <a:pt x="542" y="3966"/>
                    </a:lnTo>
                    <a:lnTo>
                      <a:pt x="515" y="4129"/>
                    </a:lnTo>
                    <a:lnTo>
                      <a:pt x="421" y="4163"/>
                    </a:lnTo>
                    <a:lnTo>
                      <a:pt x="342" y="4300"/>
                    </a:lnTo>
                    <a:lnTo>
                      <a:pt x="236" y="4361"/>
                    </a:lnTo>
                    <a:lnTo>
                      <a:pt x="223" y="4383"/>
                    </a:lnTo>
                    <a:lnTo>
                      <a:pt x="184" y="4381"/>
                    </a:lnTo>
                    <a:lnTo>
                      <a:pt x="170" y="4425"/>
                    </a:lnTo>
                    <a:lnTo>
                      <a:pt x="214" y="4460"/>
                    </a:lnTo>
                    <a:lnTo>
                      <a:pt x="217" y="4423"/>
                    </a:lnTo>
                    <a:lnTo>
                      <a:pt x="264" y="4407"/>
                    </a:lnTo>
                    <a:lnTo>
                      <a:pt x="331" y="4446"/>
                    </a:lnTo>
                    <a:lnTo>
                      <a:pt x="371" y="4462"/>
                    </a:lnTo>
                    <a:lnTo>
                      <a:pt x="380" y="4436"/>
                    </a:lnTo>
                    <a:lnTo>
                      <a:pt x="363" y="4389"/>
                    </a:lnTo>
                    <a:lnTo>
                      <a:pt x="455" y="4332"/>
                    </a:lnTo>
                    <a:lnTo>
                      <a:pt x="479" y="4282"/>
                    </a:lnTo>
                    <a:lnTo>
                      <a:pt x="556" y="4274"/>
                    </a:lnTo>
                    <a:lnTo>
                      <a:pt x="646" y="4304"/>
                    </a:lnTo>
                    <a:lnTo>
                      <a:pt x="723" y="4313"/>
                    </a:lnTo>
                    <a:lnTo>
                      <a:pt x="773" y="4335"/>
                    </a:lnTo>
                    <a:lnTo>
                      <a:pt x="819" y="4325"/>
                    </a:lnTo>
                    <a:lnTo>
                      <a:pt x="814" y="4216"/>
                    </a:lnTo>
                    <a:lnTo>
                      <a:pt x="848" y="4139"/>
                    </a:lnTo>
                    <a:lnTo>
                      <a:pt x="861" y="4169"/>
                    </a:lnTo>
                    <a:lnTo>
                      <a:pt x="898" y="4175"/>
                    </a:lnTo>
                    <a:lnTo>
                      <a:pt x="974" y="4118"/>
                    </a:lnTo>
                    <a:lnTo>
                      <a:pt x="1101" y="4127"/>
                    </a:lnTo>
                    <a:lnTo>
                      <a:pt x="1147" y="4200"/>
                    </a:lnTo>
                    <a:lnTo>
                      <a:pt x="1211" y="4176"/>
                    </a:lnTo>
                    <a:lnTo>
                      <a:pt x="1271" y="4185"/>
                    </a:lnTo>
                    <a:lnTo>
                      <a:pt x="1284" y="4198"/>
                    </a:lnTo>
                    <a:lnTo>
                      <a:pt x="1321" y="4152"/>
                    </a:lnTo>
                    <a:lnTo>
                      <a:pt x="1280" y="4125"/>
                    </a:lnTo>
                    <a:lnTo>
                      <a:pt x="1297" y="4098"/>
                    </a:lnTo>
                    <a:lnTo>
                      <a:pt x="1347" y="4118"/>
                    </a:lnTo>
                    <a:lnTo>
                      <a:pt x="1397" y="4125"/>
                    </a:lnTo>
                    <a:lnTo>
                      <a:pt x="1410" y="4108"/>
                    </a:lnTo>
                    <a:lnTo>
                      <a:pt x="1461" y="4074"/>
                    </a:lnTo>
                    <a:lnTo>
                      <a:pt x="1469" y="4054"/>
                    </a:lnTo>
                    <a:lnTo>
                      <a:pt x="1456" y="4035"/>
                    </a:lnTo>
                    <a:lnTo>
                      <a:pt x="1429" y="4011"/>
                    </a:lnTo>
                    <a:lnTo>
                      <a:pt x="1476" y="4011"/>
                    </a:lnTo>
                    <a:lnTo>
                      <a:pt x="1520" y="4067"/>
                    </a:lnTo>
                    <a:lnTo>
                      <a:pt x="1546" y="4080"/>
                    </a:lnTo>
                    <a:lnTo>
                      <a:pt x="1570" y="4050"/>
                    </a:lnTo>
                    <a:lnTo>
                      <a:pt x="1583" y="4059"/>
                    </a:lnTo>
                    <a:lnTo>
                      <a:pt x="1617" y="4062"/>
                    </a:lnTo>
                    <a:lnTo>
                      <a:pt x="1630" y="4096"/>
                    </a:lnTo>
                    <a:lnTo>
                      <a:pt x="1687" y="4118"/>
                    </a:lnTo>
                    <a:lnTo>
                      <a:pt x="1717" y="4068"/>
                    </a:lnTo>
                    <a:lnTo>
                      <a:pt x="1873" y="4070"/>
                    </a:lnTo>
                    <a:lnTo>
                      <a:pt x="1911" y="4096"/>
                    </a:lnTo>
                    <a:lnTo>
                      <a:pt x="2080" y="4035"/>
                    </a:lnTo>
                    <a:lnTo>
                      <a:pt x="2173" y="4018"/>
                    </a:lnTo>
                    <a:lnTo>
                      <a:pt x="2189" y="3954"/>
                    </a:lnTo>
                    <a:lnTo>
                      <a:pt x="2292" y="3927"/>
                    </a:lnTo>
                    <a:lnTo>
                      <a:pt x="2315" y="3900"/>
                    </a:lnTo>
                    <a:lnTo>
                      <a:pt x="2304" y="3831"/>
                    </a:lnTo>
                    <a:lnTo>
                      <a:pt x="2324" y="3801"/>
                    </a:lnTo>
                    <a:lnTo>
                      <a:pt x="2294" y="3797"/>
                    </a:lnTo>
                    <a:lnTo>
                      <a:pt x="2227" y="3818"/>
                    </a:lnTo>
                    <a:lnTo>
                      <a:pt x="2192" y="3835"/>
                    </a:lnTo>
                    <a:lnTo>
                      <a:pt x="2125" y="3825"/>
                    </a:lnTo>
                    <a:lnTo>
                      <a:pt x="2091" y="3796"/>
                    </a:lnTo>
                    <a:lnTo>
                      <a:pt x="2058" y="3833"/>
                    </a:lnTo>
                    <a:lnTo>
                      <a:pt x="2041" y="3816"/>
                    </a:lnTo>
                    <a:lnTo>
                      <a:pt x="2080" y="3779"/>
                    </a:lnTo>
                    <a:lnTo>
                      <a:pt x="2037" y="3747"/>
                    </a:lnTo>
                    <a:lnTo>
                      <a:pt x="2087" y="3766"/>
                    </a:lnTo>
                    <a:lnTo>
                      <a:pt x="2114" y="3743"/>
                    </a:lnTo>
                    <a:lnTo>
                      <a:pt x="2127" y="3696"/>
                    </a:lnTo>
                    <a:lnTo>
                      <a:pt x="2153" y="3669"/>
                    </a:lnTo>
                    <a:lnTo>
                      <a:pt x="2156" y="3642"/>
                    </a:lnTo>
                    <a:lnTo>
                      <a:pt x="2106" y="3613"/>
                    </a:lnTo>
                    <a:lnTo>
                      <a:pt x="2126" y="3603"/>
                    </a:lnTo>
                    <a:lnTo>
                      <a:pt x="2166" y="3607"/>
                    </a:lnTo>
                    <a:lnTo>
                      <a:pt x="2183" y="3580"/>
                    </a:lnTo>
                    <a:lnTo>
                      <a:pt x="2203" y="3592"/>
                    </a:lnTo>
                    <a:lnTo>
                      <a:pt x="2238" y="3596"/>
                    </a:lnTo>
                    <a:lnTo>
                      <a:pt x="2275" y="3586"/>
                    </a:lnTo>
                    <a:lnTo>
                      <a:pt x="2285" y="3552"/>
                    </a:lnTo>
                    <a:lnTo>
                      <a:pt x="2265" y="3535"/>
                    </a:lnTo>
                    <a:lnTo>
                      <a:pt x="2265" y="3492"/>
                    </a:lnTo>
                    <a:lnTo>
                      <a:pt x="2301" y="3472"/>
                    </a:lnTo>
                    <a:lnTo>
                      <a:pt x="2341" y="3479"/>
                    </a:lnTo>
                    <a:lnTo>
                      <a:pt x="2390" y="3395"/>
                    </a:lnTo>
                    <a:lnTo>
                      <a:pt x="2410" y="3315"/>
                    </a:lnTo>
                    <a:lnTo>
                      <a:pt x="2422" y="3242"/>
                    </a:lnTo>
                    <a:lnTo>
                      <a:pt x="2351" y="311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1" name="Freeform 170">
                <a:extLst>
                  <a:ext uri="{FF2B5EF4-FFF2-40B4-BE49-F238E27FC236}">
                    <a16:creationId xmlns:a16="http://schemas.microsoft.com/office/drawing/2014/main" id="{C41FA46A-CBF5-47E9-82F4-3E82CC4A5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513" y="3806825"/>
                <a:ext cx="53975" cy="44450"/>
              </a:xfrm>
              <a:custGeom>
                <a:avLst/>
                <a:gdLst>
                  <a:gd name="T0" fmla="*/ 11 w 167"/>
                  <a:gd name="T1" fmla="*/ 111 h 140"/>
                  <a:gd name="T2" fmla="*/ 98 w 167"/>
                  <a:gd name="T3" fmla="*/ 140 h 140"/>
                  <a:gd name="T4" fmla="*/ 121 w 167"/>
                  <a:gd name="T5" fmla="*/ 123 h 140"/>
                  <a:gd name="T6" fmla="*/ 137 w 167"/>
                  <a:gd name="T7" fmla="*/ 86 h 140"/>
                  <a:gd name="T8" fmla="*/ 167 w 167"/>
                  <a:gd name="T9" fmla="*/ 46 h 140"/>
                  <a:gd name="T10" fmla="*/ 137 w 167"/>
                  <a:gd name="T11" fmla="*/ 49 h 140"/>
                  <a:gd name="T12" fmla="*/ 107 w 167"/>
                  <a:gd name="T13" fmla="*/ 27 h 140"/>
                  <a:gd name="T14" fmla="*/ 84 w 167"/>
                  <a:gd name="T15" fmla="*/ 0 h 140"/>
                  <a:gd name="T16" fmla="*/ 4 w 167"/>
                  <a:gd name="T17" fmla="*/ 11 h 140"/>
                  <a:gd name="T18" fmla="*/ 10 w 167"/>
                  <a:gd name="T19" fmla="*/ 54 h 140"/>
                  <a:gd name="T20" fmla="*/ 20 w 167"/>
                  <a:gd name="T21" fmla="*/ 64 h 140"/>
                  <a:gd name="T22" fmla="*/ 0 w 167"/>
                  <a:gd name="T23" fmla="*/ 71 h 140"/>
                  <a:gd name="T24" fmla="*/ 11 w 167"/>
                  <a:gd name="T25" fmla="*/ 11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140">
                    <a:moveTo>
                      <a:pt x="11" y="111"/>
                    </a:moveTo>
                    <a:lnTo>
                      <a:pt x="98" y="140"/>
                    </a:lnTo>
                    <a:lnTo>
                      <a:pt x="121" y="123"/>
                    </a:lnTo>
                    <a:lnTo>
                      <a:pt x="137" y="86"/>
                    </a:lnTo>
                    <a:lnTo>
                      <a:pt x="167" y="46"/>
                    </a:lnTo>
                    <a:lnTo>
                      <a:pt x="137" y="49"/>
                    </a:lnTo>
                    <a:lnTo>
                      <a:pt x="107" y="27"/>
                    </a:lnTo>
                    <a:lnTo>
                      <a:pt x="84" y="0"/>
                    </a:lnTo>
                    <a:lnTo>
                      <a:pt x="4" y="11"/>
                    </a:lnTo>
                    <a:lnTo>
                      <a:pt x="10" y="54"/>
                    </a:lnTo>
                    <a:lnTo>
                      <a:pt x="20" y="64"/>
                    </a:lnTo>
                    <a:lnTo>
                      <a:pt x="0" y="71"/>
                    </a:lnTo>
                    <a:lnTo>
                      <a:pt x="11" y="111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172">
                <a:extLst>
                  <a:ext uri="{FF2B5EF4-FFF2-40B4-BE49-F238E27FC236}">
                    <a16:creationId xmlns:a16="http://schemas.microsoft.com/office/drawing/2014/main" id="{7A38A60E-6676-4F12-9624-188D6BBA1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2663" y="3440113"/>
                <a:ext cx="25400" cy="42863"/>
              </a:xfrm>
              <a:custGeom>
                <a:avLst/>
                <a:gdLst>
                  <a:gd name="T0" fmla="*/ 72 w 84"/>
                  <a:gd name="T1" fmla="*/ 123 h 133"/>
                  <a:gd name="T2" fmla="*/ 84 w 84"/>
                  <a:gd name="T3" fmla="*/ 83 h 133"/>
                  <a:gd name="T4" fmla="*/ 64 w 84"/>
                  <a:gd name="T5" fmla="*/ 30 h 133"/>
                  <a:gd name="T6" fmla="*/ 54 w 84"/>
                  <a:gd name="T7" fmla="*/ 0 h 133"/>
                  <a:gd name="T8" fmla="*/ 27 w 84"/>
                  <a:gd name="T9" fmla="*/ 0 h 133"/>
                  <a:gd name="T10" fmla="*/ 7 w 84"/>
                  <a:gd name="T11" fmla="*/ 30 h 133"/>
                  <a:gd name="T12" fmla="*/ 0 w 84"/>
                  <a:gd name="T13" fmla="*/ 70 h 133"/>
                  <a:gd name="T14" fmla="*/ 15 w 84"/>
                  <a:gd name="T15" fmla="*/ 110 h 133"/>
                  <a:gd name="T16" fmla="*/ 55 w 84"/>
                  <a:gd name="T17" fmla="*/ 133 h 133"/>
                  <a:gd name="T18" fmla="*/ 72 w 84"/>
                  <a:gd name="T19" fmla="*/ 12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133">
                    <a:moveTo>
                      <a:pt x="72" y="123"/>
                    </a:moveTo>
                    <a:lnTo>
                      <a:pt x="84" y="83"/>
                    </a:lnTo>
                    <a:lnTo>
                      <a:pt x="64" y="30"/>
                    </a:lnTo>
                    <a:lnTo>
                      <a:pt x="54" y="0"/>
                    </a:lnTo>
                    <a:lnTo>
                      <a:pt x="27" y="0"/>
                    </a:lnTo>
                    <a:lnTo>
                      <a:pt x="7" y="30"/>
                    </a:lnTo>
                    <a:lnTo>
                      <a:pt x="0" y="70"/>
                    </a:lnTo>
                    <a:lnTo>
                      <a:pt x="15" y="110"/>
                    </a:lnTo>
                    <a:lnTo>
                      <a:pt x="55" y="133"/>
                    </a:lnTo>
                    <a:lnTo>
                      <a:pt x="72" y="12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173">
                <a:extLst>
                  <a:ext uri="{FF2B5EF4-FFF2-40B4-BE49-F238E27FC236}">
                    <a16:creationId xmlns:a16="http://schemas.microsoft.com/office/drawing/2014/main" id="{A8A1F86E-0B6F-4048-B416-F0CC7F2CA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763" y="3232150"/>
                <a:ext cx="6350" cy="6350"/>
              </a:xfrm>
              <a:custGeom>
                <a:avLst/>
                <a:gdLst>
                  <a:gd name="T0" fmla="*/ 0 w 20"/>
                  <a:gd name="T1" fmla="*/ 13 h 20"/>
                  <a:gd name="T2" fmla="*/ 20 w 20"/>
                  <a:gd name="T3" fmla="*/ 20 h 20"/>
                  <a:gd name="T4" fmla="*/ 16 w 20"/>
                  <a:gd name="T5" fmla="*/ 0 h 20"/>
                  <a:gd name="T6" fmla="*/ 0 w 20"/>
                  <a:gd name="T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0">
                    <a:moveTo>
                      <a:pt x="0" y="13"/>
                    </a:moveTo>
                    <a:lnTo>
                      <a:pt x="20" y="20"/>
                    </a:lnTo>
                    <a:lnTo>
                      <a:pt x="16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174">
                <a:extLst>
                  <a:ext uri="{FF2B5EF4-FFF2-40B4-BE49-F238E27FC236}">
                    <a16:creationId xmlns:a16="http://schemas.microsoft.com/office/drawing/2014/main" id="{72B591BB-68C9-4F77-B54B-E1BE431FD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300" y="3211513"/>
                <a:ext cx="17463" cy="17463"/>
              </a:xfrm>
              <a:custGeom>
                <a:avLst/>
                <a:gdLst>
                  <a:gd name="T0" fmla="*/ 54 w 54"/>
                  <a:gd name="T1" fmla="*/ 43 h 56"/>
                  <a:gd name="T2" fmla="*/ 54 w 54"/>
                  <a:gd name="T3" fmla="*/ 23 h 56"/>
                  <a:gd name="T4" fmla="*/ 34 w 54"/>
                  <a:gd name="T5" fmla="*/ 0 h 56"/>
                  <a:gd name="T6" fmla="*/ 0 w 54"/>
                  <a:gd name="T7" fmla="*/ 7 h 56"/>
                  <a:gd name="T8" fmla="*/ 3 w 54"/>
                  <a:gd name="T9" fmla="*/ 37 h 56"/>
                  <a:gd name="T10" fmla="*/ 30 w 54"/>
                  <a:gd name="T11" fmla="*/ 56 h 56"/>
                  <a:gd name="T12" fmla="*/ 54 w 54"/>
                  <a:gd name="T13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56">
                    <a:moveTo>
                      <a:pt x="54" y="43"/>
                    </a:moveTo>
                    <a:lnTo>
                      <a:pt x="54" y="23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3" y="37"/>
                    </a:lnTo>
                    <a:lnTo>
                      <a:pt x="30" y="56"/>
                    </a:lnTo>
                    <a:lnTo>
                      <a:pt x="54" y="4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5" name="Freeform 175">
                <a:extLst>
                  <a:ext uri="{FF2B5EF4-FFF2-40B4-BE49-F238E27FC236}">
                    <a16:creationId xmlns:a16="http://schemas.microsoft.com/office/drawing/2014/main" id="{C0756B2A-22B3-45EA-AC53-B50ADD02F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225" y="3365500"/>
                <a:ext cx="36513" cy="55563"/>
              </a:xfrm>
              <a:custGeom>
                <a:avLst/>
                <a:gdLst>
                  <a:gd name="T0" fmla="*/ 77 w 119"/>
                  <a:gd name="T1" fmla="*/ 129 h 173"/>
                  <a:gd name="T2" fmla="*/ 84 w 119"/>
                  <a:gd name="T3" fmla="*/ 84 h 173"/>
                  <a:gd name="T4" fmla="*/ 119 w 119"/>
                  <a:gd name="T5" fmla="*/ 24 h 173"/>
                  <a:gd name="T6" fmla="*/ 116 w 119"/>
                  <a:gd name="T7" fmla="*/ 0 h 173"/>
                  <a:gd name="T8" fmla="*/ 80 w 119"/>
                  <a:gd name="T9" fmla="*/ 34 h 173"/>
                  <a:gd name="T10" fmla="*/ 37 w 119"/>
                  <a:gd name="T11" fmla="*/ 84 h 173"/>
                  <a:gd name="T12" fmla="*/ 54 w 119"/>
                  <a:gd name="T13" fmla="*/ 87 h 173"/>
                  <a:gd name="T14" fmla="*/ 0 w 119"/>
                  <a:gd name="T15" fmla="*/ 126 h 173"/>
                  <a:gd name="T16" fmla="*/ 17 w 119"/>
                  <a:gd name="T17" fmla="*/ 152 h 173"/>
                  <a:gd name="T18" fmla="*/ 15 w 119"/>
                  <a:gd name="T19" fmla="*/ 161 h 173"/>
                  <a:gd name="T20" fmla="*/ 38 w 119"/>
                  <a:gd name="T21" fmla="*/ 173 h 173"/>
                  <a:gd name="T22" fmla="*/ 77 w 119"/>
                  <a:gd name="T23" fmla="*/ 12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9" h="173">
                    <a:moveTo>
                      <a:pt x="77" y="129"/>
                    </a:moveTo>
                    <a:lnTo>
                      <a:pt x="84" y="84"/>
                    </a:lnTo>
                    <a:lnTo>
                      <a:pt x="119" y="24"/>
                    </a:lnTo>
                    <a:lnTo>
                      <a:pt x="116" y="0"/>
                    </a:lnTo>
                    <a:lnTo>
                      <a:pt x="80" y="34"/>
                    </a:lnTo>
                    <a:lnTo>
                      <a:pt x="37" y="84"/>
                    </a:lnTo>
                    <a:lnTo>
                      <a:pt x="54" y="87"/>
                    </a:lnTo>
                    <a:lnTo>
                      <a:pt x="0" y="126"/>
                    </a:lnTo>
                    <a:lnTo>
                      <a:pt x="17" y="152"/>
                    </a:lnTo>
                    <a:lnTo>
                      <a:pt x="15" y="161"/>
                    </a:lnTo>
                    <a:lnTo>
                      <a:pt x="38" y="173"/>
                    </a:lnTo>
                    <a:lnTo>
                      <a:pt x="77" y="12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6" name="Freeform 176">
                <a:extLst>
                  <a:ext uri="{FF2B5EF4-FFF2-40B4-BE49-F238E27FC236}">
                    <a16:creationId xmlns:a16="http://schemas.microsoft.com/office/drawing/2014/main" id="{20BEFE52-3CFF-4419-96E9-F894252FB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9463" y="3213100"/>
                <a:ext cx="11113" cy="19050"/>
              </a:xfrm>
              <a:custGeom>
                <a:avLst/>
                <a:gdLst>
                  <a:gd name="T0" fmla="*/ 0 w 33"/>
                  <a:gd name="T1" fmla="*/ 60 h 60"/>
                  <a:gd name="T2" fmla="*/ 33 w 33"/>
                  <a:gd name="T3" fmla="*/ 16 h 60"/>
                  <a:gd name="T4" fmla="*/ 10 w 33"/>
                  <a:gd name="T5" fmla="*/ 0 h 60"/>
                  <a:gd name="T6" fmla="*/ 0 w 33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0">
                    <a:moveTo>
                      <a:pt x="0" y="60"/>
                    </a:moveTo>
                    <a:lnTo>
                      <a:pt x="33" y="16"/>
                    </a:lnTo>
                    <a:lnTo>
                      <a:pt x="10" y="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7" name="Freeform 177">
                <a:extLst>
                  <a:ext uri="{FF2B5EF4-FFF2-40B4-BE49-F238E27FC236}">
                    <a16:creationId xmlns:a16="http://schemas.microsoft.com/office/drawing/2014/main" id="{413E95B9-1AEF-4CD2-AA98-5B324DEE9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9788" y="3295650"/>
                <a:ext cx="14288" cy="12700"/>
              </a:xfrm>
              <a:custGeom>
                <a:avLst/>
                <a:gdLst>
                  <a:gd name="T0" fmla="*/ 0 w 43"/>
                  <a:gd name="T1" fmla="*/ 30 h 40"/>
                  <a:gd name="T2" fmla="*/ 17 w 43"/>
                  <a:gd name="T3" fmla="*/ 40 h 40"/>
                  <a:gd name="T4" fmla="*/ 29 w 43"/>
                  <a:gd name="T5" fmla="*/ 23 h 40"/>
                  <a:gd name="T6" fmla="*/ 43 w 43"/>
                  <a:gd name="T7" fmla="*/ 0 h 40"/>
                  <a:gd name="T8" fmla="*/ 19 w 43"/>
                  <a:gd name="T9" fmla="*/ 3 h 40"/>
                  <a:gd name="T10" fmla="*/ 0 w 43"/>
                  <a:gd name="T11" fmla="*/ 3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30"/>
                    </a:moveTo>
                    <a:lnTo>
                      <a:pt x="17" y="40"/>
                    </a:lnTo>
                    <a:lnTo>
                      <a:pt x="29" y="23"/>
                    </a:lnTo>
                    <a:lnTo>
                      <a:pt x="43" y="0"/>
                    </a:lnTo>
                    <a:lnTo>
                      <a:pt x="19" y="3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8" name="Freeform 178">
                <a:extLst>
                  <a:ext uri="{FF2B5EF4-FFF2-40B4-BE49-F238E27FC236}">
                    <a16:creationId xmlns:a16="http://schemas.microsoft.com/office/drawing/2014/main" id="{D5247B8C-6482-424F-974B-5BADFF671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875" y="3371850"/>
                <a:ext cx="12700" cy="14288"/>
              </a:xfrm>
              <a:custGeom>
                <a:avLst/>
                <a:gdLst>
                  <a:gd name="T0" fmla="*/ 41 w 41"/>
                  <a:gd name="T1" fmla="*/ 0 h 47"/>
                  <a:gd name="T2" fmla="*/ 11 w 41"/>
                  <a:gd name="T3" fmla="*/ 20 h 47"/>
                  <a:gd name="T4" fmla="*/ 0 w 41"/>
                  <a:gd name="T5" fmla="*/ 47 h 47"/>
                  <a:gd name="T6" fmla="*/ 34 w 41"/>
                  <a:gd name="T7" fmla="*/ 26 h 47"/>
                  <a:gd name="T8" fmla="*/ 41 w 4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7">
                    <a:moveTo>
                      <a:pt x="41" y="0"/>
                    </a:moveTo>
                    <a:lnTo>
                      <a:pt x="11" y="20"/>
                    </a:lnTo>
                    <a:lnTo>
                      <a:pt x="0" y="47"/>
                    </a:lnTo>
                    <a:lnTo>
                      <a:pt x="34" y="26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9" name="Freeform 179">
                <a:extLst>
                  <a:ext uri="{FF2B5EF4-FFF2-40B4-BE49-F238E27FC236}">
                    <a16:creationId xmlns:a16="http://schemas.microsoft.com/office/drawing/2014/main" id="{40F1C5DE-548A-4DE1-B66B-08009B9D9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875" y="3151188"/>
                <a:ext cx="25400" cy="58738"/>
              </a:xfrm>
              <a:custGeom>
                <a:avLst/>
                <a:gdLst>
                  <a:gd name="T0" fmla="*/ 83 w 83"/>
                  <a:gd name="T1" fmla="*/ 27 h 183"/>
                  <a:gd name="T2" fmla="*/ 43 w 83"/>
                  <a:gd name="T3" fmla="*/ 0 h 183"/>
                  <a:gd name="T4" fmla="*/ 2 w 83"/>
                  <a:gd name="T5" fmla="*/ 4 h 183"/>
                  <a:gd name="T6" fmla="*/ 0 w 83"/>
                  <a:gd name="T7" fmla="*/ 67 h 183"/>
                  <a:gd name="T8" fmla="*/ 7 w 83"/>
                  <a:gd name="T9" fmla="*/ 124 h 183"/>
                  <a:gd name="T10" fmla="*/ 20 w 83"/>
                  <a:gd name="T11" fmla="*/ 156 h 183"/>
                  <a:gd name="T12" fmla="*/ 51 w 83"/>
                  <a:gd name="T13" fmla="*/ 183 h 183"/>
                  <a:gd name="T14" fmla="*/ 67 w 83"/>
                  <a:gd name="T15" fmla="*/ 139 h 183"/>
                  <a:gd name="T16" fmla="*/ 44 w 83"/>
                  <a:gd name="T17" fmla="*/ 73 h 183"/>
                  <a:gd name="T18" fmla="*/ 73 w 83"/>
                  <a:gd name="T19" fmla="*/ 57 h 183"/>
                  <a:gd name="T20" fmla="*/ 83 w 83"/>
                  <a:gd name="T21" fmla="*/ 2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183">
                    <a:moveTo>
                      <a:pt x="83" y="27"/>
                    </a:moveTo>
                    <a:lnTo>
                      <a:pt x="43" y="0"/>
                    </a:lnTo>
                    <a:lnTo>
                      <a:pt x="2" y="4"/>
                    </a:lnTo>
                    <a:lnTo>
                      <a:pt x="0" y="67"/>
                    </a:lnTo>
                    <a:lnTo>
                      <a:pt x="7" y="124"/>
                    </a:lnTo>
                    <a:lnTo>
                      <a:pt x="20" y="156"/>
                    </a:lnTo>
                    <a:lnTo>
                      <a:pt x="51" y="183"/>
                    </a:lnTo>
                    <a:lnTo>
                      <a:pt x="67" y="139"/>
                    </a:lnTo>
                    <a:lnTo>
                      <a:pt x="44" y="73"/>
                    </a:lnTo>
                    <a:lnTo>
                      <a:pt x="73" y="57"/>
                    </a:lnTo>
                    <a:lnTo>
                      <a:pt x="83" y="2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0" name="Freeform 180">
                <a:extLst>
                  <a:ext uri="{FF2B5EF4-FFF2-40B4-BE49-F238E27FC236}">
                    <a16:creationId xmlns:a16="http://schemas.microsoft.com/office/drawing/2014/main" id="{A68B95B6-E217-4B01-9F5D-62B95A710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938" y="3101975"/>
                <a:ext cx="39688" cy="31750"/>
              </a:xfrm>
              <a:custGeom>
                <a:avLst/>
                <a:gdLst>
                  <a:gd name="T0" fmla="*/ 73 w 127"/>
                  <a:gd name="T1" fmla="*/ 50 h 99"/>
                  <a:gd name="T2" fmla="*/ 76 w 127"/>
                  <a:gd name="T3" fmla="*/ 77 h 99"/>
                  <a:gd name="T4" fmla="*/ 123 w 127"/>
                  <a:gd name="T5" fmla="*/ 99 h 99"/>
                  <a:gd name="T6" fmla="*/ 120 w 127"/>
                  <a:gd name="T7" fmla="*/ 59 h 99"/>
                  <a:gd name="T8" fmla="*/ 110 w 127"/>
                  <a:gd name="T9" fmla="*/ 60 h 99"/>
                  <a:gd name="T10" fmla="*/ 103 w 127"/>
                  <a:gd name="T11" fmla="*/ 33 h 99"/>
                  <a:gd name="T12" fmla="*/ 120 w 127"/>
                  <a:gd name="T13" fmla="*/ 37 h 99"/>
                  <a:gd name="T14" fmla="*/ 127 w 127"/>
                  <a:gd name="T15" fmla="*/ 3 h 99"/>
                  <a:gd name="T16" fmla="*/ 76 w 127"/>
                  <a:gd name="T17" fmla="*/ 0 h 99"/>
                  <a:gd name="T18" fmla="*/ 0 w 127"/>
                  <a:gd name="T19" fmla="*/ 11 h 99"/>
                  <a:gd name="T20" fmla="*/ 16 w 127"/>
                  <a:gd name="T21" fmla="*/ 40 h 99"/>
                  <a:gd name="T22" fmla="*/ 73 w 127"/>
                  <a:gd name="T23" fmla="*/ 5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" h="99">
                    <a:moveTo>
                      <a:pt x="73" y="50"/>
                    </a:moveTo>
                    <a:lnTo>
                      <a:pt x="76" y="77"/>
                    </a:lnTo>
                    <a:lnTo>
                      <a:pt x="123" y="99"/>
                    </a:lnTo>
                    <a:lnTo>
                      <a:pt x="120" y="59"/>
                    </a:lnTo>
                    <a:lnTo>
                      <a:pt x="110" y="60"/>
                    </a:lnTo>
                    <a:lnTo>
                      <a:pt x="103" y="33"/>
                    </a:lnTo>
                    <a:lnTo>
                      <a:pt x="120" y="37"/>
                    </a:lnTo>
                    <a:lnTo>
                      <a:pt x="127" y="3"/>
                    </a:lnTo>
                    <a:lnTo>
                      <a:pt x="76" y="0"/>
                    </a:lnTo>
                    <a:lnTo>
                      <a:pt x="0" y="11"/>
                    </a:lnTo>
                    <a:lnTo>
                      <a:pt x="16" y="40"/>
                    </a:lnTo>
                    <a:lnTo>
                      <a:pt x="73" y="5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1" name="Freeform 181">
                <a:extLst>
                  <a:ext uri="{FF2B5EF4-FFF2-40B4-BE49-F238E27FC236}">
                    <a16:creationId xmlns:a16="http://schemas.microsoft.com/office/drawing/2014/main" id="{E2E3E3A0-4D88-479B-A33A-53C1BDEAE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9625" y="2957513"/>
                <a:ext cx="95250" cy="125413"/>
              </a:xfrm>
              <a:custGeom>
                <a:avLst/>
                <a:gdLst>
                  <a:gd name="T0" fmla="*/ 0 w 300"/>
                  <a:gd name="T1" fmla="*/ 370 h 394"/>
                  <a:gd name="T2" fmla="*/ 36 w 300"/>
                  <a:gd name="T3" fmla="*/ 394 h 394"/>
                  <a:gd name="T4" fmla="*/ 90 w 300"/>
                  <a:gd name="T5" fmla="*/ 370 h 394"/>
                  <a:gd name="T6" fmla="*/ 105 w 300"/>
                  <a:gd name="T7" fmla="*/ 320 h 394"/>
                  <a:gd name="T8" fmla="*/ 109 w 300"/>
                  <a:gd name="T9" fmla="*/ 297 h 394"/>
                  <a:gd name="T10" fmla="*/ 139 w 300"/>
                  <a:gd name="T11" fmla="*/ 300 h 394"/>
                  <a:gd name="T12" fmla="*/ 166 w 300"/>
                  <a:gd name="T13" fmla="*/ 302 h 394"/>
                  <a:gd name="T14" fmla="*/ 202 w 300"/>
                  <a:gd name="T15" fmla="*/ 276 h 394"/>
                  <a:gd name="T16" fmla="*/ 211 w 300"/>
                  <a:gd name="T17" fmla="*/ 256 h 394"/>
                  <a:gd name="T18" fmla="*/ 205 w 300"/>
                  <a:gd name="T19" fmla="*/ 227 h 394"/>
                  <a:gd name="T20" fmla="*/ 171 w 300"/>
                  <a:gd name="T21" fmla="*/ 220 h 394"/>
                  <a:gd name="T22" fmla="*/ 208 w 300"/>
                  <a:gd name="T23" fmla="*/ 196 h 394"/>
                  <a:gd name="T24" fmla="*/ 238 w 300"/>
                  <a:gd name="T25" fmla="*/ 163 h 394"/>
                  <a:gd name="T26" fmla="*/ 274 w 300"/>
                  <a:gd name="T27" fmla="*/ 159 h 394"/>
                  <a:gd name="T28" fmla="*/ 300 w 300"/>
                  <a:gd name="T29" fmla="*/ 112 h 394"/>
                  <a:gd name="T30" fmla="*/ 290 w 300"/>
                  <a:gd name="T31" fmla="*/ 96 h 394"/>
                  <a:gd name="T32" fmla="*/ 244 w 300"/>
                  <a:gd name="T33" fmla="*/ 143 h 394"/>
                  <a:gd name="T34" fmla="*/ 237 w 300"/>
                  <a:gd name="T35" fmla="*/ 120 h 394"/>
                  <a:gd name="T36" fmla="*/ 284 w 300"/>
                  <a:gd name="T37" fmla="*/ 80 h 394"/>
                  <a:gd name="T38" fmla="*/ 266 w 300"/>
                  <a:gd name="T39" fmla="*/ 3 h 394"/>
                  <a:gd name="T40" fmla="*/ 242 w 300"/>
                  <a:gd name="T41" fmla="*/ 0 h 394"/>
                  <a:gd name="T42" fmla="*/ 236 w 300"/>
                  <a:gd name="T43" fmla="*/ 27 h 394"/>
                  <a:gd name="T44" fmla="*/ 207 w 300"/>
                  <a:gd name="T45" fmla="*/ 44 h 394"/>
                  <a:gd name="T46" fmla="*/ 120 w 300"/>
                  <a:gd name="T47" fmla="*/ 111 h 394"/>
                  <a:gd name="T48" fmla="*/ 114 w 300"/>
                  <a:gd name="T49" fmla="*/ 137 h 394"/>
                  <a:gd name="T50" fmla="*/ 114 w 300"/>
                  <a:gd name="T51" fmla="*/ 171 h 394"/>
                  <a:gd name="T52" fmla="*/ 104 w 300"/>
                  <a:gd name="T53" fmla="*/ 147 h 394"/>
                  <a:gd name="T54" fmla="*/ 64 w 300"/>
                  <a:gd name="T55" fmla="*/ 141 h 394"/>
                  <a:gd name="T56" fmla="*/ 61 w 300"/>
                  <a:gd name="T57" fmla="*/ 157 h 394"/>
                  <a:gd name="T58" fmla="*/ 41 w 300"/>
                  <a:gd name="T59" fmla="*/ 134 h 394"/>
                  <a:gd name="T60" fmla="*/ 1 w 300"/>
                  <a:gd name="T61" fmla="*/ 188 h 394"/>
                  <a:gd name="T62" fmla="*/ 12 w 300"/>
                  <a:gd name="T63" fmla="*/ 248 h 394"/>
                  <a:gd name="T64" fmla="*/ 49 w 300"/>
                  <a:gd name="T65" fmla="*/ 248 h 394"/>
                  <a:gd name="T66" fmla="*/ 22 w 300"/>
                  <a:gd name="T67" fmla="*/ 268 h 394"/>
                  <a:gd name="T68" fmla="*/ 32 w 300"/>
                  <a:gd name="T69" fmla="*/ 288 h 394"/>
                  <a:gd name="T70" fmla="*/ 59 w 300"/>
                  <a:gd name="T71" fmla="*/ 300 h 394"/>
                  <a:gd name="T72" fmla="*/ 33 w 300"/>
                  <a:gd name="T73" fmla="*/ 347 h 394"/>
                  <a:gd name="T74" fmla="*/ 0 w 300"/>
                  <a:gd name="T75" fmla="*/ 37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00" h="394">
                    <a:moveTo>
                      <a:pt x="0" y="370"/>
                    </a:moveTo>
                    <a:lnTo>
                      <a:pt x="36" y="394"/>
                    </a:lnTo>
                    <a:lnTo>
                      <a:pt x="90" y="370"/>
                    </a:lnTo>
                    <a:lnTo>
                      <a:pt x="105" y="320"/>
                    </a:lnTo>
                    <a:lnTo>
                      <a:pt x="109" y="297"/>
                    </a:lnTo>
                    <a:lnTo>
                      <a:pt x="139" y="300"/>
                    </a:lnTo>
                    <a:lnTo>
                      <a:pt x="166" y="302"/>
                    </a:lnTo>
                    <a:lnTo>
                      <a:pt x="202" y="276"/>
                    </a:lnTo>
                    <a:lnTo>
                      <a:pt x="211" y="256"/>
                    </a:lnTo>
                    <a:lnTo>
                      <a:pt x="205" y="227"/>
                    </a:lnTo>
                    <a:lnTo>
                      <a:pt x="171" y="220"/>
                    </a:lnTo>
                    <a:lnTo>
                      <a:pt x="208" y="196"/>
                    </a:lnTo>
                    <a:lnTo>
                      <a:pt x="238" y="163"/>
                    </a:lnTo>
                    <a:lnTo>
                      <a:pt x="274" y="159"/>
                    </a:lnTo>
                    <a:lnTo>
                      <a:pt x="300" y="112"/>
                    </a:lnTo>
                    <a:lnTo>
                      <a:pt x="290" y="96"/>
                    </a:lnTo>
                    <a:lnTo>
                      <a:pt x="244" y="143"/>
                    </a:lnTo>
                    <a:lnTo>
                      <a:pt x="237" y="120"/>
                    </a:lnTo>
                    <a:lnTo>
                      <a:pt x="284" y="80"/>
                    </a:lnTo>
                    <a:lnTo>
                      <a:pt x="266" y="3"/>
                    </a:lnTo>
                    <a:lnTo>
                      <a:pt x="242" y="0"/>
                    </a:lnTo>
                    <a:lnTo>
                      <a:pt x="236" y="27"/>
                    </a:lnTo>
                    <a:lnTo>
                      <a:pt x="207" y="44"/>
                    </a:lnTo>
                    <a:lnTo>
                      <a:pt x="120" y="111"/>
                    </a:lnTo>
                    <a:lnTo>
                      <a:pt x="114" y="137"/>
                    </a:lnTo>
                    <a:lnTo>
                      <a:pt x="114" y="171"/>
                    </a:lnTo>
                    <a:lnTo>
                      <a:pt x="104" y="147"/>
                    </a:lnTo>
                    <a:lnTo>
                      <a:pt x="64" y="141"/>
                    </a:lnTo>
                    <a:lnTo>
                      <a:pt x="61" y="157"/>
                    </a:lnTo>
                    <a:lnTo>
                      <a:pt x="41" y="134"/>
                    </a:lnTo>
                    <a:lnTo>
                      <a:pt x="1" y="188"/>
                    </a:lnTo>
                    <a:lnTo>
                      <a:pt x="12" y="248"/>
                    </a:lnTo>
                    <a:lnTo>
                      <a:pt x="49" y="248"/>
                    </a:lnTo>
                    <a:lnTo>
                      <a:pt x="22" y="268"/>
                    </a:lnTo>
                    <a:lnTo>
                      <a:pt x="32" y="288"/>
                    </a:lnTo>
                    <a:lnTo>
                      <a:pt x="59" y="300"/>
                    </a:lnTo>
                    <a:lnTo>
                      <a:pt x="33" y="347"/>
                    </a:lnTo>
                    <a:lnTo>
                      <a:pt x="0" y="37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AD1626B2-BC2E-4C76-A388-893D950A5E42}"/>
                </a:ext>
              </a:extLst>
            </p:cNvPr>
            <p:cNvGrpSpPr/>
            <p:nvPr/>
          </p:nvGrpSpPr>
          <p:grpSpPr>
            <a:xfrm>
              <a:off x="2196607" y="3249426"/>
              <a:ext cx="401200" cy="573775"/>
              <a:chOff x="1770063" y="3497263"/>
              <a:chExt cx="431800" cy="617538"/>
            </a:xfrm>
            <a:solidFill>
              <a:schemeClr val="bg1"/>
            </a:solidFill>
          </p:grpSpPr>
          <p:sp>
            <p:nvSpPr>
              <p:cNvPr id="153" name="Freeform 182">
                <a:extLst>
                  <a:ext uri="{FF2B5EF4-FFF2-40B4-BE49-F238E27FC236}">
                    <a16:creationId xmlns:a16="http://schemas.microsoft.com/office/drawing/2014/main" id="{12D9EC7E-073F-4A20-A16F-107F7910A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038" y="3668713"/>
                <a:ext cx="11113" cy="15875"/>
              </a:xfrm>
              <a:custGeom>
                <a:avLst/>
                <a:gdLst>
                  <a:gd name="T0" fmla="*/ 31 w 34"/>
                  <a:gd name="T1" fmla="*/ 49 h 49"/>
                  <a:gd name="T2" fmla="*/ 34 w 34"/>
                  <a:gd name="T3" fmla="*/ 7 h 49"/>
                  <a:gd name="T4" fmla="*/ 0 w 34"/>
                  <a:gd name="T5" fmla="*/ 0 h 49"/>
                  <a:gd name="T6" fmla="*/ 1 w 34"/>
                  <a:gd name="T7" fmla="*/ 33 h 49"/>
                  <a:gd name="T8" fmla="*/ 31 w 34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9">
                    <a:moveTo>
                      <a:pt x="31" y="49"/>
                    </a:moveTo>
                    <a:lnTo>
                      <a:pt x="34" y="7"/>
                    </a:lnTo>
                    <a:lnTo>
                      <a:pt x="0" y="0"/>
                    </a:lnTo>
                    <a:lnTo>
                      <a:pt x="1" y="33"/>
                    </a:lnTo>
                    <a:lnTo>
                      <a:pt x="31" y="4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4" name="Freeform 183">
                <a:extLst>
                  <a:ext uri="{FF2B5EF4-FFF2-40B4-BE49-F238E27FC236}">
                    <a16:creationId xmlns:a16="http://schemas.microsoft.com/office/drawing/2014/main" id="{9E630850-A53B-4914-A69C-62C2BDAB0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0700" y="3724275"/>
                <a:ext cx="26988" cy="15875"/>
              </a:xfrm>
              <a:custGeom>
                <a:avLst/>
                <a:gdLst>
                  <a:gd name="T0" fmla="*/ 0 w 87"/>
                  <a:gd name="T1" fmla="*/ 14 h 50"/>
                  <a:gd name="T2" fmla="*/ 70 w 87"/>
                  <a:gd name="T3" fmla="*/ 50 h 50"/>
                  <a:gd name="T4" fmla="*/ 87 w 87"/>
                  <a:gd name="T5" fmla="*/ 6 h 50"/>
                  <a:gd name="T6" fmla="*/ 67 w 87"/>
                  <a:gd name="T7" fmla="*/ 0 h 50"/>
                  <a:gd name="T8" fmla="*/ 0 w 87"/>
                  <a:gd name="T9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50">
                    <a:moveTo>
                      <a:pt x="0" y="14"/>
                    </a:moveTo>
                    <a:lnTo>
                      <a:pt x="70" y="50"/>
                    </a:lnTo>
                    <a:lnTo>
                      <a:pt x="87" y="6"/>
                    </a:lnTo>
                    <a:lnTo>
                      <a:pt x="67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184">
                <a:extLst>
                  <a:ext uri="{FF2B5EF4-FFF2-40B4-BE49-F238E27FC236}">
                    <a16:creationId xmlns:a16="http://schemas.microsoft.com/office/drawing/2014/main" id="{B3C3C8A1-3CCF-4FC0-B65F-2422E64D4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063" y="3497263"/>
                <a:ext cx="431800" cy="617538"/>
              </a:xfrm>
              <a:custGeom>
                <a:avLst/>
                <a:gdLst>
                  <a:gd name="T0" fmla="*/ 1276 w 1360"/>
                  <a:gd name="T1" fmla="*/ 722 h 1942"/>
                  <a:gd name="T2" fmla="*/ 1287 w 1360"/>
                  <a:gd name="T3" fmla="*/ 716 h 1942"/>
                  <a:gd name="T4" fmla="*/ 1360 w 1360"/>
                  <a:gd name="T5" fmla="*/ 654 h 1942"/>
                  <a:gd name="T6" fmla="*/ 1124 w 1360"/>
                  <a:gd name="T7" fmla="*/ 635 h 1942"/>
                  <a:gd name="T8" fmla="*/ 841 w 1360"/>
                  <a:gd name="T9" fmla="*/ 635 h 1942"/>
                  <a:gd name="T10" fmla="*/ 799 w 1360"/>
                  <a:gd name="T11" fmla="*/ 318 h 1942"/>
                  <a:gd name="T12" fmla="*/ 920 w 1360"/>
                  <a:gd name="T13" fmla="*/ 191 h 1942"/>
                  <a:gd name="T14" fmla="*/ 1005 w 1360"/>
                  <a:gd name="T15" fmla="*/ 85 h 1942"/>
                  <a:gd name="T16" fmla="*/ 886 w 1360"/>
                  <a:gd name="T17" fmla="*/ 57 h 1942"/>
                  <a:gd name="T18" fmla="*/ 866 w 1360"/>
                  <a:gd name="T19" fmla="*/ 110 h 1942"/>
                  <a:gd name="T20" fmla="*/ 712 w 1360"/>
                  <a:gd name="T21" fmla="*/ 81 h 1942"/>
                  <a:gd name="T22" fmla="*/ 604 w 1360"/>
                  <a:gd name="T23" fmla="*/ 235 h 1942"/>
                  <a:gd name="T24" fmla="*/ 494 w 1360"/>
                  <a:gd name="T25" fmla="*/ 358 h 1942"/>
                  <a:gd name="T26" fmla="*/ 632 w 1360"/>
                  <a:gd name="T27" fmla="*/ 451 h 1942"/>
                  <a:gd name="T28" fmla="*/ 564 w 1360"/>
                  <a:gd name="T29" fmla="*/ 607 h 1942"/>
                  <a:gd name="T30" fmla="*/ 396 w 1360"/>
                  <a:gd name="T31" fmla="*/ 586 h 1942"/>
                  <a:gd name="T32" fmla="*/ 323 w 1360"/>
                  <a:gd name="T33" fmla="*/ 550 h 1942"/>
                  <a:gd name="T34" fmla="*/ 147 w 1360"/>
                  <a:gd name="T35" fmla="*/ 635 h 1942"/>
                  <a:gd name="T36" fmla="*/ 148 w 1360"/>
                  <a:gd name="T37" fmla="*/ 717 h 1942"/>
                  <a:gd name="T38" fmla="*/ 245 w 1360"/>
                  <a:gd name="T39" fmla="*/ 776 h 1942"/>
                  <a:gd name="T40" fmla="*/ 159 w 1360"/>
                  <a:gd name="T41" fmla="*/ 903 h 1942"/>
                  <a:gd name="T42" fmla="*/ 131 w 1360"/>
                  <a:gd name="T43" fmla="*/ 1026 h 1942"/>
                  <a:gd name="T44" fmla="*/ 250 w 1360"/>
                  <a:gd name="T45" fmla="*/ 1021 h 1942"/>
                  <a:gd name="T46" fmla="*/ 454 w 1360"/>
                  <a:gd name="T47" fmla="*/ 1059 h 1942"/>
                  <a:gd name="T48" fmla="*/ 338 w 1360"/>
                  <a:gd name="T49" fmla="*/ 1171 h 1942"/>
                  <a:gd name="T50" fmla="*/ 296 w 1360"/>
                  <a:gd name="T51" fmla="*/ 1300 h 1942"/>
                  <a:gd name="T52" fmla="*/ 225 w 1360"/>
                  <a:gd name="T53" fmla="*/ 1420 h 1942"/>
                  <a:gd name="T54" fmla="*/ 357 w 1360"/>
                  <a:gd name="T55" fmla="*/ 1386 h 1942"/>
                  <a:gd name="T56" fmla="*/ 450 w 1360"/>
                  <a:gd name="T57" fmla="*/ 1339 h 1942"/>
                  <a:gd name="T58" fmla="*/ 555 w 1360"/>
                  <a:gd name="T59" fmla="*/ 1414 h 1942"/>
                  <a:gd name="T60" fmla="*/ 258 w 1360"/>
                  <a:gd name="T61" fmla="*/ 1450 h 1942"/>
                  <a:gd name="T62" fmla="*/ 199 w 1360"/>
                  <a:gd name="T63" fmla="*/ 1580 h 1942"/>
                  <a:gd name="T64" fmla="*/ 132 w 1360"/>
                  <a:gd name="T65" fmla="*/ 1567 h 1942"/>
                  <a:gd name="T66" fmla="*/ 15 w 1360"/>
                  <a:gd name="T67" fmla="*/ 1575 h 1942"/>
                  <a:gd name="T68" fmla="*/ 147 w 1360"/>
                  <a:gd name="T69" fmla="*/ 1653 h 1942"/>
                  <a:gd name="T70" fmla="*/ 117 w 1360"/>
                  <a:gd name="T71" fmla="*/ 1693 h 1942"/>
                  <a:gd name="T72" fmla="*/ 115 w 1360"/>
                  <a:gd name="T73" fmla="*/ 1809 h 1942"/>
                  <a:gd name="T74" fmla="*/ 228 w 1360"/>
                  <a:gd name="T75" fmla="*/ 1792 h 1942"/>
                  <a:gd name="T76" fmla="*/ 119 w 1360"/>
                  <a:gd name="T77" fmla="*/ 1903 h 1942"/>
                  <a:gd name="T78" fmla="*/ 288 w 1360"/>
                  <a:gd name="T79" fmla="*/ 1818 h 1942"/>
                  <a:gd name="T80" fmla="*/ 218 w 1360"/>
                  <a:gd name="T81" fmla="*/ 1881 h 1942"/>
                  <a:gd name="T82" fmla="*/ 283 w 1360"/>
                  <a:gd name="T83" fmla="*/ 1927 h 1942"/>
                  <a:gd name="T84" fmla="*/ 462 w 1360"/>
                  <a:gd name="T85" fmla="*/ 1919 h 1942"/>
                  <a:gd name="T86" fmla="*/ 575 w 1360"/>
                  <a:gd name="T87" fmla="*/ 1845 h 1942"/>
                  <a:gd name="T88" fmla="*/ 608 w 1360"/>
                  <a:gd name="T89" fmla="*/ 1789 h 1942"/>
                  <a:gd name="T90" fmla="*/ 650 w 1360"/>
                  <a:gd name="T91" fmla="*/ 1781 h 1942"/>
                  <a:gd name="T92" fmla="*/ 778 w 1360"/>
                  <a:gd name="T93" fmla="*/ 1730 h 1942"/>
                  <a:gd name="T94" fmla="*/ 1009 w 1360"/>
                  <a:gd name="T95" fmla="*/ 1632 h 1942"/>
                  <a:gd name="T96" fmla="*/ 1133 w 1360"/>
                  <a:gd name="T97" fmla="*/ 1597 h 1942"/>
                  <a:gd name="T98" fmla="*/ 1192 w 1360"/>
                  <a:gd name="T99" fmla="*/ 1524 h 1942"/>
                  <a:gd name="T100" fmla="*/ 1319 w 1360"/>
                  <a:gd name="T101" fmla="*/ 1248 h 1942"/>
                  <a:gd name="T102" fmla="*/ 1235 w 1360"/>
                  <a:gd name="T103" fmla="*/ 850 h 1942"/>
                  <a:gd name="T104" fmla="*/ 1235 w 1360"/>
                  <a:gd name="T105" fmla="*/ 712 h 1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60" h="1942">
                    <a:moveTo>
                      <a:pt x="1261" y="721"/>
                    </a:moveTo>
                    <a:lnTo>
                      <a:pt x="1261" y="721"/>
                    </a:lnTo>
                    <a:lnTo>
                      <a:pt x="1269" y="722"/>
                    </a:lnTo>
                    <a:lnTo>
                      <a:pt x="1276" y="722"/>
                    </a:lnTo>
                    <a:lnTo>
                      <a:pt x="1280" y="722"/>
                    </a:lnTo>
                    <a:lnTo>
                      <a:pt x="1283" y="719"/>
                    </a:lnTo>
                    <a:lnTo>
                      <a:pt x="1286" y="717"/>
                    </a:lnTo>
                    <a:lnTo>
                      <a:pt x="1287" y="716"/>
                    </a:lnTo>
                    <a:lnTo>
                      <a:pt x="1288" y="714"/>
                    </a:lnTo>
                    <a:lnTo>
                      <a:pt x="1315" y="697"/>
                    </a:lnTo>
                    <a:lnTo>
                      <a:pt x="1337" y="677"/>
                    </a:lnTo>
                    <a:lnTo>
                      <a:pt x="1360" y="654"/>
                    </a:lnTo>
                    <a:lnTo>
                      <a:pt x="1257" y="650"/>
                    </a:lnTo>
                    <a:lnTo>
                      <a:pt x="1228" y="638"/>
                    </a:lnTo>
                    <a:lnTo>
                      <a:pt x="1164" y="663"/>
                    </a:lnTo>
                    <a:lnTo>
                      <a:pt x="1124" y="635"/>
                    </a:lnTo>
                    <a:lnTo>
                      <a:pt x="1058" y="498"/>
                    </a:lnTo>
                    <a:lnTo>
                      <a:pt x="991" y="504"/>
                    </a:lnTo>
                    <a:lnTo>
                      <a:pt x="921" y="623"/>
                    </a:lnTo>
                    <a:lnTo>
                      <a:pt x="841" y="635"/>
                    </a:lnTo>
                    <a:lnTo>
                      <a:pt x="734" y="519"/>
                    </a:lnTo>
                    <a:lnTo>
                      <a:pt x="731" y="441"/>
                    </a:lnTo>
                    <a:lnTo>
                      <a:pt x="804" y="410"/>
                    </a:lnTo>
                    <a:lnTo>
                      <a:pt x="799" y="318"/>
                    </a:lnTo>
                    <a:lnTo>
                      <a:pt x="837" y="280"/>
                    </a:lnTo>
                    <a:lnTo>
                      <a:pt x="887" y="276"/>
                    </a:lnTo>
                    <a:lnTo>
                      <a:pt x="922" y="247"/>
                    </a:lnTo>
                    <a:lnTo>
                      <a:pt x="920" y="191"/>
                    </a:lnTo>
                    <a:lnTo>
                      <a:pt x="946" y="176"/>
                    </a:lnTo>
                    <a:lnTo>
                      <a:pt x="932" y="169"/>
                    </a:lnTo>
                    <a:lnTo>
                      <a:pt x="949" y="119"/>
                    </a:lnTo>
                    <a:lnTo>
                      <a:pt x="1005" y="85"/>
                    </a:lnTo>
                    <a:lnTo>
                      <a:pt x="1018" y="62"/>
                    </a:lnTo>
                    <a:lnTo>
                      <a:pt x="948" y="0"/>
                    </a:lnTo>
                    <a:lnTo>
                      <a:pt x="928" y="57"/>
                    </a:lnTo>
                    <a:lnTo>
                      <a:pt x="886" y="57"/>
                    </a:lnTo>
                    <a:lnTo>
                      <a:pt x="899" y="140"/>
                    </a:lnTo>
                    <a:lnTo>
                      <a:pt x="873" y="192"/>
                    </a:lnTo>
                    <a:lnTo>
                      <a:pt x="833" y="190"/>
                    </a:lnTo>
                    <a:lnTo>
                      <a:pt x="866" y="110"/>
                    </a:lnTo>
                    <a:lnTo>
                      <a:pt x="812" y="51"/>
                    </a:lnTo>
                    <a:lnTo>
                      <a:pt x="762" y="68"/>
                    </a:lnTo>
                    <a:lnTo>
                      <a:pt x="772" y="91"/>
                    </a:lnTo>
                    <a:lnTo>
                      <a:pt x="712" y="81"/>
                    </a:lnTo>
                    <a:lnTo>
                      <a:pt x="693" y="124"/>
                    </a:lnTo>
                    <a:lnTo>
                      <a:pt x="643" y="142"/>
                    </a:lnTo>
                    <a:lnTo>
                      <a:pt x="594" y="196"/>
                    </a:lnTo>
                    <a:lnTo>
                      <a:pt x="604" y="235"/>
                    </a:lnTo>
                    <a:lnTo>
                      <a:pt x="617" y="265"/>
                    </a:lnTo>
                    <a:lnTo>
                      <a:pt x="547" y="292"/>
                    </a:lnTo>
                    <a:lnTo>
                      <a:pt x="515" y="326"/>
                    </a:lnTo>
                    <a:lnTo>
                      <a:pt x="494" y="358"/>
                    </a:lnTo>
                    <a:lnTo>
                      <a:pt x="551" y="392"/>
                    </a:lnTo>
                    <a:lnTo>
                      <a:pt x="615" y="374"/>
                    </a:lnTo>
                    <a:lnTo>
                      <a:pt x="665" y="384"/>
                    </a:lnTo>
                    <a:lnTo>
                      <a:pt x="632" y="451"/>
                    </a:lnTo>
                    <a:lnTo>
                      <a:pt x="579" y="451"/>
                    </a:lnTo>
                    <a:lnTo>
                      <a:pt x="539" y="494"/>
                    </a:lnTo>
                    <a:lnTo>
                      <a:pt x="566" y="548"/>
                    </a:lnTo>
                    <a:lnTo>
                      <a:pt x="564" y="607"/>
                    </a:lnTo>
                    <a:lnTo>
                      <a:pt x="544" y="605"/>
                    </a:lnTo>
                    <a:lnTo>
                      <a:pt x="493" y="575"/>
                    </a:lnTo>
                    <a:lnTo>
                      <a:pt x="437" y="552"/>
                    </a:lnTo>
                    <a:lnTo>
                      <a:pt x="396" y="586"/>
                    </a:lnTo>
                    <a:lnTo>
                      <a:pt x="411" y="626"/>
                    </a:lnTo>
                    <a:lnTo>
                      <a:pt x="367" y="609"/>
                    </a:lnTo>
                    <a:lnTo>
                      <a:pt x="363" y="579"/>
                    </a:lnTo>
                    <a:lnTo>
                      <a:pt x="323" y="550"/>
                    </a:lnTo>
                    <a:lnTo>
                      <a:pt x="283" y="557"/>
                    </a:lnTo>
                    <a:lnTo>
                      <a:pt x="213" y="545"/>
                    </a:lnTo>
                    <a:lnTo>
                      <a:pt x="204" y="610"/>
                    </a:lnTo>
                    <a:lnTo>
                      <a:pt x="147" y="635"/>
                    </a:lnTo>
                    <a:lnTo>
                      <a:pt x="161" y="687"/>
                    </a:lnTo>
                    <a:lnTo>
                      <a:pt x="195" y="697"/>
                    </a:lnTo>
                    <a:lnTo>
                      <a:pt x="205" y="731"/>
                    </a:lnTo>
                    <a:lnTo>
                      <a:pt x="148" y="717"/>
                    </a:lnTo>
                    <a:lnTo>
                      <a:pt x="141" y="767"/>
                    </a:lnTo>
                    <a:lnTo>
                      <a:pt x="166" y="803"/>
                    </a:lnTo>
                    <a:lnTo>
                      <a:pt x="191" y="783"/>
                    </a:lnTo>
                    <a:lnTo>
                      <a:pt x="245" y="776"/>
                    </a:lnTo>
                    <a:lnTo>
                      <a:pt x="248" y="806"/>
                    </a:lnTo>
                    <a:lnTo>
                      <a:pt x="269" y="822"/>
                    </a:lnTo>
                    <a:lnTo>
                      <a:pt x="179" y="846"/>
                    </a:lnTo>
                    <a:lnTo>
                      <a:pt x="159" y="903"/>
                    </a:lnTo>
                    <a:lnTo>
                      <a:pt x="113" y="920"/>
                    </a:lnTo>
                    <a:lnTo>
                      <a:pt x="73" y="970"/>
                    </a:lnTo>
                    <a:lnTo>
                      <a:pt x="117" y="1006"/>
                    </a:lnTo>
                    <a:lnTo>
                      <a:pt x="131" y="1026"/>
                    </a:lnTo>
                    <a:lnTo>
                      <a:pt x="177" y="1029"/>
                    </a:lnTo>
                    <a:lnTo>
                      <a:pt x="185" y="1063"/>
                    </a:lnTo>
                    <a:lnTo>
                      <a:pt x="211" y="1061"/>
                    </a:lnTo>
                    <a:lnTo>
                      <a:pt x="250" y="1021"/>
                    </a:lnTo>
                    <a:lnTo>
                      <a:pt x="252" y="1072"/>
                    </a:lnTo>
                    <a:lnTo>
                      <a:pt x="275" y="1092"/>
                    </a:lnTo>
                    <a:lnTo>
                      <a:pt x="408" y="1090"/>
                    </a:lnTo>
                    <a:lnTo>
                      <a:pt x="454" y="1059"/>
                    </a:lnTo>
                    <a:lnTo>
                      <a:pt x="448" y="1096"/>
                    </a:lnTo>
                    <a:lnTo>
                      <a:pt x="472" y="1146"/>
                    </a:lnTo>
                    <a:lnTo>
                      <a:pt x="395" y="1133"/>
                    </a:lnTo>
                    <a:lnTo>
                      <a:pt x="338" y="1171"/>
                    </a:lnTo>
                    <a:lnTo>
                      <a:pt x="303" y="1253"/>
                    </a:lnTo>
                    <a:lnTo>
                      <a:pt x="340" y="1250"/>
                    </a:lnTo>
                    <a:lnTo>
                      <a:pt x="346" y="1266"/>
                    </a:lnTo>
                    <a:lnTo>
                      <a:pt x="296" y="1300"/>
                    </a:lnTo>
                    <a:lnTo>
                      <a:pt x="271" y="1367"/>
                    </a:lnTo>
                    <a:lnTo>
                      <a:pt x="155" y="1425"/>
                    </a:lnTo>
                    <a:lnTo>
                      <a:pt x="165" y="1447"/>
                    </a:lnTo>
                    <a:lnTo>
                      <a:pt x="225" y="1420"/>
                    </a:lnTo>
                    <a:lnTo>
                      <a:pt x="281" y="1419"/>
                    </a:lnTo>
                    <a:lnTo>
                      <a:pt x="274" y="1404"/>
                    </a:lnTo>
                    <a:lnTo>
                      <a:pt x="297" y="1400"/>
                    </a:lnTo>
                    <a:lnTo>
                      <a:pt x="357" y="1386"/>
                    </a:lnTo>
                    <a:lnTo>
                      <a:pt x="391" y="1372"/>
                    </a:lnTo>
                    <a:lnTo>
                      <a:pt x="437" y="1309"/>
                    </a:lnTo>
                    <a:lnTo>
                      <a:pt x="470" y="1292"/>
                    </a:lnTo>
                    <a:lnTo>
                      <a:pt x="450" y="1339"/>
                    </a:lnTo>
                    <a:lnTo>
                      <a:pt x="441" y="1375"/>
                    </a:lnTo>
                    <a:lnTo>
                      <a:pt x="478" y="1385"/>
                    </a:lnTo>
                    <a:lnTo>
                      <a:pt x="541" y="1398"/>
                    </a:lnTo>
                    <a:lnTo>
                      <a:pt x="555" y="1414"/>
                    </a:lnTo>
                    <a:lnTo>
                      <a:pt x="478" y="1401"/>
                    </a:lnTo>
                    <a:lnTo>
                      <a:pt x="424" y="1411"/>
                    </a:lnTo>
                    <a:lnTo>
                      <a:pt x="334" y="1446"/>
                    </a:lnTo>
                    <a:lnTo>
                      <a:pt x="258" y="1450"/>
                    </a:lnTo>
                    <a:lnTo>
                      <a:pt x="225" y="1460"/>
                    </a:lnTo>
                    <a:lnTo>
                      <a:pt x="218" y="1516"/>
                    </a:lnTo>
                    <a:lnTo>
                      <a:pt x="172" y="1537"/>
                    </a:lnTo>
                    <a:lnTo>
                      <a:pt x="199" y="1580"/>
                    </a:lnTo>
                    <a:lnTo>
                      <a:pt x="246" y="1600"/>
                    </a:lnTo>
                    <a:lnTo>
                      <a:pt x="179" y="1603"/>
                    </a:lnTo>
                    <a:lnTo>
                      <a:pt x="149" y="1593"/>
                    </a:lnTo>
                    <a:lnTo>
                      <a:pt x="132" y="1567"/>
                    </a:lnTo>
                    <a:lnTo>
                      <a:pt x="92" y="1601"/>
                    </a:lnTo>
                    <a:lnTo>
                      <a:pt x="112" y="1554"/>
                    </a:lnTo>
                    <a:lnTo>
                      <a:pt x="39" y="1572"/>
                    </a:lnTo>
                    <a:lnTo>
                      <a:pt x="15" y="1575"/>
                    </a:lnTo>
                    <a:lnTo>
                      <a:pt x="0" y="1619"/>
                    </a:lnTo>
                    <a:lnTo>
                      <a:pt x="16" y="1644"/>
                    </a:lnTo>
                    <a:lnTo>
                      <a:pt x="97" y="1648"/>
                    </a:lnTo>
                    <a:lnTo>
                      <a:pt x="147" y="1653"/>
                    </a:lnTo>
                    <a:lnTo>
                      <a:pt x="187" y="1653"/>
                    </a:lnTo>
                    <a:lnTo>
                      <a:pt x="194" y="1666"/>
                    </a:lnTo>
                    <a:lnTo>
                      <a:pt x="144" y="1683"/>
                    </a:lnTo>
                    <a:lnTo>
                      <a:pt x="117" y="1693"/>
                    </a:lnTo>
                    <a:lnTo>
                      <a:pt x="61" y="1733"/>
                    </a:lnTo>
                    <a:lnTo>
                      <a:pt x="21" y="1777"/>
                    </a:lnTo>
                    <a:lnTo>
                      <a:pt x="84" y="1773"/>
                    </a:lnTo>
                    <a:lnTo>
                      <a:pt x="115" y="1809"/>
                    </a:lnTo>
                    <a:lnTo>
                      <a:pt x="138" y="1792"/>
                    </a:lnTo>
                    <a:lnTo>
                      <a:pt x="210" y="1759"/>
                    </a:lnTo>
                    <a:lnTo>
                      <a:pt x="244" y="1779"/>
                    </a:lnTo>
                    <a:lnTo>
                      <a:pt x="228" y="1792"/>
                    </a:lnTo>
                    <a:lnTo>
                      <a:pt x="158" y="1816"/>
                    </a:lnTo>
                    <a:lnTo>
                      <a:pt x="129" y="1879"/>
                    </a:lnTo>
                    <a:lnTo>
                      <a:pt x="79" y="1899"/>
                    </a:lnTo>
                    <a:lnTo>
                      <a:pt x="119" y="1903"/>
                    </a:lnTo>
                    <a:lnTo>
                      <a:pt x="151" y="1876"/>
                    </a:lnTo>
                    <a:lnTo>
                      <a:pt x="181" y="1843"/>
                    </a:lnTo>
                    <a:lnTo>
                      <a:pt x="218" y="1838"/>
                    </a:lnTo>
                    <a:lnTo>
                      <a:pt x="288" y="1818"/>
                    </a:lnTo>
                    <a:lnTo>
                      <a:pt x="265" y="1841"/>
                    </a:lnTo>
                    <a:lnTo>
                      <a:pt x="308" y="1848"/>
                    </a:lnTo>
                    <a:lnTo>
                      <a:pt x="242" y="1881"/>
                    </a:lnTo>
                    <a:lnTo>
                      <a:pt x="218" y="1881"/>
                    </a:lnTo>
                    <a:lnTo>
                      <a:pt x="186" y="1908"/>
                    </a:lnTo>
                    <a:lnTo>
                      <a:pt x="223" y="1918"/>
                    </a:lnTo>
                    <a:lnTo>
                      <a:pt x="223" y="1942"/>
                    </a:lnTo>
                    <a:lnTo>
                      <a:pt x="283" y="1927"/>
                    </a:lnTo>
                    <a:lnTo>
                      <a:pt x="302" y="1910"/>
                    </a:lnTo>
                    <a:lnTo>
                      <a:pt x="325" y="1920"/>
                    </a:lnTo>
                    <a:lnTo>
                      <a:pt x="419" y="1933"/>
                    </a:lnTo>
                    <a:lnTo>
                      <a:pt x="462" y="1919"/>
                    </a:lnTo>
                    <a:lnTo>
                      <a:pt x="499" y="1909"/>
                    </a:lnTo>
                    <a:lnTo>
                      <a:pt x="521" y="1876"/>
                    </a:lnTo>
                    <a:lnTo>
                      <a:pt x="558" y="1875"/>
                    </a:lnTo>
                    <a:lnTo>
                      <a:pt x="575" y="1845"/>
                    </a:lnTo>
                    <a:lnTo>
                      <a:pt x="632" y="1848"/>
                    </a:lnTo>
                    <a:lnTo>
                      <a:pt x="622" y="1818"/>
                    </a:lnTo>
                    <a:lnTo>
                      <a:pt x="627" y="1791"/>
                    </a:lnTo>
                    <a:lnTo>
                      <a:pt x="608" y="1789"/>
                    </a:lnTo>
                    <a:lnTo>
                      <a:pt x="617" y="1752"/>
                    </a:lnTo>
                    <a:lnTo>
                      <a:pt x="640" y="1754"/>
                    </a:lnTo>
                    <a:lnTo>
                      <a:pt x="664" y="1734"/>
                    </a:lnTo>
                    <a:lnTo>
                      <a:pt x="650" y="1781"/>
                    </a:lnTo>
                    <a:lnTo>
                      <a:pt x="681" y="1808"/>
                    </a:lnTo>
                    <a:lnTo>
                      <a:pt x="714" y="1778"/>
                    </a:lnTo>
                    <a:lnTo>
                      <a:pt x="757" y="1770"/>
                    </a:lnTo>
                    <a:lnTo>
                      <a:pt x="778" y="1730"/>
                    </a:lnTo>
                    <a:lnTo>
                      <a:pt x="814" y="1740"/>
                    </a:lnTo>
                    <a:lnTo>
                      <a:pt x="843" y="1700"/>
                    </a:lnTo>
                    <a:lnTo>
                      <a:pt x="910" y="1663"/>
                    </a:lnTo>
                    <a:lnTo>
                      <a:pt x="1009" y="1632"/>
                    </a:lnTo>
                    <a:lnTo>
                      <a:pt x="1029" y="1588"/>
                    </a:lnTo>
                    <a:lnTo>
                      <a:pt x="1053" y="1572"/>
                    </a:lnTo>
                    <a:lnTo>
                      <a:pt x="1066" y="1622"/>
                    </a:lnTo>
                    <a:lnTo>
                      <a:pt x="1133" y="1597"/>
                    </a:lnTo>
                    <a:lnTo>
                      <a:pt x="1199" y="1614"/>
                    </a:lnTo>
                    <a:lnTo>
                      <a:pt x="1242" y="1606"/>
                    </a:lnTo>
                    <a:lnTo>
                      <a:pt x="1199" y="1547"/>
                    </a:lnTo>
                    <a:lnTo>
                      <a:pt x="1192" y="1524"/>
                    </a:lnTo>
                    <a:lnTo>
                      <a:pt x="1222" y="1524"/>
                    </a:lnTo>
                    <a:lnTo>
                      <a:pt x="1234" y="1474"/>
                    </a:lnTo>
                    <a:lnTo>
                      <a:pt x="1290" y="1324"/>
                    </a:lnTo>
                    <a:lnTo>
                      <a:pt x="1319" y="1248"/>
                    </a:lnTo>
                    <a:lnTo>
                      <a:pt x="1274" y="1056"/>
                    </a:lnTo>
                    <a:lnTo>
                      <a:pt x="1257" y="976"/>
                    </a:lnTo>
                    <a:lnTo>
                      <a:pt x="1287" y="916"/>
                    </a:lnTo>
                    <a:lnTo>
                      <a:pt x="1235" y="850"/>
                    </a:lnTo>
                    <a:lnTo>
                      <a:pt x="1218" y="744"/>
                    </a:lnTo>
                    <a:lnTo>
                      <a:pt x="1228" y="707"/>
                    </a:lnTo>
                    <a:lnTo>
                      <a:pt x="1228" y="707"/>
                    </a:lnTo>
                    <a:lnTo>
                      <a:pt x="1235" y="712"/>
                    </a:lnTo>
                    <a:lnTo>
                      <a:pt x="1246" y="716"/>
                    </a:lnTo>
                    <a:lnTo>
                      <a:pt x="1261" y="721"/>
                    </a:lnTo>
                    <a:lnTo>
                      <a:pt x="1261" y="721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7C671F57-8445-4149-8BE3-DEA306B0E95C}"/>
                </a:ext>
              </a:extLst>
            </p:cNvPr>
            <p:cNvGrpSpPr/>
            <p:nvPr/>
          </p:nvGrpSpPr>
          <p:grpSpPr>
            <a:xfrm>
              <a:off x="4867832" y="5050400"/>
              <a:ext cx="778801" cy="790601"/>
              <a:chOff x="4645025" y="5435600"/>
              <a:chExt cx="838201" cy="850901"/>
            </a:xfrm>
            <a:solidFill>
              <a:schemeClr val="bg1"/>
            </a:solidFill>
          </p:grpSpPr>
          <p:sp>
            <p:nvSpPr>
              <p:cNvPr id="157" name="Freeform 185">
                <a:extLst>
                  <a:ext uri="{FF2B5EF4-FFF2-40B4-BE49-F238E27FC236}">
                    <a16:creationId xmlns:a16="http://schemas.microsoft.com/office/drawing/2014/main" id="{6832976C-21C8-4F9D-B731-FAB4AD149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025" y="5700713"/>
                <a:ext cx="41275" cy="52388"/>
              </a:xfrm>
              <a:custGeom>
                <a:avLst/>
                <a:gdLst>
                  <a:gd name="T0" fmla="*/ 96 w 130"/>
                  <a:gd name="T1" fmla="*/ 101 h 166"/>
                  <a:gd name="T2" fmla="*/ 65 w 130"/>
                  <a:gd name="T3" fmla="*/ 82 h 166"/>
                  <a:gd name="T4" fmla="*/ 60 w 130"/>
                  <a:gd name="T5" fmla="*/ 44 h 166"/>
                  <a:gd name="T6" fmla="*/ 98 w 130"/>
                  <a:gd name="T7" fmla="*/ 31 h 166"/>
                  <a:gd name="T8" fmla="*/ 79 w 130"/>
                  <a:gd name="T9" fmla="*/ 9 h 166"/>
                  <a:gd name="T10" fmla="*/ 59 w 130"/>
                  <a:gd name="T11" fmla="*/ 0 h 166"/>
                  <a:gd name="T12" fmla="*/ 52 w 130"/>
                  <a:gd name="T13" fmla="*/ 13 h 166"/>
                  <a:gd name="T14" fmla="*/ 5 w 130"/>
                  <a:gd name="T15" fmla="*/ 5 h 166"/>
                  <a:gd name="T16" fmla="*/ 0 w 130"/>
                  <a:gd name="T17" fmla="*/ 27 h 166"/>
                  <a:gd name="T18" fmla="*/ 63 w 130"/>
                  <a:gd name="T19" fmla="*/ 95 h 166"/>
                  <a:gd name="T20" fmla="*/ 68 w 130"/>
                  <a:gd name="T21" fmla="*/ 132 h 166"/>
                  <a:gd name="T22" fmla="*/ 126 w 130"/>
                  <a:gd name="T23" fmla="*/ 166 h 166"/>
                  <a:gd name="T24" fmla="*/ 130 w 130"/>
                  <a:gd name="T25" fmla="*/ 132 h 166"/>
                  <a:gd name="T26" fmla="*/ 94 w 130"/>
                  <a:gd name="T27" fmla="*/ 130 h 166"/>
                  <a:gd name="T28" fmla="*/ 96 w 130"/>
                  <a:gd name="T29" fmla="*/ 10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0" h="166">
                    <a:moveTo>
                      <a:pt x="96" y="101"/>
                    </a:moveTo>
                    <a:lnTo>
                      <a:pt x="65" y="82"/>
                    </a:lnTo>
                    <a:lnTo>
                      <a:pt x="60" y="44"/>
                    </a:lnTo>
                    <a:lnTo>
                      <a:pt x="98" y="31"/>
                    </a:lnTo>
                    <a:lnTo>
                      <a:pt x="79" y="9"/>
                    </a:lnTo>
                    <a:lnTo>
                      <a:pt x="59" y="0"/>
                    </a:lnTo>
                    <a:lnTo>
                      <a:pt x="52" y="13"/>
                    </a:lnTo>
                    <a:lnTo>
                      <a:pt x="5" y="5"/>
                    </a:lnTo>
                    <a:lnTo>
                      <a:pt x="0" y="27"/>
                    </a:lnTo>
                    <a:lnTo>
                      <a:pt x="63" y="95"/>
                    </a:lnTo>
                    <a:lnTo>
                      <a:pt x="68" y="132"/>
                    </a:lnTo>
                    <a:lnTo>
                      <a:pt x="126" y="166"/>
                    </a:lnTo>
                    <a:lnTo>
                      <a:pt x="130" y="132"/>
                    </a:lnTo>
                    <a:lnTo>
                      <a:pt x="94" y="130"/>
                    </a:lnTo>
                    <a:lnTo>
                      <a:pt x="96" y="101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8" name="Freeform 186">
                <a:extLst>
                  <a:ext uri="{FF2B5EF4-FFF2-40B4-BE49-F238E27FC236}">
                    <a16:creationId xmlns:a16="http://schemas.microsoft.com/office/drawing/2014/main" id="{3A6F836A-95E7-48A1-A33E-089894743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750" y="5816600"/>
                <a:ext cx="20638" cy="36513"/>
              </a:xfrm>
              <a:custGeom>
                <a:avLst/>
                <a:gdLst>
                  <a:gd name="T0" fmla="*/ 57 w 66"/>
                  <a:gd name="T1" fmla="*/ 0 h 116"/>
                  <a:gd name="T2" fmla="*/ 21 w 66"/>
                  <a:gd name="T3" fmla="*/ 22 h 116"/>
                  <a:gd name="T4" fmla="*/ 17 w 66"/>
                  <a:gd name="T5" fmla="*/ 56 h 116"/>
                  <a:gd name="T6" fmla="*/ 2 w 66"/>
                  <a:gd name="T7" fmla="*/ 80 h 116"/>
                  <a:gd name="T8" fmla="*/ 0 w 66"/>
                  <a:gd name="T9" fmla="*/ 107 h 116"/>
                  <a:gd name="T10" fmla="*/ 11 w 66"/>
                  <a:gd name="T11" fmla="*/ 116 h 116"/>
                  <a:gd name="T12" fmla="*/ 39 w 66"/>
                  <a:gd name="T13" fmla="*/ 86 h 116"/>
                  <a:gd name="T14" fmla="*/ 42 w 66"/>
                  <a:gd name="T15" fmla="*/ 99 h 116"/>
                  <a:gd name="T16" fmla="*/ 60 w 66"/>
                  <a:gd name="T17" fmla="*/ 99 h 116"/>
                  <a:gd name="T18" fmla="*/ 66 w 66"/>
                  <a:gd name="T19" fmla="*/ 47 h 116"/>
                  <a:gd name="T20" fmla="*/ 57 w 66"/>
                  <a:gd name="T21" fmla="*/ 24 h 116"/>
                  <a:gd name="T22" fmla="*/ 57 w 66"/>
                  <a:gd name="T2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116">
                    <a:moveTo>
                      <a:pt x="57" y="0"/>
                    </a:moveTo>
                    <a:lnTo>
                      <a:pt x="21" y="22"/>
                    </a:lnTo>
                    <a:lnTo>
                      <a:pt x="17" y="56"/>
                    </a:lnTo>
                    <a:lnTo>
                      <a:pt x="2" y="80"/>
                    </a:lnTo>
                    <a:lnTo>
                      <a:pt x="0" y="107"/>
                    </a:lnTo>
                    <a:lnTo>
                      <a:pt x="11" y="116"/>
                    </a:lnTo>
                    <a:lnTo>
                      <a:pt x="39" y="86"/>
                    </a:lnTo>
                    <a:lnTo>
                      <a:pt x="42" y="99"/>
                    </a:lnTo>
                    <a:lnTo>
                      <a:pt x="60" y="99"/>
                    </a:lnTo>
                    <a:lnTo>
                      <a:pt x="66" y="47"/>
                    </a:lnTo>
                    <a:lnTo>
                      <a:pt x="57" y="24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9" name="Freeform 187">
                <a:extLst>
                  <a:ext uri="{FF2B5EF4-FFF2-40B4-BE49-F238E27FC236}">
                    <a16:creationId xmlns:a16="http://schemas.microsoft.com/office/drawing/2014/main" id="{D91AD3AE-BCAC-4AF6-A846-46559174E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2975" y="5842000"/>
                <a:ext cx="9525" cy="14288"/>
              </a:xfrm>
              <a:custGeom>
                <a:avLst/>
                <a:gdLst>
                  <a:gd name="T0" fmla="*/ 8 w 29"/>
                  <a:gd name="T1" fmla="*/ 0 h 45"/>
                  <a:gd name="T2" fmla="*/ 0 w 29"/>
                  <a:gd name="T3" fmla="*/ 31 h 45"/>
                  <a:gd name="T4" fmla="*/ 29 w 29"/>
                  <a:gd name="T5" fmla="*/ 45 h 45"/>
                  <a:gd name="T6" fmla="*/ 14 w 29"/>
                  <a:gd name="T7" fmla="*/ 22 h 45"/>
                  <a:gd name="T8" fmla="*/ 28 w 29"/>
                  <a:gd name="T9" fmla="*/ 0 h 45"/>
                  <a:gd name="T10" fmla="*/ 8 w 29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5">
                    <a:moveTo>
                      <a:pt x="8" y="0"/>
                    </a:moveTo>
                    <a:lnTo>
                      <a:pt x="0" y="31"/>
                    </a:lnTo>
                    <a:lnTo>
                      <a:pt x="29" y="45"/>
                    </a:lnTo>
                    <a:lnTo>
                      <a:pt x="14" y="22"/>
                    </a:lnTo>
                    <a:lnTo>
                      <a:pt x="2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0" name="Freeform 188">
                <a:extLst>
                  <a:ext uri="{FF2B5EF4-FFF2-40B4-BE49-F238E27FC236}">
                    <a16:creationId xmlns:a16="http://schemas.microsoft.com/office/drawing/2014/main" id="{66D7FC30-BC17-478C-9B0F-61B076895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8688" y="5862638"/>
                <a:ext cx="17463" cy="25400"/>
              </a:xfrm>
              <a:custGeom>
                <a:avLst/>
                <a:gdLst>
                  <a:gd name="T0" fmla="*/ 29 w 54"/>
                  <a:gd name="T1" fmla="*/ 7 h 79"/>
                  <a:gd name="T2" fmla="*/ 0 w 54"/>
                  <a:gd name="T3" fmla="*/ 0 h 79"/>
                  <a:gd name="T4" fmla="*/ 3 w 54"/>
                  <a:gd name="T5" fmla="*/ 49 h 79"/>
                  <a:gd name="T6" fmla="*/ 25 w 54"/>
                  <a:gd name="T7" fmla="*/ 62 h 79"/>
                  <a:gd name="T8" fmla="*/ 53 w 54"/>
                  <a:gd name="T9" fmla="*/ 79 h 79"/>
                  <a:gd name="T10" fmla="*/ 54 w 54"/>
                  <a:gd name="T11" fmla="*/ 57 h 79"/>
                  <a:gd name="T12" fmla="*/ 25 w 54"/>
                  <a:gd name="T13" fmla="*/ 40 h 79"/>
                  <a:gd name="T14" fmla="*/ 29 w 54"/>
                  <a:gd name="T15" fmla="*/ 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79">
                    <a:moveTo>
                      <a:pt x="29" y="7"/>
                    </a:moveTo>
                    <a:lnTo>
                      <a:pt x="0" y="0"/>
                    </a:lnTo>
                    <a:lnTo>
                      <a:pt x="3" y="49"/>
                    </a:lnTo>
                    <a:lnTo>
                      <a:pt x="25" y="62"/>
                    </a:lnTo>
                    <a:lnTo>
                      <a:pt x="53" y="79"/>
                    </a:lnTo>
                    <a:lnTo>
                      <a:pt x="54" y="57"/>
                    </a:lnTo>
                    <a:lnTo>
                      <a:pt x="25" y="40"/>
                    </a:lnTo>
                    <a:lnTo>
                      <a:pt x="29" y="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1" name="Freeform 189">
                <a:extLst>
                  <a:ext uri="{FF2B5EF4-FFF2-40B4-BE49-F238E27FC236}">
                    <a16:creationId xmlns:a16="http://schemas.microsoft.com/office/drawing/2014/main" id="{1F40DAE9-9F37-4E56-8FE5-463F9DE1D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6463" y="5861050"/>
                <a:ext cx="42863" cy="49213"/>
              </a:xfrm>
              <a:custGeom>
                <a:avLst/>
                <a:gdLst>
                  <a:gd name="T0" fmla="*/ 102 w 138"/>
                  <a:gd name="T1" fmla="*/ 142 h 153"/>
                  <a:gd name="T2" fmla="*/ 136 w 138"/>
                  <a:gd name="T3" fmla="*/ 149 h 153"/>
                  <a:gd name="T4" fmla="*/ 138 w 138"/>
                  <a:gd name="T5" fmla="*/ 106 h 153"/>
                  <a:gd name="T6" fmla="*/ 85 w 138"/>
                  <a:gd name="T7" fmla="*/ 81 h 153"/>
                  <a:gd name="T8" fmla="*/ 73 w 138"/>
                  <a:gd name="T9" fmla="*/ 96 h 153"/>
                  <a:gd name="T10" fmla="*/ 62 w 138"/>
                  <a:gd name="T11" fmla="*/ 63 h 153"/>
                  <a:gd name="T12" fmla="*/ 61 w 138"/>
                  <a:gd name="T13" fmla="*/ 36 h 153"/>
                  <a:gd name="T14" fmla="*/ 57 w 138"/>
                  <a:gd name="T15" fmla="*/ 0 h 153"/>
                  <a:gd name="T16" fmla="*/ 36 w 138"/>
                  <a:gd name="T17" fmla="*/ 58 h 153"/>
                  <a:gd name="T18" fmla="*/ 12 w 138"/>
                  <a:gd name="T19" fmla="*/ 38 h 153"/>
                  <a:gd name="T20" fmla="*/ 0 w 138"/>
                  <a:gd name="T21" fmla="*/ 87 h 153"/>
                  <a:gd name="T22" fmla="*/ 31 w 138"/>
                  <a:gd name="T23" fmla="*/ 116 h 153"/>
                  <a:gd name="T24" fmla="*/ 36 w 138"/>
                  <a:gd name="T25" fmla="*/ 83 h 153"/>
                  <a:gd name="T26" fmla="*/ 53 w 138"/>
                  <a:gd name="T27" fmla="*/ 114 h 153"/>
                  <a:gd name="T28" fmla="*/ 56 w 138"/>
                  <a:gd name="T29" fmla="*/ 138 h 153"/>
                  <a:gd name="T30" fmla="*/ 94 w 138"/>
                  <a:gd name="T31" fmla="*/ 153 h 153"/>
                  <a:gd name="T32" fmla="*/ 102 w 138"/>
                  <a:gd name="T33" fmla="*/ 14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8" h="153">
                    <a:moveTo>
                      <a:pt x="102" y="142"/>
                    </a:moveTo>
                    <a:lnTo>
                      <a:pt x="136" y="149"/>
                    </a:lnTo>
                    <a:lnTo>
                      <a:pt x="138" y="106"/>
                    </a:lnTo>
                    <a:lnTo>
                      <a:pt x="85" y="81"/>
                    </a:lnTo>
                    <a:lnTo>
                      <a:pt x="73" y="96"/>
                    </a:lnTo>
                    <a:lnTo>
                      <a:pt x="62" y="63"/>
                    </a:lnTo>
                    <a:lnTo>
                      <a:pt x="61" y="36"/>
                    </a:lnTo>
                    <a:lnTo>
                      <a:pt x="57" y="0"/>
                    </a:lnTo>
                    <a:lnTo>
                      <a:pt x="36" y="58"/>
                    </a:lnTo>
                    <a:lnTo>
                      <a:pt x="12" y="38"/>
                    </a:lnTo>
                    <a:lnTo>
                      <a:pt x="0" y="87"/>
                    </a:lnTo>
                    <a:lnTo>
                      <a:pt x="31" y="116"/>
                    </a:lnTo>
                    <a:lnTo>
                      <a:pt x="36" y="83"/>
                    </a:lnTo>
                    <a:lnTo>
                      <a:pt x="53" y="114"/>
                    </a:lnTo>
                    <a:lnTo>
                      <a:pt x="56" y="138"/>
                    </a:lnTo>
                    <a:lnTo>
                      <a:pt x="94" y="153"/>
                    </a:lnTo>
                    <a:lnTo>
                      <a:pt x="102" y="14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2" name="Freeform 190">
                <a:extLst>
                  <a:ext uri="{FF2B5EF4-FFF2-40B4-BE49-F238E27FC236}">
                    <a16:creationId xmlns:a16="http://schemas.microsoft.com/office/drawing/2014/main" id="{1F4245D3-6D4C-477E-9E70-A2D64A43D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450" y="5924550"/>
                <a:ext cx="31750" cy="28575"/>
              </a:xfrm>
              <a:custGeom>
                <a:avLst/>
                <a:gdLst>
                  <a:gd name="T0" fmla="*/ 29 w 102"/>
                  <a:gd name="T1" fmla="*/ 23 h 92"/>
                  <a:gd name="T2" fmla="*/ 33 w 102"/>
                  <a:gd name="T3" fmla="*/ 6 h 92"/>
                  <a:gd name="T4" fmla="*/ 6 w 102"/>
                  <a:gd name="T5" fmla="*/ 0 h 92"/>
                  <a:gd name="T6" fmla="*/ 0 w 102"/>
                  <a:gd name="T7" fmla="*/ 35 h 92"/>
                  <a:gd name="T8" fmla="*/ 24 w 102"/>
                  <a:gd name="T9" fmla="*/ 72 h 92"/>
                  <a:gd name="T10" fmla="*/ 53 w 102"/>
                  <a:gd name="T11" fmla="*/ 92 h 92"/>
                  <a:gd name="T12" fmla="*/ 62 w 102"/>
                  <a:gd name="T13" fmla="*/ 68 h 92"/>
                  <a:gd name="T14" fmla="*/ 102 w 102"/>
                  <a:gd name="T15" fmla="*/ 81 h 92"/>
                  <a:gd name="T16" fmla="*/ 76 w 102"/>
                  <a:gd name="T17" fmla="*/ 32 h 92"/>
                  <a:gd name="T18" fmla="*/ 29 w 102"/>
                  <a:gd name="T19" fmla="*/ 2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92">
                    <a:moveTo>
                      <a:pt x="29" y="23"/>
                    </a:moveTo>
                    <a:lnTo>
                      <a:pt x="33" y="6"/>
                    </a:lnTo>
                    <a:lnTo>
                      <a:pt x="6" y="0"/>
                    </a:lnTo>
                    <a:lnTo>
                      <a:pt x="0" y="35"/>
                    </a:lnTo>
                    <a:lnTo>
                      <a:pt x="24" y="72"/>
                    </a:lnTo>
                    <a:lnTo>
                      <a:pt x="53" y="92"/>
                    </a:lnTo>
                    <a:lnTo>
                      <a:pt x="62" y="68"/>
                    </a:lnTo>
                    <a:lnTo>
                      <a:pt x="102" y="81"/>
                    </a:lnTo>
                    <a:lnTo>
                      <a:pt x="76" y="32"/>
                    </a:lnTo>
                    <a:lnTo>
                      <a:pt x="29" y="2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3" name="Freeform 191">
                <a:extLst>
                  <a:ext uri="{FF2B5EF4-FFF2-40B4-BE49-F238E27FC236}">
                    <a16:creationId xmlns:a16="http://schemas.microsoft.com/office/drawing/2014/main" id="{321419AD-DD96-4CFA-B005-3FDCEC303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150" y="5768975"/>
                <a:ext cx="12700" cy="9525"/>
              </a:xfrm>
              <a:custGeom>
                <a:avLst/>
                <a:gdLst>
                  <a:gd name="T0" fmla="*/ 0 w 40"/>
                  <a:gd name="T1" fmla="*/ 30 h 30"/>
                  <a:gd name="T2" fmla="*/ 40 w 40"/>
                  <a:gd name="T3" fmla="*/ 6 h 30"/>
                  <a:gd name="T4" fmla="*/ 7 w 40"/>
                  <a:gd name="T5" fmla="*/ 0 h 30"/>
                  <a:gd name="T6" fmla="*/ 0 w 40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0">
                    <a:moveTo>
                      <a:pt x="0" y="30"/>
                    </a:moveTo>
                    <a:lnTo>
                      <a:pt x="40" y="6"/>
                    </a:lnTo>
                    <a:lnTo>
                      <a:pt x="7" y="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4" name="Freeform 192">
                <a:extLst>
                  <a:ext uri="{FF2B5EF4-FFF2-40B4-BE49-F238E27FC236}">
                    <a16:creationId xmlns:a16="http://schemas.microsoft.com/office/drawing/2014/main" id="{A3349C16-AB64-41C3-8C98-140642BE4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9200" y="5764213"/>
                <a:ext cx="19050" cy="17463"/>
              </a:xfrm>
              <a:custGeom>
                <a:avLst/>
                <a:gdLst>
                  <a:gd name="T0" fmla="*/ 23 w 60"/>
                  <a:gd name="T1" fmla="*/ 0 h 56"/>
                  <a:gd name="T2" fmla="*/ 0 w 60"/>
                  <a:gd name="T3" fmla="*/ 13 h 56"/>
                  <a:gd name="T4" fmla="*/ 10 w 60"/>
                  <a:gd name="T5" fmla="*/ 36 h 56"/>
                  <a:gd name="T6" fmla="*/ 33 w 60"/>
                  <a:gd name="T7" fmla="*/ 56 h 56"/>
                  <a:gd name="T8" fmla="*/ 60 w 60"/>
                  <a:gd name="T9" fmla="*/ 49 h 56"/>
                  <a:gd name="T10" fmla="*/ 57 w 60"/>
                  <a:gd name="T11" fmla="*/ 26 h 56"/>
                  <a:gd name="T12" fmla="*/ 40 w 60"/>
                  <a:gd name="T13" fmla="*/ 26 h 56"/>
                  <a:gd name="T14" fmla="*/ 23 w 6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56">
                    <a:moveTo>
                      <a:pt x="23" y="0"/>
                    </a:moveTo>
                    <a:lnTo>
                      <a:pt x="0" y="13"/>
                    </a:lnTo>
                    <a:lnTo>
                      <a:pt x="10" y="36"/>
                    </a:lnTo>
                    <a:lnTo>
                      <a:pt x="33" y="56"/>
                    </a:lnTo>
                    <a:lnTo>
                      <a:pt x="60" y="49"/>
                    </a:lnTo>
                    <a:lnTo>
                      <a:pt x="57" y="26"/>
                    </a:lnTo>
                    <a:lnTo>
                      <a:pt x="40" y="26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5" name="Freeform 193">
                <a:extLst>
                  <a:ext uri="{FF2B5EF4-FFF2-40B4-BE49-F238E27FC236}">
                    <a16:creationId xmlns:a16="http://schemas.microsoft.com/office/drawing/2014/main" id="{0967F745-3C4B-49C4-926E-1546438A9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9838" y="5753100"/>
                <a:ext cx="7938" cy="20638"/>
              </a:xfrm>
              <a:custGeom>
                <a:avLst/>
                <a:gdLst>
                  <a:gd name="T0" fmla="*/ 0 w 27"/>
                  <a:gd name="T1" fmla="*/ 53 h 66"/>
                  <a:gd name="T2" fmla="*/ 6 w 27"/>
                  <a:gd name="T3" fmla="*/ 66 h 66"/>
                  <a:gd name="T4" fmla="*/ 27 w 27"/>
                  <a:gd name="T5" fmla="*/ 30 h 66"/>
                  <a:gd name="T6" fmla="*/ 15 w 27"/>
                  <a:gd name="T7" fmla="*/ 0 h 66"/>
                  <a:gd name="T8" fmla="*/ 10 w 27"/>
                  <a:gd name="T9" fmla="*/ 30 h 66"/>
                  <a:gd name="T10" fmla="*/ 0 w 27"/>
                  <a:gd name="T11" fmla="*/ 5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66">
                    <a:moveTo>
                      <a:pt x="0" y="53"/>
                    </a:moveTo>
                    <a:lnTo>
                      <a:pt x="6" y="66"/>
                    </a:lnTo>
                    <a:lnTo>
                      <a:pt x="27" y="30"/>
                    </a:lnTo>
                    <a:lnTo>
                      <a:pt x="15" y="0"/>
                    </a:lnTo>
                    <a:lnTo>
                      <a:pt x="10" y="30"/>
                    </a:lnTo>
                    <a:lnTo>
                      <a:pt x="0" y="5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6" name="Freeform 194">
                <a:extLst>
                  <a:ext uri="{FF2B5EF4-FFF2-40B4-BE49-F238E27FC236}">
                    <a16:creationId xmlns:a16="http://schemas.microsoft.com/office/drawing/2014/main" id="{BD89BFD4-1D82-40F4-8345-9D8926604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7288" y="5794375"/>
                <a:ext cx="163513" cy="131763"/>
              </a:xfrm>
              <a:custGeom>
                <a:avLst/>
                <a:gdLst>
                  <a:gd name="T0" fmla="*/ 311 w 512"/>
                  <a:gd name="T1" fmla="*/ 251 h 411"/>
                  <a:gd name="T2" fmla="*/ 352 w 512"/>
                  <a:gd name="T3" fmla="*/ 276 h 411"/>
                  <a:gd name="T4" fmla="*/ 349 w 512"/>
                  <a:gd name="T5" fmla="*/ 310 h 411"/>
                  <a:gd name="T6" fmla="*/ 399 w 512"/>
                  <a:gd name="T7" fmla="*/ 335 h 411"/>
                  <a:gd name="T8" fmla="*/ 406 w 512"/>
                  <a:gd name="T9" fmla="*/ 375 h 411"/>
                  <a:gd name="T10" fmla="*/ 429 w 512"/>
                  <a:gd name="T11" fmla="*/ 399 h 411"/>
                  <a:gd name="T12" fmla="*/ 476 w 512"/>
                  <a:gd name="T13" fmla="*/ 411 h 411"/>
                  <a:gd name="T14" fmla="*/ 510 w 512"/>
                  <a:gd name="T15" fmla="*/ 381 h 411"/>
                  <a:gd name="T16" fmla="*/ 512 w 512"/>
                  <a:gd name="T17" fmla="*/ 312 h 411"/>
                  <a:gd name="T18" fmla="*/ 458 w 512"/>
                  <a:gd name="T19" fmla="*/ 302 h 411"/>
                  <a:gd name="T20" fmla="*/ 426 w 512"/>
                  <a:gd name="T21" fmla="*/ 292 h 411"/>
                  <a:gd name="T22" fmla="*/ 385 w 512"/>
                  <a:gd name="T23" fmla="*/ 263 h 411"/>
                  <a:gd name="T24" fmla="*/ 368 w 512"/>
                  <a:gd name="T25" fmla="*/ 240 h 411"/>
                  <a:gd name="T26" fmla="*/ 375 w 512"/>
                  <a:gd name="T27" fmla="*/ 209 h 411"/>
                  <a:gd name="T28" fmla="*/ 358 w 512"/>
                  <a:gd name="T29" fmla="*/ 191 h 411"/>
                  <a:gd name="T30" fmla="*/ 358 w 512"/>
                  <a:gd name="T31" fmla="*/ 154 h 411"/>
                  <a:gd name="T32" fmla="*/ 350 w 512"/>
                  <a:gd name="T33" fmla="*/ 137 h 411"/>
                  <a:gd name="T34" fmla="*/ 261 w 512"/>
                  <a:gd name="T35" fmla="*/ 138 h 411"/>
                  <a:gd name="T36" fmla="*/ 241 w 512"/>
                  <a:gd name="T37" fmla="*/ 115 h 411"/>
                  <a:gd name="T38" fmla="*/ 187 w 512"/>
                  <a:gd name="T39" fmla="*/ 99 h 411"/>
                  <a:gd name="T40" fmla="*/ 160 w 512"/>
                  <a:gd name="T41" fmla="*/ 56 h 411"/>
                  <a:gd name="T42" fmla="*/ 126 w 512"/>
                  <a:gd name="T43" fmla="*/ 10 h 411"/>
                  <a:gd name="T44" fmla="*/ 76 w 512"/>
                  <a:gd name="T45" fmla="*/ 0 h 411"/>
                  <a:gd name="T46" fmla="*/ 53 w 512"/>
                  <a:gd name="T47" fmla="*/ 27 h 411"/>
                  <a:gd name="T48" fmla="*/ 29 w 512"/>
                  <a:gd name="T49" fmla="*/ 30 h 411"/>
                  <a:gd name="T50" fmla="*/ 0 w 512"/>
                  <a:gd name="T51" fmla="*/ 63 h 411"/>
                  <a:gd name="T52" fmla="*/ 40 w 512"/>
                  <a:gd name="T53" fmla="*/ 53 h 411"/>
                  <a:gd name="T54" fmla="*/ 54 w 512"/>
                  <a:gd name="T55" fmla="*/ 47 h 411"/>
                  <a:gd name="T56" fmla="*/ 54 w 512"/>
                  <a:gd name="T57" fmla="*/ 60 h 411"/>
                  <a:gd name="T58" fmla="*/ 157 w 512"/>
                  <a:gd name="T59" fmla="*/ 126 h 411"/>
                  <a:gd name="T60" fmla="*/ 187 w 512"/>
                  <a:gd name="T61" fmla="*/ 155 h 411"/>
                  <a:gd name="T62" fmla="*/ 184 w 512"/>
                  <a:gd name="T63" fmla="*/ 192 h 411"/>
                  <a:gd name="T64" fmla="*/ 198 w 512"/>
                  <a:gd name="T65" fmla="*/ 215 h 411"/>
                  <a:gd name="T66" fmla="*/ 298 w 512"/>
                  <a:gd name="T67" fmla="*/ 224 h 411"/>
                  <a:gd name="T68" fmla="*/ 311 w 512"/>
                  <a:gd name="T69" fmla="*/ 25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2" h="411">
                    <a:moveTo>
                      <a:pt x="311" y="251"/>
                    </a:moveTo>
                    <a:lnTo>
                      <a:pt x="352" y="276"/>
                    </a:lnTo>
                    <a:lnTo>
                      <a:pt x="349" y="310"/>
                    </a:lnTo>
                    <a:lnTo>
                      <a:pt x="399" y="335"/>
                    </a:lnTo>
                    <a:lnTo>
                      <a:pt x="406" y="375"/>
                    </a:lnTo>
                    <a:lnTo>
                      <a:pt x="429" y="399"/>
                    </a:lnTo>
                    <a:lnTo>
                      <a:pt x="476" y="411"/>
                    </a:lnTo>
                    <a:lnTo>
                      <a:pt x="510" y="381"/>
                    </a:lnTo>
                    <a:lnTo>
                      <a:pt x="512" y="312"/>
                    </a:lnTo>
                    <a:lnTo>
                      <a:pt x="458" y="302"/>
                    </a:lnTo>
                    <a:lnTo>
                      <a:pt x="426" y="292"/>
                    </a:lnTo>
                    <a:lnTo>
                      <a:pt x="385" y="263"/>
                    </a:lnTo>
                    <a:lnTo>
                      <a:pt x="368" y="240"/>
                    </a:lnTo>
                    <a:lnTo>
                      <a:pt x="375" y="209"/>
                    </a:lnTo>
                    <a:lnTo>
                      <a:pt x="358" y="191"/>
                    </a:lnTo>
                    <a:lnTo>
                      <a:pt x="358" y="154"/>
                    </a:lnTo>
                    <a:lnTo>
                      <a:pt x="350" y="137"/>
                    </a:lnTo>
                    <a:lnTo>
                      <a:pt x="261" y="138"/>
                    </a:lnTo>
                    <a:lnTo>
                      <a:pt x="241" y="115"/>
                    </a:lnTo>
                    <a:lnTo>
                      <a:pt x="187" y="99"/>
                    </a:lnTo>
                    <a:lnTo>
                      <a:pt x="160" y="56"/>
                    </a:lnTo>
                    <a:lnTo>
                      <a:pt x="126" y="10"/>
                    </a:lnTo>
                    <a:lnTo>
                      <a:pt x="76" y="0"/>
                    </a:lnTo>
                    <a:lnTo>
                      <a:pt x="53" y="27"/>
                    </a:lnTo>
                    <a:lnTo>
                      <a:pt x="29" y="30"/>
                    </a:lnTo>
                    <a:lnTo>
                      <a:pt x="0" y="63"/>
                    </a:lnTo>
                    <a:lnTo>
                      <a:pt x="40" y="53"/>
                    </a:lnTo>
                    <a:lnTo>
                      <a:pt x="54" y="47"/>
                    </a:lnTo>
                    <a:lnTo>
                      <a:pt x="54" y="60"/>
                    </a:lnTo>
                    <a:lnTo>
                      <a:pt x="157" y="126"/>
                    </a:lnTo>
                    <a:lnTo>
                      <a:pt x="187" y="155"/>
                    </a:lnTo>
                    <a:lnTo>
                      <a:pt x="184" y="192"/>
                    </a:lnTo>
                    <a:lnTo>
                      <a:pt x="198" y="215"/>
                    </a:lnTo>
                    <a:lnTo>
                      <a:pt x="298" y="224"/>
                    </a:lnTo>
                    <a:lnTo>
                      <a:pt x="311" y="251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7" name="Freeform 195">
                <a:extLst>
                  <a:ext uri="{FF2B5EF4-FFF2-40B4-BE49-F238E27FC236}">
                    <a16:creationId xmlns:a16="http://schemas.microsoft.com/office/drawing/2014/main" id="{E2B81068-14D4-4545-835B-A83D86DE4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813" y="5797550"/>
                <a:ext cx="31750" cy="30163"/>
              </a:xfrm>
              <a:custGeom>
                <a:avLst/>
                <a:gdLst>
                  <a:gd name="T0" fmla="*/ 68 w 102"/>
                  <a:gd name="T1" fmla="*/ 92 h 92"/>
                  <a:gd name="T2" fmla="*/ 102 w 102"/>
                  <a:gd name="T3" fmla="*/ 72 h 92"/>
                  <a:gd name="T4" fmla="*/ 94 w 102"/>
                  <a:gd name="T5" fmla="*/ 52 h 92"/>
                  <a:gd name="T6" fmla="*/ 60 w 102"/>
                  <a:gd name="T7" fmla="*/ 32 h 92"/>
                  <a:gd name="T8" fmla="*/ 44 w 102"/>
                  <a:gd name="T9" fmla="*/ 0 h 92"/>
                  <a:gd name="T10" fmla="*/ 10 w 102"/>
                  <a:gd name="T11" fmla="*/ 0 h 92"/>
                  <a:gd name="T12" fmla="*/ 0 w 102"/>
                  <a:gd name="T13" fmla="*/ 20 h 92"/>
                  <a:gd name="T14" fmla="*/ 8 w 102"/>
                  <a:gd name="T15" fmla="*/ 43 h 92"/>
                  <a:gd name="T16" fmla="*/ 55 w 102"/>
                  <a:gd name="T17" fmla="*/ 56 h 92"/>
                  <a:gd name="T18" fmla="*/ 45 w 102"/>
                  <a:gd name="T19" fmla="*/ 79 h 92"/>
                  <a:gd name="T20" fmla="*/ 68 w 102"/>
                  <a:gd name="T2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2" h="92">
                    <a:moveTo>
                      <a:pt x="68" y="92"/>
                    </a:moveTo>
                    <a:lnTo>
                      <a:pt x="102" y="72"/>
                    </a:lnTo>
                    <a:lnTo>
                      <a:pt x="94" y="52"/>
                    </a:lnTo>
                    <a:lnTo>
                      <a:pt x="60" y="32"/>
                    </a:lnTo>
                    <a:lnTo>
                      <a:pt x="44" y="0"/>
                    </a:lnTo>
                    <a:lnTo>
                      <a:pt x="10" y="0"/>
                    </a:lnTo>
                    <a:lnTo>
                      <a:pt x="0" y="20"/>
                    </a:lnTo>
                    <a:lnTo>
                      <a:pt x="8" y="43"/>
                    </a:lnTo>
                    <a:lnTo>
                      <a:pt x="55" y="56"/>
                    </a:lnTo>
                    <a:lnTo>
                      <a:pt x="45" y="79"/>
                    </a:lnTo>
                    <a:lnTo>
                      <a:pt x="68" y="9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8" name="Freeform 196">
                <a:extLst>
                  <a:ext uri="{FF2B5EF4-FFF2-40B4-BE49-F238E27FC236}">
                    <a16:creationId xmlns:a16="http://schemas.microsoft.com/office/drawing/2014/main" id="{FED60A3D-C863-4B85-B420-5E40FFEE6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4725" y="5881688"/>
                <a:ext cx="238125" cy="234950"/>
              </a:xfrm>
              <a:custGeom>
                <a:avLst/>
                <a:gdLst>
                  <a:gd name="T0" fmla="*/ 751 w 751"/>
                  <a:gd name="T1" fmla="*/ 287 h 738"/>
                  <a:gd name="T2" fmla="*/ 734 w 751"/>
                  <a:gd name="T3" fmla="*/ 244 h 738"/>
                  <a:gd name="T4" fmla="*/ 691 w 751"/>
                  <a:gd name="T5" fmla="*/ 232 h 738"/>
                  <a:gd name="T6" fmla="*/ 688 w 751"/>
                  <a:gd name="T7" fmla="*/ 267 h 738"/>
                  <a:gd name="T8" fmla="*/ 644 w 751"/>
                  <a:gd name="T9" fmla="*/ 208 h 738"/>
                  <a:gd name="T10" fmla="*/ 634 w 751"/>
                  <a:gd name="T11" fmla="*/ 178 h 738"/>
                  <a:gd name="T12" fmla="*/ 593 w 751"/>
                  <a:gd name="T13" fmla="*/ 123 h 738"/>
                  <a:gd name="T14" fmla="*/ 530 w 751"/>
                  <a:gd name="T15" fmla="*/ 127 h 738"/>
                  <a:gd name="T16" fmla="*/ 413 w 751"/>
                  <a:gd name="T17" fmla="*/ 85 h 738"/>
                  <a:gd name="T18" fmla="*/ 256 w 751"/>
                  <a:gd name="T19" fmla="*/ 0 h 738"/>
                  <a:gd name="T20" fmla="*/ 186 w 751"/>
                  <a:gd name="T21" fmla="*/ 53 h 738"/>
                  <a:gd name="T22" fmla="*/ 93 w 751"/>
                  <a:gd name="T23" fmla="*/ 1 h 738"/>
                  <a:gd name="T24" fmla="*/ 96 w 751"/>
                  <a:gd name="T25" fmla="*/ 63 h 738"/>
                  <a:gd name="T26" fmla="*/ 0 w 751"/>
                  <a:gd name="T27" fmla="*/ 135 h 738"/>
                  <a:gd name="T28" fmla="*/ 41 w 751"/>
                  <a:gd name="T29" fmla="*/ 187 h 738"/>
                  <a:gd name="T30" fmla="*/ 85 w 751"/>
                  <a:gd name="T31" fmla="*/ 246 h 738"/>
                  <a:gd name="T32" fmla="*/ 178 w 751"/>
                  <a:gd name="T33" fmla="*/ 339 h 738"/>
                  <a:gd name="T34" fmla="*/ 163 w 751"/>
                  <a:gd name="T35" fmla="*/ 442 h 738"/>
                  <a:gd name="T36" fmla="*/ 201 w 751"/>
                  <a:gd name="T37" fmla="*/ 574 h 738"/>
                  <a:gd name="T38" fmla="*/ 244 w 751"/>
                  <a:gd name="T39" fmla="*/ 587 h 738"/>
                  <a:gd name="T40" fmla="*/ 303 w 751"/>
                  <a:gd name="T41" fmla="*/ 477 h 738"/>
                  <a:gd name="T42" fmla="*/ 343 w 751"/>
                  <a:gd name="T43" fmla="*/ 527 h 738"/>
                  <a:gd name="T44" fmla="*/ 375 w 751"/>
                  <a:gd name="T45" fmla="*/ 566 h 738"/>
                  <a:gd name="T46" fmla="*/ 416 w 751"/>
                  <a:gd name="T47" fmla="*/ 729 h 738"/>
                  <a:gd name="T48" fmla="*/ 446 w 751"/>
                  <a:gd name="T49" fmla="*/ 738 h 738"/>
                  <a:gd name="T50" fmla="*/ 468 w 751"/>
                  <a:gd name="T51" fmla="*/ 588 h 738"/>
                  <a:gd name="T52" fmla="*/ 548 w 751"/>
                  <a:gd name="T53" fmla="*/ 634 h 738"/>
                  <a:gd name="T54" fmla="*/ 568 w 751"/>
                  <a:gd name="T55" fmla="*/ 704 h 738"/>
                  <a:gd name="T56" fmla="*/ 592 w 751"/>
                  <a:gd name="T57" fmla="*/ 671 h 738"/>
                  <a:gd name="T58" fmla="*/ 639 w 751"/>
                  <a:gd name="T59" fmla="*/ 723 h 738"/>
                  <a:gd name="T60" fmla="*/ 625 w 751"/>
                  <a:gd name="T61" fmla="*/ 666 h 738"/>
                  <a:gd name="T62" fmla="*/ 602 w 751"/>
                  <a:gd name="T63" fmla="*/ 614 h 738"/>
                  <a:gd name="T64" fmla="*/ 611 w 751"/>
                  <a:gd name="T65" fmla="*/ 510 h 738"/>
                  <a:gd name="T66" fmla="*/ 566 w 751"/>
                  <a:gd name="T67" fmla="*/ 421 h 738"/>
                  <a:gd name="T68" fmla="*/ 545 w 751"/>
                  <a:gd name="T69" fmla="*/ 329 h 738"/>
                  <a:gd name="T70" fmla="*/ 588 w 751"/>
                  <a:gd name="T71" fmla="*/ 302 h 738"/>
                  <a:gd name="T72" fmla="*/ 645 w 751"/>
                  <a:gd name="T73" fmla="*/ 341 h 738"/>
                  <a:gd name="T74" fmla="*/ 643 w 751"/>
                  <a:gd name="T75" fmla="*/ 388 h 738"/>
                  <a:gd name="T76" fmla="*/ 679 w 751"/>
                  <a:gd name="T77" fmla="*/ 361 h 738"/>
                  <a:gd name="T78" fmla="*/ 719 w 751"/>
                  <a:gd name="T79" fmla="*/ 341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738">
                    <a:moveTo>
                      <a:pt x="746" y="307"/>
                    </a:moveTo>
                    <a:lnTo>
                      <a:pt x="751" y="287"/>
                    </a:lnTo>
                    <a:lnTo>
                      <a:pt x="738" y="284"/>
                    </a:lnTo>
                    <a:lnTo>
                      <a:pt x="734" y="244"/>
                    </a:lnTo>
                    <a:lnTo>
                      <a:pt x="708" y="224"/>
                    </a:lnTo>
                    <a:lnTo>
                      <a:pt x="691" y="232"/>
                    </a:lnTo>
                    <a:lnTo>
                      <a:pt x="704" y="271"/>
                    </a:lnTo>
                    <a:lnTo>
                      <a:pt x="688" y="267"/>
                    </a:lnTo>
                    <a:lnTo>
                      <a:pt x="658" y="255"/>
                    </a:lnTo>
                    <a:lnTo>
                      <a:pt x="644" y="208"/>
                    </a:lnTo>
                    <a:lnTo>
                      <a:pt x="614" y="202"/>
                    </a:lnTo>
                    <a:lnTo>
                      <a:pt x="634" y="178"/>
                    </a:lnTo>
                    <a:lnTo>
                      <a:pt x="604" y="166"/>
                    </a:lnTo>
                    <a:lnTo>
                      <a:pt x="593" y="123"/>
                    </a:lnTo>
                    <a:lnTo>
                      <a:pt x="554" y="129"/>
                    </a:lnTo>
                    <a:lnTo>
                      <a:pt x="530" y="127"/>
                    </a:lnTo>
                    <a:lnTo>
                      <a:pt x="489" y="84"/>
                    </a:lnTo>
                    <a:lnTo>
                      <a:pt x="413" y="85"/>
                    </a:lnTo>
                    <a:lnTo>
                      <a:pt x="337" y="59"/>
                    </a:lnTo>
                    <a:lnTo>
                      <a:pt x="256" y="0"/>
                    </a:lnTo>
                    <a:lnTo>
                      <a:pt x="206" y="20"/>
                    </a:lnTo>
                    <a:lnTo>
                      <a:pt x="186" y="53"/>
                    </a:lnTo>
                    <a:lnTo>
                      <a:pt x="139" y="50"/>
                    </a:lnTo>
                    <a:lnTo>
                      <a:pt x="93" y="1"/>
                    </a:lnTo>
                    <a:lnTo>
                      <a:pt x="89" y="14"/>
                    </a:lnTo>
                    <a:lnTo>
                      <a:pt x="96" y="63"/>
                    </a:lnTo>
                    <a:lnTo>
                      <a:pt x="30" y="135"/>
                    </a:lnTo>
                    <a:lnTo>
                      <a:pt x="0" y="135"/>
                    </a:lnTo>
                    <a:lnTo>
                      <a:pt x="1" y="178"/>
                    </a:lnTo>
                    <a:lnTo>
                      <a:pt x="41" y="187"/>
                    </a:lnTo>
                    <a:lnTo>
                      <a:pt x="65" y="263"/>
                    </a:lnTo>
                    <a:lnTo>
                      <a:pt x="85" y="246"/>
                    </a:lnTo>
                    <a:lnTo>
                      <a:pt x="128" y="263"/>
                    </a:lnTo>
                    <a:lnTo>
                      <a:pt x="178" y="339"/>
                    </a:lnTo>
                    <a:lnTo>
                      <a:pt x="193" y="409"/>
                    </a:lnTo>
                    <a:lnTo>
                      <a:pt x="163" y="442"/>
                    </a:lnTo>
                    <a:lnTo>
                      <a:pt x="167" y="511"/>
                    </a:lnTo>
                    <a:lnTo>
                      <a:pt x="201" y="574"/>
                    </a:lnTo>
                    <a:lnTo>
                      <a:pt x="227" y="560"/>
                    </a:lnTo>
                    <a:lnTo>
                      <a:pt x="244" y="587"/>
                    </a:lnTo>
                    <a:lnTo>
                      <a:pt x="261" y="500"/>
                    </a:lnTo>
                    <a:lnTo>
                      <a:pt x="303" y="477"/>
                    </a:lnTo>
                    <a:lnTo>
                      <a:pt x="311" y="524"/>
                    </a:lnTo>
                    <a:lnTo>
                      <a:pt x="343" y="527"/>
                    </a:lnTo>
                    <a:lnTo>
                      <a:pt x="351" y="553"/>
                    </a:lnTo>
                    <a:lnTo>
                      <a:pt x="375" y="566"/>
                    </a:lnTo>
                    <a:lnTo>
                      <a:pt x="399" y="688"/>
                    </a:lnTo>
                    <a:lnTo>
                      <a:pt x="416" y="729"/>
                    </a:lnTo>
                    <a:lnTo>
                      <a:pt x="432" y="719"/>
                    </a:lnTo>
                    <a:lnTo>
                      <a:pt x="446" y="738"/>
                    </a:lnTo>
                    <a:lnTo>
                      <a:pt x="435" y="672"/>
                    </a:lnTo>
                    <a:lnTo>
                      <a:pt x="468" y="588"/>
                    </a:lnTo>
                    <a:lnTo>
                      <a:pt x="514" y="572"/>
                    </a:lnTo>
                    <a:lnTo>
                      <a:pt x="548" y="634"/>
                    </a:lnTo>
                    <a:lnTo>
                      <a:pt x="572" y="687"/>
                    </a:lnTo>
                    <a:lnTo>
                      <a:pt x="568" y="704"/>
                    </a:lnTo>
                    <a:lnTo>
                      <a:pt x="598" y="703"/>
                    </a:lnTo>
                    <a:lnTo>
                      <a:pt x="592" y="671"/>
                    </a:lnTo>
                    <a:lnTo>
                      <a:pt x="615" y="676"/>
                    </a:lnTo>
                    <a:lnTo>
                      <a:pt x="639" y="723"/>
                    </a:lnTo>
                    <a:lnTo>
                      <a:pt x="675" y="703"/>
                    </a:lnTo>
                    <a:lnTo>
                      <a:pt x="625" y="666"/>
                    </a:lnTo>
                    <a:lnTo>
                      <a:pt x="635" y="643"/>
                    </a:lnTo>
                    <a:lnTo>
                      <a:pt x="602" y="614"/>
                    </a:lnTo>
                    <a:lnTo>
                      <a:pt x="617" y="567"/>
                    </a:lnTo>
                    <a:lnTo>
                      <a:pt x="611" y="510"/>
                    </a:lnTo>
                    <a:lnTo>
                      <a:pt x="596" y="465"/>
                    </a:lnTo>
                    <a:lnTo>
                      <a:pt x="566" y="421"/>
                    </a:lnTo>
                    <a:lnTo>
                      <a:pt x="573" y="362"/>
                    </a:lnTo>
                    <a:lnTo>
                      <a:pt x="545" y="329"/>
                    </a:lnTo>
                    <a:lnTo>
                      <a:pt x="548" y="309"/>
                    </a:lnTo>
                    <a:lnTo>
                      <a:pt x="588" y="302"/>
                    </a:lnTo>
                    <a:lnTo>
                      <a:pt x="592" y="322"/>
                    </a:lnTo>
                    <a:lnTo>
                      <a:pt x="645" y="341"/>
                    </a:lnTo>
                    <a:lnTo>
                      <a:pt x="619" y="351"/>
                    </a:lnTo>
                    <a:lnTo>
                      <a:pt x="643" y="388"/>
                    </a:lnTo>
                    <a:lnTo>
                      <a:pt x="652" y="388"/>
                    </a:lnTo>
                    <a:lnTo>
                      <a:pt x="679" y="361"/>
                    </a:lnTo>
                    <a:lnTo>
                      <a:pt x="692" y="338"/>
                    </a:lnTo>
                    <a:lnTo>
                      <a:pt x="719" y="341"/>
                    </a:lnTo>
                    <a:lnTo>
                      <a:pt x="746" y="30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9" name="Freeform 197">
                <a:extLst>
                  <a:ext uri="{FF2B5EF4-FFF2-40B4-BE49-F238E27FC236}">
                    <a16:creationId xmlns:a16="http://schemas.microsoft.com/office/drawing/2014/main" id="{808B5405-55C3-492E-9323-BEBDE6B1F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4113" y="6115050"/>
                <a:ext cx="20638" cy="33338"/>
              </a:xfrm>
              <a:custGeom>
                <a:avLst/>
                <a:gdLst>
                  <a:gd name="T0" fmla="*/ 47 w 64"/>
                  <a:gd name="T1" fmla="*/ 10 h 106"/>
                  <a:gd name="T2" fmla="*/ 10 w 64"/>
                  <a:gd name="T3" fmla="*/ 0 h 106"/>
                  <a:gd name="T4" fmla="*/ 0 w 64"/>
                  <a:gd name="T5" fmla="*/ 41 h 106"/>
                  <a:gd name="T6" fmla="*/ 14 w 64"/>
                  <a:gd name="T7" fmla="*/ 101 h 106"/>
                  <a:gd name="T8" fmla="*/ 50 w 64"/>
                  <a:gd name="T9" fmla="*/ 106 h 106"/>
                  <a:gd name="T10" fmla="*/ 60 w 64"/>
                  <a:gd name="T11" fmla="*/ 83 h 106"/>
                  <a:gd name="T12" fmla="*/ 47 w 64"/>
                  <a:gd name="T13" fmla="*/ 47 h 106"/>
                  <a:gd name="T14" fmla="*/ 64 w 64"/>
                  <a:gd name="T15" fmla="*/ 44 h 106"/>
                  <a:gd name="T16" fmla="*/ 47 w 64"/>
                  <a:gd name="T17" fmla="*/ 1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106">
                    <a:moveTo>
                      <a:pt x="47" y="10"/>
                    </a:moveTo>
                    <a:lnTo>
                      <a:pt x="10" y="0"/>
                    </a:lnTo>
                    <a:lnTo>
                      <a:pt x="0" y="41"/>
                    </a:lnTo>
                    <a:lnTo>
                      <a:pt x="14" y="101"/>
                    </a:lnTo>
                    <a:lnTo>
                      <a:pt x="50" y="106"/>
                    </a:lnTo>
                    <a:lnTo>
                      <a:pt x="60" y="83"/>
                    </a:lnTo>
                    <a:lnTo>
                      <a:pt x="47" y="47"/>
                    </a:lnTo>
                    <a:lnTo>
                      <a:pt x="64" y="44"/>
                    </a:lnTo>
                    <a:lnTo>
                      <a:pt x="47" y="1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0" name="Freeform 198">
                <a:extLst>
                  <a:ext uri="{FF2B5EF4-FFF2-40B4-BE49-F238E27FC236}">
                    <a16:creationId xmlns:a16="http://schemas.microsoft.com/office/drawing/2014/main" id="{ED2E1CC1-A5BA-432A-85AC-6F23C944C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1400" y="6064250"/>
                <a:ext cx="6350" cy="12700"/>
              </a:xfrm>
              <a:custGeom>
                <a:avLst/>
                <a:gdLst>
                  <a:gd name="T0" fmla="*/ 0 w 18"/>
                  <a:gd name="T1" fmla="*/ 13 h 43"/>
                  <a:gd name="T2" fmla="*/ 18 w 18"/>
                  <a:gd name="T3" fmla="*/ 43 h 43"/>
                  <a:gd name="T4" fmla="*/ 13 w 18"/>
                  <a:gd name="T5" fmla="*/ 0 h 43"/>
                  <a:gd name="T6" fmla="*/ 0 w 18"/>
                  <a:gd name="T7" fmla="*/ 1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13"/>
                    </a:moveTo>
                    <a:lnTo>
                      <a:pt x="18" y="43"/>
                    </a:lnTo>
                    <a:lnTo>
                      <a:pt x="13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1" name="Freeform 199">
                <a:extLst>
                  <a:ext uri="{FF2B5EF4-FFF2-40B4-BE49-F238E27FC236}">
                    <a16:creationId xmlns:a16="http://schemas.microsoft.com/office/drawing/2014/main" id="{C4D716E0-BCE0-4AF5-8539-06C8CBCD9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563" y="5988050"/>
                <a:ext cx="17463" cy="11113"/>
              </a:xfrm>
              <a:custGeom>
                <a:avLst/>
                <a:gdLst>
                  <a:gd name="T0" fmla="*/ 51 w 57"/>
                  <a:gd name="T1" fmla="*/ 0 h 37"/>
                  <a:gd name="T2" fmla="*/ 14 w 57"/>
                  <a:gd name="T3" fmla="*/ 21 h 37"/>
                  <a:gd name="T4" fmla="*/ 0 w 57"/>
                  <a:gd name="T5" fmla="*/ 31 h 37"/>
                  <a:gd name="T6" fmla="*/ 24 w 57"/>
                  <a:gd name="T7" fmla="*/ 37 h 37"/>
                  <a:gd name="T8" fmla="*/ 57 w 57"/>
                  <a:gd name="T9" fmla="*/ 17 h 37"/>
                  <a:gd name="T10" fmla="*/ 51 w 5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37">
                    <a:moveTo>
                      <a:pt x="51" y="0"/>
                    </a:moveTo>
                    <a:lnTo>
                      <a:pt x="14" y="21"/>
                    </a:lnTo>
                    <a:lnTo>
                      <a:pt x="0" y="31"/>
                    </a:lnTo>
                    <a:lnTo>
                      <a:pt x="24" y="37"/>
                    </a:lnTo>
                    <a:lnTo>
                      <a:pt x="57" y="17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2" name="Freeform 200">
                <a:extLst>
                  <a:ext uri="{FF2B5EF4-FFF2-40B4-BE49-F238E27FC236}">
                    <a16:creationId xmlns:a16="http://schemas.microsoft.com/office/drawing/2014/main" id="{5110EB8B-1DEE-4DE8-8545-1A029341B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3163" y="6005513"/>
                <a:ext cx="7938" cy="9525"/>
              </a:xfrm>
              <a:custGeom>
                <a:avLst/>
                <a:gdLst>
                  <a:gd name="T0" fmla="*/ 4 w 24"/>
                  <a:gd name="T1" fmla="*/ 27 h 27"/>
                  <a:gd name="T2" fmla="*/ 24 w 24"/>
                  <a:gd name="T3" fmla="*/ 10 h 27"/>
                  <a:gd name="T4" fmla="*/ 0 w 24"/>
                  <a:gd name="T5" fmla="*/ 0 h 27"/>
                  <a:gd name="T6" fmla="*/ 4 w 24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7">
                    <a:moveTo>
                      <a:pt x="4" y="27"/>
                    </a:moveTo>
                    <a:lnTo>
                      <a:pt x="24" y="10"/>
                    </a:lnTo>
                    <a:lnTo>
                      <a:pt x="0" y="0"/>
                    </a:lnTo>
                    <a:lnTo>
                      <a:pt x="4" y="2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3" name="Freeform 201">
                <a:extLst>
                  <a:ext uri="{FF2B5EF4-FFF2-40B4-BE49-F238E27FC236}">
                    <a16:creationId xmlns:a16="http://schemas.microsoft.com/office/drawing/2014/main" id="{608817A2-BA75-41E8-8EF5-27732DD9A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588" y="5951538"/>
                <a:ext cx="12700" cy="11113"/>
              </a:xfrm>
              <a:custGeom>
                <a:avLst/>
                <a:gdLst>
                  <a:gd name="T0" fmla="*/ 7 w 36"/>
                  <a:gd name="T1" fmla="*/ 37 h 37"/>
                  <a:gd name="T2" fmla="*/ 36 w 36"/>
                  <a:gd name="T3" fmla="*/ 10 h 37"/>
                  <a:gd name="T4" fmla="*/ 16 w 36"/>
                  <a:gd name="T5" fmla="*/ 0 h 37"/>
                  <a:gd name="T6" fmla="*/ 0 w 36"/>
                  <a:gd name="T7" fmla="*/ 27 h 37"/>
                  <a:gd name="T8" fmla="*/ 7 w 36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7">
                    <a:moveTo>
                      <a:pt x="7" y="37"/>
                    </a:moveTo>
                    <a:lnTo>
                      <a:pt x="36" y="10"/>
                    </a:lnTo>
                    <a:lnTo>
                      <a:pt x="16" y="0"/>
                    </a:lnTo>
                    <a:lnTo>
                      <a:pt x="0" y="27"/>
                    </a:lnTo>
                    <a:lnTo>
                      <a:pt x="7" y="3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4" name="Freeform 202">
                <a:extLst>
                  <a:ext uri="{FF2B5EF4-FFF2-40B4-BE49-F238E27FC236}">
                    <a16:creationId xmlns:a16="http://schemas.microsoft.com/office/drawing/2014/main" id="{10D3DB9B-871C-4CA6-8CEE-6F96AEA54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813" y="5957888"/>
                <a:ext cx="14288" cy="22225"/>
              </a:xfrm>
              <a:custGeom>
                <a:avLst/>
                <a:gdLst>
                  <a:gd name="T0" fmla="*/ 20 w 42"/>
                  <a:gd name="T1" fmla="*/ 0 h 69"/>
                  <a:gd name="T2" fmla="*/ 0 w 42"/>
                  <a:gd name="T3" fmla="*/ 13 h 69"/>
                  <a:gd name="T4" fmla="*/ 15 w 42"/>
                  <a:gd name="T5" fmla="*/ 36 h 69"/>
                  <a:gd name="T6" fmla="*/ 15 w 42"/>
                  <a:gd name="T7" fmla="*/ 69 h 69"/>
                  <a:gd name="T8" fmla="*/ 42 w 42"/>
                  <a:gd name="T9" fmla="*/ 45 h 69"/>
                  <a:gd name="T10" fmla="*/ 41 w 42"/>
                  <a:gd name="T11" fmla="*/ 22 h 69"/>
                  <a:gd name="T12" fmla="*/ 20 w 42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69">
                    <a:moveTo>
                      <a:pt x="20" y="0"/>
                    </a:moveTo>
                    <a:lnTo>
                      <a:pt x="0" y="13"/>
                    </a:lnTo>
                    <a:lnTo>
                      <a:pt x="15" y="36"/>
                    </a:lnTo>
                    <a:lnTo>
                      <a:pt x="15" y="69"/>
                    </a:lnTo>
                    <a:lnTo>
                      <a:pt x="42" y="45"/>
                    </a:lnTo>
                    <a:lnTo>
                      <a:pt x="41" y="2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5" name="Freeform 203">
                <a:extLst>
                  <a:ext uri="{FF2B5EF4-FFF2-40B4-BE49-F238E27FC236}">
                    <a16:creationId xmlns:a16="http://schemas.microsoft.com/office/drawing/2014/main" id="{2B2F1D55-7264-468B-B072-57312E55F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4925" y="5991225"/>
                <a:ext cx="9525" cy="19050"/>
              </a:xfrm>
              <a:custGeom>
                <a:avLst/>
                <a:gdLst>
                  <a:gd name="T0" fmla="*/ 11 w 30"/>
                  <a:gd name="T1" fmla="*/ 60 h 60"/>
                  <a:gd name="T2" fmla="*/ 27 w 30"/>
                  <a:gd name="T3" fmla="*/ 40 h 60"/>
                  <a:gd name="T4" fmla="*/ 30 w 30"/>
                  <a:gd name="T5" fmla="*/ 10 h 60"/>
                  <a:gd name="T6" fmla="*/ 13 w 30"/>
                  <a:gd name="T7" fmla="*/ 0 h 60"/>
                  <a:gd name="T8" fmla="*/ 0 w 30"/>
                  <a:gd name="T9" fmla="*/ 10 h 60"/>
                  <a:gd name="T10" fmla="*/ 0 w 30"/>
                  <a:gd name="T11" fmla="*/ 50 h 60"/>
                  <a:gd name="T12" fmla="*/ 11 w 30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0">
                    <a:moveTo>
                      <a:pt x="11" y="60"/>
                    </a:moveTo>
                    <a:lnTo>
                      <a:pt x="27" y="40"/>
                    </a:lnTo>
                    <a:lnTo>
                      <a:pt x="30" y="10"/>
                    </a:lnTo>
                    <a:lnTo>
                      <a:pt x="13" y="0"/>
                    </a:lnTo>
                    <a:lnTo>
                      <a:pt x="0" y="10"/>
                    </a:lnTo>
                    <a:lnTo>
                      <a:pt x="0" y="50"/>
                    </a:lnTo>
                    <a:lnTo>
                      <a:pt x="11" y="6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6" name="Freeform 204">
                <a:extLst>
                  <a:ext uri="{FF2B5EF4-FFF2-40B4-BE49-F238E27FC236}">
                    <a16:creationId xmlns:a16="http://schemas.microsoft.com/office/drawing/2014/main" id="{64701DF9-C76F-4A6B-BFD6-490FA9247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275" y="6022975"/>
                <a:ext cx="19050" cy="19050"/>
              </a:xfrm>
              <a:custGeom>
                <a:avLst/>
                <a:gdLst>
                  <a:gd name="T0" fmla="*/ 57 w 57"/>
                  <a:gd name="T1" fmla="*/ 35 h 59"/>
                  <a:gd name="T2" fmla="*/ 40 w 57"/>
                  <a:gd name="T3" fmla="*/ 0 h 59"/>
                  <a:gd name="T4" fmla="*/ 7 w 57"/>
                  <a:gd name="T5" fmla="*/ 10 h 59"/>
                  <a:gd name="T6" fmla="*/ 0 w 57"/>
                  <a:gd name="T7" fmla="*/ 26 h 59"/>
                  <a:gd name="T8" fmla="*/ 7 w 57"/>
                  <a:gd name="T9" fmla="*/ 53 h 59"/>
                  <a:gd name="T10" fmla="*/ 40 w 57"/>
                  <a:gd name="T11" fmla="*/ 59 h 59"/>
                  <a:gd name="T12" fmla="*/ 57 w 57"/>
                  <a:gd name="T13" fmla="*/ 3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59">
                    <a:moveTo>
                      <a:pt x="57" y="35"/>
                    </a:moveTo>
                    <a:lnTo>
                      <a:pt x="40" y="0"/>
                    </a:lnTo>
                    <a:lnTo>
                      <a:pt x="7" y="10"/>
                    </a:lnTo>
                    <a:lnTo>
                      <a:pt x="0" y="26"/>
                    </a:lnTo>
                    <a:lnTo>
                      <a:pt x="7" y="53"/>
                    </a:lnTo>
                    <a:lnTo>
                      <a:pt x="40" y="59"/>
                    </a:lnTo>
                    <a:lnTo>
                      <a:pt x="57" y="35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7" name="Freeform 206">
                <a:extLst>
                  <a:ext uri="{FF2B5EF4-FFF2-40B4-BE49-F238E27FC236}">
                    <a16:creationId xmlns:a16="http://schemas.microsoft.com/office/drawing/2014/main" id="{90E1AE3D-46B1-4866-9C23-1B1B0EE7F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088" y="6049963"/>
                <a:ext cx="11113" cy="19050"/>
              </a:xfrm>
              <a:custGeom>
                <a:avLst/>
                <a:gdLst>
                  <a:gd name="T0" fmla="*/ 9 w 33"/>
                  <a:gd name="T1" fmla="*/ 0 h 60"/>
                  <a:gd name="T2" fmla="*/ 0 w 33"/>
                  <a:gd name="T3" fmla="*/ 44 h 60"/>
                  <a:gd name="T4" fmla="*/ 3 w 33"/>
                  <a:gd name="T5" fmla="*/ 60 h 60"/>
                  <a:gd name="T6" fmla="*/ 33 w 33"/>
                  <a:gd name="T7" fmla="*/ 43 h 60"/>
                  <a:gd name="T8" fmla="*/ 25 w 33"/>
                  <a:gd name="T9" fmla="*/ 20 h 60"/>
                  <a:gd name="T10" fmla="*/ 9 w 33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60">
                    <a:moveTo>
                      <a:pt x="9" y="0"/>
                    </a:moveTo>
                    <a:lnTo>
                      <a:pt x="0" y="44"/>
                    </a:lnTo>
                    <a:lnTo>
                      <a:pt x="3" y="60"/>
                    </a:lnTo>
                    <a:lnTo>
                      <a:pt x="33" y="43"/>
                    </a:lnTo>
                    <a:lnTo>
                      <a:pt x="25" y="2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8" name="Freeform 207">
                <a:extLst>
                  <a:ext uri="{FF2B5EF4-FFF2-40B4-BE49-F238E27FC236}">
                    <a16:creationId xmlns:a16="http://schemas.microsoft.com/office/drawing/2014/main" id="{1B8E6168-363D-4505-B677-FFB4623FE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638" y="6057900"/>
                <a:ext cx="26988" cy="30163"/>
              </a:xfrm>
              <a:custGeom>
                <a:avLst/>
                <a:gdLst>
                  <a:gd name="T0" fmla="*/ 15 w 87"/>
                  <a:gd name="T1" fmla="*/ 89 h 95"/>
                  <a:gd name="T2" fmla="*/ 35 w 87"/>
                  <a:gd name="T3" fmla="*/ 95 h 95"/>
                  <a:gd name="T4" fmla="*/ 57 w 87"/>
                  <a:gd name="T5" fmla="*/ 82 h 95"/>
                  <a:gd name="T6" fmla="*/ 87 w 87"/>
                  <a:gd name="T7" fmla="*/ 29 h 95"/>
                  <a:gd name="T8" fmla="*/ 50 w 87"/>
                  <a:gd name="T9" fmla="*/ 0 h 95"/>
                  <a:gd name="T10" fmla="*/ 47 w 87"/>
                  <a:gd name="T11" fmla="*/ 16 h 95"/>
                  <a:gd name="T12" fmla="*/ 60 w 87"/>
                  <a:gd name="T13" fmla="*/ 39 h 95"/>
                  <a:gd name="T14" fmla="*/ 47 w 87"/>
                  <a:gd name="T15" fmla="*/ 39 h 95"/>
                  <a:gd name="T16" fmla="*/ 13 w 87"/>
                  <a:gd name="T17" fmla="*/ 36 h 95"/>
                  <a:gd name="T18" fmla="*/ 3 w 87"/>
                  <a:gd name="T19" fmla="*/ 46 h 95"/>
                  <a:gd name="T20" fmla="*/ 27 w 87"/>
                  <a:gd name="T21" fmla="*/ 62 h 95"/>
                  <a:gd name="T22" fmla="*/ 0 w 87"/>
                  <a:gd name="T23" fmla="*/ 70 h 95"/>
                  <a:gd name="T24" fmla="*/ 15 w 87"/>
                  <a:gd name="T25" fmla="*/ 8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95">
                    <a:moveTo>
                      <a:pt x="15" y="89"/>
                    </a:moveTo>
                    <a:lnTo>
                      <a:pt x="35" y="95"/>
                    </a:lnTo>
                    <a:lnTo>
                      <a:pt x="57" y="82"/>
                    </a:lnTo>
                    <a:lnTo>
                      <a:pt x="87" y="29"/>
                    </a:lnTo>
                    <a:lnTo>
                      <a:pt x="50" y="0"/>
                    </a:lnTo>
                    <a:lnTo>
                      <a:pt x="47" y="16"/>
                    </a:lnTo>
                    <a:lnTo>
                      <a:pt x="60" y="39"/>
                    </a:lnTo>
                    <a:lnTo>
                      <a:pt x="47" y="39"/>
                    </a:lnTo>
                    <a:lnTo>
                      <a:pt x="13" y="36"/>
                    </a:lnTo>
                    <a:lnTo>
                      <a:pt x="3" y="46"/>
                    </a:lnTo>
                    <a:lnTo>
                      <a:pt x="27" y="62"/>
                    </a:lnTo>
                    <a:lnTo>
                      <a:pt x="0" y="70"/>
                    </a:lnTo>
                    <a:lnTo>
                      <a:pt x="15" y="8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9" name="Freeform 208">
                <a:extLst>
                  <a:ext uri="{FF2B5EF4-FFF2-40B4-BE49-F238E27FC236}">
                    <a16:creationId xmlns:a16="http://schemas.microsoft.com/office/drawing/2014/main" id="{BDA8C801-571E-46A8-9384-5DC4ED9E1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3975" y="5918200"/>
                <a:ext cx="36513" cy="47625"/>
              </a:xfrm>
              <a:custGeom>
                <a:avLst/>
                <a:gdLst>
                  <a:gd name="T0" fmla="*/ 111 w 118"/>
                  <a:gd name="T1" fmla="*/ 131 h 151"/>
                  <a:gd name="T2" fmla="*/ 107 w 118"/>
                  <a:gd name="T3" fmla="*/ 89 h 151"/>
                  <a:gd name="T4" fmla="*/ 87 w 118"/>
                  <a:gd name="T5" fmla="*/ 69 h 151"/>
                  <a:gd name="T6" fmla="*/ 87 w 118"/>
                  <a:gd name="T7" fmla="*/ 49 h 151"/>
                  <a:gd name="T8" fmla="*/ 57 w 118"/>
                  <a:gd name="T9" fmla="*/ 29 h 151"/>
                  <a:gd name="T10" fmla="*/ 43 w 118"/>
                  <a:gd name="T11" fmla="*/ 32 h 151"/>
                  <a:gd name="T12" fmla="*/ 27 w 118"/>
                  <a:gd name="T13" fmla="*/ 0 h 151"/>
                  <a:gd name="T14" fmla="*/ 10 w 118"/>
                  <a:gd name="T15" fmla="*/ 13 h 151"/>
                  <a:gd name="T16" fmla="*/ 0 w 118"/>
                  <a:gd name="T17" fmla="*/ 50 h 151"/>
                  <a:gd name="T18" fmla="*/ 24 w 118"/>
                  <a:gd name="T19" fmla="*/ 75 h 151"/>
                  <a:gd name="T20" fmla="*/ 61 w 118"/>
                  <a:gd name="T21" fmla="*/ 89 h 151"/>
                  <a:gd name="T22" fmla="*/ 61 w 118"/>
                  <a:gd name="T23" fmla="*/ 122 h 151"/>
                  <a:gd name="T24" fmla="*/ 98 w 118"/>
                  <a:gd name="T25" fmla="*/ 151 h 151"/>
                  <a:gd name="T26" fmla="*/ 118 w 118"/>
                  <a:gd name="T27" fmla="*/ 148 h 151"/>
                  <a:gd name="T28" fmla="*/ 111 w 118"/>
                  <a:gd name="T29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" h="151">
                    <a:moveTo>
                      <a:pt x="111" y="131"/>
                    </a:moveTo>
                    <a:lnTo>
                      <a:pt x="107" y="89"/>
                    </a:lnTo>
                    <a:lnTo>
                      <a:pt x="87" y="69"/>
                    </a:lnTo>
                    <a:lnTo>
                      <a:pt x="87" y="49"/>
                    </a:lnTo>
                    <a:lnTo>
                      <a:pt x="57" y="29"/>
                    </a:lnTo>
                    <a:lnTo>
                      <a:pt x="43" y="32"/>
                    </a:lnTo>
                    <a:lnTo>
                      <a:pt x="27" y="0"/>
                    </a:lnTo>
                    <a:lnTo>
                      <a:pt x="10" y="13"/>
                    </a:lnTo>
                    <a:lnTo>
                      <a:pt x="0" y="50"/>
                    </a:lnTo>
                    <a:lnTo>
                      <a:pt x="24" y="75"/>
                    </a:lnTo>
                    <a:lnTo>
                      <a:pt x="61" y="89"/>
                    </a:lnTo>
                    <a:lnTo>
                      <a:pt x="61" y="122"/>
                    </a:lnTo>
                    <a:lnTo>
                      <a:pt x="98" y="151"/>
                    </a:lnTo>
                    <a:lnTo>
                      <a:pt x="118" y="148"/>
                    </a:lnTo>
                    <a:lnTo>
                      <a:pt x="111" y="131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0" name="Freeform 209">
                <a:extLst>
                  <a:ext uri="{FF2B5EF4-FFF2-40B4-BE49-F238E27FC236}">
                    <a16:creationId xmlns:a16="http://schemas.microsoft.com/office/drawing/2014/main" id="{123700E4-11FC-4C21-B07B-3441BA58B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8900" y="5969000"/>
                <a:ext cx="23813" cy="15875"/>
              </a:xfrm>
              <a:custGeom>
                <a:avLst/>
                <a:gdLst>
                  <a:gd name="T0" fmla="*/ 71 w 74"/>
                  <a:gd name="T1" fmla="*/ 39 h 49"/>
                  <a:gd name="T2" fmla="*/ 74 w 74"/>
                  <a:gd name="T3" fmla="*/ 13 h 49"/>
                  <a:gd name="T4" fmla="*/ 50 w 74"/>
                  <a:gd name="T5" fmla="*/ 0 h 49"/>
                  <a:gd name="T6" fmla="*/ 17 w 74"/>
                  <a:gd name="T7" fmla="*/ 0 h 49"/>
                  <a:gd name="T8" fmla="*/ 0 w 74"/>
                  <a:gd name="T9" fmla="*/ 10 h 49"/>
                  <a:gd name="T10" fmla="*/ 44 w 74"/>
                  <a:gd name="T11" fmla="*/ 49 h 49"/>
                  <a:gd name="T12" fmla="*/ 71 w 74"/>
                  <a:gd name="T13" fmla="*/ 3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49">
                    <a:moveTo>
                      <a:pt x="71" y="39"/>
                    </a:moveTo>
                    <a:lnTo>
                      <a:pt x="74" y="13"/>
                    </a:lnTo>
                    <a:lnTo>
                      <a:pt x="50" y="0"/>
                    </a:lnTo>
                    <a:lnTo>
                      <a:pt x="17" y="0"/>
                    </a:lnTo>
                    <a:lnTo>
                      <a:pt x="0" y="10"/>
                    </a:lnTo>
                    <a:lnTo>
                      <a:pt x="44" y="49"/>
                    </a:lnTo>
                    <a:lnTo>
                      <a:pt x="71" y="3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1" name="Freeform 210">
                <a:extLst>
                  <a:ext uri="{FF2B5EF4-FFF2-40B4-BE49-F238E27FC236}">
                    <a16:creationId xmlns:a16="http://schemas.microsoft.com/office/drawing/2014/main" id="{26D7AC92-F9B9-4EFD-8DE2-204E6F2A5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5888" y="5983288"/>
                <a:ext cx="19050" cy="11113"/>
              </a:xfrm>
              <a:custGeom>
                <a:avLst/>
                <a:gdLst>
                  <a:gd name="T0" fmla="*/ 0 w 60"/>
                  <a:gd name="T1" fmla="*/ 30 h 36"/>
                  <a:gd name="T2" fmla="*/ 30 w 60"/>
                  <a:gd name="T3" fmla="*/ 36 h 36"/>
                  <a:gd name="T4" fmla="*/ 60 w 60"/>
                  <a:gd name="T5" fmla="*/ 19 h 36"/>
                  <a:gd name="T6" fmla="*/ 60 w 60"/>
                  <a:gd name="T7" fmla="*/ 3 h 36"/>
                  <a:gd name="T8" fmla="*/ 27 w 60"/>
                  <a:gd name="T9" fmla="*/ 0 h 36"/>
                  <a:gd name="T10" fmla="*/ 0 w 60"/>
                  <a:gd name="T1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36">
                    <a:moveTo>
                      <a:pt x="0" y="30"/>
                    </a:moveTo>
                    <a:lnTo>
                      <a:pt x="30" y="36"/>
                    </a:lnTo>
                    <a:lnTo>
                      <a:pt x="60" y="19"/>
                    </a:lnTo>
                    <a:lnTo>
                      <a:pt x="60" y="3"/>
                    </a:lnTo>
                    <a:lnTo>
                      <a:pt x="27" y="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2" name="Freeform 211">
                <a:extLst>
                  <a:ext uri="{FF2B5EF4-FFF2-40B4-BE49-F238E27FC236}">
                    <a16:creationId xmlns:a16="http://schemas.microsoft.com/office/drawing/2014/main" id="{E34FC08A-0CCE-4F69-B844-CDF7C888B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6200" y="5981700"/>
                <a:ext cx="11113" cy="19050"/>
              </a:xfrm>
              <a:custGeom>
                <a:avLst/>
                <a:gdLst>
                  <a:gd name="T0" fmla="*/ 37 w 37"/>
                  <a:gd name="T1" fmla="*/ 24 h 57"/>
                  <a:gd name="T2" fmla="*/ 0 w 37"/>
                  <a:gd name="T3" fmla="*/ 0 h 57"/>
                  <a:gd name="T4" fmla="*/ 0 w 37"/>
                  <a:gd name="T5" fmla="*/ 37 h 57"/>
                  <a:gd name="T6" fmla="*/ 7 w 37"/>
                  <a:gd name="T7" fmla="*/ 57 h 57"/>
                  <a:gd name="T8" fmla="*/ 37 w 37"/>
                  <a:gd name="T9" fmla="*/ 2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57">
                    <a:moveTo>
                      <a:pt x="37" y="24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7" y="57"/>
                    </a:lnTo>
                    <a:lnTo>
                      <a:pt x="37" y="24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3" name="Freeform 212">
                <a:extLst>
                  <a:ext uri="{FF2B5EF4-FFF2-40B4-BE49-F238E27FC236}">
                    <a16:creationId xmlns:a16="http://schemas.microsoft.com/office/drawing/2014/main" id="{E0D04A7F-98D9-421C-B467-B6DEF5AE2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663" y="6018213"/>
                <a:ext cx="20638" cy="25400"/>
              </a:xfrm>
              <a:custGeom>
                <a:avLst/>
                <a:gdLst>
                  <a:gd name="T0" fmla="*/ 50 w 62"/>
                  <a:gd name="T1" fmla="*/ 67 h 83"/>
                  <a:gd name="T2" fmla="*/ 62 w 62"/>
                  <a:gd name="T3" fmla="*/ 40 h 83"/>
                  <a:gd name="T4" fmla="*/ 56 w 62"/>
                  <a:gd name="T5" fmla="*/ 0 h 83"/>
                  <a:gd name="T6" fmla="*/ 12 w 62"/>
                  <a:gd name="T7" fmla="*/ 18 h 83"/>
                  <a:gd name="T8" fmla="*/ 0 w 62"/>
                  <a:gd name="T9" fmla="*/ 54 h 83"/>
                  <a:gd name="T10" fmla="*/ 27 w 62"/>
                  <a:gd name="T11" fmla="*/ 83 h 83"/>
                  <a:gd name="T12" fmla="*/ 50 w 62"/>
                  <a:gd name="T13" fmla="*/ 6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83">
                    <a:moveTo>
                      <a:pt x="50" y="67"/>
                    </a:moveTo>
                    <a:lnTo>
                      <a:pt x="62" y="40"/>
                    </a:lnTo>
                    <a:lnTo>
                      <a:pt x="56" y="0"/>
                    </a:lnTo>
                    <a:lnTo>
                      <a:pt x="12" y="18"/>
                    </a:lnTo>
                    <a:lnTo>
                      <a:pt x="0" y="54"/>
                    </a:lnTo>
                    <a:lnTo>
                      <a:pt x="27" y="83"/>
                    </a:lnTo>
                    <a:lnTo>
                      <a:pt x="50" y="6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4" name="Freeform 213">
                <a:extLst>
                  <a:ext uri="{FF2B5EF4-FFF2-40B4-BE49-F238E27FC236}">
                    <a16:creationId xmlns:a16="http://schemas.microsoft.com/office/drawing/2014/main" id="{B06DEE2F-822F-44E0-85C3-A6CC54A41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2238" y="6011863"/>
                <a:ext cx="23813" cy="36513"/>
              </a:xfrm>
              <a:custGeom>
                <a:avLst/>
                <a:gdLst>
                  <a:gd name="T0" fmla="*/ 77 w 77"/>
                  <a:gd name="T1" fmla="*/ 62 h 119"/>
                  <a:gd name="T2" fmla="*/ 74 w 77"/>
                  <a:gd name="T3" fmla="*/ 13 h 119"/>
                  <a:gd name="T4" fmla="*/ 57 w 77"/>
                  <a:gd name="T5" fmla="*/ 0 h 119"/>
                  <a:gd name="T6" fmla="*/ 17 w 77"/>
                  <a:gd name="T7" fmla="*/ 13 h 119"/>
                  <a:gd name="T8" fmla="*/ 0 w 77"/>
                  <a:gd name="T9" fmla="*/ 63 h 119"/>
                  <a:gd name="T10" fmla="*/ 28 w 77"/>
                  <a:gd name="T11" fmla="*/ 119 h 119"/>
                  <a:gd name="T12" fmla="*/ 45 w 77"/>
                  <a:gd name="T13" fmla="*/ 109 h 119"/>
                  <a:gd name="T14" fmla="*/ 77 w 77"/>
                  <a:gd name="T15" fmla="*/ 6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119">
                    <a:moveTo>
                      <a:pt x="77" y="62"/>
                    </a:moveTo>
                    <a:lnTo>
                      <a:pt x="74" y="13"/>
                    </a:lnTo>
                    <a:lnTo>
                      <a:pt x="57" y="0"/>
                    </a:lnTo>
                    <a:lnTo>
                      <a:pt x="17" y="13"/>
                    </a:lnTo>
                    <a:lnTo>
                      <a:pt x="0" y="63"/>
                    </a:lnTo>
                    <a:lnTo>
                      <a:pt x="28" y="119"/>
                    </a:lnTo>
                    <a:lnTo>
                      <a:pt x="45" y="109"/>
                    </a:lnTo>
                    <a:lnTo>
                      <a:pt x="77" y="6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5" name="Freeform 214">
                <a:extLst>
                  <a:ext uri="{FF2B5EF4-FFF2-40B4-BE49-F238E27FC236}">
                    <a16:creationId xmlns:a16="http://schemas.microsoft.com/office/drawing/2014/main" id="{7A942858-C40A-4D01-BF31-F1A5168DB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9538" y="6056313"/>
                <a:ext cx="14288" cy="23813"/>
              </a:xfrm>
              <a:custGeom>
                <a:avLst/>
                <a:gdLst>
                  <a:gd name="T0" fmla="*/ 38 w 47"/>
                  <a:gd name="T1" fmla="*/ 74 h 74"/>
                  <a:gd name="T2" fmla="*/ 47 w 47"/>
                  <a:gd name="T3" fmla="*/ 34 h 74"/>
                  <a:gd name="T4" fmla="*/ 36 w 47"/>
                  <a:gd name="T5" fmla="*/ 0 h 74"/>
                  <a:gd name="T6" fmla="*/ 0 w 47"/>
                  <a:gd name="T7" fmla="*/ 11 h 74"/>
                  <a:gd name="T8" fmla="*/ 0 w 47"/>
                  <a:gd name="T9" fmla="*/ 35 h 74"/>
                  <a:gd name="T10" fmla="*/ 38 w 47"/>
                  <a:gd name="T1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74">
                    <a:moveTo>
                      <a:pt x="38" y="74"/>
                    </a:moveTo>
                    <a:lnTo>
                      <a:pt x="47" y="34"/>
                    </a:lnTo>
                    <a:lnTo>
                      <a:pt x="36" y="0"/>
                    </a:lnTo>
                    <a:lnTo>
                      <a:pt x="0" y="11"/>
                    </a:lnTo>
                    <a:lnTo>
                      <a:pt x="0" y="35"/>
                    </a:lnTo>
                    <a:lnTo>
                      <a:pt x="38" y="74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6" name="Freeform 215">
                <a:extLst>
                  <a:ext uri="{FF2B5EF4-FFF2-40B4-BE49-F238E27FC236}">
                    <a16:creationId xmlns:a16="http://schemas.microsoft.com/office/drawing/2014/main" id="{E7296D53-2437-4D35-AA4A-53ECF5718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163" y="6035675"/>
                <a:ext cx="28575" cy="31750"/>
              </a:xfrm>
              <a:custGeom>
                <a:avLst/>
                <a:gdLst>
                  <a:gd name="T0" fmla="*/ 53 w 90"/>
                  <a:gd name="T1" fmla="*/ 40 h 97"/>
                  <a:gd name="T2" fmla="*/ 7 w 90"/>
                  <a:gd name="T3" fmla="*/ 63 h 97"/>
                  <a:gd name="T4" fmla="*/ 0 w 90"/>
                  <a:gd name="T5" fmla="*/ 97 h 97"/>
                  <a:gd name="T6" fmla="*/ 44 w 90"/>
                  <a:gd name="T7" fmla="*/ 83 h 97"/>
                  <a:gd name="T8" fmla="*/ 70 w 90"/>
                  <a:gd name="T9" fmla="*/ 53 h 97"/>
                  <a:gd name="T10" fmla="*/ 76 w 90"/>
                  <a:gd name="T11" fmla="*/ 13 h 97"/>
                  <a:gd name="T12" fmla="*/ 90 w 90"/>
                  <a:gd name="T13" fmla="*/ 0 h 97"/>
                  <a:gd name="T14" fmla="*/ 56 w 90"/>
                  <a:gd name="T15" fmla="*/ 3 h 97"/>
                  <a:gd name="T16" fmla="*/ 53 w 90"/>
                  <a:gd name="T17" fmla="*/ 4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97">
                    <a:moveTo>
                      <a:pt x="53" y="40"/>
                    </a:moveTo>
                    <a:lnTo>
                      <a:pt x="7" y="63"/>
                    </a:lnTo>
                    <a:lnTo>
                      <a:pt x="0" y="97"/>
                    </a:lnTo>
                    <a:lnTo>
                      <a:pt x="44" y="83"/>
                    </a:lnTo>
                    <a:lnTo>
                      <a:pt x="70" y="53"/>
                    </a:lnTo>
                    <a:lnTo>
                      <a:pt x="76" y="13"/>
                    </a:lnTo>
                    <a:lnTo>
                      <a:pt x="90" y="0"/>
                    </a:lnTo>
                    <a:lnTo>
                      <a:pt x="56" y="3"/>
                    </a:lnTo>
                    <a:lnTo>
                      <a:pt x="53" y="4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7" name="Freeform 216">
                <a:extLst>
                  <a:ext uri="{FF2B5EF4-FFF2-40B4-BE49-F238E27FC236}">
                    <a16:creationId xmlns:a16="http://schemas.microsoft.com/office/drawing/2014/main" id="{2EF30E54-63C1-4A6E-905A-A36EB227A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5888" y="6105525"/>
                <a:ext cx="19050" cy="22225"/>
              </a:xfrm>
              <a:custGeom>
                <a:avLst/>
                <a:gdLst>
                  <a:gd name="T0" fmla="*/ 61 w 61"/>
                  <a:gd name="T1" fmla="*/ 44 h 71"/>
                  <a:gd name="T2" fmla="*/ 27 w 61"/>
                  <a:gd name="T3" fmla="*/ 0 h 71"/>
                  <a:gd name="T4" fmla="*/ 0 w 61"/>
                  <a:gd name="T5" fmla="*/ 8 h 71"/>
                  <a:gd name="T6" fmla="*/ 1 w 61"/>
                  <a:gd name="T7" fmla="*/ 24 h 71"/>
                  <a:gd name="T8" fmla="*/ 20 w 61"/>
                  <a:gd name="T9" fmla="*/ 20 h 71"/>
                  <a:gd name="T10" fmla="*/ 34 w 61"/>
                  <a:gd name="T11" fmla="*/ 34 h 71"/>
                  <a:gd name="T12" fmla="*/ 28 w 61"/>
                  <a:gd name="T13" fmla="*/ 71 h 71"/>
                  <a:gd name="T14" fmla="*/ 61 w 61"/>
                  <a:gd name="T15" fmla="*/ 4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71">
                    <a:moveTo>
                      <a:pt x="61" y="44"/>
                    </a:moveTo>
                    <a:lnTo>
                      <a:pt x="27" y="0"/>
                    </a:lnTo>
                    <a:lnTo>
                      <a:pt x="0" y="8"/>
                    </a:lnTo>
                    <a:lnTo>
                      <a:pt x="1" y="24"/>
                    </a:lnTo>
                    <a:lnTo>
                      <a:pt x="20" y="20"/>
                    </a:lnTo>
                    <a:lnTo>
                      <a:pt x="34" y="34"/>
                    </a:lnTo>
                    <a:lnTo>
                      <a:pt x="28" y="71"/>
                    </a:lnTo>
                    <a:lnTo>
                      <a:pt x="61" y="44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8" name="Freeform 217">
                <a:extLst>
                  <a:ext uri="{FF2B5EF4-FFF2-40B4-BE49-F238E27FC236}">
                    <a16:creationId xmlns:a16="http://schemas.microsoft.com/office/drawing/2014/main" id="{C38C5E88-BEE5-4493-A83E-976729942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963" y="6081713"/>
                <a:ext cx="11113" cy="14288"/>
              </a:xfrm>
              <a:custGeom>
                <a:avLst/>
                <a:gdLst>
                  <a:gd name="T0" fmla="*/ 0 w 36"/>
                  <a:gd name="T1" fmla="*/ 30 h 45"/>
                  <a:gd name="T2" fmla="*/ 10 w 36"/>
                  <a:gd name="T3" fmla="*/ 45 h 45"/>
                  <a:gd name="T4" fmla="*/ 36 w 36"/>
                  <a:gd name="T5" fmla="*/ 5 h 45"/>
                  <a:gd name="T6" fmla="*/ 23 w 36"/>
                  <a:gd name="T7" fmla="*/ 0 h 45"/>
                  <a:gd name="T8" fmla="*/ 0 w 36"/>
                  <a:gd name="T9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5">
                    <a:moveTo>
                      <a:pt x="0" y="30"/>
                    </a:moveTo>
                    <a:lnTo>
                      <a:pt x="10" y="45"/>
                    </a:lnTo>
                    <a:lnTo>
                      <a:pt x="36" y="5"/>
                    </a:lnTo>
                    <a:lnTo>
                      <a:pt x="23" y="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9" name="Freeform 218">
                <a:extLst>
                  <a:ext uri="{FF2B5EF4-FFF2-40B4-BE49-F238E27FC236}">
                    <a16:creationId xmlns:a16="http://schemas.microsoft.com/office/drawing/2014/main" id="{5706D05C-E558-48E9-91DE-229F07B14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1263" y="6192838"/>
                <a:ext cx="271463" cy="93663"/>
              </a:xfrm>
              <a:custGeom>
                <a:avLst/>
                <a:gdLst>
                  <a:gd name="T0" fmla="*/ 828 w 854"/>
                  <a:gd name="T1" fmla="*/ 123 h 296"/>
                  <a:gd name="T2" fmla="*/ 811 w 854"/>
                  <a:gd name="T3" fmla="*/ 170 h 296"/>
                  <a:gd name="T4" fmla="*/ 751 w 854"/>
                  <a:gd name="T5" fmla="*/ 170 h 296"/>
                  <a:gd name="T6" fmla="*/ 705 w 854"/>
                  <a:gd name="T7" fmla="*/ 183 h 296"/>
                  <a:gd name="T8" fmla="*/ 684 w 854"/>
                  <a:gd name="T9" fmla="*/ 131 h 296"/>
                  <a:gd name="T10" fmla="*/ 664 w 854"/>
                  <a:gd name="T11" fmla="*/ 104 h 296"/>
                  <a:gd name="T12" fmla="*/ 604 w 854"/>
                  <a:gd name="T13" fmla="*/ 125 h 296"/>
                  <a:gd name="T14" fmla="*/ 518 w 854"/>
                  <a:gd name="T15" fmla="*/ 125 h 296"/>
                  <a:gd name="T16" fmla="*/ 474 w 854"/>
                  <a:gd name="T17" fmla="*/ 96 h 296"/>
                  <a:gd name="T18" fmla="*/ 431 w 854"/>
                  <a:gd name="T19" fmla="*/ 100 h 296"/>
                  <a:gd name="T20" fmla="*/ 347 w 854"/>
                  <a:gd name="T21" fmla="*/ 124 h 296"/>
                  <a:gd name="T22" fmla="*/ 271 w 854"/>
                  <a:gd name="T23" fmla="*/ 134 h 296"/>
                  <a:gd name="T24" fmla="*/ 234 w 854"/>
                  <a:gd name="T25" fmla="*/ 98 h 296"/>
                  <a:gd name="T26" fmla="*/ 190 w 854"/>
                  <a:gd name="T27" fmla="*/ 75 h 296"/>
                  <a:gd name="T28" fmla="*/ 210 w 854"/>
                  <a:gd name="T29" fmla="*/ 35 h 296"/>
                  <a:gd name="T30" fmla="*/ 150 w 854"/>
                  <a:gd name="T31" fmla="*/ 33 h 296"/>
                  <a:gd name="T32" fmla="*/ 97 w 854"/>
                  <a:gd name="T33" fmla="*/ 43 h 296"/>
                  <a:gd name="T34" fmla="*/ 67 w 854"/>
                  <a:gd name="T35" fmla="*/ 0 h 296"/>
                  <a:gd name="T36" fmla="*/ 80 w 854"/>
                  <a:gd name="T37" fmla="*/ 56 h 296"/>
                  <a:gd name="T38" fmla="*/ 47 w 854"/>
                  <a:gd name="T39" fmla="*/ 61 h 296"/>
                  <a:gd name="T40" fmla="*/ 0 w 854"/>
                  <a:gd name="T41" fmla="*/ 17 h 296"/>
                  <a:gd name="T42" fmla="*/ 4 w 854"/>
                  <a:gd name="T43" fmla="*/ 57 h 296"/>
                  <a:gd name="T44" fmla="*/ 18 w 854"/>
                  <a:gd name="T45" fmla="*/ 116 h 296"/>
                  <a:gd name="T46" fmla="*/ 48 w 854"/>
                  <a:gd name="T47" fmla="*/ 183 h 296"/>
                  <a:gd name="T48" fmla="*/ 115 w 854"/>
                  <a:gd name="T49" fmla="*/ 155 h 296"/>
                  <a:gd name="T50" fmla="*/ 195 w 854"/>
                  <a:gd name="T51" fmla="*/ 195 h 296"/>
                  <a:gd name="T52" fmla="*/ 268 w 854"/>
                  <a:gd name="T53" fmla="*/ 201 h 296"/>
                  <a:gd name="T54" fmla="*/ 335 w 854"/>
                  <a:gd name="T55" fmla="*/ 200 h 296"/>
                  <a:gd name="T56" fmla="*/ 402 w 854"/>
                  <a:gd name="T57" fmla="*/ 256 h 296"/>
                  <a:gd name="T58" fmla="*/ 402 w 854"/>
                  <a:gd name="T59" fmla="*/ 296 h 296"/>
                  <a:gd name="T60" fmla="*/ 469 w 854"/>
                  <a:gd name="T61" fmla="*/ 286 h 296"/>
                  <a:gd name="T62" fmla="*/ 526 w 854"/>
                  <a:gd name="T63" fmla="*/ 246 h 296"/>
                  <a:gd name="T64" fmla="*/ 618 w 854"/>
                  <a:gd name="T65" fmla="*/ 258 h 296"/>
                  <a:gd name="T66" fmla="*/ 712 w 854"/>
                  <a:gd name="T67" fmla="*/ 260 h 296"/>
                  <a:gd name="T68" fmla="*/ 775 w 854"/>
                  <a:gd name="T69" fmla="*/ 237 h 296"/>
                  <a:gd name="T70" fmla="*/ 822 w 854"/>
                  <a:gd name="T71" fmla="*/ 239 h 296"/>
                  <a:gd name="T72" fmla="*/ 851 w 854"/>
                  <a:gd name="T73" fmla="*/ 182 h 296"/>
                  <a:gd name="T74" fmla="*/ 838 w 854"/>
                  <a:gd name="T75" fmla="*/ 14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54" h="296">
                    <a:moveTo>
                      <a:pt x="841" y="116"/>
                    </a:moveTo>
                    <a:lnTo>
                      <a:pt x="828" y="123"/>
                    </a:lnTo>
                    <a:lnTo>
                      <a:pt x="824" y="146"/>
                    </a:lnTo>
                    <a:lnTo>
                      <a:pt x="811" y="170"/>
                    </a:lnTo>
                    <a:lnTo>
                      <a:pt x="774" y="160"/>
                    </a:lnTo>
                    <a:lnTo>
                      <a:pt x="751" y="170"/>
                    </a:lnTo>
                    <a:lnTo>
                      <a:pt x="728" y="193"/>
                    </a:lnTo>
                    <a:lnTo>
                      <a:pt x="705" y="183"/>
                    </a:lnTo>
                    <a:lnTo>
                      <a:pt x="691" y="157"/>
                    </a:lnTo>
                    <a:lnTo>
                      <a:pt x="684" y="131"/>
                    </a:lnTo>
                    <a:lnTo>
                      <a:pt x="691" y="111"/>
                    </a:lnTo>
                    <a:lnTo>
                      <a:pt x="664" y="104"/>
                    </a:lnTo>
                    <a:lnTo>
                      <a:pt x="634" y="124"/>
                    </a:lnTo>
                    <a:lnTo>
                      <a:pt x="604" y="125"/>
                    </a:lnTo>
                    <a:lnTo>
                      <a:pt x="574" y="108"/>
                    </a:lnTo>
                    <a:lnTo>
                      <a:pt x="518" y="125"/>
                    </a:lnTo>
                    <a:lnTo>
                      <a:pt x="491" y="123"/>
                    </a:lnTo>
                    <a:lnTo>
                      <a:pt x="474" y="96"/>
                    </a:lnTo>
                    <a:lnTo>
                      <a:pt x="448" y="86"/>
                    </a:lnTo>
                    <a:lnTo>
                      <a:pt x="431" y="100"/>
                    </a:lnTo>
                    <a:lnTo>
                      <a:pt x="378" y="107"/>
                    </a:lnTo>
                    <a:lnTo>
                      <a:pt x="347" y="124"/>
                    </a:lnTo>
                    <a:lnTo>
                      <a:pt x="294" y="124"/>
                    </a:lnTo>
                    <a:lnTo>
                      <a:pt x="271" y="134"/>
                    </a:lnTo>
                    <a:lnTo>
                      <a:pt x="247" y="95"/>
                    </a:lnTo>
                    <a:lnTo>
                      <a:pt x="234" y="98"/>
                    </a:lnTo>
                    <a:lnTo>
                      <a:pt x="190" y="92"/>
                    </a:lnTo>
                    <a:lnTo>
                      <a:pt x="190" y="75"/>
                    </a:lnTo>
                    <a:lnTo>
                      <a:pt x="220" y="58"/>
                    </a:lnTo>
                    <a:lnTo>
                      <a:pt x="210" y="35"/>
                    </a:lnTo>
                    <a:lnTo>
                      <a:pt x="180" y="23"/>
                    </a:lnTo>
                    <a:lnTo>
                      <a:pt x="150" y="33"/>
                    </a:lnTo>
                    <a:lnTo>
                      <a:pt x="120" y="63"/>
                    </a:lnTo>
                    <a:lnTo>
                      <a:pt x="97" y="43"/>
                    </a:lnTo>
                    <a:lnTo>
                      <a:pt x="90" y="0"/>
                    </a:lnTo>
                    <a:lnTo>
                      <a:pt x="67" y="0"/>
                    </a:lnTo>
                    <a:lnTo>
                      <a:pt x="53" y="30"/>
                    </a:lnTo>
                    <a:lnTo>
                      <a:pt x="80" y="56"/>
                    </a:lnTo>
                    <a:lnTo>
                      <a:pt x="64" y="73"/>
                    </a:lnTo>
                    <a:lnTo>
                      <a:pt x="47" y="61"/>
                    </a:lnTo>
                    <a:lnTo>
                      <a:pt x="23" y="27"/>
                    </a:lnTo>
                    <a:lnTo>
                      <a:pt x="0" y="17"/>
                    </a:lnTo>
                    <a:lnTo>
                      <a:pt x="6" y="37"/>
                    </a:lnTo>
                    <a:lnTo>
                      <a:pt x="4" y="57"/>
                    </a:lnTo>
                    <a:lnTo>
                      <a:pt x="21" y="84"/>
                    </a:lnTo>
                    <a:lnTo>
                      <a:pt x="18" y="116"/>
                    </a:lnTo>
                    <a:lnTo>
                      <a:pt x="24" y="150"/>
                    </a:lnTo>
                    <a:lnTo>
                      <a:pt x="48" y="183"/>
                    </a:lnTo>
                    <a:lnTo>
                      <a:pt x="84" y="170"/>
                    </a:lnTo>
                    <a:lnTo>
                      <a:pt x="115" y="155"/>
                    </a:lnTo>
                    <a:lnTo>
                      <a:pt x="165" y="169"/>
                    </a:lnTo>
                    <a:lnTo>
                      <a:pt x="195" y="195"/>
                    </a:lnTo>
                    <a:lnTo>
                      <a:pt x="235" y="191"/>
                    </a:lnTo>
                    <a:lnTo>
                      <a:pt x="268" y="201"/>
                    </a:lnTo>
                    <a:lnTo>
                      <a:pt x="305" y="211"/>
                    </a:lnTo>
                    <a:lnTo>
                      <a:pt x="335" y="200"/>
                    </a:lnTo>
                    <a:lnTo>
                      <a:pt x="375" y="227"/>
                    </a:lnTo>
                    <a:lnTo>
                      <a:pt x="402" y="256"/>
                    </a:lnTo>
                    <a:lnTo>
                      <a:pt x="389" y="289"/>
                    </a:lnTo>
                    <a:lnTo>
                      <a:pt x="402" y="296"/>
                    </a:lnTo>
                    <a:lnTo>
                      <a:pt x="419" y="286"/>
                    </a:lnTo>
                    <a:lnTo>
                      <a:pt x="469" y="286"/>
                    </a:lnTo>
                    <a:lnTo>
                      <a:pt x="492" y="276"/>
                    </a:lnTo>
                    <a:lnTo>
                      <a:pt x="526" y="246"/>
                    </a:lnTo>
                    <a:lnTo>
                      <a:pt x="583" y="244"/>
                    </a:lnTo>
                    <a:lnTo>
                      <a:pt x="618" y="258"/>
                    </a:lnTo>
                    <a:lnTo>
                      <a:pt x="662" y="243"/>
                    </a:lnTo>
                    <a:lnTo>
                      <a:pt x="712" y="260"/>
                    </a:lnTo>
                    <a:lnTo>
                      <a:pt x="739" y="257"/>
                    </a:lnTo>
                    <a:lnTo>
                      <a:pt x="775" y="237"/>
                    </a:lnTo>
                    <a:lnTo>
                      <a:pt x="795" y="252"/>
                    </a:lnTo>
                    <a:lnTo>
                      <a:pt x="822" y="239"/>
                    </a:lnTo>
                    <a:lnTo>
                      <a:pt x="844" y="205"/>
                    </a:lnTo>
                    <a:lnTo>
                      <a:pt x="851" y="182"/>
                    </a:lnTo>
                    <a:lnTo>
                      <a:pt x="854" y="169"/>
                    </a:lnTo>
                    <a:lnTo>
                      <a:pt x="838" y="143"/>
                    </a:lnTo>
                    <a:lnTo>
                      <a:pt x="841" y="116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0" name="Freeform 219">
                <a:extLst>
                  <a:ext uri="{FF2B5EF4-FFF2-40B4-BE49-F238E27FC236}">
                    <a16:creationId xmlns:a16="http://schemas.microsoft.com/office/drawing/2014/main" id="{40438027-9370-4F3D-B02D-6C4D3FFE1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5113" y="6216650"/>
                <a:ext cx="14288" cy="19050"/>
              </a:xfrm>
              <a:custGeom>
                <a:avLst/>
                <a:gdLst>
                  <a:gd name="T0" fmla="*/ 27 w 47"/>
                  <a:gd name="T1" fmla="*/ 17 h 60"/>
                  <a:gd name="T2" fmla="*/ 13 w 47"/>
                  <a:gd name="T3" fmla="*/ 7 h 60"/>
                  <a:gd name="T4" fmla="*/ 0 w 47"/>
                  <a:gd name="T5" fmla="*/ 37 h 60"/>
                  <a:gd name="T6" fmla="*/ 7 w 47"/>
                  <a:gd name="T7" fmla="*/ 60 h 60"/>
                  <a:gd name="T8" fmla="*/ 47 w 47"/>
                  <a:gd name="T9" fmla="*/ 20 h 60"/>
                  <a:gd name="T10" fmla="*/ 44 w 47"/>
                  <a:gd name="T11" fmla="*/ 0 h 60"/>
                  <a:gd name="T12" fmla="*/ 27 w 47"/>
                  <a:gd name="T13" fmla="*/ 1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60">
                    <a:moveTo>
                      <a:pt x="27" y="17"/>
                    </a:moveTo>
                    <a:lnTo>
                      <a:pt x="13" y="7"/>
                    </a:lnTo>
                    <a:lnTo>
                      <a:pt x="0" y="37"/>
                    </a:lnTo>
                    <a:lnTo>
                      <a:pt x="7" y="60"/>
                    </a:lnTo>
                    <a:lnTo>
                      <a:pt x="47" y="20"/>
                    </a:lnTo>
                    <a:lnTo>
                      <a:pt x="44" y="0"/>
                    </a:lnTo>
                    <a:lnTo>
                      <a:pt x="27" y="1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1" name="Freeform 220">
                <a:extLst>
                  <a:ext uri="{FF2B5EF4-FFF2-40B4-BE49-F238E27FC236}">
                    <a16:creationId xmlns:a16="http://schemas.microsoft.com/office/drawing/2014/main" id="{D5921363-25BA-47F6-B7A2-F3CF6548A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38" y="6161088"/>
                <a:ext cx="17463" cy="58738"/>
              </a:xfrm>
              <a:custGeom>
                <a:avLst/>
                <a:gdLst>
                  <a:gd name="T0" fmla="*/ 30 w 57"/>
                  <a:gd name="T1" fmla="*/ 63 h 186"/>
                  <a:gd name="T2" fmla="*/ 30 w 57"/>
                  <a:gd name="T3" fmla="*/ 37 h 186"/>
                  <a:gd name="T4" fmla="*/ 46 w 57"/>
                  <a:gd name="T5" fmla="*/ 27 h 186"/>
                  <a:gd name="T6" fmla="*/ 19 w 57"/>
                  <a:gd name="T7" fmla="*/ 0 h 186"/>
                  <a:gd name="T8" fmla="*/ 26 w 57"/>
                  <a:gd name="T9" fmla="*/ 27 h 186"/>
                  <a:gd name="T10" fmla="*/ 10 w 57"/>
                  <a:gd name="T11" fmla="*/ 50 h 186"/>
                  <a:gd name="T12" fmla="*/ 10 w 57"/>
                  <a:gd name="T13" fmla="*/ 74 h 186"/>
                  <a:gd name="T14" fmla="*/ 4 w 57"/>
                  <a:gd name="T15" fmla="*/ 96 h 186"/>
                  <a:gd name="T16" fmla="*/ 0 w 57"/>
                  <a:gd name="T17" fmla="*/ 116 h 186"/>
                  <a:gd name="T18" fmla="*/ 24 w 57"/>
                  <a:gd name="T19" fmla="*/ 140 h 186"/>
                  <a:gd name="T20" fmla="*/ 5 w 57"/>
                  <a:gd name="T21" fmla="*/ 176 h 186"/>
                  <a:gd name="T22" fmla="*/ 8 w 57"/>
                  <a:gd name="T23" fmla="*/ 186 h 186"/>
                  <a:gd name="T24" fmla="*/ 38 w 57"/>
                  <a:gd name="T25" fmla="*/ 176 h 186"/>
                  <a:gd name="T26" fmla="*/ 57 w 57"/>
                  <a:gd name="T27" fmla="*/ 126 h 186"/>
                  <a:gd name="T28" fmla="*/ 24 w 57"/>
                  <a:gd name="T29" fmla="*/ 103 h 186"/>
                  <a:gd name="T30" fmla="*/ 30 w 57"/>
                  <a:gd name="T31" fmla="*/ 6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" h="186">
                    <a:moveTo>
                      <a:pt x="30" y="63"/>
                    </a:moveTo>
                    <a:lnTo>
                      <a:pt x="30" y="37"/>
                    </a:lnTo>
                    <a:lnTo>
                      <a:pt x="46" y="27"/>
                    </a:lnTo>
                    <a:lnTo>
                      <a:pt x="19" y="0"/>
                    </a:lnTo>
                    <a:lnTo>
                      <a:pt x="26" y="27"/>
                    </a:lnTo>
                    <a:lnTo>
                      <a:pt x="10" y="50"/>
                    </a:lnTo>
                    <a:lnTo>
                      <a:pt x="10" y="74"/>
                    </a:lnTo>
                    <a:lnTo>
                      <a:pt x="4" y="96"/>
                    </a:lnTo>
                    <a:lnTo>
                      <a:pt x="0" y="116"/>
                    </a:lnTo>
                    <a:lnTo>
                      <a:pt x="24" y="140"/>
                    </a:lnTo>
                    <a:lnTo>
                      <a:pt x="5" y="176"/>
                    </a:lnTo>
                    <a:lnTo>
                      <a:pt x="8" y="186"/>
                    </a:lnTo>
                    <a:lnTo>
                      <a:pt x="38" y="176"/>
                    </a:lnTo>
                    <a:lnTo>
                      <a:pt x="57" y="126"/>
                    </a:lnTo>
                    <a:lnTo>
                      <a:pt x="24" y="103"/>
                    </a:lnTo>
                    <a:lnTo>
                      <a:pt x="30" y="6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2" name="Freeform 221">
                <a:extLst>
                  <a:ext uri="{FF2B5EF4-FFF2-40B4-BE49-F238E27FC236}">
                    <a16:creationId xmlns:a16="http://schemas.microsoft.com/office/drawing/2014/main" id="{720716F8-4AAE-4079-A39B-6CA35F767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3338" y="5576888"/>
                <a:ext cx="22225" cy="25400"/>
              </a:xfrm>
              <a:custGeom>
                <a:avLst/>
                <a:gdLst>
                  <a:gd name="T0" fmla="*/ 67 w 67"/>
                  <a:gd name="T1" fmla="*/ 59 h 82"/>
                  <a:gd name="T2" fmla="*/ 66 w 67"/>
                  <a:gd name="T3" fmla="*/ 16 h 82"/>
                  <a:gd name="T4" fmla="*/ 39 w 67"/>
                  <a:gd name="T5" fmla="*/ 0 h 82"/>
                  <a:gd name="T6" fmla="*/ 4 w 67"/>
                  <a:gd name="T7" fmla="*/ 33 h 82"/>
                  <a:gd name="T8" fmla="*/ 0 w 67"/>
                  <a:gd name="T9" fmla="*/ 56 h 82"/>
                  <a:gd name="T10" fmla="*/ 37 w 67"/>
                  <a:gd name="T11" fmla="*/ 82 h 82"/>
                  <a:gd name="T12" fmla="*/ 67 w 67"/>
                  <a:gd name="T13" fmla="*/ 5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82">
                    <a:moveTo>
                      <a:pt x="67" y="59"/>
                    </a:moveTo>
                    <a:lnTo>
                      <a:pt x="66" y="16"/>
                    </a:lnTo>
                    <a:lnTo>
                      <a:pt x="39" y="0"/>
                    </a:lnTo>
                    <a:lnTo>
                      <a:pt x="4" y="33"/>
                    </a:lnTo>
                    <a:lnTo>
                      <a:pt x="0" y="56"/>
                    </a:lnTo>
                    <a:lnTo>
                      <a:pt x="37" y="82"/>
                    </a:lnTo>
                    <a:lnTo>
                      <a:pt x="67" y="5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3" name="Freeform 222">
                <a:extLst>
                  <a:ext uri="{FF2B5EF4-FFF2-40B4-BE49-F238E27FC236}">
                    <a16:creationId xmlns:a16="http://schemas.microsoft.com/office/drawing/2014/main" id="{33667907-253E-4893-AD08-AA29FDB7E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650" y="5613400"/>
                <a:ext cx="25400" cy="14288"/>
              </a:xfrm>
              <a:custGeom>
                <a:avLst/>
                <a:gdLst>
                  <a:gd name="T0" fmla="*/ 79 w 79"/>
                  <a:gd name="T1" fmla="*/ 13 h 42"/>
                  <a:gd name="T2" fmla="*/ 35 w 79"/>
                  <a:gd name="T3" fmla="*/ 0 h 42"/>
                  <a:gd name="T4" fmla="*/ 6 w 79"/>
                  <a:gd name="T5" fmla="*/ 16 h 42"/>
                  <a:gd name="T6" fmla="*/ 0 w 79"/>
                  <a:gd name="T7" fmla="*/ 33 h 42"/>
                  <a:gd name="T8" fmla="*/ 36 w 79"/>
                  <a:gd name="T9" fmla="*/ 36 h 42"/>
                  <a:gd name="T10" fmla="*/ 76 w 79"/>
                  <a:gd name="T11" fmla="*/ 42 h 42"/>
                  <a:gd name="T12" fmla="*/ 79 w 79"/>
                  <a:gd name="T13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42">
                    <a:moveTo>
                      <a:pt x="79" y="13"/>
                    </a:moveTo>
                    <a:lnTo>
                      <a:pt x="35" y="0"/>
                    </a:lnTo>
                    <a:lnTo>
                      <a:pt x="6" y="16"/>
                    </a:lnTo>
                    <a:lnTo>
                      <a:pt x="0" y="33"/>
                    </a:lnTo>
                    <a:lnTo>
                      <a:pt x="36" y="36"/>
                    </a:lnTo>
                    <a:lnTo>
                      <a:pt x="76" y="42"/>
                    </a:lnTo>
                    <a:lnTo>
                      <a:pt x="79" y="1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4" name="Freeform 223">
                <a:extLst>
                  <a:ext uri="{FF2B5EF4-FFF2-40B4-BE49-F238E27FC236}">
                    <a16:creationId xmlns:a16="http://schemas.microsoft.com/office/drawing/2014/main" id="{864CBBF0-FA1B-4A35-97ED-6B3284E3D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9375" y="5661025"/>
                <a:ext cx="44450" cy="46038"/>
              </a:xfrm>
              <a:custGeom>
                <a:avLst/>
                <a:gdLst>
                  <a:gd name="T0" fmla="*/ 90 w 140"/>
                  <a:gd name="T1" fmla="*/ 65 h 146"/>
                  <a:gd name="T2" fmla="*/ 56 w 140"/>
                  <a:gd name="T3" fmla="*/ 53 h 146"/>
                  <a:gd name="T4" fmla="*/ 0 w 140"/>
                  <a:gd name="T5" fmla="*/ 53 h 146"/>
                  <a:gd name="T6" fmla="*/ 14 w 140"/>
                  <a:gd name="T7" fmla="*/ 103 h 146"/>
                  <a:gd name="T8" fmla="*/ 41 w 140"/>
                  <a:gd name="T9" fmla="*/ 146 h 146"/>
                  <a:gd name="T10" fmla="*/ 64 w 140"/>
                  <a:gd name="T11" fmla="*/ 99 h 146"/>
                  <a:gd name="T12" fmla="*/ 81 w 140"/>
                  <a:gd name="T13" fmla="*/ 99 h 146"/>
                  <a:gd name="T14" fmla="*/ 74 w 140"/>
                  <a:gd name="T15" fmla="*/ 122 h 146"/>
                  <a:gd name="T16" fmla="*/ 114 w 140"/>
                  <a:gd name="T17" fmla="*/ 139 h 146"/>
                  <a:gd name="T18" fmla="*/ 104 w 140"/>
                  <a:gd name="T19" fmla="*/ 82 h 146"/>
                  <a:gd name="T20" fmla="*/ 140 w 140"/>
                  <a:gd name="T21" fmla="*/ 22 h 146"/>
                  <a:gd name="T22" fmla="*/ 106 w 140"/>
                  <a:gd name="T23" fmla="*/ 0 h 146"/>
                  <a:gd name="T24" fmla="*/ 90 w 140"/>
                  <a:gd name="T25" fmla="*/ 6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146">
                    <a:moveTo>
                      <a:pt x="90" y="65"/>
                    </a:moveTo>
                    <a:lnTo>
                      <a:pt x="56" y="53"/>
                    </a:lnTo>
                    <a:lnTo>
                      <a:pt x="0" y="53"/>
                    </a:lnTo>
                    <a:lnTo>
                      <a:pt x="14" y="103"/>
                    </a:lnTo>
                    <a:lnTo>
                      <a:pt x="41" y="146"/>
                    </a:lnTo>
                    <a:lnTo>
                      <a:pt x="64" y="99"/>
                    </a:lnTo>
                    <a:lnTo>
                      <a:pt x="81" y="99"/>
                    </a:lnTo>
                    <a:lnTo>
                      <a:pt x="74" y="122"/>
                    </a:lnTo>
                    <a:lnTo>
                      <a:pt x="114" y="139"/>
                    </a:lnTo>
                    <a:lnTo>
                      <a:pt x="104" y="82"/>
                    </a:lnTo>
                    <a:lnTo>
                      <a:pt x="140" y="22"/>
                    </a:lnTo>
                    <a:lnTo>
                      <a:pt x="106" y="0"/>
                    </a:lnTo>
                    <a:lnTo>
                      <a:pt x="90" y="65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5" name="Freeform 224">
                <a:extLst>
                  <a:ext uri="{FF2B5EF4-FFF2-40B4-BE49-F238E27FC236}">
                    <a16:creationId xmlns:a16="http://schemas.microsoft.com/office/drawing/2014/main" id="{0174FE3C-2D92-44A0-B9AA-97A1D1EC7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688" y="5751513"/>
                <a:ext cx="79375" cy="46038"/>
              </a:xfrm>
              <a:custGeom>
                <a:avLst/>
                <a:gdLst>
                  <a:gd name="T0" fmla="*/ 174 w 251"/>
                  <a:gd name="T1" fmla="*/ 73 h 146"/>
                  <a:gd name="T2" fmla="*/ 204 w 251"/>
                  <a:gd name="T3" fmla="*/ 99 h 146"/>
                  <a:gd name="T4" fmla="*/ 251 w 251"/>
                  <a:gd name="T5" fmla="*/ 76 h 146"/>
                  <a:gd name="T6" fmla="*/ 184 w 251"/>
                  <a:gd name="T7" fmla="*/ 43 h 146"/>
                  <a:gd name="T8" fmla="*/ 180 w 251"/>
                  <a:gd name="T9" fmla="*/ 13 h 146"/>
                  <a:gd name="T10" fmla="*/ 143 w 251"/>
                  <a:gd name="T11" fmla="*/ 0 h 146"/>
                  <a:gd name="T12" fmla="*/ 121 w 251"/>
                  <a:gd name="T13" fmla="*/ 20 h 146"/>
                  <a:gd name="T14" fmla="*/ 77 w 251"/>
                  <a:gd name="T15" fmla="*/ 21 h 146"/>
                  <a:gd name="T16" fmla="*/ 71 w 251"/>
                  <a:gd name="T17" fmla="*/ 44 h 146"/>
                  <a:gd name="T18" fmla="*/ 0 w 251"/>
                  <a:gd name="T19" fmla="*/ 41 h 146"/>
                  <a:gd name="T20" fmla="*/ 4 w 251"/>
                  <a:gd name="T21" fmla="*/ 81 h 146"/>
                  <a:gd name="T22" fmla="*/ 67 w 251"/>
                  <a:gd name="T23" fmla="*/ 107 h 146"/>
                  <a:gd name="T24" fmla="*/ 94 w 251"/>
                  <a:gd name="T25" fmla="*/ 67 h 146"/>
                  <a:gd name="T26" fmla="*/ 137 w 251"/>
                  <a:gd name="T27" fmla="*/ 77 h 146"/>
                  <a:gd name="T28" fmla="*/ 81 w 251"/>
                  <a:gd name="T29" fmla="*/ 113 h 146"/>
                  <a:gd name="T30" fmla="*/ 115 w 251"/>
                  <a:gd name="T31" fmla="*/ 144 h 146"/>
                  <a:gd name="T32" fmla="*/ 171 w 251"/>
                  <a:gd name="T33" fmla="*/ 146 h 146"/>
                  <a:gd name="T34" fmla="*/ 191 w 251"/>
                  <a:gd name="T35" fmla="*/ 122 h 146"/>
                  <a:gd name="T36" fmla="*/ 174 w 251"/>
                  <a:gd name="T37" fmla="*/ 7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1" h="146">
                    <a:moveTo>
                      <a:pt x="174" y="73"/>
                    </a:moveTo>
                    <a:lnTo>
                      <a:pt x="204" y="99"/>
                    </a:lnTo>
                    <a:lnTo>
                      <a:pt x="251" y="76"/>
                    </a:lnTo>
                    <a:lnTo>
                      <a:pt x="184" y="43"/>
                    </a:lnTo>
                    <a:lnTo>
                      <a:pt x="180" y="13"/>
                    </a:lnTo>
                    <a:lnTo>
                      <a:pt x="143" y="0"/>
                    </a:lnTo>
                    <a:lnTo>
                      <a:pt x="121" y="20"/>
                    </a:lnTo>
                    <a:lnTo>
                      <a:pt x="77" y="21"/>
                    </a:lnTo>
                    <a:lnTo>
                      <a:pt x="71" y="44"/>
                    </a:lnTo>
                    <a:lnTo>
                      <a:pt x="0" y="41"/>
                    </a:lnTo>
                    <a:lnTo>
                      <a:pt x="4" y="81"/>
                    </a:lnTo>
                    <a:lnTo>
                      <a:pt x="67" y="107"/>
                    </a:lnTo>
                    <a:lnTo>
                      <a:pt x="94" y="67"/>
                    </a:lnTo>
                    <a:lnTo>
                      <a:pt x="137" y="77"/>
                    </a:lnTo>
                    <a:lnTo>
                      <a:pt x="81" y="113"/>
                    </a:lnTo>
                    <a:lnTo>
                      <a:pt x="115" y="144"/>
                    </a:lnTo>
                    <a:lnTo>
                      <a:pt x="171" y="146"/>
                    </a:lnTo>
                    <a:lnTo>
                      <a:pt x="191" y="122"/>
                    </a:lnTo>
                    <a:lnTo>
                      <a:pt x="174" y="7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225">
                <a:extLst>
                  <a:ext uri="{FF2B5EF4-FFF2-40B4-BE49-F238E27FC236}">
                    <a16:creationId xmlns:a16="http://schemas.microsoft.com/office/drawing/2014/main" id="{E2BEB849-A267-471C-B691-0FB541BFD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688" y="5843588"/>
                <a:ext cx="30163" cy="47625"/>
              </a:xfrm>
              <a:custGeom>
                <a:avLst/>
                <a:gdLst>
                  <a:gd name="T0" fmla="*/ 74 w 95"/>
                  <a:gd name="T1" fmla="*/ 3 h 152"/>
                  <a:gd name="T2" fmla="*/ 34 w 95"/>
                  <a:gd name="T3" fmla="*/ 0 h 152"/>
                  <a:gd name="T4" fmla="*/ 4 w 95"/>
                  <a:gd name="T5" fmla="*/ 6 h 152"/>
                  <a:gd name="T6" fmla="*/ 0 w 95"/>
                  <a:gd name="T7" fmla="*/ 40 h 152"/>
                  <a:gd name="T8" fmla="*/ 45 w 95"/>
                  <a:gd name="T9" fmla="*/ 70 h 152"/>
                  <a:gd name="T10" fmla="*/ 18 w 95"/>
                  <a:gd name="T11" fmla="*/ 116 h 152"/>
                  <a:gd name="T12" fmla="*/ 58 w 95"/>
                  <a:gd name="T13" fmla="*/ 152 h 152"/>
                  <a:gd name="T14" fmla="*/ 72 w 95"/>
                  <a:gd name="T15" fmla="*/ 109 h 152"/>
                  <a:gd name="T16" fmla="*/ 95 w 95"/>
                  <a:gd name="T17" fmla="*/ 92 h 152"/>
                  <a:gd name="T18" fmla="*/ 90 w 95"/>
                  <a:gd name="T19" fmla="*/ 59 h 152"/>
                  <a:gd name="T20" fmla="*/ 74 w 95"/>
                  <a:gd name="T21" fmla="*/ 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" h="152">
                    <a:moveTo>
                      <a:pt x="74" y="3"/>
                    </a:moveTo>
                    <a:lnTo>
                      <a:pt x="34" y="0"/>
                    </a:lnTo>
                    <a:lnTo>
                      <a:pt x="4" y="6"/>
                    </a:lnTo>
                    <a:lnTo>
                      <a:pt x="0" y="40"/>
                    </a:lnTo>
                    <a:lnTo>
                      <a:pt x="45" y="70"/>
                    </a:lnTo>
                    <a:lnTo>
                      <a:pt x="18" y="116"/>
                    </a:lnTo>
                    <a:lnTo>
                      <a:pt x="58" y="152"/>
                    </a:lnTo>
                    <a:lnTo>
                      <a:pt x="72" y="109"/>
                    </a:lnTo>
                    <a:lnTo>
                      <a:pt x="95" y="92"/>
                    </a:lnTo>
                    <a:lnTo>
                      <a:pt x="90" y="59"/>
                    </a:lnTo>
                    <a:lnTo>
                      <a:pt x="74" y="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7" name="Freeform 226">
                <a:extLst>
                  <a:ext uri="{FF2B5EF4-FFF2-40B4-BE49-F238E27FC236}">
                    <a16:creationId xmlns:a16="http://schemas.microsoft.com/office/drawing/2014/main" id="{03D85B21-CD8D-4A47-9814-8C15C4338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2563" y="5951538"/>
                <a:ext cx="31750" cy="26988"/>
              </a:xfrm>
              <a:custGeom>
                <a:avLst/>
                <a:gdLst>
                  <a:gd name="T0" fmla="*/ 77 w 100"/>
                  <a:gd name="T1" fmla="*/ 51 h 84"/>
                  <a:gd name="T2" fmla="*/ 100 w 100"/>
                  <a:gd name="T3" fmla="*/ 0 h 84"/>
                  <a:gd name="T4" fmla="*/ 46 w 100"/>
                  <a:gd name="T5" fmla="*/ 31 h 84"/>
                  <a:gd name="T6" fmla="*/ 13 w 100"/>
                  <a:gd name="T7" fmla="*/ 38 h 84"/>
                  <a:gd name="T8" fmla="*/ 0 w 100"/>
                  <a:gd name="T9" fmla="*/ 84 h 84"/>
                  <a:gd name="T10" fmla="*/ 46 w 100"/>
                  <a:gd name="T11" fmla="*/ 51 h 84"/>
                  <a:gd name="T12" fmla="*/ 77 w 100"/>
                  <a:gd name="T13" fmla="*/ 5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84">
                    <a:moveTo>
                      <a:pt x="77" y="51"/>
                    </a:moveTo>
                    <a:lnTo>
                      <a:pt x="100" y="0"/>
                    </a:lnTo>
                    <a:lnTo>
                      <a:pt x="46" y="31"/>
                    </a:lnTo>
                    <a:lnTo>
                      <a:pt x="13" y="38"/>
                    </a:lnTo>
                    <a:lnTo>
                      <a:pt x="0" y="84"/>
                    </a:lnTo>
                    <a:lnTo>
                      <a:pt x="46" y="51"/>
                    </a:lnTo>
                    <a:lnTo>
                      <a:pt x="77" y="51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8" name="Freeform 227">
                <a:extLst>
                  <a:ext uri="{FF2B5EF4-FFF2-40B4-BE49-F238E27FC236}">
                    <a16:creationId xmlns:a16="http://schemas.microsoft.com/office/drawing/2014/main" id="{9F6FFC4A-2F72-4C83-A508-FE748554C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538" y="5932488"/>
                <a:ext cx="41275" cy="22225"/>
              </a:xfrm>
              <a:custGeom>
                <a:avLst/>
                <a:gdLst>
                  <a:gd name="T0" fmla="*/ 130 w 130"/>
                  <a:gd name="T1" fmla="*/ 37 h 74"/>
                  <a:gd name="T2" fmla="*/ 127 w 130"/>
                  <a:gd name="T3" fmla="*/ 10 h 74"/>
                  <a:gd name="T4" fmla="*/ 100 w 130"/>
                  <a:gd name="T5" fmla="*/ 10 h 74"/>
                  <a:gd name="T6" fmla="*/ 84 w 130"/>
                  <a:gd name="T7" fmla="*/ 0 h 74"/>
                  <a:gd name="T8" fmla="*/ 67 w 130"/>
                  <a:gd name="T9" fmla="*/ 0 h 74"/>
                  <a:gd name="T10" fmla="*/ 17 w 130"/>
                  <a:gd name="T11" fmla="*/ 15 h 74"/>
                  <a:gd name="T12" fmla="*/ 0 w 130"/>
                  <a:gd name="T13" fmla="*/ 55 h 74"/>
                  <a:gd name="T14" fmla="*/ 40 w 130"/>
                  <a:gd name="T15" fmla="*/ 54 h 74"/>
                  <a:gd name="T16" fmla="*/ 60 w 130"/>
                  <a:gd name="T17" fmla="*/ 74 h 74"/>
                  <a:gd name="T18" fmla="*/ 84 w 130"/>
                  <a:gd name="T19" fmla="*/ 60 h 74"/>
                  <a:gd name="T20" fmla="*/ 80 w 130"/>
                  <a:gd name="T21" fmla="*/ 34 h 74"/>
                  <a:gd name="T22" fmla="*/ 130 w 130"/>
                  <a:gd name="T23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74">
                    <a:moveTo>
                      <a:pt x="130" y="37"/>
                    </a:moveTo>
                    <a:lnTo>
                      <a:pt x="127" y="10"/>
                    </a:lnTo>
                    <a:lnTo>
                      <a:pt x="100" y="10"/>
                    </a:lnTo>
                    <a:lnTo>
                      <a:pt x="84" y="0"/>
                    </a:lnTo>
                    <a:lnTo>
                      <a:pt x="67" y="0"/>
                    </a:lnTo>
                    <a:lnTo>
                      <a:pt x="17" y="15"/>
                    </a:lnTo>
                    <a:lnTo>
                      <a:pt x="0" y="55"/>
                    </a:lnTo>
                    <a:lnTo>
                      <a:pt x="40" y="54"/>
                    </a:lnTo>
                    <a:lnTo>
                      <a:pt x="60" y="74"/>
                    </a:lnTo>
                    <a:lnTo>
                      <a:pt x="84" y="60"/>
                    </a:lnTo>
                    <a:lnTo>
                      <a:pt x="80" y="34"/>
                    </a:lnTo>
                    <a:lnTo>
                      <a:pt x="130" y="3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9" name="Freeform 228">
                <a:extLst>
                  <a:ext uri="{FF2B5EF4-FFF2-40B4-BE49-F238E27FC236}">
                    <a16:creationId xmlns:a16="http://schemas.microsoft.com/office/drawing/2014/main" id="{69851C60-90DE-4144-8C70-01D73CBD3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638" y="6049963"/>
                <a:ext cx="41275" cy="31750"/>
              </a:xfrm>
              <a:custGeom>
                <a:avLst/>
                <a:gdLst>
                  <a:gd name="T0" fmla="*/ 86 w 130"/>
                  <a:gd name="T1" fmla="*/ 0 h 100"/>
                  <a:gd name="T2" fmla="*/ 36 w 130"/>
                  <a:gd name="T3" fmla="*/ 4 h 100"/>
                  <a:gd name="T4" fmla="*/ 7 w 130"/>
                  <a:gd name="T5" fmla="*/ 40 h 100"/>
                  <a:gd name="T6" fmla="*/ 0 w 130"/>
                  <a:gd name="T7" fmla="*/ 80 h 100"/>
                  <a:gd name="T8" fmla="*/ 24 w 130"/>
                  <a:gd name="T9" fmla="*/ 100 h 100"/>
                  <a:gd name="T10" fmla="*/ 17 w 130"/>
                  <a:gd name="T11" fmla="*/ 50 h 100"/>
                  <a:gd name="T12" fmla="*/ 61 w 130"/>
                  <a:gd name="T13" fmla="*/ 30 h 100"/>
                  <a:gd name="T14" fmla="*/ 97 w 130"/>
                  <a:gd name="T15" fmla="*/ 37 h 100"/>
                  <a:gd name="T16" fmla="*/ 110 w 130"/>
                  <a:gd name="T17" fmla="*/ 20 h 100"/>
                  <a:gd name="T18" fmla="*/ 130 w 130"/>
                  <a:gd name="T19" fmla="*/ 10 h 100"/>
                  <a:gd name="T20" fmla="*/ 106 w 130"/>
                  <a:gd name="T21" fmla="*/ 0 h 100"/>
                  <a:gd name="T22" fmla="*/ 86 w 130"/>
                  <a:gd name="T2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100">
                    <a:moveTo>
                      <a:pt x="86" y="0"/>
                    </a:moveTo>
                    <a:lnTo>
                      <a:pt x="36" y="4"/>
                    </a:lnTo>
                    <a:lnTo>
                      <a:pt x="7" y="40"/>
                    </a:lnTo>
                    <a:lnTo>
                      <a:pt x="0" y="80"/>
                    </a:lnTo>
                    <a:lnTo>
                      <a:pt x="24" y="100"/>
                    </a:lnTo>
                    <a:lnTo>
                      <a:pt x="17" y="50"/>
                    </a:lnTo>
                    <a:lnTo>
                      <a:pt x="61" y="30"/>
                    </a:lnTo>
                    <a:lnTo>
                      <a:pt x="97" y="37"/>
                    </a:lnTo>
                    <a:lnTo>
                      <a:pt x="110" y="20"/>
                    </a:lnTo>
                    <a:lnTo>
                      <a:pt x="130" y="10"/>
                    </a:lnTo>
                    <a:lnTo>
                      <a:pt x="106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0" name="Freeform 229">
                <a:extLst>
                  <a:ext uri="{FF2B5EF4-FFF2-40B4-BE49-F238E27FC236}">
                    <a16:creationId xmlns:a16="http://schemas.microsoft.com/office/drawing/2014/main" id="{72CBD556-A338-45D6-B9E7-40CDBF297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9875" y="6026150"/>
                <a:ext cx="15875" cy="19050"/>
              </a:xfrm>
              <a:custGeom>
                <a:avLst/>
                <a:gdLst>
                  <a:gd name="T0" fmla="*/ 0 w 53"/>
                  <a:gd name="T1" fmla="*/ 20 h 57"/>
                  <a:gd name="T2" fmla="*/ 20 w 53"/>
                  <a:gd name="T3" fmla="*/ 23 h 57"/>
                  <a:gd name="T4" fmla="*/ 6 w 53"/>
                  <a:gd name="T5" fmla="*/ 47 h 57"/>
                  <a:gd name="T6" fmla="*/ 13 w 53"/>
                  <a:gd name="T7" fmla="*/ 57 h 57"/>
                  <a:gd name="T8" fmla="*/ 53 w 53"/>
                  <a:gd name="T9" fmla="*/ 40 h 57"/>
                  <a:gd name="T10" fmla="*/ 36 w 53"/>
                  <a:gd name="T11" fmla="*/ 10 h 57"/>
                  <a:gd name="T12" fmla="*/ 6 w 53"/>
                  <a:gd name="T13" fmla="*/ 0 h 57"/>
                  <a:gd name="T14" fmla="*/ 0 w 53"/>
                  <a:gd name="T15" fmla="*/ 2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57">
                    <a:moveTo>
                      <a:pt x="0" y="20"/>
                    </a:moveTo>
                    <a:lnTo>
                      <a:pt x="20" y="23"/>
                    </a:lnTo>
                    <a:lnTo>
                      <a:pt x="6" y="47"/>
                    </a:lnTo>
                    <a:lnTo>
                      <a:pt x="13" y="57"/>
                    </a:lnTo>
                    <a:lnTo>
                      <a:pt x="53" y="40"/>
                    </a:lnTo>
                    <a:lnTo>
                      <a:pt x="36" y="10"/>
                    </a:lnTo>
                    <a:lnTo>
                      <a:pt x="6" y="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1" name="Freeform 230">
                <a:extLst>
                  <a:ext uri="{FF2B5EF4-FFF2-40B4-BE49-F238E27FC236}">
                    <a16:creationId xmlns:a16="http://schemas.microsoft.com/office/drawing/2014/main" id="{63ADAB90-3F84-4D11-AE41-A0D7C52E9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0825" y="5999163"/>
                <a:ext cx="9525" cy="14288"/>
              </a:xfrm>
              <a:custGeom>
                <a:avLst/>
                <a:gdLst>
                  <a:gd name="T0" fmla="*/ 0 w 26"/>
                  <a:gd name="T1" fmla="*/ 27 h 43"/>
                  <a:gd name="T2" fmla="*/ 3 w 26"/>
                  <a:gd name="T3" fmla="*/ 43 h 43"/>
                  <a:gd name="T4" fmla="*/ 23 w 26"/>
                  <a:gd name="T5" fmla="*/ 40 h 43"/>
                  <a:gd name="T6" fmla="*/ 26 w 26"/>
                  <a:gd name="T7" fmla="*/ 20 h 43"/>
                  <a:gd name="T8" fmla="*/ 9 w 26"/>
                  <a:gd name="T9" fmla="*/ 0 h 43"/>
                  <a:gd name="T10" fmla="*/ 0 w 26"/>
                  <a:gd name="T11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43">
                    <a:moveTo>
                      <a:pt x="0" y="27"/>
                    </a:moveTo>
                    <a:lnTo>
                      <a:pt x="3" y="43"/>
                    </a:lnTo>
                    <a:lnTo>
                      <a:pt x="23" y="40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2" name="Freeform 231">
                <a:extLst>
                  <a:ext uri="{FF2B5EF4-FFF2-40B4-BE49-F238E27FC236}">
                    <a16:creationId xmlns:a16="http://schemas.microsoft.com/office/drawing/2014/main" id="{9011414A-7DDA-4F1A-8E3B-F5EDF31FC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250" y="5954713"/>
                <a:ext cx="11113" cy="7938"/>
              </a:xfrm>
              <a:custGeom>
                <a:avLst/>
                <a:gdLst>
                  <a:gd name="T0" fmla="*/ 0 w 34"/>
                  <a:gd name="T1" fmla="*/ 24 h 24"/>
                  <a:gd name="T2" fmla="*/ 34 w 34"/>
                  <a:gd name="T3" fmla="*/ 19 h 24"/>
                  <a:gd name="T4" fmla="*/ 9 w 34"/>
                  <a:gd name="T5" fmla="*/ 0 h 24"/>
                  <a:gd name="T6" fmla="*/ 0 w 34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4">
                    <a:moveTo>
                      <a:pt x="0" y="24"/>
                    </a:moveTo>
                    <a:lnTo>
                      <a:pt x="34" y="19"/>
                    </a:lnTo>
                    <a:lnTo>
                      <a:pt x="9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3" name="Freeform 232">
                <a:extLst>
                  <a:ext uri="{FF2B5EF4-FFF2-40B4-BE49-F238E27FC236}">
                    <a16:creationId xmlns:a16="http://schemas.microsoft.com/office/drawing/2014/main" id="{8B8E7D01-13A3-4756-B221-A03457B55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7663" y="6102350"/>
                <a:ext cx="55563" cy="65088"/>
              </a:xfrm>
              <a:custGeom>
                <a:avLst/>
                <a:gdLst>
                  <a:gd name="T0" fmla="*/ 175 w 175"/>
                  <a:gd name="T1" fmla="*/ 0 h 207"/>
                  <a:gd name="T2" fmla="*/ 114 w 175"/>
                  <a:gd name="T3" fmla="*/ 25 h 207"/>
                  <a:gd name="T4" fmla="*/ 68 w 175"/>
                  <a:gd name="T5" fmla="*/ 41 h 207"/>
                  <a:gd name="T6" fmla="*/ 29 w 175"/>
                  <a:gd name="T7" fmla="*/ 95 h 207"/>
                  <a:gd name="T8" fmla="*/ 12 w 175"/>
                  <a:gd name="T9" fmla="*/ 138 h 207"/>
                  <a:gd name="T10" fmla="*/ 0 w 175"/>
                  <a:gd name="T11" fmla="*/ 155 h 207"/>
                  <a:gd name="T12" fmla="*/ 35 w 175"/>
                  <a:gd name="T13" fmla="*/ 154 h 207"/>
                  <a:gd name="T14" fmla="*/ 30 w 175"/>
                  <a:gd name="T15" fmla="*/ 207 h 207"/>
                  <a:gd name="T16" fmla="*/ 90 w 175"/>
                  <a:gd name="T17" fmla="*/ 184 h 207"/>
                  <a:gd name="T18" fmla="*/ 126 w 175"/>
                  <a:gd name="T19" fmla="*/ 110 h 207"/>
                  <a:gd name="T20" fmla="*/ 134 w 175"/>
                  <a:gd name="T21" fmla="*/ 64 h 207"/>
                  <a:gd name="T22" fmla="*/ 175 w 175"/>
                  <a:gd name="T23" fmla="*/ 34 h 207"/>
                  <a:gd name="T24" fmla="*/ 175 w 175"/>
                  <a:gd name="T2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" h="207">
                    <a:moveTo>
                      <a:pt x="175" y="0"/>
                    </a:moveTo>
                    <a:lnTo>
                      <a:pt x="114" y="25"/>
                    </a:lnTo>
                    <a:lnTo>
                      <a:pt x="68" y="41"/>
                    </a:lnTo>
                    <a:lnTo>
                      <a:pt x="29" y="95"/>
                    </a:lnTo>
                    <a:lnTo>
                      <a:pt x="12" y="138"/>
                    </a:lnTo>
                    <a:lnTo>
                      <a:pt x="0" y="155"/>
                    </a:lnTo>
                    <a:lnTo>
                      <a:pt x="35" y="154"/>
                    </a:lnTo>
                    <a:lnTo>
                      <a:pt x="30" y="207"/>
                    </a:lnTo>
                    <a:lnTo>
                      <a:pt x="90" y="184"/>
                    </a:lnTo>
                    <a:lnTo>
                      <a:pt x="126" y="110"/>
                    </a:lnTo>
                    <a:lnTo>
                      <a:pt x="134" y="64"/>
                    </a:lnTo>
                    <a:lnTo>
                      <a:pt x="175" y="34"/>
                    </a:lnTo>
                    <a:lnTo>
                      <a:pt x="175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4" name="Freeform 233">
                <a:extLst>
                  <a:ext uri="{FF2B5EF4-FFF2-40B4-BE49-F238E27FC236}">
                    <a16:creationId xmlns:a16="http://schemas.microsoft.com/office/drawing/2014/main" id="{9A03C2C4-ED4F-49C5-A117-F998C1EB8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1538" y="5435600"/>
                <a:ext cx="641350" cy="520700"/>
              </a:xfrm>
              <a:custGeom>
                <a:avLst/>
                <a:gdLst>
                  <a:gd name="T0" fmla="*/ 1096 w 2020"/>
                  <a:gd name="T1" fmla="*/ 1512 h 1640"/>
                  <a:gd name="T2" fmla="*/ 1183 w 2020"/>
                  <a:gd name="T3" fmla="*/ 1606 h 1640"/>
                  <a:gd name="T4" fmla="*/ 1207 w 2020"/>
                  <a:gd name="T5" fmla="*/ 1544 h 1640"/>
                  <a:gd name="T6" fmla="*/ 1199 w 2020"/>
                  <a:gd name="T7" fmla="*/ 1424 h 1640"/>
                  <a:gd name="T8" fmla="*/ 1022 w 2020"/>
                  <a:gd name="T9" fmla="*/ 1326 h 1640"/>
                  <a:gd name="T10" fmla="*/ 887 w 2020"/>
                  <a:gd name="T11" fmla="*/ 1251 h 1640"/>
                  <a:gd name="T12" fmla="*/ 783 w 2020"/>
                  <a:gd name="T13" fmla="*/ 1158 h 1640"/>
                  <a:gd name="T14" fmla="*/ 943 w 2020"/>
                  <a:gd name="T15" fmla="*/ 1105 h 1640"/>
                  <a:gd name="T16" fmla="*/ 878 w 2020"/>
                  <a:gd name="T17" fmla="*/ 1029 h 1640"/>
                  <a:gd name="T18" fmla="*/ 956 w 2020"/>
                  <a:gd name="T19" fmla="*/ 1088 h 1640"/>
                  <a:gd name="T20" fmla="*/ 935 w 2020"/>
                  <a:gd name="T21" fmla="*/ 939 h 1640"/>
                  <a:gd name="T22" fmla="*/ 786 w 2020"/>
                  <a:gd name="T23" fmla="*/ 691 h 1640"/>
                  <a:gd name="T24" fmla="*/ 847 w 2020"/>
                  <a:gd name="T25" fmla="*/ 521 h 1640"/>
                  <a:gd name="T26" fmla="*/ 878 w 2020"/>
                  <a:gd name="T27" fmla="*/ 561 h 1640"/>
                  <a:gd name="T28" fmla="*/ 952 w 2020"/>
                  <a:gd name="T29" fmla="*/ 659 h 1640"/>
                  <a:gd name="T30" fmla="*/ 1040 w 2020"/>
                  <a:gd name="T31" fmla="*/ 782 h 1640"/>
                  <a:gd name="T32" fmla="*/ 1038 w 2020"/>
                  <a:gd name="T33" fmla="*/ 698 h 1640"/>
                  <a:gd name="T34" fmla="*/ 1115 w 2020"/>
                  <a:gd name="T35" fmla="*/ 712 h 1640"/>
                  <a:gd name="T36" fmla="*/ 1125 w 2020"/>
                  <a:gd name="T37" fmla="*/ 658 h 1640"/>
                  <a:gd name="T38" fmla="*/ 1238 w 2020"/>
                  <a:gd name="T39" fmla="*/ 617 h 1640"/>
                  <a:gd name="T40" fmla="*/ 1255 w 2020"/>
                  <a:gd name="T41" fmla="*/ 594 h 1640"/>
                  <a:gd name="T42" fmla="*/ 1161 w 2020"/>
                  <a:gd name="T43" fmla="*/ 538 h 1640"/>
                  <a:gd name="T44" fmla="*/ 1177 w 2020"/>
                  <a:gd name="T45" fmla="*/ 419 h 1640"/>
                  <a:gd name="T46" fmla="*/ 1326 w 2020"/>
                  <a:gd name="T47" fmla="*/ 404 h 1640"/>
                  <a:gd name="T48" fmla="*/ 1470 w 2020"/>
                  <a:gd name="T49" fmla="*/ 390 h 1640"/>
                  <a:gd name="T50" fmla="*/ 1559 w 2020"/>
                  <a:gd name="T51" fmla="*/ 318 h 1640"/>
                  <a:gd name="T52" fmla="*/ 1639 w 2020"/>
                  <a:gd name="T53" fmla="*/ 377 h 1640"/>
                  <a:gd name="T54" fmla="*/ 1836 w 2020"/>
                  <a:gd name="T55" fmla="*/ 439 h 1640"/>
                  <a:gd name="T56" fmla="*/ 1860 w 2020"/>
                  <a:gd name="T57" fmla="*/ 24 h 1640"/>
                  <a:gd name="T58" fmla="*/ 1638 w 2020"/>
                  <a:gd name="T59" fmla="*/ 189 h 1640"/>
                  <a:gd name="T60" fmla="*/ 1001 w 2020"/>
                  <a:gd name="T61" fmla="*/ 151 h 1640"/>
                  <a:gd name="T62" fmla="*/ 529 w 2020"/>
                  <a:gd name="T63" fmla="*/ 372 h 1640"/>
                  <a:gd name="T64" fmla="*/ 301 w 2020"/>
                  <a:gd name="T65" fmla="*/ 490 h 1640"/>
                  <a:gd name="T66" fmla="*/ 147 w 2020"/>
                  <a:gd name="T67" fmla="*/ 793 h 1640"/>
                  <a:gd name="T68" fmla="*/ 36 w 2020"/>
                  <a:gd name="T69" fmla="*/ 872 h 1640"/>
                  <a:gd name="T70" fmla="*/ 88 w 2020"/>
                  <a:gd name="T71" fmla="*/ 976 h 1640"/>
                  <a:gd name="T72" fmla="*/ 193 w 2020"/>
                  <a:gd name="T73" fmla="*/ 1098 h 1640"/>
                  <a:gd name="T74" fmla="*/ 240 w 2020"/>
                  <a:gd name="T75" fmla="*/ 1091 h 1640"/>
                  <a:gd name="T76" fmla="*/ 333 w 2020"/>
                  <a:gd name="T77" fmla="*/ 1176 h 1640"/>
                  <a:gd name="T78" fmla="*/ 214 w 2020"/>
                  <a:gd name="T79" fmla="*/ 1187 h 1640"/>
                  <a:gd name="T80" fmla="*/ 311 w 2020"/>
                  <a:gd name="T81" fmla="*/ 1277 h 1640"/>
                  <a:gd name="T82" fmla="*/ 369 w 2020"/>
                  <a:gd name="T83" fmla="*/ 1395 h 1640"/>
                  <a:gd name="T84" fmla="*/ 482 w 2020"/>
                  <a:gd name="T85" fmla="*/ 1407 h 1640"/>
                  <a:gd name="T86" fmla="*/ 508 w 2020"/>
                  <a:gd name="T87" fmla="*/ 1382 h 1640"/>
                  <a:gd name="T88" fmla="*/ 533 w 2020"/>
                  <a:gd name="T89" fmla="*/ 1378 h 1640"/>
                  <a:gd name="T90" fmla="*/ 692 w 2020"/>
                  <a:gd name="T91" fmla="*/ 1399 h 1640"/>
                  <a:gd name="T92" fmla="*/ 796 w 2020"/>
                  <a:gd name="T93" fmla="*/ 1431 h 1640"/>
                  <a:gd name="T94" fmla="*/ 913 w 2020"/>
                  <a:gd name="T95" fmla="*/ 1460 h 1640"/>
                  <a:gd name="T96" fmla="*/ 963 w 2020"/>
                  <a:gd name="T97" fmla="*/ 1503 h 1640"/>
                  <a:gd name="T98" fmla="*/ 940 w 2020"/>
                  <a:gd name="T99" fmla="*/ 1550 h 1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20" h="1640">
                    <a:moveTo>
                      <a:pt x="1020" y="1545"/>
                    </a:moveTo>
                    <a:lnTo>
                      <a:pt x="1003" y="1525"/>
                    </a:lnTo>
                    <a:lnTo>
                      <a:pt x="1053" y="1505"/>
                    </a:lnTo>
                    <a:lnTo>
                      <a:pt x="1096" y="1512"/>
                    </a:lnTo>
                    <a:lnTo>
                      <a:pt x="1086" y="1545"/>
                    </a:lnTo>
                    <a:lnTo>
                      <a:pt x="1113" y="1561"/>
                    </a:lnTo>
                    <a:lnTo>
                      <a:pt x="1150" y="1607"/>
                    </a:lnTo>
                    <a:lnTo>
                      <a:pt x="1183" y="1606"/>
                    </a:lnTo>
                    <a:lnTo>
                      <a:pt x="1211" y="1640"/>
                    </a:lnTo>
                    <a:lnTo>
                      <a:pt x="1264" y="1630"/>
                    </a:lnTo>
                    <a:lnTo>
                      <a:pt x="1240" y="1586"/>
                    </a:lnTo>
                    <a:lnTo>
                      <a:pt x="1207" y="1544"/>
                    </a:lnTo>
                    <a:lnTo>
                      <a:pt x="1220" y="1524"/>
                    </a:lnTo>
                    <a:lnTo>
                      <a:pt x="1209" y="1507"/>
                    </a:lnTo>
                    <a:lnTo>
                      <a:pt x="1226" y="1454"/>
                    </a:lnTo>
                    <a:lnTo>
                      <a:pt x="1199" y="1424"/>
                    </a:lnTo>
                    <a:lnTo>
                      <a:pt x="1122" y="1388"/>
                    </a:lnTo>
                    <a:lnTo>
                      <a:pt x="1098" y="1349"/>
                    </a:lnTo>
                    <a:lnTo>
                      <a:pt x="1048" y="1346"/>
                    </a:lnTo>
                    <a:lnTo>
                      <a:pt x="1022" y="1326"/>
                    </a:lnTo>
                    <a:lnTo>
                      <a:pt x="1004" y="1277"/>
                    </a:lnTo>
                    <a:lnTo>
                      <a:pt x="930" y="1234"/>
                    </a:lnTo>
                    <a:lnTo>
                      <a:pt x="930" y="1258"/>
                    </a:lnTo>
                    <a:lnTo>
                      <a:pt x="887" y="1251"/>
                    </a:lnTo>
                    <a:lnTo>
                      <a:pt x="887" y="1221"/>
                    </a:lnTo>
                    <a:lnTo>
                      <a:pt x="837" y="1199"/>
                    </a:lnTo>
                    <a:lnTo>
                      <a:pt x="777" y="1195"/>
                    </a:lnTo>
                    <a:lnTo>
                      <a:pt x="783" y="1158"/>
                    </a:lnTo>
                    <a:lnTo>
                      <a:pt x="833" y="1169"/>
                    </a:lnTo>
                    <a:lnTo>
                      <a:pt x="877" y="1179"/>
                    </a:lnTo>
                    <a:lnTo>
                      <a:pt x="909" y="1161"/>
                    </a:lnTo>
                    <a:lnTo>
                      <a:pt x="943" y="1105"/>
                    </a:lnTo>
                    <a:lnTo>
                      <a:pt x="899" y="1095"/>
                    </a:lnTo>
                    <a:lnTo>
                      <a:pt x="882" y="1075"/>
                    </a:lnTo>
                    <a:lnTo>
                      <a:pt x="896" y="1058"/>
                    </a:lnTo>
                    <a:lnTo>
                      <a:pt x="878" y="1029"/>
                    </a:lnTo>
                    <a:lnTo>
                      <a:pt x="915" y="991"/>
                    </a:lnTo>
                    <a:lnTo>
                      <a:pt x="965" y="1048"/>
                    </a:lnTo>
                    <a:lnTo>
                      <a:pt x="993" y="1081"/>
                    </a:lnTo>
                    <a:lnTo>
                      <a:pt x="956" y="1088"/>
                    </a:lnTo>
                    <a:lnTo>
                      <a:pt x="956" y="1111"/>
                    </a:lnTo>
                    <a:lnTo>
                      <a:pt x="1016" y="1124"/>
                    </a:lnTo>
                    <a:lnTo>
                      <a:pt x="1025" y="1030"/>
                    </a:lnTo>
                    <a:lnTo>
                      <a:pt x="935" y="939"/>
                    </a:lnTo>
                    <a:lnTo>
                      <a:pt x="891" y="922"/>
                    </a:lnTo>
                    <a:lnTo>
                      <a:pt x="880" y="837"/>
                    </a:lnTo>
                    <a:lnTo>
                      <a:pt x="807" y="767"/>
                    </a:lnTo>
                    <a:lnTo>
                      <a:pt x="786" y="691"/>
                    </a:lnTo>
                    <a:lnTo>
                      <a:pt x="801" y="642"/>
                    </a:lnTo>
                    <a:lnTo>
                      <a:pt x="784" y="588"/>
                    </a:lnTo>
                    <a:lnTo>
                      <a:pt x="814" y="541"/>
                    </a:lnTo>
                    <a:lnTo>
                      <a:pt x="847" y="521"/>
                    </a:lnTo>
                    <a:lnTo>
                      <a:pt x="853" y="484"/>
                    </a:lnTo>
                    <a:lnTo>
                      <a:pt x="904" y="498"/>
                    </a:lnTo>
                    <a:lnTo>
                      <a:pt x="894" y="535"/>
                    </a:lnTo>
                    <a:lnTo>
                      <a:pt x="878" y="561"/>
                    </a:lnTo>
                    <a:lnTo>
                      <a:pt x="888" y="594"/>
                    </a:lnTo>
                    <a:lnTo>
                      <a:pt x="898" y="620"/>
                    </a:lnTo>
                    <a:lnTo>
                      <a:pt x="938" y="614"/>
                    </a:lnTo>
                    <a:lnTo>
                      <a:pt x="952" y="659"/>
                    </a:lnTo>
                    <a:lnTo>
                      <a:pt x="1012" y="673"/>
                    </a:lnTo>
                    <a:lnTo>
                      <a:pt x="1025" y="708"/>
                    </a:lnTo>
                    <a:lnTo>
                      <a:pt x="1013" y="759"/>
                    </a:lnTo>
                    <a:lnTo>
                      <a:pt x="1040" y="782"/>
                    </a:lnTo>
                    <a:lnTo>
                      <a:pt x="1050" y="765"/>
                    </a:lnTo>
                    <a:lnTo>
                      <a:pt x="1096" y="798"/>
                    </a:lnTo>
                    <a:lnTo>
                      <a:pt x="1137" y="777"/>
                    </a:lnTo>
                    <a:lnTo>
                      <a:pt x="1038" y="698"/>
                    </a:lnTo>
                    <a:lnTo>
                      <a:pt x="1048" y="665"/>
                    </a:lnTo>
                    <a:lnTo>
                      <a:pt x="1079" y="652"/>
                    </a:lnTo>
                    <a:lnTo>
                      <a:pt x="1112" y="672"/>
                    </a:lnTo>
                    <a:lnTo>
                      <a:pt x="1115" y="712"/>
                    </a:lnTo>
                    <a:lnTo>
                      <a:pt x="1162" y="754"/>
                    </a:lnTo>
                    <a:lnTo>
                      <a:pt x="1209" y="747"/>
                    </a:lnTo>
                    <a:lnTo>
                      <a:pt x="1209" y="707"/>
                    </a:lnTo>
                    <a:lnTo>
                      <a:pt x="1125" y="658"/>
                    </a:lnTo>
                    <a:lnTo>
                      <a:pt x="1121" y="615"/>
                    </a:lnTo>
                    <a:lnTo>
                      <a:pt x="1188" y="591"/>
                    </a:lnTo>
                    <a:lnTo>
                      <a:pt x="1215" y="617"/>
                    </a:lnTo>
                    <a:lnTo>
                      <a:pt x="1238" y="617"/>
                    </a:lnTo>
                    <a:lnTo>
                      <a:pt x="1295" y="679"/>
                    </a:lnTo>
                    <a:lnTo>
                      <a:pt x="1332" y="649"/>
                    </a:lnTo>
                    <a:lnTo>
                      <a:pt x="1301" y="620"/>
                    </a:lnTo>
                    <a:lnTo>
                      <a:pt x="1255" y="594"/>
                    </a:lnTo>
                    <a:lnTo>
                      <a:pt x="1218" y="541"/>
                    </a:lnTo>
                    <a:lnTo>
                      <a:pt x="1215" y="568"/>
                    </a:lnTo>
                    <a:lnTo>
                      <a:pt x="1174" y="561"/>
                    </a:lnTo>
                    <a:lnTo>
                      <a:pt x="1161" y="538"/>
                    </a:lnTo>
                    <a:lnTo>
                      <a:pt x="1183" y="515"/>
                    </a:lnTo>
                    <a:lnTo>
                      <a:pt x="1143" y="499"/>
                    </a:lnTo>
                    <a:lnTo>
                      <a:pt x="1140" y="462"/>
                    </a:lnTo>
                    <a:lnTo>
                      <a:pt x="1177" y="419"/>
                    </a:lnTo>
                    <a:lnTo>
                      <a:pt x="1230" y="451"/>
                    </a:lnTo>
                    <a:lnTo>
                      <a:pt x="1247" y="451"/>
                    </a:lnTo>
                    <a:lnTo>
                      <a:pt x="1296" y="438"/>
                    </a:lnTo>
                    <a:lnTo>
                      <a:pt x="1326" y="404"/>
                    </a:lnTo>
                    <a:lnTo>
                      <a:pt x="1326" y="381"/>
                    </a:lnTo>
                    <a:lnTo>
                      <a:pt x="1416" y="376"/>
                    </a:lnTo>
                    <a:lnTo>
                      <a:pt x="1433" y="393"/>
                    </a:lnTo>
                    <a:lnTo>
                      <a:pt x="1470" y="390"/>
                    </a:lnTo>
                    <a:lnTo>
                      <a:pt x="1502" y="380"/>
                    </a:lnTo>
                    <a:lnTo>
                      <a:pt x="1519" y="356"/>
                    </a:lnTo>
                    <a:lnTo>
                      <a:pt x="1515" y="326"/>
                    </a:lnTo>
                    <a:lnTo>
                      <a:pt x="1559" y="318"/>
                    </a:lnTo>
                    <a:lnTo>
                      <a:pt x="1539" y="352"/>
                    </a:lnTo>
                    <a:lnTo>
                      <a:pt x="1555" y="385"/>
                    </a:lnTo>
                    <a:lnTo>
                      <a:pt x="1582" y="372"/>
                    </a:lnTo>
                    <a:lnTo>
                      <a:pt x="1639" y="377"/>
                    </a:lnTo>
                    <a:lnTo>
                      <a:pt x="1719" y="411"/>
                    </a:lnTo>
                    <a:lnTo>
                      <a:pt x="1756" y="437"/>
                    </a:lnTo>
                    <a:lnTo>
                      <a:pt x="1803" y="440"/>
                    </a:lnTo>
                    <a:lnTo>
                      <a:pt x="1836" y="439"/>
                    </a:lnTo>
                    <a:lnTo>
                      <a:pt x="1984" y="255"/>
                    </a:lnTo>
                    <a:lnTo>
                      <a:pt x="2020" y="72"/>
                    </a:lnTo>
                    <a:lnTo>
                      <a:pt x="1955" y="0"/>
                    </a:lnTo>
                    <a:lnTo>
                      <a:pt x="1860" y="24"/>
                    </a:lnTo>
                    <a:lnTo>
                      <a:pt x="1883" y="67"/>
                    </a:lnTo>
                    <a:lnTo>
                      <a:pt x="1883" y="120"/>
                    </a:lnTo>
                    <a:lnTo>
                      <a:pt x="1837" y="157"/>
                    </a:lnTo>
                    <a:lnTo>
                      <a:pt x="1638" y="189"/>
                    </a:lnTo>
                    <a:lnTo>
                      <a:pt x="1443" y="111"/>
                    </a:lnTo>
                    <a:lnTo>
                      <a:pt x="1310" y="79"/>
                    </a:lnTo>
                    <a:lnTo>
                      <a:pt x="1154" y="167"/>
                    </a:lnTo>
                    <a:lnTo>
                      <a:pt x="1001" y="151"/>
                    </a:lnTo>
                    <a:lnTo>
                      <a:pt x="891" y="235"/>
                    </a:lnTo>
                    <a:lnTo>
                      <a:pt x="775" y="286"/>
                    </a:lnTo>
                    <a:lnTo>
                      <a:pt x="615" y="284"/>
                    </a:lnTo>
                    <a:lnTo>
                      <a:pt x="529" y="372"/>
                    </a:lnTo>
                    <a:lnTo>
                      <a:pt x="422" y="372"/>
                    </a:lnTo>
                    <a:lnTo>
                      <a:pt x="362" y="340"/>
                    </a:lnTo>
                    <a:lnTo>
                      <a:pt x="290" y="390"/>
                    </a:lnTo>
                    <a:lnTo>
                      <a:pt x="301" y="490"/>
                    </a:lnTo>
                    <a:lnTo>
                      <a:pt x="287" y="556"/>
                    </a:lnTo>
                    <a:lnTo>
                      <a:pt x="232" y="613"/>
                    </a:lnTo>
                    <a:lnTo>
                      <a:pt x="159" y="726"/>
                    </a:lnTo>
                    <a:lnTo>
                      <a:pt x="147" y="793"/>
                    </a:lnTo>
                    <a:lnTo>
                      <a:pt x="67" y="833"/>
                    </a:lnTo>
                    <a:lnTo>
                      <a:pt x="0" y="845"/>
                    </a:lnTo>
                    <a:lnTo>
                      <a:pt x="13" y="869"/>
                    </a:lnTo>
                    <a:lnTo>
                      <a:pt x="36" y="872"/>
                    </a:lnTo>
                    <a:lnTo>
                      <a:pt x="33" y="892"/>
                    </a:lnTo>
                    <a:lnTo>
                      <a:pt x="53" y="921"/>
                    </a:lnTo>
                    <a:lnTo>
                      <a:pt x="56" y="972"/>
                    </a:lnTo>
                    <a:lnTo>
                      <a:pt x="88" y="976"/>
                    </a:lnTo>
                    <a:lnTo>
                      <a:pt x="75" y="996"/>
                    </a:lnTo>
                    <a:lnTo>
                      <a:pt x="116" y="1056"/>
                    </a:lnTo>
                    <a:lnTo>
                      <a:pt x="169" y="1058"/>
                    </a:lnTo>
                    <a:lnTo>
                      <a:pt x="193" y="1098"/>
                    </a:lnTo>
                    <a:lnTo>
                      <a:pt x="199" y="1134"/>
                    </a:lnTo>
                    <a:lnTo>
                      <a:pt x="213" y="1151"/>
                    </a:lnTo>
                    <a:lnTo>
                      <a:pt x="223" y="1124"/>
                    </a:lnTo>
                    <a:lnTo>
                      <a:pt x="240" y="1091"/>
                    </a:lnTo>
                    <a:lnTo>
                      <a:pt x="260" y="1117"/>
                    </a:lnTo>
                    <a:lnTo>
                      <a:pt x="310" y="1114"/>
                    </a:lnTo>
                    <a:lnTo>
                      <a:pt x="326" y="1133"/>
                    </a:lnTo>
                    <a:lnTo>
                      <a:pt x="333" y="1176"/>
                    </a:lnTo>
                    <a:lnTo>
                      <a:pt x="306" y="1166"/>
                    </a:lnTo>
                    <a:lnTo>
                      <a:pt x="280" y="1141"/>
                    </a:lnTo>
                    <a:lnTo>
                      <a:pt x="233" y="1154"/>
                    </a:lnTo>
                    <a:lnTo>
                      <a:pt x="214" y="1187"/>
                    </a:lnTo>
                    <a:lnTo>
                      <a:pt x="227" y="1221"/>
                    </a:lnTo>
                    <a:lnTo>
                      <a:pt x="274" y="1230"/>
                    </a:lnTo>
                    <a:lnTo>
                      <a:pt x="284" y="1283"/>
                    </a:lnTo>
                    <a:lnTo>
                      <a:pt x="311" y="1277"/>
                    </a:lnTo>
                    <a:lnTo>
                      <a:pt x="308" y="1309"/>
                    </a:lnTo>
                    <a:lnTo>
                      <a:pt x="335" y="1346"/>
                    </a:lnTo>
                    <a:lnTo>
                      <a:pt x="345" y="1382"/>
                    </a:lnTo>
                    <a:lnTo>
                      <a:pt x="369" y="1395"/>
                    </a:lnTo>
                    <a:lnTo>
                      <a:pt x="375" y="1371"/>
                    </a:lnTo>
                    <a:lnTo>
                      <a:pt x="398" y="1345"/>
                    </a:lnTo>
                    <a:lnTo>
                      <a:pt x="432" y="1395"/>
                    </a:lnTo>
                    <a:lnTo>
                      <a:pt x="482" y="1407"/>
                    </a:lnTo>
                    <a:lnTo>
                      <a:pt x="482" y="1407"/>
                    </a:lnTo>
                    <a:lnTo>
                      <a:pt x="487" y="1402"/>
                    </a:lnTo>
                    <a:lnTo>
                      <a:pt x="497" y="1392"/>
                    </a:lnTo>
                    <a:lnTo>
                      <a:pt x="508" y="1382"/>
                    </a:lnTo>
                    <a:lnTo>
                      <a:pt x="514" y="1378"/>
                    </a:lnTo>
                    <a:lnTo>
                      <a:pt x="518" y="1377"/>
                    </a:lnTo>
                    <a:lnTo>
                      <a:pt x="518" y="1377"/>
                    </a:lnTo>
                    <a:lnTo>
                      <a:pt x="533" y="1378"/>
                    </a:lnTo>
                    <a:lnTo>
                      <a:pt x="553" y="1380"/>
                    </a:lnTo>
                    <a:lnTo>
                      <a:pt x="578" y="1384"/>
                    </a:lnTo>
                    <a:lnTo>
                      <a:pt x="659" y="1372"/>
                    </a:lnTo>
                    <a:lnTo>
                      <a:pt x="692" y="1399"/>
                    </a:lnTo>
                    <a:lnTo>
                      <a:pt x="735" y="1376"/>
                    </a:lnTo>
                    <a:lnTo>
                      <a:pt x="772" y="1398"/>
                    </a:lnTo>
                    <a:lnTo>
                      <a:pt x="786" y="1388"/>
                    </a:lnTo>
                    <a:lnTo>
                      <a:pt x="796" y="1431"/>
                    </a:lnTo>
                    <a:lnTo>
                      <a:pt x="842" y="1434"/>
                    </a:lnTo>
                    <a:lnTo>
                      <a:pt x="836" y="1391"/>
                    </a:lnTo>
                    <a:lnTo>
                      <a:pt x="886" y="1447"/>
                    </a:lnTo>
                    <a:lnTo>
                      <a:pt x="913" y="1460"/>
                    </a:lnTo>
                    <a:lnTo>
                      <a:pt x="939" y="1453"/>
                    </a:lnTo>
                    <a:lnTo>
                      <a:pt x="979" y="1469"/>
                    </a:lnTo>
                    <a:lnTo>
                      <a:pt x="993" y="1499"/>
                    </a:lnTo>
                    <a:lnTo>
                      <a:pt x="963" y="1503"/>
                    </a:lnTo>
                    <a:lnTo>
                      <a:pt x="926" y="1493"/>
                    </a:lnTo>
                    <a:lnTo>
                      <a:pt x="886" y="1513"/>
                    </a:lnTo>
                    <a:lnTo>
                      <a:pt x="916" y="1530"/>
                    </a:lnTo>
                    <a:lnTo>
                      <a:pt x="940" y="1550"/>
                    </a:lnTo>
                    <a:lnTo>
                      <a:pt x="1020" y="1545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5" name="Freeform 238">
                <a:extLst>
                  <a:ext uri="{FF2B5EF4-FFF2-40B4-BE49-F238E27FC236}">
                    <a16:creationId xmlns:a16="http://schemas.microsoft.com/office/drawing/2014/main" id="{59F13C71-6FCE-4164-BEE7-3DF199319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250" y="6083300"/>
                <a:ext cx="11113" cy="9525"/>
              </a:xfrm>
              <a:custGeom>
                <a:avLst/>
                <a:gdLst>
                  <a:gd name="T0" fmla="*/ 0 w 37"/>
                  <a:gd name="T1" fmla="*/ 30 h 30"/>
                  <a:gd name="T2" fmla="*/ 29 w 37"/>
                  <a:gd name="T3" fmla="*/ 28 h 30"/>
                  <a:gd name="T4" fmla="*/ 37 w 37"/>
                  <a:gd name="T5" fmla="*/ 6 h 30"/>
                  <a:gd name="T6" fmla="*/ 24 w 37"/>
                  <a:gd name="T7" fmla="*/ 0 h 30"/>
                  <a:gd name="T8" fmla="*/ 0 w 37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0">
                    <a:moveTo>
                      <a:pt x="0" y="30"/>
                    </a:moveTo>
                    <a:lnTo>
                      <a:pt x="29" y="28"/>
                    </a:lnTo>
                    <a:lnTo>
                      <a:pt x="37" y="6"/>
                    </a:lnTo>
                    <a:lnTo>
                      <a:pt x="24" y="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C7F61EAB-6B87-4878-8FE3-F9E4695B589B}"/>
                </a:ext>
              </a:extLst>
            </p:cNvPr>
            <p:cNvGrpSpPr/>
            <p:nvPr/>
          </p:nvGrpSpPr>
          <p:grpSpPr>
            <a:xfrm>
              <a:off x="5401781" y="5019426"/>
              <a:ext cx="1708050" cy="694724"/>
              <a:chOff x="5219700" y="5402263"/>
              <a:chExt cx="1838325" cy="747712"/>
            </a:xfrm>
            <a:solidFill>
              <a:schemeClr val="bg1"/>
            </a:solidFill>
          </p:grpSpPr>
          <p:sp>
            <p:nvSpPr>
              <p:cNvPr id="207" name="Freeform 234">
                <a:extLst>
                  <a:ext uri="{FF2B5EF4-FFF2-40B4-BE49-F238E27FC236}">
                    <a16:creationId xmlns:a16="http://schemas.microsoft.com/office/drawing/2014/main" id="{21B328E1-F65A-44B6-BC06-CB5EE722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738" y="5602288"/>
                <a:ext cx="19050" cy="11113"/>
              </a:xfrm>
              <a:custGeom>
                <a:avLst/>
                <a:gdLst>
                  <a:gd name="T0" fmla="*/ 59 w 59"/>
                  <a:gd name="T1" fmla="*/ 2 h 35"/>
                  <a:gd name="T2" fmla="*/ 37 w 59"/>
                  <a:gd name="T3" fmla="*/ 25 h 35"/>
                  <a:gd name="T4" fmla="*/ 10 w 59"/>
                  <a:gd name="T5" fmla="*/ 35 h 35"/>
                  <a:gd name="T6" fmla="*/ 0 w 59"/>
                  <a:gd name="T7" fmla="*/ 25 h 35"/>
                  <a:gd name="T8" fmla="*/ 0 w 59"/>
                  <a:gd name="T9" fmla="*/ 0 h 35"/>
                  <a:gd name="T10" fmla="*/ 59 w 59"/>
                  <a:gd name="T11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35">
                    <a:moveTo>
                      <a:pt x="59" y="2"/>
                    </a:moveTo>
                    <a:lnTo>
                      <a:pt x="37" y="25"/>
                    </a:lnTo>
                    <a:lnTo>
                      <a:pt x="10" y="3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59" y="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 235">
                <a:extLst>
                  <a:ext uri="{FF2B5EF4-FFF2-40B4-BE49-F238E27FC236}">
                    <a16:creationId xmlns:a16="http://schemas.microsoft.com/office/drawing/2014/main" id="{F6A4DEE7-C024-47E1-900C-520820F14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0675" y="5614988"/>
                <a:ext cx="4763" cy="7938"/>
              </a:xfrm>
              <a:custGeom>
                <a:avLst/>
                <a:gdLst>
                  <a:gd name="T0" fmla="*/ 17 w 17"/>
                  <a:gd name="T1" fmla="*/ 23 h 23"/>
                  <a:gd name="T2" fmla="*/ 17 w 17"/>
                  <a:gd name="T3" fmla="*/ 0 h 23"/>
                  <a:gd name="T4" fmla="*/ 0 w 17"/>
                  <a:gd name="T5" fmla="*/ 17 h 23"/>
                  <a:gd name="T6" fmla="*/ 17 w 17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3">
                    <a:moveTo>
                      <a:pt x="17" y="23"/>
                    </a:moveTo>
                    <a:lnTo>
                      <a:pt x="17" y="0"/>
                    </a:lnTo>
                    <a:lnTo>
                      <a:pt x="0" y="17"/>
                    </a:lnTo>
                    <a:lnTo>
                      <a:pt x="17" y="2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9" name="Freeform 236">
                <a:extLst>
                  <a:ext uri="{FF2B5EF4-FFF2-40B4-BE49-F238E27FC236}">
                    <a16:creationId xmlns:a16="http://schemas.microsoft.com/office/drawing/2014/main" id="{DB758AEE-79EA-450A-BEEC-F705C0C92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0500" y="5407025"/>
                <a:ext cx="1787525" cy="742950"/>
              </a:xfrm>
              <a:custGeom>
                <a:avLst/>
                <a:gdLst>
                  <a:gd name="T0" fmla="*/ 5556 w 5629"/>
                  <a:gd name="T1" fmla="*/ 1717 h 2342"/>
                  <a:gd name="T2" fmla="*/ 4893 w 5629"/>
                  <a:gd name="T3" fmla="*/ 1861 h 2342"/>
                  <a:gd name="T4" fmla="*/ 3818 w 5629"/>
                  <a:gd name="T5" fmla="*/ 1928 h 2342"/>
                  <a:gd name="T6" fmla="*/ 3169 w 5629"/>
                  <a:gd name="T7" fmla="*/ 2046 h 2342"/>
                  <a:gd name="T8" fmla="*/ 2965 w 5629"/>
                  <a:gd name="T9" fmla="*/ 2335 h 2342"/>
                  <a:gd name="T10" fmla="*/ 3045 w 5629"/>
                  <a:gd name="T11" fmla="*/ 2021 h 2342"/>
                  <a:gd name="T12" fmla="*/ 2689 w 5629"/>
                  <a:gd name="T13" fmla="*/ 2057 h 2342"/>
                  <a:gd name="T14" fmla="*/ 2318 w 5629"/>
                  <a:gd name="T15" fmla="*/ 2276 h 2342"/>
                  <a:gd name="T16" fmla="*/ 1838 w 5629"/>
                  <a:gd name="T17" fmla="*/ 2184 h 2342"/>
                  <a:gd name="T18" fmla="*/ 1396 w 5629"/>
                  <a:gd name="T19" fmla="*/ 2072 h 2342"/>
                  <a:gd name="T20" fmla="*/ 1248 w 5629"/>
                  <a:gd name="T21" fmla="*/ 2226 h 2342"/>
                  <a:gd name="T22" fmla="*/ 907 w 5629"/>
                  <a:gd name="T23" fmla="*/ 2160 h 2342"/>
                  <a:gd name="T24" fmla="*/ 740 w 5629"/>
                  <a:gd name="T25" fmla="*/ 2062 h 2342"/>
                  <a:gd name="T26" fmla="*/ 604 w 5629"/>
                  <a:gd name="T27" fmla="*/ 2196 h 2342"/>
                  <a:gd name="T28" fmla="*/ 596 w 5629"/>
                  <a:gd name="T29" fmla="*/ 2096 h 2342"/>
                  <a:gd name="T30" fmla="*/ 397 w 5629"/>
                  <a:gd name="T31" fmla="*/ 2124 h 2342"/>
                  <a:gd name="T32" fmla="*/ 590 w 5629"/>
                  <a:gd name="T33" fmla="*/ 2043 h 2342"/>
                  <a:gd name="T34" fmla="*/ 692 w 5629"/>
                  <a:gd name="T35" fmla="*/ 1956 h 2342"/>
                  <a:gd name="T36" fmla="*/ 459 w 5629"/>
                  <a:gd name="T37" fmla="*/ 1977 h 2342"/>
                  <a:gd name="T38" fmla="*/ 428 w 5629"/>
                  <a:gd name="T39" fmla="*/ 1928 h 2342"/>
                  <a:gd name="T40" fmla="*/ 361 w 5629"/>
                  <a:gd name="T41" fmla="*/ 1839 h 2342"/>
                  <a:gd name="T42" fmla="*/ 360 w 5629"/>
                  <a:gd name="T43" fmla="*/ 1700 h 2342"/>
                  <a:gd name="T44" fmla="*/ 165 w 5629"/>
                  <a:gd name="T45" fmla="*/ 1572 h 2342"/>
                  <a:gd name="T46" fmla="*/ 85 w 5629"/>
                  <a:gd name="T47" fmla="*/ 1480 h 2342"/>
                  <a:gd name="T48" fmla="*/ 97 w 5629"/>
                  <a:gd name="T49" fmla="*/ 1357 h 2342"/>
                  <a:gd name="T50" fmla="*/ 177 w 5629"/>
                  <a:gd name="T51" fmla="*/ 1436 h 2342"/>
                  <a:gd name="T52" fmla="*/ 334 w 5629"/>
                  <a:gd name="T53" fmla="*/ 1458 h 2342"/>
                  <a:gd name="T54" fmla="*/ 210 w 5629"/>
                  <a:gd name="T55" fmla="*/ 1320 h 2342"/>
                  <a:gd name="T56" fmla="*/ 212 w 5629"/>
                  <a:gd name="T57" fmla="*/ 1253 h 2342"/>
                  <a:gd name="T58" fmla="*/ 144 w 5629"/>
                  <a:gd name="T59" fmla="*/ 1117 h 2342"/>
                  <a:gd name="T60" fmla="*/ 266 w 5629"/>
                  <a:gd name="T61" fmla="*/ 1034 h 2342"/>
                  <a:gd name="T62" fmla="*/ 0 w 5629"/>
                  <a:gd name="T63" fmla="*/ 1073 h 2342"/>
                  <a:gd name="T64" fmla="*/ 88 w 5629"/>
                  <a:gd name="T65" fmla="*/ 813 h 2342"/>
                  <a:gd name="T66" fmla="*/ 283 w 5629"/>
                  <a:gd name="T67" fmla="*/ 682 h 2342"/>
                  <a:gd name="T68" fmla="*/ 504 w 5629"/>
                  <a:gd name="T69" fmla="*/ 699 h 2342"/>
                  <a:gd name="T70" fmla="*/ 527 w 5629"/>
                  <a:gd name="T71" fmla="*/ 679 h 2342"/>
                  <a:gd name="T72" fmla="*/ 917 w 5629"/>
                  <a:gd name="T73" fmla="*/ 686 h 2342"/>
                  <a:gd name="T74" fmla="*/ 856 w 5629"/>
                  <a:gd name="T75" fmla="*/ 593 h 2342"/>
                  <a:gd name="T76" fmla="*/ 1129 w 5629"/>
                  <a:gd name="T77" fmla="*/ 561 h 2342"/>
                  <a:gd name="T78" fmla="*/ 942 w 5629"/>
                  <a:gd name="T79" fmla="*/ 530 h 2342"/>
                  <a:gd name="T80" fmla="*/ 892 w 5629"/>
                  <a:gd name="T81" fmla="*/ 407 h 2342"/>
                  <a:gd name="T82" fmla="*/ 1175 w 5629"/>
                  <a:gd name="T83" fmla="*/ 407 h 2342"/>
                  <a:gd name="T84" fmla="*/ 1746 w 5629"/>
                  <a:gd name="T85" fmla="*/ 227 h 2342"/>
                  <a:gd name="T86" fmla="*/ 2574 w 5629"/>
                  <a:gd name="T87" fmla="*/ 60 h 2342"/>
                  <a:gd name="T88" fmla="*/ 2848 w 5629"/>
                  <a:gd name="T89" fmla="*/ 170 h 2342"/>
                  <a:gd name="T90" fmla="*/ 3133 w 5629"/>
                  <a:gd name="T91" fmla="*/ 310 h 2342"/>
                  <a:gd name="T92" fmla="*/ 3382 w 5629"/>
                  <a:gd name="T93" fmla="*/ 410 h 2342"/>
                  <a:gd name="T94" fmla="*/ 3744 w 5629"/>
                  <a:gd name="T95" fmla="*/ 433 h 2342"/>
                  <a:gd name="T96" fmla="*/ 4506 w 5629"/>
                  <a:gd name="T97" fmla="*/ 292 h 2342"/>
                  <a:gd name="T98" fmla="*/ 4943 w 5629"/>
                  <a:gd name="T99" fmla="*/ 51 h 2342"/>
                  <a:gd name="T100" fmla="*/ 5301 w 5629"/>
                  <a:gd name="T101" fmla="*/ 375 h 2342"/>
                  <a:gd name="T102" fmla="*/ 5562 w 5629"/>
                  <a:gd name="T103" fmla="*/ 829 h 2342"/>
                  <a:gd name="T104" fmla="*/ 5479 w 5629"/>
                  <a:gd name="T105" fmla="*/ 982 h 2342"/>
                  <a:gd name="T106" fmla="*/ 5508 w 5629"/>
                  <a:gd name="T107" fmla="*/ 1093 h 2342"/>
                  <a:gd name="T108" fmla="*/ 5538 w 5629"/>
                  <a:gd name="T109" fmla="*/ 1255 h 2342"/>
                  <a:gd name="T110" fmla="*/ 5528 w 5629"/>
                  <a:gd name="T111" fmla="*/ 1379 h 2342"/>
                  <a:gd name="T112" fmla="*/ 5530 w 5629"/>
                  <a:gd name="T113" fmla="*/ 1503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629" h="2342">
                    <a:moveTo>
                      <a:pt x="5530" y="1503"/>
                    </a:moveTo>
                    <a:lnTo>
                      <a:pt x="5530" y="1503"/>
                    </a:lnTo>
                    <a:lnTo>
                      <a:pt x="5533" y="1519"/>
                    </a:lnTo>
                    <a:lnTo>
                      <a:pt x="5537" y="1548"/>
                    </a:lnTo>
                    <a:lnTo>
                      <a:pt x="5546" y="1620"/>
                    </a:lnTo>
                    <a:lnTo>
                      <a:pt x="5556" y="1717"/>
                    </a:lnTo>
                    <a:lnTo>
                      <a:pt x="5431" y="1786"/>
                    </a:lnTo>
                    <a:lnTo>
                      <a:pt x="5356" y="1724"/>
                    </a:lnTo>
                    <a:lnTo>
                      <a:pt x="5249" y="1737"/>
                    </a:lnTo>
                    <a:lnTo>
                      <a:pt x="5164" y="1769"/>
                    </a:lnTo>
                    <a:lnTo>
                      <a:pt x="5077" y="1751"/>
                    </a:lnTo>
                    <a:lnTo>
                      <a:pt x="4893" y="1861"/>
                    </a:lnTo>
                    <a:lnTo>
                      <a:pt x="4821" y="1797"/>
                    </a:lnTo>
                    <a:lnTo>
                      <a:pt x="4676" y="1842"/>
                    </a:lnTo>
                    <a:lnTo>
                      <a:pt x="4466" y="1870"/>
                    </a:lnTo>
                    <a:lnTo>
                      <a:pt x="4116" y="2018"/>
                    </a:lnTo>
                    <a:lnTo>
                      <a:pt x="3980" y="2051"/>
                    </a:lnTo>
                    <a:lnTo>
                      <a:pt x="3818" y="1928"/>
                    </a:lnTo>
                    <a:lnTo>
                      <a:pt x="3687" y="1922"/>
                    </a:lnTo>
                    <a:lnTo>
                      <a:pt x="3446" y="2020"/>
                    </a:lnTo>
                    <a:lnTo>
                      <a:pt x="3360" y="2012"/>
                    </a:lnTo>
                    <a:lnTo>
                      <a:pt x="3287" y="1930"/>
                    </a:lnTo>
                    <a:lnTo>
                      <a:pt x="3245" y="1963"/>
                    </a:lnTo>
                    <a:lnTo>
                      <a:pt x="3169" y="2046"/>
                    </a:lnTo>
                    <a:lnTo>
                      <a:pt x="3173" y="2162"/>
                    </a:lnTo>
                    <a:lnTo>
                      <a:pt x="3097" y="2222"/>
                    </a:lnTo>
                    <a:lnTo>
                      <a:pt x="3091" y="2303"/>
                    </a:lnTo>
                    <a:lnTo>
                      <a:pt x="3034" y="2313"/>
                    </a:lnTo>
                    <a:lnTo>
                      <a:pt x="3012" y="2342"/>
                    </a:lnTo>
                    <a:lnTo>
                      <a:pt x="2965" y="2335"/>
                    </a:lnTo>
                    <a:lnTo>
                      <a:pt x="2977" y="2310"/>
                    </a:lnTo>
                    <a:lnTo>
                      <a:pt x="2954" y="2274"/>
                    </a:lnTo>
                    <a:lnTo>
                      <a:pt x="2931" y="2231"/>
                    </a:lnTo>
                    <a:lnTo>
                      <a:pt x="2953" y="2154"/>
                    </a:lnTo>
                    <a:lnTo>
                      <a:pt x="3042" y="2081"/>
                    </a:lnTo>
                    <a:lnTo>
                      <a:pt x="3045" y="2021"/>
                    </a:lnTo>
                    <a:lnTo>
                      <a:pt x="2989" y="1982"/>
                    </a:lnTo>
                    <a:lnTo>
                      <a:pt x="2918" y="2032"/>
                    </a:lnTo>
                    <a:lnTo>
                      <a:pt x="2889" y="2082"/>
                    </a:lnTo>
                    <a:lnTo>
                      <a:pt x="2853" y="2115"/>
                    </a:lnTo>
                    <a:lnTo>
                      <a:pt x="2736" y="2107"/>
                    </a:lnTo>
                    <a:lnTo>
                      <a:pt x="2689" y="2057"/>
                    </a:lnTo>
                    <a:lnTo>
                      <a:pt x="2585" y="2032"/>
                    </a:lnTo>
                    <a:lnTo>
                      <a:pt x="2516" y="2089"/>
                    </a:lnTo>
                    <a:lnTo>
                      <a:pt x="2449" y="2122"/>
                    </a:lnTo>
                    <a:lnTo>
                      <a:pt x="2417" y="2202"/>
                    </a:lnTo>
                    <a:lnTo>
                      <a:pt x="2350" y="2219"/>
                    </a:lnTo>
                    <a:lnTo>
                      <a:pt x="2318" y="2276"/>
                    </a:lnTo>
                    <a:lnTo>
                      <a:pt x="2174" y="2287"/>
                    </a:lnTo>
                    <a:lnTo>
                      <a:pt x="2108" y="2281"/>
                    </a:lnTo>
                    <a:lnTo>
                      <a:pt x="2068" y="2308"/>
                    </a:lnTo>
                    <a:lnTo>
                      <a:pt x="1998" y="2333"/>
                    </a:lnTo>
                    <a:lnTo>
                      <a:pt x="1911" y="2280"/>
                    </a:lnTo>
                    <a:lnTo>
                      <a:pt x="1838" y="2184"/>
                    </a:lnTo>
                    <a:lnTo>
                      <a:pt x="1766" y="2152"/>
                    </a:lnTo>
                    <a:lnTo>
                      <a:pt x="1703" y="2099"/>
                    </a:lnTo>
                    <a:lnTo>
                      <a:pt x="1646" y="2086"/>
                    </a:lnTo>
                    <a:lnTo>
                      <a:pt x="1569" y="2041"/>
                    </a:lnTo>
                    <a:lnTo>
                      <a:pt x="1449" y="2032"/>
                    </a:lnTo>
                    <a:lnTo>
                      <a:pt x="1396" y="2072"/>
                    </a:lnTo>
                    <a:lnTo>
                      <a:pt x="1383" y="2129"/>
                    </a:lnTo>
                    <a:lnTo>
                      <a:pt x="1381" y="2172"/>
                    </a:lnTo>
                    <a:lnTo>
                      <a:pt x="1308" y="2249"/>
                    </a:lnTo>
                    <a:lnTo>
                      <a:pt x="1265" y="2249"/>
                    </a:lnTo>
                    <a:lnTo>
                      <a:pt x="1267" y="2226"/>
                    </a:lnTo>
                    <a:lnTo>
                      <a:pt x="1248" y="2226"/>
                    </a:lnTo>
                    <a:lnTo>
                      <a:pt x="1228" y="2273"/>
                    </a:lnTo>
                    <a:lnTo>
                      <a:pt x="1188" y="2289"/>
                    </a:lnTo>
                    <a:lnTo>
                      <a:pt x="1131" y="2307"/>
                    </a:lnTo>
                    <a:lnTo>
                      <a:pt x="1052" y="2295"/>
                    </a:lnTo>
                    <a:lnTo>
                      <a:pt x="987" y="2248"/>
                    </a:lnTo>
                    <a:lnTo>
                      <a:pt x="907" y="2160"/>
                    </a:lnTo>
                    <a:lnTo>
                      <a:pt x="899" y="2100"/>
                    </a:lnTo>
                    <a:lnTo>
                      <a:pt x="846" y="2084"/>
                    </a:lnTo>
                    <a:lnTo>
                      <a:pt x="860" y="2140"/>
                    </a:lnTo>
                    <a:lnTo>
                      <a:pt x="803" y="2144"/>
                    </a:lnTo>
                    <a:lnTo>
                      <a:pt x="763" y="2104"/>
                    </a:lnTo>
                    <a:lnTo>
                      <a:pt x="740" y="2062"/>
                    </a:lnTo>
                    <a:lnTo>
                      <a:pt x="717" y="2065"/>
                    </a:lnTo>
                    <a:lnTo>
                      <a:pt x="680" y="2042"/>
                    </a:lnTo>
                    <a:lnTo>
                      <a:pt x="653" y="2079"/>
                    </a:lnTo>
                    <a:lnTo>
                      <a:pt x="663" y="2132"/>
                    </a:lnTo>
                    <a:lnTo>
                      <a:pt x="624" y="2176"/>
                    </a:lnTo>
                    <a:lnTo>
                      <a:pt x="604" y="2196"/>
                    </a:lnTo>
                    <a:lnTo>
                      <a:pt x="584" y="2192"/>
                    </a:lnTo>
                    <a:lnTo>
                      <a:pt x="611" y="2156"/>
                    </a:lnTo>
                    <a:lnTo>
                      <a:pt x="594" y="2149"/>
                    </a:lnTo>
                    <a:lnTo>
                      <a:pt x="567" y="2169"/>
                    </a:lnTo>
                    <a:lnTo>
                      <a:pt x="567" y="2127"/>
                    </a:lnTo>
                    <a:lnTo>
                      <a:pt x="596" y="2096"/>
                    </a:lnTo>
                    <a:lnTo>
                      <a:pt x="586" y="2090"/>
                    </a:lnTo>
                    <a:lnTo>
                      <a:pt x="526" y="2093"/>
                    </a:lnTo>
                    <a:lnTo>
                      <a:pt x="480" y="2130"/>
                    </a:lnTo>
                    <a:lnTo>
                      <a:pt x="430" y="2118"/>
                    </a:lnTo>
                    <a:lnTo>
                      <a:pt x="413" y="2134"/>
                    </a:lnTo>
                    <a:lnTo>
                      <a:pt x="397" y="2124"/>
                    </a:lnTo>
                    <a:lnTo>
                      <a:pt x="397" y="2098"/>
                    </a:lnTo>
                    <a:lnTo>
                      <a:pt x="429" y="2071"/>
                    </a:lnTo>
                    <a:lnTo>
                      <a:pt x="476" y="2068"/>
                    </a:lnTo>
                    <a:lnTo>
                      <a:pt x="519" y="2070"/>
                    </a:lnTo>
                    <a:lnTo>
                      <a:pt x="573" y="2076"/>
                    </a:lnTo>
                    <a:lnTo>
                      <a:pt x="590" y="2043"/>
                    </a:lnTo>
                    <a:lnTo>
                      <a:pt x="573" y="2013"/>
                    </a:lnTo>
                    <a:lnTo>
                      <a:pt x="595" y="1996"/>
                    </a:lnTo>
                    <a:lnTo>
                      <a:pt x="619" y="2010"/>
                    </a:lnTo>
                    <a:lnTo>
                      <a:pt x="645" y="1983"/>
                    </a:lnTo>
                    <a:lnTo>
                      <a:pt x="695" y="1966"/>
                    </a:lnTo>
                    <a:lnTo>
                      <a:pt x="692" y="1956"/>
                    </a:lnTo>
                    <a:lnTo>
                      <a:pt x="595" y="1959"/>
                    </a:lnTo>
                    <a:lnTo>
                      <a:pt x="555" y="1957"/>
                    </a:lnTo>
                    <a:lnTo>
                      <a:pt x="528" y="1987"/>
                    </a:lnTo>
                    <a:lnTo>
                      <a:pt x="516" y="1991"/>
                    </a:lnTo>
                    <a:lnTo>
                      <a:pt x="489" y="1991"/>
                    </a:lnTo>
                    <a:lnTo>
                      <a:pt x="459" y="1977"/>
                    </a:lnTo>
                    <a:lnTo>
                      <a:pt x="429" y="1982"/>
                    </a:lnTo>
                    <a:lnTo>
                      <a:pt x="396" y="2022"/>
                    </a:lnTo>
                    <a:lnTo>
                      <a:pt x="372" y="2012"/>
                    </a:lnTo>
                    <a:lnTo>
                      <a:pt x="359" y="1968"/>
                    </a:lnTo>
                    <a:lnTo>
                      <a:pt x="374" y="1935"/>
                    </a:lnTo>
                    <a:lnTo>
                      <a:pt x="428" y="1928"/>
                    </a:lnTo>
                    <a:lnTo>
                      <a:pt x="445" y="1925"/>
                    </a:lnTo>
                    <a:lnTo>
                      <a:pt x="445" y="1898"/>
                    </a:lnTo>
                    <a:lnTo>
                      <a:pt x="448" y="1868"/>
                    </a:lnTo>
                    <a:lnTo>
                      <a:pt x="415" y="1868"/>
                    </a:lnTo>
                    <a:lnTo>
                      <a:pt x="398" y="1873"/>
                    </a:lnTo>
                    <a:lnTo>
                      <a:pt x="361" y="1839"/>
                    </a:lnTo>
                    <a:lnTo>
                      <a:pt x="358" y="1809"/>
                    </a:lnTo>
                    <a:lnTo>
                      <a:pt x="347" y="1780"/>
                    </a:lnTo>
                    <a:lnTo>
                      <a:pt x="300" y="1740"/>
                    </a:lnTo>
                    <a:lnTo>
                      <a:pt x="317" y="1723"/>
                    </a:lnTo>
                    <a:lnTo>
                      <a:pt x="343" y="1737"/>
                    </a:lnTo>
                    <a:lnTo>
                      <a:pt x="360" y="1700"/>
                    </a:lnTo>
                    <a:lnTo>
                      <a:pt x="346" y="1656"/>
                    </a:lnTo>
                    <a:lnTo>
                      <a:pt x="325" y="1634"/>
                    </a:lnTo>
                    <a:lnTo>
                      <a:pt x="272" y="1604"/>
                    </a:lnTo>
                    <a:lnTo>
                      <a:pt x="218" y="1525"/>
                    </a:lnTo>
                    <a:lnTo>
                      <a:pt x="178" y="1526"/>
                    </a:lnTo>
                    <a:lnTo>
                      <a:pt x="165" y="1572"/>
                    </a:lnTo>
                    <a:lnTo>
                      <a:pt x="142" y="1563"/>
                    </a:lnTo>
                    <a:lnTo>
                      <a:pt x="95" y="1519"/>
                    </a:lnTo>
                    <a:lnTo>
                      <a:pt x="48" y="1507"/>
                    </a:lnTo>
                    <a:lnTo>
                      <a:pt x="64" y="1454"/>
                    </a:lnTo>
                    <a:lnTo>
                      <a:pt x="90" y="1460"/>
                    </a:lnTo>
                    <a:lnTo>
                      <a:pt x="85" y="1480"/>
                    </a:lnTo>
                    <a:lnTo>
                      <a:pt x="101" y="1486"/>
                    </a:lnTo>
                    <a:lnTo>
                      <a:pt x="130" y="1452"/>
                    </a:lnTo>
                    <a:lnTo>
                      <a:pt x="114" y="1430"/>
                    </a:lnTo>
                    <a:lnTo>
                      <a:pt x="87" y="1417"/>
                    </a:lnTo>
                    <a:lnTo>
                      <a:pt x="74" y="1363"/>
                    </a:lnTo>
                    <a:lnTo>
                      <a:pt x="97" y="1357"/>
                    </a:lnTo>
                    <a:lnTo>
                      <a:pt x="133" y="1367"/>
                    </a:lnTo>
                    <a:lnTo>
                      <a:pt x="144" y="1403"/>
                    </a:lnTo>
                    <a:lnTo>
                      <a:pt x="140" y="1436"/>
                    </a:lnTo>
                    <a:lnTo>
                      <a:pt x="154" y="1463"/>
                    </a:lnTo>
                    <a:lnTo>
                      <a:pt x="187" y="1473"/>
                    </a:lnTo>
                    <a:lnTo>
                      <a:pt x="177" y="1436"/>
                    </a:lnTo>
                    <a:lnTo>
                      <a:pt x="184" y="1419"/>
                    </a:lnTo>
                    <a:lnTo>
                      <a:pt x="197" y="1429"/>
                    </a:lnTo>
                    <a:lnTo>
                      <a:pt x="201" y="1473"/>
                    </a:lnTo>
                    <a:lnTo>
                      <a:pt x="237" y="1451"/>
                    </a:lnTo>
                    <a:lnTo>
                      <a:pt x="281" y="1458"/>
                    </a:lnTo>
                    <a:lnTo>
                      <a:pt x="334" y="1458"/>
                    </a:lnTo>
                    <a:lnTo>
                      <a:pt x="314" y="1431"/>
                    </a:lnTo>
                    <a:lnTo>
                      <a:pt x="268" y="1428"/>
                    </a:lnTo>
                    <a:lnTo>
                      <a:pt x="244" y="1426"/>
                    </a:lnTo>
                    <a:lnTo>
                      <a:pt x="224" y="1402"/>
                    </a:lnTo>
                    <a:lnTo>
                      <a:pt x="190" y="1347"/>
                    </a:lnTo>
                    <a:lnTo>
                      <a:pt x="210" y="1320"/>
                    </a:lnTo>
                    <a:lnTo>
                      <a:pt x="233" y="1332"/>
                    </a:lnTo>
                    <a:lnTo>
                      <a:pt x="266" y="1292"/>
                    </a:lnTo>
                    <a:lnTo>
                      <a:pt x="279" y="1259"/>
                    </a:lnTo>
                    <a:lnTo>
                      <a:pt x="269" y="1246"/>
                    </a:lnTo>
                    <a:lnTo>
                      <a:pt x="225" y="1266"/>
                    </a:lnTo>
                    <a:lnTo>
                      <a:pt x="212" y="1253"/>
                    </a:lnTo>
                    <a:lnTo>
                      <a:pt x="208" y="1206"/>
                    </a:lnTo>
                    <a:lnTo>
                      <a:pt x="229" y="1183"/>
                    </a:lnTo>
                    <a:lnTo>
                      <a:pt x="208" y="1161"/>
                    </a:lnTo>
                    <a:lnTo>
                      <a:pt x="175" y="1141"/>
                    </a:lnTo>
                    <a:lnTo>
                      <a:pt x="164" y="1117"/>
                    </a:lnTo>
                    <a:lnTo>
                      <a:pt x="144" y="1117"/>
                    </a:lnTo>
                    <a:lnTo>
                      <a:pt x="144" y="1088"/>
                    </a:lnTo>
                    <a:lnTo>
                      <a:pt x="167" y="1090"/>
                    </a:lnTo>
                    <a:lnTo>
                      <a:pt x="214" y="1077"/>
                    </a:lnTo>
                    <a:lnTo>
                      <a:pt x="214" y="1064"/>
                    </a:lnTo>
                    <a:lnTo>
                      <a:pt x="251" y="1060"/>
                    </a:lnTo>
                    <a:lnTo>
                      <a:pt x="266" y="1034"/>
                    </a:lnTo>
                    <a:lnTo>
                      <a:pt x="256" y="1003"/>
                    </a:lnTo>
                    <a:lnTo>
                      <a:pt x="171" y="1031"/>
                    </a:lnTo>
                    <a:lnTo>
                      <a:pt x="130" y="1031"/>
                    </a:lnTo>
                    <a:lnTo>
                      <a:pt x="84" y="1028"/>
                    </a:lnTo>
                    <a:lnTo>
                      <a:pt x="47" y="1071"/>
                    </a:lnTo>
                    <a:lnTo>
                      <a:pt x="0" y="1073"/>
                    </a:lnTo>
                    <a:lnTo>
                      <a:pt x="3" y="1032"/>
                    </a:lnTo>
                    <a:lnTo>
                      <a:pt x="17" y="1009"/>
                    </a:lnTo>
                    <a:lnTo>
                      <a:pt x="20" y="966"/>
                    </a:lnTo>
                    <a:lnTo>
                      <a:pt x="6" y="923"/>
                    </a:lnTo>
                    <a:lnTo>
                      <a:pt x="29" y="863"/>
                    </a:lnTo>
                    <a:lnTo>
                      <a:pt x="88" y="813"/>
                    </a:lnTo>
                    <a:lnTo>
                      <a:pt x="91" y="790"/>
                    </a:lnTo>
                    <a:lnTo>
                      <a:pt x="120" y="753"/>
                    </a:lnTo>
                    <a:lnTo>
                      <a:pt x="164" y="743"/>
                    </a:lnTo>
                    <a:lnTo>
                      <a:pt x="201" y="696"/>
                    </a:lnTo>
                    <a:lnTo>
                      <a:pt x="244" y="688"/>
                    </a:lnTo>
                    <a:lnTo>
                      <a:pt x="283" y="682"/>
                    </a:lnTo>
                    <a:lnTo>
                      <a:pt x="307" y="658"/>
                    </a:lnTo>
                    <a:lnTo>
                      <a:pt x="357" y="668"/>
                    </a:lnTo>
                    <a:lnTo>
                      <a:pt x="377" y="710"/>
                    </a:lnTo>
                    <a:lnTo>
                      <a:pt x="403" y="727"/>
                    </a:lnTo>
                    <a:lnTo>
                      <a:pt x="477" y="726"/>
                    </a:lnTo>
                    <a:lnTo>
                      <a:pt x="504" y="699"/>
                    </a:lnTo>
                    <a:lnTo>
                      <a:pt x="450" y="667"/>
                    </a:lnTo>
                    <a:lnTo>
                      <a:pt x="454" y="647"/>
                    </a:lnTo>
                    <a:lnTo>
                      <a:pt x="503" y="639"/>
                    </a:lnTo>
                    <a:lnTo>
                      <a:pt x="563" y="646"/>
                    </a:lnTo>
                    <a:lnTo>
                      <a:pt x="561" y="673"/>
                    </a:lnTo>
                    <a:lnTo>
                      <a:pt x="527" y="679"/>
                    </a:lnTo>
                    <a:lnTo>
                      <a:pt x="604" y="718"/>
                    </a:lnTo>
                    <a:lnTo>
                      <a:pt x="684" y="712"/>
                    </a:lnTo>
                    <a:lnTo>
                      <a:pt x="780" y="684"/>
                    </a:lnTo>
                    <a:lnTo>
                      <a:pt x="850" y="676"/>
                    </a:lnTo>
                    <a:lnTo>
                      <a:pt x="880" y="686"/>
                    </a:lnTo>
                    <a:lnTo>
                      <a:pt x="917" y="686"/>
                    </a:lnTo>
                    <a:lnTo>
                      <a:pt x="916" y="646"/>
                    </a:lnTo>
                    <a:lnTo>
                      <a:pt x="899" y="636"/>
                    </a:lnTo>
                    <a:lnTo>
                      <a:pt x="854" y="650"/>
                    </a:lnTo>
                    <a:lnTo>
                      <a:pt x="830" y="637"/>
                    </a:lnTo>
                    <a:lnTo>
                      <a:pt x="800" y="617"/>
                    </a:lnTo>
                    <a:lnTo>
                      <a:pt x="856" y="593"/>
                    </a:lnTo>
                    <a:lnTo>
                      <a:pt x="866" y="577"/>
                    </a:lnTo>
                    <a:lnTo>
                      <a:pt x="953" y="579"/>
                    </a:lnTo>
                    <a:lnTo>
                      <a:pt x="990" y="576"/>
                    </a:lnTo>
                    <a:lnTo>
                      <a:pt x="998" y="556"/>
                    </a:lnTo>
                    <a:lnTo>
                      <a:pt x="1059" y="558"/>
                    </a:lnTo>
                    <a:lnTo>
                      <a:pt x="1129" y="561"/>
                    </a:lnTo>
                    <a:lnTo>
                      <a:pt x="1105" y="544"/>
                    </a:lnTo>
                    <a:lnTo>
                      <a:pt x="1059" y="539"/>
                    </a:lnTo>
                    <a:lnTo>
                      <a:pt x="1015" y="539"/>
                    </a:lnTo>
                    <a:lnTo>
                      <a:pt x="998" y="556"/>
                    </a:lnTo>
                    <a:lnTo>
                      <a:pt x="958" y="546"/>
                    </a:lnTo>
                    <a:lnTo>
                      <a:pt x="942" y="530"/>
                    </a:lnTo>
                    <a:lnTo>
                      <a:pt x="945" y="497"/>
                    </a:lnTo>
                    <a:lnTo>
                      <a:pt x="915" y="483"/>
                    </a:lnTo>
                    <a:lnTo>
                      <a:pt x="888" y="460"/>
                    </a:lnTo>
                    <a:lnTo>
                      <a:pt x="895" y="451"/>
                    </a:lnTo>
                    <a:lnTo>
                      <a:pt x="878" y="438"/>
                    </a:lnTo>
                    <a:lnTo>
                      <a:pt x="892" y="407"/>
                    </a:lnTo>
                    <a:lnTo>
                      <a:pt x="904" y="371"/>
                    </a:lnTo>
                    <a:lnTo>
                      <a:pt x="957" y="364"/>
                    </a:lnTo>
                    <a:lnTo>
                      <a:pt x="1004" y="396"/>
                    </a:lnTo>
                    <a:lnTo>
                      <a:pt x="1041" y="383"/>
                    </a:lnTo>
                    <a:lnTo>
                      <a:pt x="1108" y="402"/>
                    </a:lnTo>
                    <a:lnTo>
                      <a:pt x="1175" y="407"/>
                    </a:lnTo>
                    <a:lnTo>
                      <a:pt x="1290" y="371"/>
                    </a:lnTo>
                    <a:lnTo>
                      <a:pt x="1411" y="406"/>
                    </a:lnTo>
                    <a:lnTo>
                      <a:pt x="1464" y="402"/>
                    </a:lnTo>
                    <a:lnTo>
                      <a:pt x="1554" y="391"/>
                    </a:lnTo>
                    <a:lnTo>
                      <a:pt x="1577" y="322"/>
                    </a:lnTo>
                    <a:lnTo>
                      <a:pt x="1746" y="227"/>
                    </a:lnTo>
                    <a:lnTo>
                      <a:pt x="1921" y="126"/>
                    </a:lnTo>
                    <a:lnTo>
                      <a:pt x="2021" y="101"/>
                    </a:lnTo>
                    <a:lnTo>
                      <a:pt x="2110" y="58"/>
                    </a:lnTo>
                    <a:lnTo>
                      <a:pt x="2144" y="31"/>
                    </a:lnTo>
                    <a:lnTo>
                      <a:pt x="2400" y="39"/>
                    </a:lnTo>
                    <a:lnTo>
                      <a:pt x="2574" y="60"/>
                    </a:lnTo>
                    <a:lnTo>
                      <a:pt x="2631" y="46"/>
                    </a:lnTo>
                    <a:lnTo>
                      <a:pt x="2667" y="6"/>
                    </a:lnTo>
                    <a:lnTo>
                      <a:pt x="2707" y="0"/>
                    </a:lnTo>
                    <a:lnTo>
                      <a:pt x="2755" y="121"/>
                    </a:lnTo>
                    <a:lnTo>
                      <a:pt x="2808" y="134"/>
                    </a:lnTo>
                    <a:lnTo>
                      <a:pt x="2848" y="170"/>
                    </a:lnTo>
                    <a:lnTo>
                      <a:pt x="2905" y="180"/>
                    </a:lnTo>
                    <a:lnTo>
                      <a:pt x="2975" y="146"/>
                    </a:lnTo>
                    <a:lnTo>
                      <a:pt x="2999" y="156"/>
                    </a:lnTo>
                    <a:lnTo>
                      <a:pt x="3029" y="179"/>
                    </a:lnTo>
                    <a:lnTo>
                      <a:pt x="3080" y="295"/>
                    </a:lnTo>
                    <a:lnTo>
                      <a:pt x="3133" y="310"/>
                    </a:lnTo>
                    <a:lnTo>
                      <a:pt x="3159" y="297"/>
                    </a:lnTo>
                    <a:lnTo>
                      <a:pt x="3185" y="295"/>
                    </a:lnTo>
                    <a:lnTo>
                      <a:pt x="3218" y="325"/>
                    </a:lnTo>
                    <a:lnTo>
                      <a:pt x="3250" y="345"/>
                    </a:lnTo>
                    <a:lnTo>
                      <a:pt x="3326" y="364"/>
                    </a:lnTo>
                    <a:lnTo>
                      <a:pt x="3382" y="410"/>
                    </a:lnTo>
                    <a:lnTo>
                      <a:pt x="3415" y="427"/>
                    </a:lnTo>
                    <a:lnTo>
                      <a:pt x="3422" y="396"/>
                    </a:lnTo>
                    <a:lnTo>
                      <a:pt x="3448" y="396"/>
                    </a:lnTo>
                    <a:lnTo>
                      <a:pt x="3536" y="444"/>
                    </a:lnTo>
                    <a:lnTo>
                      <a:pt x="3627" y="474"/>
                    </a:lnTo>
                    <a:lnTo>
                      <a:pt x="3744" y="433"/>
                    </a:lnTo>
                    <a:lnTo>
                      <a:pt x="3950" y="390"/>
                    </a:lnTo>
                    <a:lnTo>
                      <a:pt x="4182" y="425"/>
                    </a:lnTo>
                    <a:lnTo>
                      <a:pt x="4253" y="431"/>
                    </a:lnTo>
                    <a:lnTo>
                      <a:pt x="4400" y="339"/>
                    </a:lnTo>
                    <a:lnTo>
                      <a:pt x="4449" y="332"/>
                    </a:lnTo>
                    <a:lnTo>
                      <a:pt x="4506" y="292"/>
                    </a:lnTo>
                    <a:lnTo>
                      <a:pt x="4671" y="101"/>
                    </a:lnTo>
                    <a:lnTo>
                      <a:pt x="4703" y="119"/>
                    </a:lnTo>
                    <a:lnTo>
                      <a:pt x="4796" y="97"/>
                    </a:lnTo>
                    <a:lnTo>
                      <a:pt x="4849" y="95"/>
                    </a:lnTo>
                    <a:lnTo>
                      <a:pt x="4885" y="42"/>
                    </a:lnTo>
                    <a:lnTo>
                      <a:pt x="4943" y="51"/>
                    </a:lnTo>
                    <a:lnTo>
                      <a:pt x="4992" y="139"/>
                    </a:lnTo>
                    <a:lnTo>
                      <a:pt x="5050" y="169"/>
                    </a:lnTo>
                    <a:lnTo>
                      <a:pt x="5072" y="209"/>
                    </a:lnTo>
                    <a:lnTo>
                      <a:pt x="5118" y="261"/>
                    </a:lnTo>
                    <a:lnTo>
                      <a:pt x="5216" y="314"/>
                    </a:lnTo>
                    <a:lnTo>
                      <a:pt x="5301" y="375"/>
                    </a:lnTo>
                    <a:lnTo>
                      <a:pt x="5311" y="508"/>
                    </a:lnTo>
                    <a:lnTo>
                      <a:pt x="5285" y="588"/>
                    </a:lnTo>
                    <a:lnTo>
                      <a:pt x="5326" y="721"/>
                    </a:lnTo>
                    <a:lnTo>
                      <a:pt x="5420" y="746"/>
                    </a:lnTo>
                    <a:lnTo>
                      <a:pt x="5503" y="714"/>
                    </a:lnTo>
                    <a:lnTo>
                      <a:pt x="5562" y="829"/>
                    </a:lnTo>
                    <a:lnTo>
                      <a:pt x="5629" y="859"/>
                    </a:lnTo>
                    <a:lnTo>
                      <a:pt x="5467" y="891"/>
                    </a:lnTo>
                    <a:lnTo>
                      <a:pt x="5467" y="891"/>
                    </a:lnTo>
                    <a:lnTo>
                      <a:pt x="5469" y="910"/>
                    </a:lnTo>
                    <a:lnTo>
                      <a:pt x="5476" y="956"/>
                    </a:lnTo>
                    <a:lnTo>
                      <a:pt x="5479" y="982"/>
                    </a:lnTo>
                    <a:lnTo>
                      <a:pt x="5484" y="1008"/>
                    </a:lnTo>
                    <a:lnTo>
                      <a:pt x="5489" y="1030"/>
                    </a:lnTo>
                    <a:lnTo>
                      <a:pt x="5494" y="1047"/>
                    </a:lnTo>
                    <a:lnTo>
                      <a:pt x="5494" y="1047"/>
                    </a:lnTo>
                    <a:lnTo>
                      <a:pt x="5501" y="1066"/>
                    </a:lnTo>
                    <a:lnTo>
                      <a:pt x="5508" y="1093"/>
                    </a:lnTo>
                    <a:lnTo>
                      <a:pt x="5517" y="1125"/>
                    </a:lnTo>
                    <a:lnTo>
                      <a:pt x="5523" y="1159"/>
                    </a:lnTo>
                    <a:lnTo>
                      <a:pt x="5530" y="1193"/>
                    </a:lnTo>
                    <a:lnTo>
                      <a:pt x="5536" y="1223"/>
                    </a:lnTo>
                    <a:lnTo>
                      <a:pt x="5538" y="1246"/>
                    </a:lnTo>
                    <a:lnTo>
                      <a:pt x="5538" y="1255"/>
                    </a:lnTo>
                    <a:lnTo>
                      <a:pt x="5537" y="1261"/>
                    </a:lnTo>
                    <a:lnTo>
                      <a:pt x="5537" y="1261"/>
                    </a:lnTo>
                    <a:lnTo>
                      <a:pt x="5535" y="1276"/>
                    </a:lnTo>
                    <a:lnTo>
                      <a:pt x="5532" y="1303"/>
                    </a:lnTo>
                    <a:lnTo>
                      <a:pt x="5530" y="1339"/>
                    </a:lnTo>
                    <a:lnTo>
                      <a:pt x="5528" y="1379"/>
                    </a:lnTo>
                    <a:lnTo>
                      <a:pt x="5528" y="1419"/>
                    </a:lnTo>
                    <a:lnTo>
                      <a:pt x="5527" y="1456"/>
                    </a:lnTo>
                    <a:lnTo>
                      <a:pt x="5528" y="1485"/>
                    </a:lnTo>
                    <a:lnTo>
                      <a:pt x="5529" y="1495"/>
                    </a:lnTo>
                    <a:lnTo>
                      <a:pt x="5530" y="1503"/>
                    </a:lnTo>
                    <a:lnTo>
                      <a:pt x="5530" y="150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0" name="Freeform 237">
                <a:extLst>
                  <a:ext uri="{FF2B5EF4-FFF2-40B4-BE49-F238E27FC236}">
                    <a16:creationId xmlns:a16="http://schemas.microsoft.com/office/drawing/2014/main" id="{EB150ADA-0E2B-461B-ACC6-8DC11A95C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150" y="5402263"/>
                <a:ext cx="292100" cy="261938"/>
              </a:xfrm>
              <a:custGeom>
                <a:avLst/>
                <a:gdLst>
                  <a:gd name="T0" fmla="*/ 75 w 920"/>
                  <a:gd name="T1" fmla="*/ 640 h 823"/>
                  <a:gd name="T2" fmla="*/ 131 w 920"/>
                  <a:gd name="T3" fmla="*/ 606 h 823"/>
                  <a:gd name="T4" fmla="*/ 201 w 920"/>
                  <a:gd name="T5" fmla="*/ 590 h 823"/>
                  <a:gd name="T6" fmla="*/ 234 w 920"/>
                  <a:gd name="T7" fmla="*/ 579 h 823"/>
                  <a:gd name="T8" fmla="*/ 234 w 920"/>
                  <a:gd name="T9" fmla="*/ 609 h 823"/>
                  <a:gd name="T10" fmla="*/ 208 w 920"/>
                  <a:gd name="T11" fmla="*/ 619 h 823"/>
                  <a:gd name="T12" fmla="*/ 138 w 920"/>
                  <a:gd name="T13" fmla="*/ 663 h 823"/>
                  <a:gd name="T14" fmla="*/ 78 w 920"/>
                  <a:gd name="T15" fmla="*/ 703 h 823"/>
                  <a:gd name="T16" fmla="*/ 41 w 920"/>
                  <a:gd name="T17" fmla="*/ 720 h 823"/>
                  <a:gd name="T18" fmla="*/ 23 w 920"/>
                  <a:gd name="T19" fmla="*/ 747 h 823"/>
                  <a:gd name="T20" fmla="*/ 46 w 920"/>
                  <a:gd name="T21" fmla="*/ 770 h 823"/>
                  <a:gd name="T22" fmla="*/ 39 w 920"/>
                  <a:gd name="T23" fmla="*/ 799 h 823"/>
                  <a:gd name="T24" fmla="*/ 26 w 920"/>
                  <a:gd name="T25" fmla="*/ 819 h 823"/>
                  <a:gd name="T26" fmla="*/ 36 w 920"/>
                  <a:gd name="T27" fmla="*/ 823 h 823"/>
                  <a:gd name="T28" fmla="*/ 96 w 920"/>
                  <a:gd name="T29" fmla="*/ 793 h 823"/>
                  <a:gd name="T30" fmla="*/ 96 w 920"/>
                  <a:gd name="T31" fmla="*/ 762 h 823"/>
                  <a:gd name="T32" fmla="*/ 152 w 920"/>
                  <a:gd name="T33" fmla="*/ 716 h 823"/>
                  <a:gd name="T34" fmla="*/ 201 w 920"/>
                  <a:gd name="T35" fmla="*/ 659 h 823"/>
                  <a:gd name="T36" fmla="*/ 291 w 920"/>
                  <a:gd name="T37" fmla="*/ 615 h 823"/>
                  <a:gd name="T38" fmla="*/ 370 w 920"/>
                  <a:gd name="T39" fmla="*/ 571 h 823"/>
                  <a:gd name="T40" fmla="*/ 404 w 920"/>
                  <a:gd name="T41" fmla="*/ 534 h 823"/>
                  <a:gd name="T42" fmla="*/ 433 w 920"/>
                  <a:gd name="T43" fmla="*/ 464 h 823"/>
                  <a:gd name="T44" fmla="*/ 476 w 920"/>
                  <a:gd name="T45" fmla="*/ 451 h 823"/>
                  <a:gd name="T46" fmla="*/ 553 w 920"/>
                  <a:gd name="T47" fmla="*/ 469 h 823"/>
                  <a:gd name="T48" fmla="*/ 632 w 920"/>
                  <a:gd name="T49" fmla="*/ 443 h 823"/>
                  <a:gd name="T50" fmla="*/ 672 w 920"/>
                  <a:gd name="T51" fmla="*/ 446 h 823"/>
                  <a:gd name="T52" fmla="*/ 749 w 920"/>
                  <a:gd name="T53" fmla="*/ 458 h 823"/>
                  <a:gd name="T54" fmla="*/ 806 w 920"/>
                  <a:gd name="T55" fmla="*/ 461 h 823"/>
                  <a:gd name="T56" fmla="*/ 836 w 920"/>
                  <a:gd name="T57" fmla="*/ 464 h 823"/>
                  <a:gd name="T58" fmla="*/ 886 w 920"/>
                  <a:gd name="T59" fmla="*/ 471 h 823"/>
                  <a:gd name="T60" fmla="*/ 893 w 920"/>
                  <a:gd name="T61" fmla="*/ 451 h 823"/>
                  <a:gd name="T62" fmla="*/ 908 w 920"/>
                  <a:gd name="T63" fmla="*/ 418 h 823"/>
                  <a:gd name="T64" fmla="*/ 903 w 920"/>
                  <a:gd name="T65" fmla="*/ 412 h 823"/>
                  <a:gd name="T66" fmla="*/ 913 w 920"/>
                  <a:gd name="T67" fmla="*/ 401 h 823"/>
                  <a:gd name="T68" fmla="*/ 920 w 920"/>
                  <a:gd name="T69" fmla="*/ 381 h 823"/>
                  <a:gd name="T70" fmla="*/ 902 w 920"/>
                  <a:gd name="T71" fmla="*/ 350 h 823"/>
                  <a:gd name="T72" fmla="*/ 882 w 920"/>
                  <a:gd name="T73" fmla="*/ 360 h 823"/>
                  <a:gd name="T74" fmla="*/ 838 w 920"/>
                  <a:gd name="T75" fmla="*/ 351 h 823"/>
                  <a:gd name="T76" fmla="*/ 735 w 920"/>
                  <a:gd name="T77" fmla="*/ 299 h 823"/>
                  <a:gd name="T78" fmla="*/ 651 w 920"/>
                  <a:gd name="T79" fmla="*/ 240 h 823"/>
                  <a:gd name="T80" fmla="*/ 610 w 920"/>
                  <a:gd name="T81" fmla="*/ 144 h 823"/>
                  <a:gd name="T82" fmla="*/ 589 w 920"/>
                  <a:gd name="T83" fmla="*/ 28 h 823"/>
                  <a:gd name="T84" fmla="*/ 525 w 920"/>
                  <a:gd name="T85" fmla="*/ 38 h 823"/>
                  <a:gd name="T86" fmla="*/ 476 w 920"/>
                  <a:gd name="T87" fmla="*/ 66 h 823"/>
                  <a:gd name="T88" fmla="*/ 409 w 920"/>
                  <a:gd name="T89" fmla="*/ 66 h 823"/>
                  <a:gd name="T90" fmla="*/ 403 w 920"/>
                  <a:gd name="T91" fmla="*/ 39 h 823"/>
                  <a:gd name="T92" fmla="*/ 309 w 920"/>
                  <a:gd name="T93" fmla="*/ 0 h 823"/>
                  <a:gd name="T94" fmla="*/ 286 w 920"/>
                  <a:gd name="T95" fmla="*/ 24 h 823"/>
                  <a:gd name="T96" fmla="*/ 209 w 920"/>
                  <a:gd name="T97" fmla="*/ 38 h 823"/>
                  <a:gd name="T98" fmla="*/ 180 w 920"/>
                  <a:gd name="T99" fmla="*/ 95 h 823"/>
                  <a:gd name="T100" fmla="*/ 119 w 920"/>
                  <a:gd name="T101" fmla="*/ 102 h 823"/>
                  <a:gd name="T102" fmla="*/ 184 w 920"/>
                  <a:gd name="T103" fmla="*/ 174 h 823"/>
                  <a:gd name="T104" fmla="*/ 148 w 920"/>
                  <a:gd name="T105" fmla="*/ 357 h 823"/>
                  <a:gd name="T106" fmla="*/ 0 w 920"/>
                  <a:gd name="T107" fmla="*/ 541 h 823"/>
                  <a:gd name="T108" fmla="*/ 7 w 920"/>
                  <a:gd name="T109" fmla="*/ 571 h 823"/>
                  <a:gd name="T110" fmla="*/ 21 w 920"/>
                  <a:gd name="T111" fmla="*/ 621 h 823"/>
                  <a:gd name="T112" fmla="*/ 75 w 920"/>
                  <a:gd name="T113" fmla="*/ 640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0" h="823">
                    <a:moveTo>
                      <a:pt x="75" y="640"/>
                    </a:moveTo>
                    <a:lnTo>
                      <a:pt x="131" y="606"/>
                    </a:lnTo>
                    <a:lnTo>
                      <a:pt x="201" y="590"/>
                    </a:lnTo>
                    <a:lnTo>
                      <a:pt x="234" y="579"/>
                    </a:lnTo>
                    <a:lnTo>
                      <a:pt x="234" y="609"/>
                    </a:lnTo>
                    <a:lnTo>
                      <a:pt x="208" y="619"/>
                    </a:lnTo>
                    <a:lnTo>
                      <a:pt x="138" y="663"/>
                    </a:lnTo>
                    <a:lnTo>
                      <a:pt x="78" y="703"/>
                    </a:lnTo>
                    <a:lnTo>
                      <a:pt x="41" y="720"/>
                    </a:lnTo>
                    <a:lnTo>
                      <a:pt x="23" y="747"/>
                    </a:lnTo>
                    <a:lnTo>
                      <a:pt x="46" y="770"/>
                    </a:lnTo>
                    <a:lnTo>
                      <a:pt x="39" y="799"/>
                    </a:lnTo>
                    <a:lnTo>
                      <a:pt x="26" y="819"/>
                    </a:lnTo>
                    <a:lnTo>
                      <a:pt x="36" y="823"/>
                    </a:lnTo>
                    <a:lnTo>
                      <a:pt x="96" y="793"/>
                    </a:lnTo>
                    <a:lnTo>
                      <a:pt x="96" y="762"/>
                    </a:lnTo>
                    <a:lnTo>
                      <a:pt x="152" y="716"/>
                    </a:lnTo>
                    <a:lnTo>
                      <a:pt x="201" y="659"/>
                    </a:lnTo>
                    <a:lnTo>
                      <a:pt x="291" y="615"/>
                    </a:lnTo>
                    <a:lnTo>
                      <a:pt x="370" y="571"/>
                    </a:lnTo>
                    <a:lnTo>
                      <a:pt x="404" y="534"/>
                    </a:lnTo>
                    <a:lnTo>
                      <a:pt x="433" y="464"/>
                    </a:lnTo>
                    <a:lnTo>
                      <a:pt x="476" y="451"/>
                    </a:lnTo>
                    <a:lnTo>
                      <a:pt x="553" y="469"/>
                    </a:lnTo>
                    <a:lnTo>
                      <a:pt x="632" y="443"/>
                    </a:lnTo>
                    <a:lnTo>
                      <a:pt x="672" y="446"/>
                    </a:lnTo>
                    <a:lnTo>
                      <a:pt x="749" y="458"/>
                    </a:lnTo>
                    <a:lnTo>
                      <a:pt x="806" y="461"/>
                    </a:lnTo>
                    <a:lnTo>
                      <a:pt x="836" y="464"/>
                    </a:lnTo>
                    <a:lnTo>
                      <a:pt x="886" y="471"/>
                    </a:lnTo>
                    <a:lnTo>
                      <a:pt x="893" y="451"/>
                    </a:lnTo>
                    <a:lnTo>
                      <a:pt x="908" y="418"/>
                    </a:lnTo>
                    <a:lnTo>
                      <a:pt x="903" y="412"/>
                    </a:lnTo>
                    <a:lnTo>
                      <a:pt x="913" y="401"/>
                    </a:lnTo>
                    <a:lnTo>
                      <a:pt x="920" y="381"/>
                    </a:lnTo>
                    <a:lnTo>
                      <a:pt x="902" y="350"/>
                    </a:lnTo>
                    <a:lnTo>
                      <a:pt x="882" y="360"/>
                    </a:lnTo>
                    <a:lnTo>
                      <a:pt x="838" y="351"/>
                    </a:lnTo>
                    <a:lnTo>
                      <a:pt x="735" y="299"/>
                    </a:lnTo>
                    <a:lnTo>
                      <a:pt x="651" y="240"/>
                    </a:lnTo>
                    <a:lnTo>
                      <a:pt x="610" y="144"/>
                    </a:lnTo>
                    <a:lnTo>
                      <a:pt x="589" y="28"/>
                    </a:lnTo>
                    <a:lnTo>
                      <a:pt x="525" y="38"/>
                    </a:lnTo>
                    <a:lnTo>
                      <a:pt x="476" y="66"/>
                    </a:lnTo>
                    <a:lnTo>
                      <a:pt x="409" y="66"/>
                    </a:lnTo>
                    <a:lnTo>
                      <a:pt x="403" y="39"/>
                    </a:lnTo>
                    <a:lnTo>
                      <a:pt x="309" y="0"/>
                    </a:lnTo>
                    <a:lnTo>
                      <a:pt x="286" y="24"/>
                    </a:lnTo>
                    <a:lnTo>
                      <a:pt x="209" y="38"/>
                    </a:lnTo>
                    <a:lnTo>
                      <a:pt x="180" y="95"/>
                    </a:lnTo>
                    <a:lnTo>
                      <a:pt x="119" y="102"/>
                    </a:lnTo>
                    <a:lnTo>
                      <a:pt x="184" y="174"/>
                    </a:lnTo>
                    <a:lnTo>
                      <a:pt x="148" y="357"/>
                    </a:lnTo>
                    <a:lnTo>
                      <a:pt x="0" y="541"/>
                    </a:lnTo>
                    <a:lnTo>
                      <a:pt x="7" y="571"/>
                    </a:lnTo>
                    <a:lnTo>
                      <a:pt x="21" y="621"/>
                    </a:lnTo>
                    <a:lnTo>
                      <a:pt x="75" y="64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 239">
                <a:extLst>
                  <a:ext uri="{FF2B5EF4-FFF2-40B4-BE49-F238E27FC236}">
                    <a16:creationId xmlns:a16="http://schemas.microsoft.com/office/drawing/2014/main" id="{F9B179C7-AB27-4AFF-93E1-3B913ABDA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9700" y="5638800"/>
                <a:ext cx="31750" cy="22225"/>
              </a:xfrm>
              <a:custGeom>
                <a:avLst/>
                <a:gdLst>
                  <a:gd name="T0" fmla="*/ 72 w 102"/>
                  <a:gd name="T1" fmla="*/ 0 h 69"/>
                  <a:gd name="T2" fmla="*/ 18 w 102"/>
                  <a:gd name="T3" fmla="*/ 36 h 69"/>
                  <a:gd name="T4" fmla="*/ 0 w 102"/>
                  <a:gd name="T5" fmla="*/ 66 h 69"/>
                  <a:gd name="T6" fmla="*/ 79 w 102"/>
                  <a:gd name="T7" fmla="*/ 69 h 69"/>
                  <a:gd name="T8" fmla="*/ 102 w 102"/>
                  <a:gd name="T9" fmla="*/ 42 h 69"/>
                  <a:gd name="T10" fmla="*/ 92 w 102"/>
                  <a:gd name="T11" fmla="*/ 10 h 69"/>
                  <a:gd name="T12" fmla="*/ 72 w 102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69">
                    <a:moveTo>
                      <a:pt x="72" y="0"/>
                    </a:moveTo>
                    <a:lnTo>
                      <a:pt x="18" y="36"/>
                    </a:lnTo>
                    <a:lnTo>
                      <a:pt x="0" y="66"/>
                    </a:lnTo>
                    <a:lnTo>
                      <a:pt x="79" y="69"/>
                    </a:lnTo>
                    <a:lnTo>
                      <a:pt x="102" y="42"/>
                    </a:lnTo>
                    <a:lnTo>
                      <a:pt x="92" y="1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12" name="Freeform 240">
              <a:extLst>
                <a:ext uri="{FF2B5EF4-FFF2-40B4-BE49-F238E27FC236}">
                  <a16:creationId xmlns:a16="http://schemas.microsoft.com/office/drawing/2014/main" id="{CA4A4F80-5B8D-4941-A8F2-DF5ADE894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357" y="4871926"/>
              <a:ext cx="0" cy="1475"/>
            </a:xfrm>
            <a:custGeom>
              <a:avLst/>
              <a:gdLst>
                <a:gd name="T0" fmla="*/ 2 w 3"/>
                <a:gd name="T1" fmla="*/ 5 h 5"/>
                <a:gd name="T2" fmla="*/ 0 w 3"/>
                <a:gd name="T3" fmla="*/ 2 h 5"/>
                <a:gd name="T4" fmla="*/ 3 w 3"/>
                <a:gd name="T5" fmla="*/ 0 h 5"/>
                <a:gd name="T6" fmla="*/ 2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4D842A7D-5357-4F03-BB0C-37E366FFEF92}"/>
                </a:ext>
              </a:extLst>
            </p:cNvPr>
            <p:cNvGrpSpPr/>
            <p:nvPr/>
          </p:nvGrpSpPr>
          <p:grpSpPr>
            <a:xfrm>
              <a:off x="2304282" y="4832100"/>
              <a:ext cx="1216875" cy="885000"/>
              <a:chOff x="1885950" y="5200650"/>
              <a:chExt cx="1309688" cy="952500"/>
            </a:xfrm>
            <a:solidFill>
              <a:schemeClr val="bg1"/>
            </a:solidFill>
          </p:grpSpPr>
          <p:sp>
            <p:nvSpPr>
              <p:cNvPr id="214" name="Freeform 241">
                <a:extLst>
                  <a:ext uri="{FF2B5EF4-FFF2-40B4-BE49-F238E27FC236}">
                    <a16:creationId xmlns:a16="http://schemas.microsoft.com/office/drawing/2014/main" id="{00D607EF-BF94-4561-B5F3-970A01DA3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300" y="5819775"/>
                <a:ext cx="30163" cy="20638"/>
              </a:xfrm>
              <a:custGeom>
                <a:avLst/>
                <a:gdLst>
                  <a:gd name="T0" fmla="*/ 37 w 94"/>
                  <a:gd name="T1" fmla="*/ 30 h 69"/>
                  <a:gd name="T2" fmla="*/ 17 w 94"/>
                  <a:gd name="T3" fmla="*/ 0 h 69"/>
                  <a:gd name="T4" fmla="*/ 0 w 94"/>
                  <a:gd name="T5" fmla="*/ 37 h 69"/>
                  <a:gd name="T6" fmla="*/ 14 w 94"/>
                  <a:gd name="T7" fmla="*/ 60 h 69"/>
                  <a:gd name="T8" fmla="*/ 37 w 94"/>
                  <a:gd name="T9" fmla="*/ 47 h 69"/>
                  <a:gd name="T10" fmla="*/ 77 w 94"/>
                  <a:gd name="T11" fmla="*/ 49 h 69"/>
                  <a:gd name="T12" fmla="*/ 94 w 94"/>
                  <a:gd name="T13" fmla="*/ 69 h 69"/>
                  <a:gd name="T14" fmla="*/ 87 w 94"/>
                  <a:gd name="T15" fmla="*/ 32 h 69"/>
                  <a:gd name="T16" fmla="*/ 37 w 94"/>
                  <a:gd name="T17" fmla="*/ 3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69">
                    <a:moveTo>
                      <a:pt x="37" y="30"/>
                    </a:moveTo>
                    <a:lnTo>
                      <a:pt x="17" y="0"/>
                    </a:lnTo>
                    <a:lnTo>
                      <a:pt x="0" y="37"/>
                    </a:lnTo>
                    <a:lnTo>
                      <a:pt x="14" y="60"/>
                    </a:lnTo>
                    <a:lnTo>
                      <a:pt x="37" y="47"/>
                    </a:lnTo>
                    <a:lnTo>
                      <a:pt x="77" y="49"/>
                    </a:lnTo>
                    <a:lnTo>
                      <a:pt x="94" y="69"/>
                    </a:lnTo>
                    <a:lnTo>
                      <a:pt x="87" y="32"/>
                    </a:lnTo>
                    <a:lnTo>
                      <a:pt x="37" y="3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5" name="Freeform 242">
                <a:extLst>
                  <a:ext uri="{FF2B5EF4-FFF2-40B4-BE49-F238E27FC236}">
                    <a16:creationId xmlns:a16="http://schemas.microsoft.com/office/drawing/2014/main" id="{905607D9-6BB9-435E-A6E6-D09BC8D04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425" y="5775325"/>
                <a:ext cx="42863" cy="41275"/>
              </a:xfrm>
              <a:custGeom>
                <a:avLst/>
                <a:gdLst>
                  <a:gd name="T0" fmla="*/ 74 w 133"/>
                  <a:gd name="T1" fmla="*/ 120 h 127"/>
                  <a:gd name="T2" fmla="*/ 130 w 133"/>
                  <a:gd name="T3" fmla="*/ 26 h 127"/>
                  <a:gd name="T4" fmla="*/ 133 w 133"/>
                  <a:gd name="T5" fmla="*/ 0 h 127"/>
                  <a:gd name="T6" fmla="*/ 77 w 133"/>
                  <a:gd name="T7" fmla="*/ 4 h 127"/>
                  <a:gd name="T8" fmla="*/ 23 w 133"/>
                  <a:gd name="T9" fmla="*/ 44 h 127"/>
                  <a:gd name="T10" fmla="*/ 0 w 133"/>
                  <a:gd name="T11" fmla="*/ 94 h 127"/>
                  <a:gd name="T12" fmla="*/ 18 w 133"/>
                  <a:gd name="T13" fmla="*/ 118 h 127"/>
                  <a:gd name="T14" fmla="*/ 50 w 133"/>
                  <a:gd name="T15" fmla="*/ 107 h 127"/>
                  <a:gd name="T16" fmla="*/ 61 w 133"/>
                  <a:gd name="T17" fmla="*/ 127 h 127"/>
                  <a:gd name="T18" fmla="*/ 74 w 133"/>
                  <a:gd name="T19" fmla="*/ 12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27">
                    <a:moveTo>
                      <a:pt x="74" y="120"/>
                    </a:moveTo>
                    <a:lnTo>
                      <a:pt x="130" y="26"/>
                    </a:lnTo>
                    <a:lnTo>
                      <a:pt x="133" y="0"/>
                    </a:lnTo>
                    <a:lnTo>
                      <a:pt x="77" y="4"/>
                    </a:lnTo>
                    <a:lnTo>
                      <a:pt x="23" y="44"/>
                    </a:lnTo>
                    <a:lnTo>
                      <a:pt x="0" y="94"/>
                    </a:lnTo>
                    <a:lnTo>
                      <a:pt x="18" y="118"/>
                    </a:lnTo>
                    <a:lnTo>
                      <a:pt x="50" y="107"/>
                    </a:lnTo>
                    <a:lnTo>
                      <a:pt x="61" y="127"/>
                    </a:lnTo>
                    <a:lnTo>
                      <a:pt x="74" y="12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" name="Freeform 243">
                <a:extLst>
                  <a:ext uri="{FF2B5EF4-FFF2-40B4-BE49-F238E27FC236}">
                    <a16:creationId xmlns:a16="http://schemas.microsoft.com/office/drawing/2014/main" id="{072DB211-5531-444A-B8C8-7CDE19DF4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550" y="5667375"/>
                <a:ext cx="107950" cy="93663"/>
              </a:xfrm>
              <a:custGeom>
                <a:avLst/>
                <a:gdLst>
                  <a:gd name="T0" fmla="*/ 309 w 340"/>
                  <a:gd name="T1" fmla="*/ 99 h 295"/>
                  <a:gd name="T2" fmla="*/ 256 w 340"/>
                  <a:gd name="T3" fmla="*/ 103 h 295"/>
                  <a:gd name="T4" fmla="*/ 249 w 340"/>
                  <a:gd name="T5" fmla="*/ 82 h 295"/>
                  <a:gd name="T6" fmla="*/ 269 w 340"/>
                  <a:gd name="T7" fmla="*/ 49 h 295"/>
                  <a:gd name="T8" fmla="*/ 236 w 340"/>
                  <a:gd name="T9" fmla="*/ 66 h 295"/>
                  <a:gd name="T10" fmla="*/ 239 w 340"/>
                  <a:gd name="T11" fmla="*/ 50 h 295"/>
                  <a:gd name="T12" fmla="*/ 285 w 340"/>
                  <a:gd name="T13" fmla="*/ 12 h 295"/>
                  <a:gd name="T14" fmla="*/ 278 w 340"/>
                  <a:gd name="T15" fmla="*/ 0 h 295"/>
                  <a:gd name="T16" fmla="*/ 166 w 340"/>
                  <a:gd name="T17" fmla="*/ 43 h 295"/>
                  <a:gd name="T18" fmla="*/ 119 w 340"/>
                  <a:gd name="T19" fmla="*/ 67 h 295"/>
                  <a:gd name="T20" fmla="*/ 53 w 340"/>
                  <a:gd name="T21" fmla="*/ 115 h 295"/>
                  <a:gd name="T22" fmla="*/ 0 w 340"/>
                  <a:gd name="T23" fmla="*/ 142 h 295"/>
                  <a:gd name="T24" fmla="*/ 8 w 340"/>
                  <a:gd name="T25" fmla="*/ 217 h 295"/>
                  <a:gd name="T26" fmla="*/ 38 w 340"/>
                  <a:gd name="T27" fmla="*/ 224 h 295"/>
                  <a:gd name="T28" fmla="*/ 40 w 340"/>
                  <a:gd name="T29" fmla="*/ 180 h 295"/>
                  <a:gd name="T30" fmla="*/ 90 w 340"/>
                  <a:gd name="T31" fmla="*/ 174 h 295"/>
                  <a:gd name="T32" fmla="*/ 120 w 340"/>
                  <a:gd name="T33" fmla="*/ 197 h 295"/>
                  <a:gd name="T34" fmla="*/ 118 w 340"/>
                  <a:gd name="T35" fmla="*/ 246 h 295"/>
                  <a:gd name="T36" fmla="*/ 171 w 340"/>
                  <a:gd name="T37" fmla="*/ 263 h 295"/>
                  <a:gd name="T38" fmla="*/ 205 w 340"/>
                  <a:gd name="T39" fmla="*/ 282 h 295"/>
                  <a:gd name="T40" fmla="*/ 205 w 340"/>
                  <a:gd name="T41" fmla="*/ 295 h 295"/>
                  <a:gd name="T42" fmla="*/ 274 w 340"/>
                  <a:gd name="T43" fmla="*/ 269 h 295"/>
                  <a:gd name="T44" fmla="*/ 294 w 340"/>
                  <a:gd name="T45" fmla="*/ 228 h 295"/>
                  <a:gd name="T46" fmla="*/ 314 w 340"/>
                  <a:gd name="T47" fmla="*/ 192 h 295"/>
                  <a:gd name="T48" fmla="*/ 340 w 340"/>
                  <a:gd name="T49" fmla="*/ 145 h 295"/>
                  <a:gd name="T50" fmla="*/ 333 w 340"/>
                  <a:gd name="T51" fmla="*/ 105 h 295"/>
                  <a:gd name="T52" fmla="*/ 309 w 340"/>
                  <a:gd name="T53" fmla="*/ 99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0" h="295">
                    <a:moveTo>
                      <a:pt x="309" y="99"/>
                    </a:moveTo>
                    <a:lnTo>
                      <a:pt x="256" y="103"/>
                    </a:lnTo>
                    <a:lnTo>
                      <a:pt x="249" y="82"/>
                    </a:lnTo>
                    <a:lnTo>
                      <a:pt x="269" y="49"/>
                    </a:lnTo>
                    <a:lnTo>
                      <a:pt x="236" y="66"/>
                    </a:lnTo>
                    <a:lnTo>
                      <a:pt x="239" y="50"/>
                    </a:lnTo>
                    <a:lnTo>
                      <a:pt x="285" y="12"/>
                    </a:lnTo>
                    <a:lnTo>
                      <a:pt x="278" y="0"/>
                    </a:lnTo>
                    <a:lnTo>
                      <a:pt x="166" y="43"/>
                    </a:lnTo>
                    <a:lnTo>
                      <a:pt x="119" y="67"/>
                    </a:lnTo>
                    <a:lnTo>
                      <a:pt x="53" y="115"/>
                    </a:lnTo>
                    <a:lnTo>
                      <a:pt x="0" y="142"/>
                    </a:lnTo>
                    <a:lnTo>
                      <a:pt x="8" y="217"/>
                    </a:lnTo>
                    <a:lnTo>
                      <a:pt x="38" y="224"/>
                    </a:lnTo>
                    <a:lnTo>
                      <a:pt x="40" y="180"/>
                    </a:lnTo>
                    <a:lnTo>
                      <a:pt x="90" y="174"/>
                    </a:lnTo>
                    <a:lnTo>
                      <a:pt x="120" y="197"/>
                    </a:lnTo>
                    <a:lnTo>
                      <a:pt x="118" y="246"/>
                    </a:lnTo>
                    <a:lnTo>
                      <a:pt x="171" y="263"/>
                    </a:lnTo>
                    <a:lnTo>
                      <a:pt x="205" y="282"/>
                    </a:lnTo>
                    <a:lnTo>
                      <a:pt x="205" y="295"/>
                    </a:lnTo>
                    <a:lnTo>
                      <a:pt x="274" y="269"/>
                    </a:lnTo>
                    <a:lnTo>
                      <a:pt x="294" y="228"/>
                    </a:lnTo>
                    <a:lnTo>
                      <a:pt x="314" y="192"/>
                    </a:lnTo>
                    <a:lnTo>
                      <a:pt x="340" y="145"/>
                    </a:lnTo>
                    <a:lnTo>
                      <a:pt x="333" y="105"/>
                    </a:lnTo>
                    <a:lnTo>
                      <a:pt x="309" y="9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 244">
                <a:extLst>
                  <a:ext uri="{FF2B5EF4-FFF2-40B4-BE49-F238E27FC236}">
                    <a16:creationId xmlns:a16="http://schemas.microsoft.com/office/drawing/2014/main" id="{EFF7D542-24B1-4A48-8DF7-B5807D95B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313" y="5661025"/>
                <a:ext cx="60325" cy="33338"/>
              </a:xfrm>
              <a:custGeom>
                <a:avLst/>
                <a:gdLst>
                  <a:gd name="T0" fmla="*/ 186 w 190"/>
                  <a:gd name="T1" fmla="*/ 46 h 107"/>
                  <a:gd name="T2" fmla="*/ 122 w 190"/>
                  <a:gd name="T3" fmla="*/ 0 h 107"/>
                  <a:gd name="T4" fmla="*/ 0 w 190"/>
                  <a:gd name="T5" fmla="*/ 17 h 107"/>
                  <a:gd name="T6" fmla="*/ 6 w 190"/>
                  <a:gd name="T7" fmla="*/ 48 h 107"/>
                  <a:gd name="T8" fmla="*/ 26 w 190"/>
                  <a:gd name="T9" fmla="*/ 48 h 107"/>
                  <a:gd name="T10" fmla="*/ 30 w 190"/>
                  <a:gd name="T11" fmla="*/ 81 h 107"/>
                  <a:gd name="T12" fmla="*/ 113 w 190"/>
                  <a:gd name="T13" fmla="*/ 76 h 107"/>
                  <a:gd name="T14" fmla="*/ 150 w 190"/>
                  <a:gd name="T15" fmla="*/ 107 h 107"/>
                  <a:gd name="T16" fmla="*/ 190 w 190"/>
                  <a:gd name="T17" fmla="*/ 82 h 107"/>
                  <a:gd name="T18" fmla="*/ 186 w 190"/>
                  <a:gd name="T19" fmla="*/ 4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107">
                    <a:moveTo>
                      <a:pt x="186" y="46"/>
                    </a:moveTo>
                    <a:lnTo>
                      <a:pt x="122" y="0"/>
                    </a:lnTo>
                    <a:lnTo>
                      <a:pt x="0" y="17"/>
                    </a:lnTo>
                    <a:lnTo>
                      <a:pt x="6" y="48"/>
                    </a:lnTo>
                    <a:lnTo>
                      <a:pt x="26" y="48"/>
                    </a:lnTo>
                    <a:lnTo>
                      <a:pt x="30" y="81"/>
                    </a:lnTo>
                    <a:lnTo>
                      <a:pt x="113" y="76"/>
                    </a:lnTo>
                    <a:lnTo>
                      <a:pt x="150" y="107"/>
                    </a:lnTo>
                    <a:lnTo>
                      <a:pt x="190" y="82"/>
                    </a:lnTo>
                    <a:lnTo>
                      <a:pt x="186" y="46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8" name="Freeform 245">
                <a:extLst>
                  <a:ext uri="{FF2B5EF4-FFF2-40B4-BE49-F238E27FC236}">
                    <a16:creationId xmlns:a16="http://schemas.microsoft.com/office/drawing/2014/main" id="{589020F5-6DB4-4A9D-807F-F5D8FE3A7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950" y="5200650"/>
                <a:ext cx="1203325" cy="952500"/>
              </a:xfrm>
              <a:custGeom>
                <a:avLst/>
                <a:gdLst>
                  <a:gd name="T0" fmla="*/ 3760 w 3792"/>
                  <a:gd name="T1" fmla="*/ 681 h 3004"/>
                  <a:gd name="T2" fmla="*/ 3752 w 3792"/>
                  <a:gd name="T3" fmla="*/ 585 h 3004"/>
                  <a:gd name="T4" fmla="*/ 3742 w 3792"/>
                  <a:gd name="T5" fmla="*/ 545 h 3004"/>
                  <a:gd name="T6" fmla="*/ 3704 w 3792"/>
                  <a:gd name="T7" fmla="*/ 498 h 3004"/>
                  <a:gd name="T8" fmla="*/ 3481 w 3792"/>
                  <a:gd name="T9" fmla="*/ 537 h 3004"/>
                  <a:gd name="T10" fmla="*/ 3318 w 3792"/>
                  <a:gd name="T11" fmla="*/ 512 h 3004"/>
                  <a:gd name="T12" fmla="*/ 3137 w 3792"/>
                  <a:gd name="T13" fmla="*/ 368 h 3004"/>
                  <a:gd name="T14" fmla="*/ 2941 w 3792"/>
                  <a:gd name="T15" fmla="*/ 409 h 3004"/>
                  <a:gd name="T16" fmla="*/ 2553 w 3792"/>
                  <a:gd name="T17" fmla="*/ 320 h 3004"/>
                  <a:gd name="T18" fmla="*/ 2369 w 3792"/>
                  <a:gd name="T19" fmla="*/ 205 h 3004"/>
                  <a:gd name="T20" fmla="*/ 2302 w 3792"/>
                  <a:gd name="T21" fmla="*/ 140 h 3004"/>
                  <a:gd name="T22" fmla="*/ 2281 w 3792"/>
                  <a:gd name="T23" fmla="*/ 146 h 3004"/>
                  <a:gd name="T24" fmla="*/ 2255 w 3792"/>
                  <a:gd name="T25" fmla="*/ 159 h 3004"/>
                  <a:gd name="T26" fmla="*/ 2223 w 3792"/>
                  <a:gd name="T27" fmla="*/ 155 h 3004"/>
                  <a:gd name="T28" fmla="*/ 2071 w 3792"/>
                  <a:gd name="T29" fmla="*/ 175 h 3004"/>
                  <a:gd name="T30" fmla="*/ 1901 w 3792"/>
                  <a:gd name="T31" fmla="*/ 143 h 3004"/>
                  <a:gd name="T32" fmla="*/ 1755 w 3792"/>
                  <a:gd name="T33" fmla="*/ 138 h 3004"/>
                  <a:gd name="T34" fmla="*/ 1655 w 3792"/>
                  <a:gd name="T35" fmla="*/ 126 h 3004"/>
                  <a:gd name="T36" fmla="*/ 1372 w 3792"/>
                  <a:gd name="T37" fmla="*/ 128 h 3004"/>
                  <a:gd name="T38" fmla="*/ 1077 w 3792"/>
                  <a:gd name="T39" fmla="*/ 61 h 3004"/>
                  <a:gd name="T40" fmla="*/ 987 w 3792"/>
                  <a:gd name="T41" fmla="*/ 78 h 3004"/>
                  <a:gd name="T42" fmla="*/ 527 w 3792"/>
                  <a:gd name="T43" fmla="*/ 3 h 3004"/>
                  <a:gd name="T44" fmla="*/ 454 w 3792"/>
                  <a:gd name="T45" fmla="*/ 7 h 3004"/>
                  <a:gd name="T46" fmla="*/ 301 w 3792"/>
                  <a:gd name="T47" fmla="*/ 95 h 3004"/>
                  <a:gd name="T48" fmla="*/ 322 w 3792"/>
                  <a:gd name="T49" fmla="*/ 140 h 3004"/>
                  <a:gd name="T50" fmla="*/ 295 w 3792"/>
                  <a:gd name="T51" fmla="*/ 148 h 3004"/>
                  <a:gd name="T52" fmla="*/ 136 w 3792"/>
                  <a:gd name="T53" fmla="*/ 173 h 3004"/>
                  <a:gd name="T54" fmla="*/ 56 w 3792"/>
                  <a:gd name="T55" fmla="*/ 233 h 3004"/>
                  <a:gd name="T56" fmla="*/ 23 w 3792"/>
                  <a:gd name="T57" fmla="*/ 342 h 3004"/>
                  <a:gd name="T58" fmla="*/ 94 w 3792"/>
                  <a:gd name="T59" fmla="*/ 396 h 3004"/>
                  <a:gd name="T60" fmla="*/ 118 w 3792"/>
                  <a:gd name="T61" fmla="*/ 521 h 3004"/>
                  <a:gd name="T62" fmla="*/ 149 w 3792"/>
                  <a:gd name="T63" fmla="*/ 604 h 3004"/>
                  <a:gd name="T64" fmla="*/ 227 w 3792"/>
                  <a:gd name="T65" fmla="*/ 703 h 3004"/>
                  <a:gd name="T66" fmla="*/ 370 w 3792"/>
                  <a:gd name="T67" fmla="*/ 711 h 3004"/>
                  <a:gd name="T68" fmla="*/ 467 w 3792"/>
                  <a:gd name="T69" fmla="*/ 746 h 3004"/>
                  <a:gd name="T70" fmla="*/ 677 w 3792"/>
                  <a:gd name="T71" fmla="*/ 729 h 3004"/>
                  <a:gd name="T72" fmla="*/ 928 w 3792"/>
                  <a:gd name="T73" fmla="*/ 856 h 3004"/>
                  <a:gd name="T74" fmla="*/ 740 w 3792"/>
                  <a:gd name="T75" fmla="*/ 1100 h 3004"/>
                  <a:gd name="T76" fmla="*/ 730 w 3792"/>
                  <a:gd name="T77" fmla="*/ 1412 h 3004"/>
                  <a:gd name="T78" fmla="*/ 627 w 3792"/>
                  <a:gd name="T79" fmla="*/ 1797 h 3004"/>
                  <a:gd name="T80" fmla="*/ 711 w 3792"/>
                  <a:gd name="T81" fmla="*/ 2195 h 3004"/>
                  <a:gd name="T82" fmla="*/ 569 w 3792"/>
                  <a:gd name="T83" fmla="*/ 2449 h 3004"/>
                  <a:gd name="T84" fmla="*/ 647 w 3792"/>
                  <a:gd name="T85" fmla="*/ 2570 h 3004"/>
                  <a:gd name="T86" fmla="*/ 787 w 3792"/>
                  <a:gd name="T87" fmla="*/ 2573 h 3004"/>
                  <a:gd name="T88" fmla="*/ 926 w 3792"/>
                  <a:gd name="T89" fmla="*/ 2794 h 3004"/>
                  <a:gd name="T90" fmla="*/ 1014 w 3792"/>
                  <a:gd name="T91" fmla="*/ 2942 h 3004"/>
                  <a:gd name="T92" fmla="*/ 1128 w 3792"/>
                  <a:gd name="T93" fmla="*/ 2981 h 3004"/>
                  <a:gd name="T94" fmla="*/ 1283 w 3792"/>
                  <a:gd name="T95" fmla="*/ 2823 h 3004"/>
                  <a:gd name="T96" fmla="*/ 1509 w 3792"/>
                  <a:gd name="T97" fmla="*/ 2735 h 3004"/>
                  <a:gd name="T98" fmla="*/ 1922 w 3792"/>
                  <a:gd name="T99" fmla="*/ 2735 h 3004"/>
                  <a:gd name="T100" fmla="*/ 2185 w 3792"/>
                  <a:gd name="T101" fmla="*/ 2733 h 3004"/>
                  <a:gd name="T102" fmla="*/ 2280 w 3792"/>
                  <a:gd name="T103" fmla="*/ 2583 h 3004"/>
                  <a:gd name="T104" fmla="*/ 2372 w 3792"/>
                  <a:gd name="T105" fmla="*/ 2419 h 3004"/>
                  <a:gd name="T106" fmla="*/ 2578 w 3792"/>
                  <a:gd name="T107" fmla="*/ 2417 h 3004"/>
                  <a:gd name="T108" fmla="*/ 2617 w 3792"/>
                  <a:gd name="T109" fmla="*/ 2251 h 3004"/>
                  <a:gd name="T110" fmla="*/ 2692 w 3792"/>
                  <a:gd name="T111" fmla="*/ 2088 h 3004"/>
                  <a:gd name="T112" fmla="*/ 2868 w 3792"/>
                  <a:gd name="T113" fmla="*/ 1970 h 3004"/>
                  <a:gd name="T114" fmla="*/ 2780 w 3792"/>
                  <a:gd name="T115" fmla="*/ 1901 h 3004"/>
                  <a:gd name="T116" fmla="*/ 2715 w 3792"/>
                  <a:gd name="T117" fmla="*/ 1722 h 3004"/>
                  <a:gd name="T118" fmla="*/ 3031 w 3792"/>
                  <a:gd name="T119" fmla="*/ 1211 h 3004"/>
                  <a:gd name="T120" fmla="*/ 3061 w 3792"/>
                  <a:gd name="T121" fmla="*/ 1204 h 3004"/>
                  <a:gd name="T122" fmla="*/ 3279 w 3792"/>
                  <a:gd name="T123" fmla="*/ 1027 h 3004"/>
                  <a:gd name="T124" fmla="*/ 3604 w 3792"/>
                  <a:gd name="T125" fmla="*/ 821 h 3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92" h="3004">
                    <a:moveTo>
                      <a:pt x="3727" y="761"/>
                    </a:moveTo>
                    <a:lnTo>
                      <a:pt x="3746" y="717"/>
                    </a:lnTo>
                    <a:lnTo>
                      <a:pt x="3760" y="681"/>
                    </a:lnTo>
                    <a:lnTo>
                      <a:pt x="3719" y="641"/>
                    </a:lnTo>
                    <a:lnTo>
                      <a:pt x="3728" y="602"/>
                    </a:lnTo>
                    <a:lnTo>
                      <a:pt x="3752" y="585"/>
                    </a:lnTo>
                    <a:lnTo>
                      <a:pt x="3775" y="590"/>
                    </a:lnTo>
                    <a:lnTo>
                      <a:pt x="3792" y="564"/>
                    </a:lnTo>
                    <a:lnTo>
                      <a:pt x="3742" y="545"/>
                    </a:lnTo>
                    <a:lnTo>
                      <a:pt x="3754" y="495"/>
                    </a:lnTo>
                    <a:lnTo>
                      <a:pt x="3722" y="476"/>
                    </a:lnTo>
                    <a:lnTo>
                      <a:pt x="3704" y="498"/>
                    </a:lnTo>
                    <a:lnTo>
                      <a:pt x="3621" y="502"/>
                    </a:lnTo>
                    <a:lnTo>
                      <a:pt x="3544" y="543"/>
                    </a:lnTo>
                    <a:lnTo>
                      <a:pt x="3481" y="537"/>
                    </a:lnTo>
                    <a:lnTo>
                      <a:pt x="3414" y="508"/>
                    </a:lnTo>
                    <a:lnTo>
                      <a:pt x="3344" y="501"/>
                    </a:lnTo>
                    <a:lnTo>
                      <a:pt x="3318" y="512"/>
                    </a:lnTo>
                    <a:lnTo>
                      <a:pt x="3258" y="499"/>
                    </a:lnTo>
                    <a:lnTo>
                      <a:pt x="3234" y="437"/>
                    </a:lnTo>
                    <a:lnTo>
                      <a:pt x="3137" y="368"/>
                    </a:lnTo>
                    <a:lnTo>
                      <a:pt x="3040" y="362"/>
                    </a:lnTo>
                    <a:lnTo>
                      <a:pt x="2997" y="412"/>
                    </a:lnTo>
                    <a:lnTo>
                      <a:pt x="2941" y="409"/>
                    </a:lnTo>
                    <a:lnTo>
                      <a:pt x="2824" y="403"/>
                    </a:lnTo>
                    <a:lnTo>
                      <a:pt x="2700" y="342"/>
                    </a:lnTo>
                    <a:lnTo>
                      <a:pt x="2553" y="320"/>
                    </a:lnTo>
                    <a:lnTo>
                      <a:pt x="2493" y="267"/>
                    </a:lnTo>
                    <a:lnTo>
                      <a:pt x="2369" y="242"/>
                    </a:lnTo>
                    <a:lnTo>
                      <a:pt x="2369" y="205"/>
                    </a:lnTo>
                    <a:lnTo>
                      <a:pt x="2334" y="163"/>
                    </a:lnTo>
                    <a:lnTo>
                      <a:pt x="2302" y="163"/>
                    </a:lnTo>
                    <a:lnTo>
                      <a:pt x="2302" y="140"/>
                    </a:lnTo>
                    <a:lnTo>
                      <a:pt x="2291" y="137"/>
                    </a:lnTo>
                    <a:lnTo>
                      <a:pt x="2290" y="147"/>
                    </a:lnTo>
                    <a:lnTo>
                      <a:pt x="2281" y="146"/>
                    </a:lnTo>
                    <a:lnTo>
                      <a:pt x="2278" y="137"/>
                    </a:lnTo>
                    <a:lnTo>
                      <a:pt x="2260" y="156"/>
                    </a:lnTo>
                    <a:lnTo>
                      <a:pt x="2255" y="159"/>
                    </a:lnTo>
                    <a:lnTo>
                      <a:pt x="2236" y="154"/>
                    </a:lnTo>
                    <a:lnTo>
                      <a:pt x="2241" y="145"/>
                    </a:lnTo>
                    <a:lnTo>
                      <a:pt x="2223" y="155"/>
                    </a:lnTo>
                    <a:lnTo>
                      <a:pt x="2187" y="188"/>
                    </a:lnTo>
                    <a:lnTo>
                      <a:pt x="2101" y="191"/>
                    </a:lnTo>
                    <a:lnTo>
                      <a:pt x="2071" y="175"/>
                    </a:lnTo>
                    <a:lnTo>
                      <a:pt x="2015" y="155"/>
                    </a:lnTo>
                    <a:lnTo>
                      <a:pt x="1964" y="139"/>
                    </a:lnTo>
                    <a:lnTo>
                      <a:pt x="1901" y="143"/>
                    </a:lnTo>
                    <a:lnTo>
                      <a:pt x="1842" y="154"/>
                    </a:lnTo>
                    <a:lnTo>
                      <a:pt x="1792" y="140"/>
                    </a:lnTo>
                    <a:lnTo>
                      <a:pt x="1755" y="138"/>
                    </a:lnTo>
                    <a:lnTo>
                      <a:pt x="1725" y="98"/>
                    </a:lnTo>
                    <a:lnTo>
                      <a:pt x="1705" y="95"/>
                    </a:lnTo>
                    <a:lnTo>
                      <a:pt x="1655" y="126"/>
                    </a:lnTo>
                    <a:lnTo>
                      <a:pt x="1611" y="116"/>
                    </a:lnTo>
                    <a:lnTo>
                      <a:pt x="1518" y="134"/>
                    </a:lnTo>
                    <a:lnTo>
                      <a:pt x="1372" y="128"/>
                    </a:lnTo>
                    <a:lnTo>
                      <a:pt x="1215" y="96"/>
                    </a:lnTo>
                    <a:lnTo>
                      <a:pt x="1128" y="84"/>
                    </a:lnTo>
                    <a:lnTo>
                      <a:pt x="1077" y="61"/>
                    </a:lnTo>
                    <a:lnTo>
                      <a:pt x="1067" y="51"/>
                    </a:lnTo>
                    <a:lnTo>
                      <a:pt x="1037" y="45"/>
                    </a:lnTo>
                    <a:lnTo>
                      <a:pt x="987" y="78"/>
                    </a:lnTo>
                    <a:lnTo>
                      <a:pt x="651" y="85"/>
                    </a:lnTo>
                    <a:lnTo>
                      <a:pt x="557" y="39"/>
                    </a:lnTo>
                    <a:lnTo>
                      <a:pt x="527" y="3"/>
                    </a:lnTo>
                    <a:lnTo>
                      <a:pt x="484" y="0"/>
                    </a:lnTo>
                    <a:lnTo>
                      <a:pt x="477" y="20"/>
                    </a:lnTo>
                    <a:lnTo>
                      <a:pt x="454" y="7"/>
                    </a:lnTo>
                    <a:lnTo>
                      <a:pt x="404" y="17"/>
                    </a:lnTo>
                    <a:lnTo>
                      <a:pt x="341" y="65"/>
                    </a:lnTo>
                    <a:lnTo>
                      <a:pt x="301" y="95"/>
                    </a:lnTo>
                    <a:lnTo>
                      <a:pt x="312" y="130"/>
                    </a:lnTo>
                    <a:lnTo>
                      <a:pt x="342" y="120"/>
                    </a:lnTo>
                    <a:lnTo>
                      <a:pt x="322" y="140"/>
                    </a:lnTo>
                    <a:lnTo>
                      <a:pt x="342" y="167"/>
                    </a:lnTo>
                    <a:lnTo>
                      <a:pt x="299" y="170"/>
                    </a:lnTo>
                    <a:lnTo>
                      <a:pt x="295" y="148"/>
                    </a:lnTo>
                    <a:lnTo>
                      <a:pt x="252" y="158"/>
                    </a:lnTo>
                    <a:lnTo>
                      <a:pt x="193" y="192"/>
                    </a:lnTo>
                    <a:lnTo>
                      <a:pt x="136" y="173"/>
                    </a:lnTo>
                    <a:lnTo>
                      <a:pt x="103" y="213"/>
                    </a:lnTo>
                    <a:lnTo>
                      <a:pt x="96" y="233"/>
                    </a:lnTo>
                    <a:lnTo>
                      <a:pt x="56" y="233"/>
                    </a:lnTo>
                    <a:lnTo>
                      <a:pt x="3" y="313"/>
                    </a:lnTo>
                    <a:lnTo>
                      <a:pt x="0" y="357"/>
                    </a:lnTo>
                    <a:lnTo>
                      <a:pt x="23" y="342"/>
                    </a:lnTo>
                    <a:lnTo>
                      <a:pt x="43" y="365"/>
                    </a:lnTo>
                    <a:lnTo>
                      <a:pt x="41" y="399"/>
                    </a:lnTo>
                    <a:lnTo>
                      <a:pt x="94" y="396"/>
                    </a:lnTo>
                    <a:lnTo>
                      <a:pt x="78" y="465"/>
                    </a:lnTo>
                    <a:lnTo>
                      <a:pt x="138" y="461"/>
                    </a:lnTo>
                    <a:lnTo>
                      <a:pt x="118" y="521"/>
                    </a:lnTo>
                    <a:lnTo>
                      <a:pt x="153" y="540"/>
                    </a:lnTo>
                    <a:lnTo>
                      <a:pt x="186" y="587"/>
                    </a:lnTo>
                    <a:lnTo>
                      <a:pt x="149" y="604"/>
                    </a:lnTo>
                    <a:lnTo>
                      <a:pt x="140" y="716"/>
                    </a:lnTo>
                    <a:lnTo>
                      <a:pt x="143" y="778"/>
                    </a:lnTo>
                    <a:lnTo>
                      <a:pt x="227" y="703"/>
                    </a:lnTo>
                    <a:lnTo>
                      <a:pt x="290" y="662"/>
                    </a:lnTo>
                    <a:lnTo>
                      <a:pt x="340" y="662"/>
                    </a:lnTo>
                    <a:lnTo>
                      <a:pt x="370" y="711"/>
                    </a:lnTo>
                    <a:lnTo>
                      <a:pt x="364" y="758"/>
                    </a:lnTo>
                    <a:lnTo>
                      <a:pt x="398" y="778"/>
                    </a:lnTo>
                    <a:lnTo>
                      <a:pt x="467" y="746"/>
                    </a:lnTo>
                    <a:lnTo>
                      <a:pt x="574" y="749"/>
                    </a:lnTo>
                    <a:lnTo>
                      <a:pt x="604" y="785"/>
                    </a:lnTo>
                    <a:lnTo>
                      <a:pt x="677" y="729"/>
                    </a:lnTo>
                    <a:lnTo>
                      <a:pt x="840" y="750"/>
                    </a:lnTo>
                    <a:lnTo>
                      <a:pt x="855" y="813"/>
                    </a:lnTo>
                    <a:lnTo>
                      <a:pt x="928" y="856"/>
                    </a:lnTo>
                    <a:lnTo>
                      <a:pt x="883" y="939"/>
                    </a:lnTo>
                    <a:lnTo>
                      <a:pt x="800" y="1009"/>
                    </a:lnTo>
                    <a:lnTo>
                      <a:pt x="740" y="1100"/>
                    </a:lnTo>
                    <a:lnTo>
                      <a:pt x="731" y="1179"/>
                    </a:lnTo>
                    <a:lnTo>
                      <a:pt x="766" y="1281"/>
                    </a:lnTo>
                    <a:lnTo>
                      <a:pt x="730" y="1412"/>
                    </a:lnTo>
                    <a:lnTo>
                      <a:pt x="748" y="1538"/>
                    </a:lnTo>
                    <a:lnTo>
                      <a:pt x="596" y="1681"/>
                    </a:lnTo>
                    <a:lnTo>
                      <a:pt x="627" y="1797"/>
                    </a:lnTo>
                    <a:lnTo>
                      <a:pt x="694" y="1900"/>
                    </a:lnTo>
                    <a:lnTo>
                      <a:pt x="646" y="2112"/>
                    </a:lnTo>
                    <a:lnTo>
                      <a:pt x="711" y="2195"/>
                    </a:lnTo>
                    <a:lnTo>
                      <a:pt x="704" y="2222"/>
                    </a:lnTo>
                    <a:lnTo>
                      <a:pt x="615" y="2325"/>
                    </a:lnTo>
                    <a:lnTo>
                      <a:pt x="569" y="2449"/>
                    </a:lnTo>
                    <a:lnTo>
                      <a:pt x="581" y="2565"/>
                    </a:lnTo>
                    <a:lnTo>
                      <a:pt x="637" y="2548"/>
                    </a:lnTo>
                    <a:lnTo>
                      <a:pt x="647" y="2570"/>
                    </a:lnTo>
                    <a:lnTo>
                      <a:pt x="670" y="2540"/>
                    </a:lnTo>
                    <a:lnTo>
                      <a:pt x="701" y="2567"/>
                    </a:lnTo>
                    <a:lnTo>
                      <a:pt x="787" y="2573"/>
                    </a:lnTo>
                    <a:lnTo>
                      <a:pt x="915" y="2691"/>
                    </a:lnTo>
                    <a:lnTo>
                      <a:pt x="899" y="2771"/>
                    </a:lnTo>
                    <a:lnTo>
                      <a:pt x="926" y="2794"/>
                    </a:lnTo>
                    <a:lnTo>
                      <a:pt x="919" y="2830"/>
                    </a:lnTo>
                    <a:lnTo>
                      <a:pt x="987" y="2939"/>
                    </a:lnTo>
                    <a:lnTo>
                      <a:pt x="1014" y="2942"/>
                    </a:lnTo>
                    <a:lnTo>
                      <a:pt x="1057" y="2955"/>
                    </a:lnTo>
                    <a:lnTo>
                      <a:pt x="1077" y="2971"/>
                    </a:lnTo>
                    <a:lnTo>
                      <a:pt x="1128" y="2981"/>
                    </a:lnTo>
                    <a:lnTo>
                      <a:pt x="1161" y="3004"/>
                    </a:lnTo>
                    <a:lnTo>
                      <a:pt x="1187" y="2947"/>
                    </a:lnTo>
                    <a:lnTo>
                      <a:pt x="1283" y="2823"/>
                    </a:lnTo>
                    <a:lnTo>
                      <a:pt x="1406" y="2820"/>
                    </a:lnTo>
                    <a:lnTo>
                      <a:pt x="1469" y="2779"/>
                    </a:lnTo>
                    <a:lnTo>
                      <a:pt x="1509" y="2735"/>
                    </a:lnTo>
                    <a:lnTo>
                      <a:pt x="1688" y="2744"/>
                    </a:lnTo>
                    <a:lnTo>
                      <a:pt x="1792" y="2760"/>
                    </a:lnTo>
                    <a:lnTo>
                      <a:pt x="1922" y="2735"/>
                    </a:lnTo>
                    <a:lnTo>
                      <a:pt x="1992" y="2768"/>
                    </a:lnTo>
                    <a:lnTo>
                      <a:pt x="2115" y="2706"/>
                    </a:lnTo>
                    <a:lnTo>
                      <a:pt x="2185" y="2733"/>
                    </a:lnTo>
                    <a:lnTo>
                      <a:pt x="2215" y="2713"/>
                    </a:lnTo>
                    <a:lnTo>
                      <a:pt x="2244" y="2633"/>
                    </a:lnTo>
                    <a:lnTo>
                      <a:pt x="2280" y="2583"/>
                    </a:lnTo>
                    <a:lnTo>
                      <a:pt x="2283" y="2499"/>
                    </a:lnTo>
                    <a:lnTo>
                      <a:pt x="2356" y="2476"/>
                    </a:lnTo>
                    <a:lnTo>
                      <a:pt x="2372" y="2419"/>
                    </a:lnTo>
                    <a:lnTo>
                      <a:pt x="2442" y="2425"/>
                    </a:lnTo>
                    <a:lnTo>
                      <a:pt x="2528" y="2404"/>
                    </a:lnTo>
                    <a:lnTo>
                      <a:pt x="2578" y="2417"/>
                    </a:lnTo>
                    <a:lnTo>
                      <a:pt x="2592" y="2394"/>
                    </a:lnTo>
                    <a:lnTo>
                      <a:pt x="2565" y="2351"/>
                    </a:lnTo>
                    <a:lnTo>
                      <a:pt x="2617" y="2251"/>
                    </a:lnTo>
                    <a:lnTo>
                      <a:pt x="2630" y="2190"/>
                    </a:lnTo>
                    <a:lnTo>
                      <a:pt x="2676" y="2130"/>
                    </a:lnTo>
                    <a:lnTo>
                      <a:pt x="2692" y="2088"/>
                    </a:lnTo>
                    <a:lnTo>
                      <a:pt x="2759" y="2067"/>
                    </a:lnTo>
                    <a:lnTo>
                      <a:pt x="2821" y="1990"/>
                    </a:lnTo>
                    <a:lnTo>
                      <a:pt x="2868" y="1970"/>
                    </a:lnTo>
                    <a:lnTo>
                      <a:pt x="2845" y="1943"/>
                    </a:lnTo>
                    <a:lnTo>
                      <a:pt x="2827" y="1907"/>
                    </a:lnTo>
                    <a:lnTo>
                      <a:pt x="2780" y="1901"/>
                    </a:lnTo>
                    <a:lnTo>
                      <a:pt x="2720" y="1768"/>
                    </a:lnTo>
                    <a:lnTo>
                      <a:pt x="2682" y="1743"/>
                    </a:lnTo>
                    <a:lnTo>
                      <a:pt x="2715" y="1722"/>
                    </a:lnTo>
                    <a:lnTo>
                      <a:pt x="2714" y="1626"/>
                    </a:lnTo>
                    <a:lnTo>
                      <a:pt x="2975" y="1256"/>
                    </a:lnTo>
                    <a:lnTo>
                      <a:pt x="3031" y="1211"/>
                    </a:lnTo>
                    <a:lnTo>
                      <a:pt x="3024" y="1231"/>
                    </a:lnTo>
                    <a:lnTo>
                      <a:pt x="3037" y="1248"/>
                    </a:lnTo>
                    <a:lnTo>
                      <a:pt x="3061" y="1204"/>
                    </a:lnTo>
                    <a:lnTo>
                      <a:pt x="3011" y="1165"/>
                    </a:lnTo>
                    <a:lnTo>
                      <a:pt x="3066" y="1095"/>
                    </a:lnTo>
                    <a:lnTo>
                      <a:pt x="3279" y="1027"/>
                    </a:lnTo>
                    <a:lnTo>
                      <a:pt x="3422" y="979"/>
                    </a:lnTo>
                    <a:lnTo>
                      <a:pt x="3511" y="866"/>
                    </a:lnTo>
                    <a:lnTo>
                      <a:pt x="3604" y="821"/>
                    </a:lnTo>
                    <a:lnTo>
                      <a:pt x="3727" y="761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19" name="Freeform 246">
              <a:extLst>
                <a:ext uri="{FF2B5EF4-FFF2-40B4-BE49-F238E27FC236}">
                  <a16:creationId xmlns:a16="http://schemas.microsoft.com/office/drawing/2014/main" id="{E7197CAE-69E4-4BB7-9E5D-5AD268EA7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607" y="4954526"/>
              <a:ext cx="32450" cy="28025"/>
            </a:xfrm>
            <a:custGeom>
              <a:avLst/>
              <a:gdLst>
                <a:gd name="T0" fmla="*/ 110 w 110"/>
                <a:gd name="T1" fmla="*/ 82 h 93"/>
                <a:gd name="T2" fmla="*/ 84 w 110"/>
                <a:gd name="T3" fmla="*/ 93 h 93"/>
                <a:gd name="T4" fmla="*/ 24 w 110"/>
                <a:gd name="T5" fmla="*/ 80 h 93"/>
                <a:gd name="T6" fmla="*/ 0 w 110"/>
                <a:gd name="T7" fmla="*/ 18 h 93"/>
                <a:gd name="T8" fmla="*/ 63 w 110"/>
                <a:gd name="T9" fmla="*/ 0 h 93"/>
                <a:gd name="T10" fmla="*/ 110 w 110"/>
                <a:gd name="T11" fmla="*/ 37 h 93"/>
                <a:gd name="T12" fmla="*/ 110 w 110"/>
                <a:gd name="T13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110" y="82"/>
                  </a:moveTo>
                  <a:lnTo>
                    <a:pt x="84" y="93"/>
                  </a:lnTo>
                  <a:lnTo>
                    <a:pt x="24" y="80"/>
                  </a:lnTo>
                  <a:lnTo>
                    <a:pt x="0" y="18"/>
                  </a:lnTo>
                  <a:lnTo>
                    <a:pt x="63" y="0"/>
                  </a:lnTo>
                  <a:lnTo>
                    <a:pt x="110" y="37"/>
                  </a:lnTo>
                  <a:lnTo>
                    <a:pt x="110" y="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0" name="Freeform 249">
              <a:extLst>
                <a:ext uri="{FF2B5EF4-FFF2-40B4-BE49-F238E27FC236}">
                  <a16:creationId xmlns:a16="http://schemas.microsoft.com/office/drawing/2014/main" id="{23A698CE-050D-4CA1-B5E4-E8AEEBEAC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232" y="4995826"/>
              <a:ext cx="13275" cy="11800"/>
            </a:xfrm>
            <a:custGeom>
              <a:avLst/>
              <a:gdLst>
                <a:gd name="T0" fmla="*/ 36 w 46"/>
                <a:gd name="T1" fmla="*/ 38 h 42"/>
                <a:gd name="T2" fmla="*/ 15 w 46"/>
                <a:gd name="T3" fmla="*/ 42 h 42"/>
                <a:gd name="T4" fmla="*/ 0 w 46"/>
                <a:gd name="T5" fmla="*/ 23 h 42"/>
                <a:gd name="T6" fmla="*/ 5 w 46"/>
                <a:gd name="T7" fmla="*/ 2 h 42"/>
                <a:gd name="T8" fmla="*/ 36 w 46"/>
                <a:gd name="T9" fmla="*/ 0 h 42"/>
                <a:gd name="T10" fmla="*/ 46 w 46"/>
                <a:gd name="T11" fmla="*/ 13 h 42"/>
                <a:gd name="T12" fmla="*/ 36 w 46"/>
                <a:gd name="T13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2">
                  <a:moveTo>
                    <a:pt x="36" y="38"/>
                  </a:moveTo>
                  <a:lnTo>
                    <a:pt x="15" y="42"/>
                  </a:lnTo>
                  <a:lnTo>
                    <a:pt x="0" y="23"/>
                  </a:lnTo>
                  <a:lnTo>
                    <a:pt x="5" y="2"/>
                  </a:lnTo>
                  <a:lnTo>
                    <a:pt x="36" y="0"/>
                  </a:lnTo>
                  <a:lnTo>
                    <a:pt x="46" y="13"/>
                  </a:lnTo>
                  <a:lnTo>
                    <a:pt x="36" y="3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1" name="Freeform 250">
              <a:extLst>
                <a:ext uri="{FF2B5EF4-FFF2-40B4-BE49-F238E27FC236}">
                  <a16:creationId xmlns:a16="http://schemas.microsoft.com/office/drawing/2014/main" id="{58BD7D71-99A1-453D-94BB-3830E905E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957" y="4799650"/>
              <a:ext cx="11800" cy="14750"/>
            </a:xfrm>
            <a:custGeom>
              <a:avLst/>
              <a:gdLst>
                <a:gd name="T0" fmla="*/ 32 w 39"/>
                <a:gd name="T1" fmla="*/ 40 h 48"/>
                <a:gd name="T2" fmla="*/ 14 w 39"/>
                <a:gd name="T3" fmla="*/ 48 h 48"/>
                <a:gd name="T4" fmla="*/ 0 w 39"/>
                <a:gd name="T5" fmla="*/ 39 h 48"/>
                <a:gd name="T6" fmla="*/ 3 w 39"/>
                <a:gd name="T7" fmla="*/ 18 h 48"/>
                <a:gd name="T8" fmla="*/ 27 w 39"/>
                <a:gd name="T9" fmla="*/ 0 h 48"/>
                <a:gd name="T10" fmla="*/ 39 w 39"/>
                <a:gd name="T11" fmla="*/ 7 h 48"/>
                <a:gd name="T12" fmla="*/ 32 w 39"/>
                <a:gd name="T1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8">
                  <a:moveTo>
                    <a:pt x="32" y="40"/>
                  </a:moveTo>
                  <a:lnTo>
                    <a:pt x="14" y="48"/>
                  </a:lnTo>
                  <a:lnTo>
                    <a:pt x="0" y="39"/>
                  </a:lnTo>
                  <a:lnTo>
                    <a:pt x="3" y="18"/>
                  </a:lnTo>
                  <a:lnTo>
                    <a:pt x="27" y="0"/>
                  </a:lnTo>
                  <a:lnTo>
                    <a:pt x="39" y="7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2" name="Freeform 251">
              <a:extLst>
                <a:ext uri="{FF2B5EF4-FFF2-40B4-BE49-F238E27FC236}">
                  <a16:creationId xmlns:a16="http://schemas.microsoft.com/office/drawing/2014/main" id="{53E7198E-A329-40BC-91CD-0F241A8E6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882" y="4817350"/>
              <a:ext cx="16225" cy="8850"/>
            </a:xfrm>
            <a:custGeom>
              <a:avLst/>
              <a:gdLst>
                <a:gd name="T0" fmla="*/ 11 w 55"/>
                <a:gd name="T1" fmla="*/ 10 h 33"/>
                <a:gd name="T2" fmla="*/ 0 w 55"/>
                <a:gd name="T3" fmla="*/ 33 h 33"/>
                <a:gd name="T4" fmla="*/ 55 w 55"/>
                <a:gd name="T5" fmla="*/ 18 h 33"/>
                <a:gd name="T6" fmla="*/ 41 w 55"/>
                <a:gd name="T7" fmla="*/ 0 h 33"/>
                <a:gd name="T8" fmla="*/ 11 w 55"/>
                <a:gd name="T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3">
                  <a:moveTo>
                    <a:pt x="11" y="10"/>
                  </a:moveTo>
                  <a:lnTo>
                    <a:pt x="0" y="33"/>
                  </a:lnTo>
                  <a:lnTo>
                    <a:pt x="55" y="18"/>
                  </a:lnTo>
                  <a:lnTo>
                    <a:pt x="41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F6D6983A-0862-4679-9738-0FAA0BA8D968}"/>
                </a:ext>
              </a:extLst>
            </p:cNvPr>
            <p:cNvGrpSpPr/>
            <p:nvPr/>
          </p:nvGrpSpPr>
          <p:grpSpPr>
            <a:xfrm>
              <a:off x="3740932" y="4404350"/>
              <a:ext cx="1035450" cy="1246375"/>
              <a:chOff x="3432175" y="4740275"/>
              <a:chExt cx="1114425" cy="1341438"/>
            </a:xfrm>
            <a:solidFill>
              <a:schemeClr val="bg1"/>
            </a:solidFill>
          </p:grpSpPr>
          <p:sp>
            <p:nvSpPr>
              <p:cNvPr id="224" name="Freeform 247">
                <a:extLst>
                  <a:ext uri="{FF2B5EF4-FFF2-40B4-BE49-F238E27FC236}">
                    <a16:creationId xmlns:a16="http://schemas.microsoft.com/office/drawing/2014/main" id="{AEEFBCD6-2D73-433D-8C51-335FDCBE4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888" y="5532438"/>
                <a:ext cx="160338" cy="285750"/>
              </a:xfrm>
              <a:custGeom>
                <a:avLst/>
                <a:gdLst>
                  <a:gd name="T0" fmla="*/ 459 w 507"/>
                  <a:gd name="T1" fmla="*/ 105 h 900"/>
                  <a:gd name="T2" fmla="*/ 432 w 507"/>
                  <a:gd name="T3" fmla="*/ 26 h 900"/>
                  <a:gd name="T4" fmla="*/ 395 w 507"/>
                  <a:gd name="T5" fmla="*/ 26 h 900"/>
                  <a:gd name="T6" fmla="*/ 335 w 507"/>
                  <a:gd name="T7" fmla="*/ 0 h 900"/>
                  <a:gd name="T8" fmla="*/ 318 w 507"/>
                  <a:gd name="T9" fmla="*/ 0 h 900"/>
                  <a:gd name="T10" fmla="*/ 305 w 507"/>
                  <a:gd name="T11" fmla="*/ 34 h 900"/>
                  <a:gd name="T12" fmla="*/ 263 w 507"/>
                  <a:gd name="T13" fmla="*/ 64 h 900"/>
                  <a:gd name="T14" fmla="*/ 196 w 507"/>
                  <a:gd name="T15" fmla="*/ 104 h 900"/>
                  <a:gd name="T16" fmla="*/ 173 w 507"/>
                  <a:gd name="T17" fmla="*/ 154 h 900"/>
                  <a:gd name="T18" fmla="*/ 110 w 507"/>
                  <a:gd name="T19" fmla="*/ 148 h 900"/>
                  <a:gd name="T20" fmla="*/ 56 w 507"/>
                  <a:gd name="T21" fmla="*/ 122 h 900"/>
                  <a:gd name="T22" fmla="*/ 32 w 507"/>
                  <a:gd name="T23" fmla="*/ 86 h 900"/>
                  <a:gd name="T24" fmla="*/ 62 w 507"/>
                  <a:gd name="T25" fmla="*/ 39 h 900"/>
                  <a:gd name="T26" fmla="*/ 42 w 507"/>
                  <a:gd name="T27" fmla="*/ 22 h 900"/>
                  <a:gd name="T28" fmla="*/ 29 w 507"/>
                  <a:gd name="T29" fmla="*/ 69 h 900"/>
                  <a:gd name="T30" fmla="*/ 2 w 507"/>
                  <a:gd name="T31" fmla="*/ 86 h 900"/>
                  <a:gd name="T32" fmla="*/ 20 w 507"/>
                  <a:gd name="T33" fmla="*/ 162 h 900"/>
                  <a:gd name="T34" fmla="*/ 0 w 507"/>
                  <a:gd name="T35" fmla="*/ 205 h 900"/>
                  <a:gd name="T36" fmla="*/ 14 w 507"/>
                  <a:gd name="T37" fmla="*/ 272 h 900"/>
                  <a:gd name="T38" fmla="*/ 28 w 507"/>
                  <a:gd name="T39" fmla="*/ 242 h 900"/>
                  <a:gd name="T40" fmla="*/ 78 w 507"/>
                  <a:gd name="T41" fmla="*/ 274 h 900"/>
                  <a:gd name="T42" fmla="*/ 108 w 507"/>
                  <a:gd name="T43" fmla="*/ 331 h 900"/>
                  <a:gd name="T44" fmla="*/ 89 w 507"/>
                  <a:gd name="T45" fmla="*/ 373 h 900"/>
                  <a:gd name="T46" fmla="*/ 109 w 507"/>
                  <a:gd name="T47" fmla="*/ 403 h 900"/>
                  <a:gd name="T48" fmla="*/ 82 w 507"/>
                  <a:gd name="T49" fmla="*/ 470 h 900"/>
                  <a:gd name="T50" fmla="*/ 127 w 507"/>
                  <a:gd name="T51" fmla="*/ 506 h 900"/>
                  <a:gd name="T52" fmla="*/ 113 w 507"/>
                  <a:gd name="T53" fmla="*/ 549 h 900"/>
                  <a:gd name="T54" fmla="*/ 61 w 507"/>
                  <a:gd name="T55" fmla="*/ 703 h 900"/>
                  <a:gd name="T56" fmla="*/ 102 w 507"/>
                  <a:gd name="T57" fmla="*/ 756 h 900"/>
                  <a:gd name="T58" fmla="*/ 105 w 507"/>
                  <a:gd name="T59" fmla="*/ 835 h 900"/>
                  <a:gd name="T60" fmla="*/ 126 w 507"/>
                  <a:gd name="T61" fmla="*/ 851 h 900"/>
                  <a:gd name="T62" fmla="*/ 99 w 507"/>
                  <a:gd name="T63" fmla="*/ 851 h 900"/>
                  <a:gd name="T64" fmla="*/ 110 w 507"/>
                  <a:gd name="T65" fmla="*/ 885 h 900"/>
                  <a:gd name="T66" fmla="*/ 137 w 507"/>
                  <a:gd name="T67" fmla="*/ 875 h 900"/>
                  <a:gd name="T68" fmla="*/ 173 w 507"/>
                  <a:gd name="T69" fmla="*/ 900 h 900"/>
                  <a:gd name="T70" fmla="*/ 219 w 507"/>
                  <a:gd name="T71" fmla="*/ 890 h 900"/>
                  <a:gd name="T72" fmla="*/ 259 w 507"/>
                  <a:gd name="T73" fmla="*/ 887 h 900"/>
                  <a:gd name="T74" fmla="*/ 286 w 507"/>
                  <a:gd name="T75" fmla="*/ 860 h 900"/>
                  <a:gd name="T76" fmla="*/ 289 w 507"/>
                  <a:gd name="T77" fmla="*/ 797 h 900"/>
                  <a:gd name="T78" fmla="*/ 345 w 507"/>
                  <a:gd name="T79" fmla="*/ 760 h 900"/>
                  <a:gd name="T80" fmla="*/ 378 w 507"/>
                  <a:gd name="T81" fmla="*/ 792 h 900"/>
                  <a:gd name="T82" fmla="*/ 409 w 507"/>
                  <a:gd name="T83" fmla="*/ 826 h 900"/>
                  <a:gd name="T84" fmla="*/ 452 w 507"/>
                  <a:gd name="T85" fmla="*/ 759 h 900"/>
                  <a:gd name="T86" fmla="*/ 451 w 507"/>
                  <a:gd name="T87" fmla="*/ 650 h 900"/>
                  <a:gd name="T88" fmla="*/ 477 w 507"/>
                  <a:gd name="T89" fmla="*/ 539 h 900"/>
                  <a:gd name="T90" fmla="*/ 502 w 507"/>
                  <a:gd name="T91" fmla="*/ 444 h 900"/>
                  <a:gd name="T92" fmla="*/ 459 w 507"/>
                  <a:gd name="T93" fmla="*/ 407 h 900"/>
                  <a:gd name="T94" fmla="*/ 471 w 507"/>
                  <a:gd name="T95" fmla="*/ 360 h 900"/>
                  <a:gd name="T96" fmla="*/ 504 w 507"/>
                  <a:gd name="T97" fmla="*/ 330 h 900"/>
                  <a:gd name="T98" fmla="*/ 507 w 507"/>
                  <a:gd name="T99" fmla="*/ 241 h 900"/>
                  <a:gd name="T100" fmla="*/ 456 w 507"/>
                  <a:gd name="T101" fmla="*/ 158 h 900"/>
                  <a:gd name="T102" fmla="*/ 459 w 507"/>
                  <a:gd name="T103" fmla="*/ 105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7" h="900">
                    <a:moveTo>
                      <a:pt x="459" y="105"/>
                    </a:moveTo>
                    <a:lnTo>
                      <a:pt x="432" y="26"/>
                    </a:lnTo>
                    <a:lnTo>
                      <a:pt x="395" y="26"/>
                    </a:lnTo>
                    <a:lnTo>
                      <a:pt x="335" y="0"/>
                    </a:lnTo>
                    <a:lnTo>
                      <a:pt x="318" y="0"/>
                    </a:lnTo>
                    <a:lnTo>
                      <a:pt x="305" y="34"/>
                    </a:lnTo>
                    <a:lnTo>
                      <a:pt x="263" y="64"/>
                    </a:lnTo>
                    <a:lnTo>
                      <a:pt x="196" y="104"/>
                    </a:lnTo>
                    <a:lnTo>
                      <a:pt x="173" y="154"/>
                    </a:lnTo>
                    <a:lnTo>
                      <a:pt x="110" y="148"/>
                    </a:lnTo>
                    <a:lnTo>
                      <a:pt x="56" y="122"/>
                    </a:lnTo>
                    <a:lnTo>
                      <a:pt x="32" y="86"/>
                    </a:lnTo>
                    <a:lnTo>
                      <a:pt x="62" y="39"/>
                    </a:lnTo>
                    <a:lnTo>
                      <a:pt x="42" y="22"/>
                    </a:lnTo>
                    <a:lnTo>
                      <a:pt x="29" y="69"/>
                    </a:lnTo>
                    <a:lnTo>
                      <a:pt x="2" y="86"/>
                    </a:lnTo>
                    <a:lnTo>
                      <a:pt x="20" y="162"/>
                    </a:lnTo>
                    <a:lnTo>
                      <a:pt x="0" y="205"/>
                    </a:lnTo>
                    <a:lnTo>
                      <a:pt x="14" y="272"/>
                    </a:lnTo>
                    <a:lnTo>
                      <a:pt x="28" y="242"/>
                    </a:lnTo>
                    <a:lnTo>
                      <a:pt x="78" y="274"/>
                    </a:lnTo>
                    <a:lnTo>
                      <a:pt x="108" y="331"/>
                    </a:lnTo>
                    <a:lnTo>
                      <a:pt x="89" y="373"/>
                    </a:lnTo>
                    <a:lnTo>
                      <a:pt x="109" y="403"/>
                    </a:lnTo>
                    <a:lnTo>
                      <a:pt x="82" y="470"/>
                    </a:lnTo>
                    <a:lnTo>
                      <a:pt x="127" y="506"/>
                    </a:lnTo>
                    <a:lnTo>
                      <a:pt x="113" y="549"/>
                    </a:lnTo>
                    <a:lnTo>
                      <a:pt x="61" y="703"/>
                    </a:lnTo>
                    <a:lnTo>
                      <a:pt x="102" y="756"/>
                    </a:lnTo>
                    <a:lnTo>
                      <a:pt x="105" y="835"/>
                    </a:lnTo>
                    <a:lnTo>
                      <a:pt x="126" y="851"/>
                    </a:lnTo>
                    <a:lnTo>
                      <a:pt x="99" y="851"/>
                    </a:lnTo>
                    <a:lnTo>
                      <a:pt x="110" y="885"/>
                    </a:lnTo>
                    <a:lnTo>
                      <a:pt x="137" y="875"/>
                    </a:lnTo>
                    <a:lnTo>
                      <a:pt x="173" y="900"/>
                    </a:lnTo>
                    <a:lnTo>
                      <a:pt x="219" y="890"/>
                    </a:lnTo>
                    <a:lnTo>
                      <a:pt x="259" y="887"/>
                    </a:lnTo>
                    <a:lnTo>
                      <a:pt x="286" y="860"/>
                    </a:lnTo>
                    <a:lnTo>
                      <a:pt x="289" y="797"/>
                    </a:lnTo>
                    <a:lnTo>
                      <a:pt x="345" y="760"/>
                    </a:lnTo>
                    <a:lnTo>
                      <a:pt x="378" y="792"/>
                    </a:lnTo>
                    <a:lnTo>
                      <a:pt x="409" y="826"/>
                    </a:lnTo>
                    <a:lnTo>
                      <a:pt x="452" y="759"/>
                    </a:lnTo>
                    <a:lnTo>
                      <a:pt x="451" y="650"/>
                    </a:lnTo>
                    <a:lnTo>
                      <a:pt x="477" y="539"/>
                    </a:lnTo>
                    <a:lnTo>
                      <a:pt x="502" y="444"/>
                    </a:lnTo>
                    <a:lnTo>
                      <a:pt x="459" y="407"/>
                    </a:lnTo>
                    <a:lnTo>
                      <a:pt x="471" y="360"/>
                    </a:lnTo>
                    <a:lnTo>
                      <a:pt x="504" y="330"/>
                    </a:lnTo>
                    <a:lnTo>
                      <a:pt x="507" y="241"/>
                    </a:lnTo>
                    <a:lnTo>
                      <a:pt x="456" y="158"/>
                    </a:lnTo>
                    <a:lnTo>
                      <a:pt x="459" y="105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" name="Freeform 248">
                <a:extLst>
                  <a:ext uri="{FF2B5EF4-FFF2-40B4-BE49-F238E27FC236}">
                    <a16:creationId xmlns:a16="http://schemas.microsoft.com/office/drawing/2014/main" id="{B997F85E-A793-4F42-8839-C87A11722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2175" y="4740275"/>
                <a:ext cx="1114425" cy="1195388"/>
              </a:xfrm>
              <a:custGeom>
                <a:avLst/>
                <a:gdLst>
                  <a:gd name="T0" fmla="*/ 3242 w 3513"/>
                  <a:gd name="T1" fmla="*/ 2628 h 3761"/>
                  <a:gd name="T2" fmla="*/ 2756 w 3513"/>
                  <a:gd name="T3" fmla="*/ 2371 h 3761"/>
                  <a:gd name="T4" fmla="*/ 2788 w 3513"/>
                  <a:gd name="T5" fmla="*/ 2188 h 3761"/>
                  <a:gd name="T6" fmla="*/ 2658 w 3513"/>
                  <a:gd name="T7" fmla="*/ 2166 h 3761"/>
                  <a:gd name="T8" fmla="*/ 2457 w 3513"/>
                  <a:gd name="T9" fmla="*/ 2121 h 3761"/>
                  <a:gd name="T10" fmla="*/ 2045 w 3513"/>
                  <a:gd name="T11" fmla="*/ 1507 h 3761"/>
                  <a:gd name="T12" fmla="*/ 1641 w 3513"/>
                  <a:gd name="T13" fmla="*/ 1086 h 3761"/>
                  <a:gd name="T14" fmla="*/ 1626 w 3513"/>
                  <a:gd name="T15" fmla="*/ 821 h 3761"/>
                  <a:gd name="T16" fmla="*/ 1784 w 3513"/>
                  <a:gd name="T17" fmla="*/ 663 h 3761"/>
                  <a:gd name="T18" fmla="*/ 2044 w 3513"/>
                  <a:gd name="T19" fmla="*/ 615 h 3761"/>
                  <a:gd name="T20" fmla="*/ 1988 w 3513"/>
                  <a:gd name="T21" fmla="*/ 510 h 3761"/>
                  <a:gd name="T22" fmla="*/ 2026 w 3513"/>
                  <a:gd name="T23" fmla="*/ 239 h 3761"/>
                  <a:gd name="T24" fmla="*/ 1566 w 3513"/>
                  <a:gd name="T25" fmla="*/ 0 h 3761"/>
                  <a:gd name="T26" fmla="*/ 1072 w 3513"/>
                  <a:gd name="T27" fmla="*/ 89 h 3761"/>
                  <a:gd name="T28" fmla="*/ 975 w 3513"/>
                  <a:gd name="T29" fmla="*/ 369 h 3761"/>
                  <a:gd name="T30" fmla="*/ 778 w 3513"/>
                  <a:gd name="T31" fmla="*/ 347 h 3761"/>
                  <a:gd name="T32" fmla="*/ 636 w 3513"/>
                  <a:gd name="T33" fmla="*/ 501 h 3761"/>
                  <a:gd name="T34" fmla="*/ 613 w 3513"/>
                  <a:gd name="T35" fmla="*/ 491 h 3761"/>
                  <a:gd name="T36" fmla="*/ 603 w 3513"/>
                  <a:gd name="T37" fmla="*/ 478 h 3761"/>
                  <a:gd name="T38" fmla="*/ 595 w 3513"/>
                  <a:gd name="T39" fmla="*/ 417 h 3761"/>
                  <a:gd name="T40" fmla="*/ 504 w 3513"/>
                  <a:gd name="T41" fmla="*/ 525 h 3761"/>
                  <a:gd name="T42" fmla="*/ 537 w 3513"/>
                  <a:gd name="T43" fmla="*/ 434 h 3761"/>
                  <a:gd name="T44" fmla="*/ 451 w 3513"/>
                  <a:gd name="T45" fmla="*/ 314 h 3761"/>
                  <a:gd name="T46" fmla="*/ 192 w 3513"/>
                  <a:gd name="T47" fmla="*/ 442 h 3761"/>
                  <a:gd name="T48" fmla="*/ 108 w 3513"/>
                  <a:gd name="T49" fmla="*/ 749 h 3761"/>
                  <a:gd name="T50" fmla="*/ 80 w 3513"/>
                  <a:gd name="T51" fmla="*/ 1014 h 3761"/>
                  <a:gd name="T52" fmla="*/ 230 w 3513"/>
                  <a:gd name="T53" fmla="*/ 1239 h 3761"/>
                  <a:gd name="T54" fmla="*/ 264 w 3513"/>
                  <a:gd name="T55" fmla="*/ 1367 h 3761"/>
                  <a:gd name="T56" fmla="*/ 463 w 3513"/>
                  <a:gd name="T57" fmla="*/ 1233 h 3761"/>
                  <a:gd name="T58" fmla="*/ 729 w 3513"/>
                  <a:gd name="T59" fmla="*/ 1204 h 3761"/>
                  <a:gd name="T60" fmla="*/ 1021 w 3513"/>
                  <a:gd name="T61" fmla="*/ 1430 h 3761"/>
                  <a:gd name="T62" fmla="*/ 1088 w 3513"/>
                  <a:gd name="T63" fmla="*/ 1805 h 3761"/>
                  <a:gd name="T64" fmla="*/ 1179 w 3513"/>
                  <a:gd name="T65" fmla="*/ 1894 h 3761"/>
                  <a:gd name="T66" fmla="*/ 1266 w 3513"/>
                  <a:gd name="T67" fmla="*/ 2025 h 3761"/>
                  <a:gd name="T68" fmla="*/ 1494 w 3513"/>
                  <a:gd name="T69" fmla="*/ 2152 h 3761"/>
                  <a:gd name="T70" fmla="*/ 1907 w 3513"/>
                  <a:gd name="T71" fmla="*/ 2454 h 3761"/>
                  <a:gd name="T72" fmla="*/ 2225 w 3513"/>
                  <a:gd name="T73" fmla="*/ 2637 h 3761"/>
                  <a:gd name="T74" fmla="*/ 2366 w 3513"/>
                  <a:gd name="T75" fmla="*/ 2693 h 3761"/>
                  <a:gd name="T76" fmla="*/ 2531 w 3513"/>
                  <a:gd name="T77" fmla="*/ 2937 h 3761"/>
                  <a:gd name="T78" fmla="*/ 2770 w 3513"/>
                  <a:gd name="T79" fmla="*/ 3246 h 3761"/>
                  <a:gd name="T80" fmla="*/ 2759 w 3513"/>
                  <a:gd name="T81" fmla="*/ 3426 h 3761"/>
                  <a:gd name="T82" fmla="*/ 2700 w 3513"/>
                  <a:gd name="T83" fmla="*/ 3573 h 3761"/>
                  <a:gd name="T84" fmla="*/ 2712 w 3513"/>
                  <a:gd name="T85" fmla="*/ 3761 h 3761"/>
                  <a:gd name="T86" fmla="*/ 2815 w 3513"/>
                  <a:gd name="T87" fmla="*/ 3664 h 3761"/>
                  <a:gd name="T88" fmla="*/ 3038 w 3513"/>
                  <a:gd name="T89" fmla="*/ 3304 h 3761"/>
                  <a:gd name="T90" fmla="*/ 3059 w 3513"/>
                  <a:gd name="T91" fmla="*/ 3095 h 3761"/>
                  <a:gd name="T92" fmla="*/ 2943 w 3513"/>
                  <a:gd name="T93" fmla="*/ 2820 h 3761"/>
                  <a:gd name="T94" fmla="*/ 3152 w 3513"/>
                  <a:gd name="T95" fmla="*/ 2745 h 3761"/>
                  <a:gd name="T96" fmla="*/ 3471 w 3513"/>
                  <a:gd name="T97" fmla="*/ 2961 h 3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13" h="3761">
                    <a:moveTo>
                      <a:pt x="3470" y="2782"/>
                    </a:moveTo>
                    <a:lnTo>
                      <a:pt x="3392" y="2716"/>
                    </a:lnTo>
                    <a:lnTo>
                      <a:pt x="3349" y="2667"/>
                    </a:lnTo>
                    <a:lnTo>
                      <a:pt x="3242" y="2628"/>
                    </a:lnTo>
                    <a:lnTo>
                      <a:pt x="3133" y="2517"/>
                    </a:lnTo>
                    <a:lnTo>
                      <a:pt x="2973" y="2448"/>
                    </a:lnTo>
                    <a:lnTo>
                      <a:pt x="2816" y="2386"/>
                    </a:lnTo>
                    <a:lnTo>
                      <a:pt x="2756" y="2371"/>
                    </a:lnTo>
                    <a:lnTo>
                      <a:pt x="2722" y="2301"/>
                    </a:lnTo>
                    <a:lnTo>
                      <a:pt x="2728" y="2265"/>
                    </a:lnTo>
                    <a:lnTo>
                      <a:pt x="2761" y="2221"/>
                    </a:lnTo>
                    <a:lnTo>
                      <a:pt x="2788" y="2188"/>
                    </a:lnTo>
                    <a:lnTo>
                      <a:pt x="2747" y="2118"/>
                    </a:lnTo>
                    <a:lnTo>
                      <a:pt x="2710" y="2119"/>
                    </a:lnTo>
                    <a:lnTo>
                      <a:pt x="2673" y="2132"/>
                    </a:lnTo>
                    <a:lnTo>
                      <a:pt x="2658" y="2166"/>
                    </a:lnTo>
                    <a:lnTo>
                      <a:pt x="2634" y="2159"/>
                    </a:lnTo>
                    <a:lnTo>
                      <a:pt x="2631" y="2136"/>
                    </a:lnTo>
                    <a:lnTo>
                      <a:pt x="2544" y="2190"/>
                    </a:lnTo>
                    <a:lnTo>
                      <a:pt x="2457" y="2121"/>
                    </a:lnTo>
                    <a:lnTo>
                      <a:pt x="2337" y="2052"/>
                    </a:lnTo>
                    <a:lnTo>
                      <a:pt x="2232" y="1941"/>
                    </a:lnTo>
                    <a:lnTo>
                      <a:pt x="2127" y="1749"/>
                    </a:lnTo>
                    <a:lnTo>
                      <a:pt x="2045" y="1507"/>
                    </a:lnTo>
                    <a:lnTo>
                      <a:pt x="1941" y="1448"/>
                    </a:lnTo>
                    <a:lnTo>
                      <a:pt x="1776" y="1310"/>
                    </a:lnTo>
                    <a:lnTo>
                      <a:pt x="1665" y="1189"/>
                    </a:lnTo>
                    <a:lnTo>
                      <a:pt x="1641" y="1086"/>
                    </a:lnTo>
                    <a:lnTo>
                      <a:pt x="1644" y="994"/>
                    </a:lnTo>
                    <a:lnTo>
                      <a:pt x="1683" y="940"/>
                    </a:lnTo>
                    <a:lnTo>
                      <a:pt x="1683" y="893"/>
                    </a:lnTo>
                    <a:lnTo>
                      <a:pt x="1626" y="821"/>
                    </a:lnTo>
                    <a:lnTo>
                      <a:pt x="1621" y="767"/>
                    </a:lnTo>
                    <a:lnTo>
                      <a:pt x="1652" y="701"/>
                    </a:lnTo>
                    <a:lnTo>
                      <a:pt x="1684" y="697"/>
                    </a:lnTo>
                    <a:lnTo>
                      <a:pt x="1784" y="663"/>
                    </a:lnTo>
                    <a:lnTo>
                      <a:pt x="1887" y="606"/>
                    </a:lnTo>
                    <a:lnTo>
                      <a:pt x="1937" y="623"/>
                    </a:lnTo>
                    <a:lnTo>
                      <a:pt x="1990" y="595"/>
                    </a:lnTo>
                    <a:lnTo>
                      <a:pt x="2044" y="615"/>
                    </a:lnTo>
                    <a:lnTo>
                      <a:pt x="2073" y="619"/>
                    </a:lnTo>
                    <a:lnTo>
                      <a:pt x="2086" y="585"/>
                    </a:lnTo>
                    <a:lnTo>
                      <a:pt x="2068" y="549"/>
                    </a:lnTo>
                    <a:lnTo>
                      <a:pt x="1988" y="510"/>
                    </a:lnTo>
                    <a:lnTo>
                      <a:pt x="2024" y="457"/>
                    </a:lnTo>
                    <a:lnTo>
                      <a:pt x="2018" y="425"/>
                    </a:lnTo>
                    <a:lnTo>
                      <a:pt x="1960" y="364"/>
                    </a:lnTo>
                    <a:lnTo>
                      <a:pt x="2026" y="239"/>
                    </a:lnTo>
                    <a:lnTo>
                      <a:pt x="1914" y="183"/>
                    </a:lnTo>
                    <a:lnTo>
                      <a:pt x="1687" y="176"/>
                    </a:lnTo>
                    <a:lnTo>
                      <a:pt x="1634" y="92"/>
                    </a:lnTo>
                    <a:lnTo>
                      <a:pt x="1566" y="0"/>
                    </a:lnTo>
                    <a:lnTo>
                      <a:pt x="1331" y="51"/>
                    </a:lnTo>
                    <a:lnTo>
                      <a:pt x="1260" y="122"/>
                    </a:lnTo>
                    <a:lnTo>
                      <a:pt x="1149" y="88"/>
                    </a:lnTo>
                    <a:lnTo>
                      <a:pt x="1072" y="89"/>
                    </a:lnTo>
                    <a:lnTo>
                      <a:pt x="1110" y="165"/>
                    </a:lnTo>
                    <a:lnTo>
                      <a:pt x="1100" y="212"/>
                    </a:lnTo>
                    <a:lnTo>
                      <a:pt x="994" y="302"/>
                    </a:lnTo>
                    <a:lnTo>
                      <a:pt x="975" y="369"/>
                    </a:lnTo>
                    <a:lnTo>
                      <a:pt x="955" y="365"/>
                    </a:lnTo>
                    <a:lnTo>
                      <a:pt x="895" y="326"/>
                    </a:lnTo>
                    <a:lnTo>
                      <a:pt x="838" y="313"/>
                    </a:lnTo>
                    <a:lnTo>
                      <a:pt x="778" y="347"/>
                    </a:lnTo>
                    <a:lnTo>
                      <a:pt x="678" y="328"/>
                    </a:lnTo>
                    <a:lnTo>
                      <a:pt x="654" y="362"/>
                    </a:lnTo>
                    <a:lnTo>
                      <a:pt x="667" y="491"/>
                    </a:lnTo>
                    <a:lnTo>
                      <a:pt x="636" y="501"/>
                    </a:lnTo>
                    <a:lnTo>
                      <a:pt x="636" y="501"/>
                    </a:lnTo>
                    <a:lnTo>
                      <a:pt x="631" y="499"/>
                    </a:lnTo>
                    <a:lnTo>
                      <a:pt x="620" y="495"/>
                    </a:lnTo>
                    <a:lnTo>
                      <a:pt x="613" y="491"/>
                    </a:lnTo>
                    <a:lnTo>
                      <a:pt x="607" y="488"/>
                    </a:lnTo>
                    <a:lnTo>
                      <a:pt x="604" y="483"/>
                    </a:lnTo>
                    <a:lnTo>
                      <a:pt x="603" y="481"/>
                    </a:lnTo>
                    <a:lnTo>
                      <a:pt x="603" y="478"/>
                    </a:lnTo>
                    <a:lnTo>
                      <a:pt x="603" y="478"/>
                    </a:lnTo>
                    <a:lnTo>
                      <a:pt x="602" y="415"/>
                    </a:lnTo>
                    <a:lnTo>
                      <a:pt x="599" y="412"/>
                    </a:lnTo>
                    <a:lnTo>
                      <a:pt x="595" y="417"/>
                    </a:lnTo>
                    <a:lnTo>
                      <a:pt x="571" y="433"/>
                    </a:lnTo>
                    <a:lnTo>
                      <a:pt x="548" y="495"/>
                    </a:lnTo>
                    <a:lnTo>
                      <a:pt x="507" y="558"/>
                    </a:lnTo>
                    <a:lnTo>
                      <a:pt x="504" y="525"/>
                    </a:lnTo>
                    <a:lnTo>
                      <a:pt x="468" y="499"/>
                    </a:lnTo>
                    <a:lnTo>
                      <a:pt x="485" y="487"/>
                    </a:lnTo>
                    <a:lnTo>
                      <a:pt x="525" y="486"/>
                    </a:lnTo>
                    <a:lnTo>
                      <a:pt x="537" y="434"/>
                    </a:lnTo>
                    <a:lnTo>
                      <a:pt x="596" y="410"/>
                    </a:lnTo>
                    <a:lnTo>
                      <a:pt x="525" y="350"/>
                    </a:lnTo>
                    <a:lnTo>
                      <a:pt x="470" y="281"/>
                    </a:lnTo>
                    <a:lnTo>
                      <a:pt x="451" y="314"/>
                    </a:lnTo>
                    <a:lnTo>
                      <a:pt x="415" y="321"/>
                    </a:lnTo>
                    <a:lnTo>
                      <a:pt x="352" y="431"/>
                    </a:lnTo>
                    <a:lnTo>
                      <a:pt x="282" y="451"/>
                    </a:lnTo>
                    <a:lnTo>
                      <a:pt x="192" y="442"/>
                    </a:lnTo>
                    <a:lnTo>
                      <a:pt x="76" y="502"/>
                    </a:lnTo>
                    <a:lnTo>
                      <a:pt x="50" y="572"/>
                    </a:lnTo>
                    <a:lnTo>
                      <a:pt x="77" y="636"/>
                    </a:lnTo>
                    <a:lnTo>
                      <a:pt x="108" y="749"/>
                    </a:lnTo>
                    <a:lnTo>
                      <a:pt x="33" y="842"/>
                    </a:lnTo>
                    <a:lnTo>
                      <a:pt x="0" y="911"/>
                    </a:lnTo>
                    <a:lnTo>
                      <a:pt x="64" y="981"/>
                    </a:lnTo>
                    <a:lnTo>
                      <a:pt x="80" y="1014"/>
                    </a:lnTo>
                    <a:lnTo>
                      <a:pt x="72" y="1084"/>
                    </a:lnTo>
                    <a:lnTo>
                      <a:pt x="53" y="1183"/>
                    </a:lnTo>
                    <a:lnTo>
                      <a:pt x="156" y="1225"/>
                    </a:lnTo>
                    <a:lnTo>
                      <a:pt x="230" y="1239"/>
                    </a:lnTo>
                    <a:lnTo>
                      <a:pt x="256" y="1304"/>
                    </a:lnTo>
                    <a:lnTo>
                      <a:pt x="287" y="1315"/>
                    </a:lnTo>
                    <a:lnTo>
                      <a:pt x="291" y="1340"/>
                    </a:lnTo>
                    <a:lnTo>
                      <a:pt x="264" y="1367"/>
                    </a:lnTo>
                    <a:lnTo>
                      <a:pt x="285" y="1410"/>
                    </a:lnTo>
                    <a:lnTo>
                      <a:pt x="345" y="1397"/>
                    </a:lnTo>
                    <a:lnTo>
                      <a:pt x="390" y="1350"/>
                    </a:lnTo>
                    <a:lnTo>
                      <a:pt x="463" y="1233"/>
                    </a:lnTo>
                    <a:lnTo>
                      <a:pt x="506" y="1186"/>
                    </a:lnTo>
                    <a:lnTo>
                      <a:pt x="609" y="1175"/>
                    </a:lnTo>
                    <a:lnTo>
                      <a:pt x="662" y="1194"/>
                    </a:lnTo>
                    <a:lnTo>
                      <a:pt x="729" y="1204"/>
                    </a:lnTo>
                    <a:lnTo>
                      <a:pt x="834" y="1292"/>
                    </a:lnTo>
                    <a:lnTo>
                      <a:pt x="937" y="1318"/>
                    </a:lnTo>
                    <a:lnTo>
                      <a:pt x="1011" y="1343"/>
                    </a:lnTo>
                    <a:lnTo>
                      <a:pt x="1021" y="1430"/>
                    </a:lnTo>
                    <a:lnTo>
                      <a:pt x="1039" y="1523"/>
                    </a:lnTo>
                    <a:lnTo>
                      <a:pt x="1093" y="1689"/>
                    </a:lnTo>
                    <a:lnTo>
                      <a:pt x="1111" y="1761"/>
                    </a:lnTo>
                    <a:lnTo>
                      <a:pt x="1088" y="1805"/>
                    </a:lnTo>
                    <a:lnTo>
                      <a:pt x="1094" y="1821"/>
                    </a:lnTo>
                    <a:lnTo>
                      <a:pt x="1135" y="1814"/>
                    </a:lnTo>
                    <a:lnTo>
                      <a:pt x="1195" y="1847"/>
                    </a:lnTo>
                    <a:lnTo>
                      <a:pt x="1179" y="1894"/>
                    </a:lnTo>
                    <a:lnTo>
                      <a:pt x="1233" y="1909"/>
                    </a:lnTo>
                    <a:lnTo>
                      <a:pt x="1286" y="1955"/>
                    </a:lnTo>
                    <a:lnTo>
                      <a:pt x="1249" y="1985"/>
                    </a:lnTo>
                    <a:lnTo>
                      <a:pt x="1266" y="2025"/>
                    </a:lnTo>
                    <a:lnTo>
                      <a:pt x="1296" y="1999"/>
                    </a:lnTo>
                    <a:lnTo>
                      <a:pt x="1376" y="1984"/>
                    </a:lnTo>
                    <a:lnTo>
                      <a:pt x="1453" y="2070"/>
                    </a:lnTo>
                    <a:lnTo>
                      <a:pt x="1494" y="2152"/>
                    </a:lnTo>
                    <a:lnTo>
                      <a:pt x="1558" y="2206"/>
                    </a:lnTo>
                    <a:lnTo>
                      <a:pt x="1679" y="2341"/>
                    </a:lnTo>
                    <a:lnTo>
                      <a:pt x="1843" y="2462"/>
                    </a:lnTo>
                    <a:lnTo>
                      <a:pt x="1907" y="2454"/>
                    </a:lnTo>
                    <a:lnTo>
                      <a:pt x="1970" y="2490"/>
                    </a:lnTo>
                    <a:lnTo>
                      <a:pt x="2064" y="2467"/>
                    </a:lnTo>
                    <a:lnTo>
                      <a:pt x="2148" y="2575"/>
                    </a:lnTo>
                    <a:lnTo>
                      <a:pt x="2225" y="2637"/>
                    </a:lnTo>
                    <a:lnTo>
                      <a:pt x="2282" y="2647"/>
                    </a:lnTo>
                    <a:lnTo>
                      <a:pt x="2255" y="2704"/>
                    </a:lnTo>
                    <a:lnTo>
                      <a:pt x="2282" y="2723"/>
                    </a:lnTo>
                    <a:lnTo>
                      <a:pt x="2366" y="2693"/>
                    </a:lnTo>
                    <a:lnTo>
                      <a:pt x="2424" y="2789"/>
                    </a:lnTo>
                    <a:lnTo>
                      <a:pt x="2420" y="2825"/>
                    </a:lnTo>
                    <a:lnTo>
                      <a:pt x="2457" y="2901"/>
                    </a:lnTo>
                    <a:lnTo>
                      <a:pt x="2531" y="2937"/>
                    </a:lnTo>
                    <a:lnTo>
                      <a:pt x="2618" y="2919"/>
                    </a:lnTo>
                    <a:lnTo>
                      <a:pt x="2674" y="2988"/>
                    </a:lnTo>
                    <a:lnTo>
                      <a:pt x="2709" y="3111"/>
                    </a:lnTo>
                    <a:lnTo>
                      <a:pt x="2770" y="3246"/>
                    </a:lnTo>
                    <a:lnTo>
                      <a:pt x="2808" y="3305"/>
                    </a:lnTo>
                    <a:lnTo>
                      <a:pt x="2811" y="3349"/>
                    </a:lnTo>
                    <a:lnTo>
                      <a:pt x="2803" y="3409"/>
                    </a:lnTo>
                    <a:lnTo>
                      <a:pt x="2759" y="3426"/>
                    </a:lnTo>
                    <a:lnTo>
                      <a:pt x="2706" y="3449"/>
                    </a:lnTo>
                    <a:lnTo>
                      <a:pt x="2692" y="3479"/>
                    </a:lnTo>
                    <a:lnTo>
                      <a:pt x="2723" y="3526"/>
                    </a:lnTo>
                    <a:lnTo>
                      <a:pt x="2700" y="3573"/>
                    </a:lnTo>
                    <a:lnTo>
                      <a:pt x="2634" y="3596"/>
                    </a:lnTo>
                    <a:lnTo>
                      <a:pt x="2634" y="3626"/>
                    </a:lnTo>
                    <a:lnTo>
                      <a:pt x="2669" y="3722"/>
                    </a:lnTo>
                    <a:lnTo>
                      <a:pt x="2712" y="3761"/>
                    </a:lnTo>
                    <a:lnTo>
                      <a:pt x="2765" y="3741"/>
                    </a:lnTo>
                    <a:lnTo>
                      <a:pt x="2765" y="3741"/>
                    </a:lnTo>
                    <a:lnTo>
                      <a:pt x="2815" y="3664"/>
                    </a:lnTo>
                    <a:lnTo>
                      <a:pt x="2815" y="3664"/>
                    </a:lnTo>
                    <a:lnTo>
                      <a:pt x="2943" y="3527"/>
                    </a:lnTo>
                    <a:lnTo>
                      <a:pt x="2945" y="3430"/>
                    </a:lnTo>
                    <a:lnTo>
                      <a:pt x="2942" y="3355"/>
                    </a:lnTo>
                    <a:lnTo>
                      <a:pt x="3038" y="3304"/>
                    </a:lnTo>
                    <a:lnTo>
                      <a:pt x="3105" y="3293"/>
                    </a:lnTo>
                    <a:lnTo>
                      <a:pt x="3107" y="3240"/>
                    </a:lnTo>
                    <a:lnTo>
                      <a:pt x="3087" y="3157"/>
                    </a:lnTo>
                    <a:lnTo>
                      <a:pt x="3059" y="3095"/>
                    </a:lnTo>
                    <a:lnTo>
                      <a:pt x="2962" y="3036"/>
                    </a:lnTo>
                    <a:lnTo>
                      <a:pt x="2902" y="2984"/>
                    </a:lnTo>
                    <a:lnTo>
                      <a:pt x="2967" y="2873"/>
                    </a:lnTo>
                    <a:lnTo>
                      <a:pt x="2943" y="2820"/>
                    </a:lnTo>
                    <a:lnTo>
                      <a:pt x="3015" y="2736"/>
                    </a:lnTo>
                    <a:lnTo>
                      <a:pt x="3142" y="2715"/>
                    </a:lnTo>
                    <a:lnTo>
                      <a:pt x="3176" y="2732"/>
                    </a:lnTo>
                    <a:lnTo>
                      <a:pt x="3152" y="2745"/>
                    </a:lnTo>
                    <a:lnTo>
                      <a:pt x="3156" y="2785"/>
                    </a:lnTo>
                    <a:lnTo>
                      <a:pt x="3323" y="2813"/>
                    </a:lnTo>
                    <a:lnTo>
                      <a:pt x="3367" y="2912"/>
                    </a:lnTo>
                    <a:lnTo>
                      <a:pt x="3471" y="2961"/>
                    </a:lnTo>
                    <a:lnTo>
                      <a:pt x="3488" y="2904"/>
                    </a:lnTo>
                    <a:lnTo>
                      <a:pt x="3513" y="2842"/>
                    </a:lnTo>
                    <a:lnTo>
                      <a:pt x="3470" y="2782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6" name="Freeform 252">
                <a:extLst>
                  <a:ext uri="{FF2B5EF4-FFF2-40B4-BE49-F238E27FC236}">
                    <a16:creationId xmlns:a16="http://schemas.microsoft.com/office/drawing/2014/main" id="{4A2C95DF-FC13-4192-AE7F-44FEB3B93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0150" y="5319713"/>
                <a:ext cx="38100" cy="28575"/>
              </a:xfrm>
              <a:custGeom>
                <a:avLst/>
                <a:gdLst>
                  <a:gd name="T0" fmla="*/ 73 w 120"/>
                  <a:gd name="T1" fmla="*/ 27 h 87"/>
                  <a:gd name="T2" fmla="*/ 0 w 120"/>
                  <a:gd name="T3" fmla="*/ 34 h 87"/>
                  <a:gd name="T4" fmla="*/ 20 w 120"/>
                  <a:gd name="T5" fmla="*/ 63 h 87"/>
                  <a:gd name="T6" fmla="*/ 73 w 120"/>
                  <a:gd name="T7" fmla="*/ 57 h 87"/>
                  <a:gd name="T8" fmla="*/ 87 w 120"/>
                  <a:gd name="T9" fmla="*/ 87 h 87"/>
                  <a:gd name="T10" fmla="*/ 110 w 120"/>
                  <a:gd name="T11" fmla="*/ 82 h 87"/>
                  <a:gd name="T12" fmla="*/ 97 w 120"/>
                  <a:gd name="T13" fmla="*/ 53 h 87"/>
                  <a:gd name="T14" fmla="*/ 117 w 120"/>
                  <a:gd name="T15" fmla="*/ 47 h 87"/>
                  <a:gd name="T16" fmla="*/ 120 w 120"/>
                  <a:gd name="T17" fmla="*/ 27 h 87"/>
                  <a:gd name="T18" fmla="*/ 109 w 120"/>
                  <a:gd name="T19" fmla="*/ 0 h 87"/>
                  <a:gd name="T20" fmla="*/ 73 w 120"/>
                  <a:gd name="T21" fmla="*/ 2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87">
                    <a:moveTo>
                      <a:pt x="73" y="27"/>
                    </a:moveTo>
                    <a:lnTo>
                      <a:pt x="0" y="34"/>
                    </a:lnTo>
                    <a:lnTo>
                      <a:pt x="20" y="63"/>
                    </a:lnTo>
                    <a:lnTo>
                      <a:pt x="73" y="57"/>
                    </a:lnTo>
                    <a:lnTo>
                      <a:pt x="87" y="87"/>
                    </a:lnTo>
                    <a:lnTo>
                      <a:pt x="110" y="82"/>
                    </a:lnTo>
                    <a:lnTo>
                      <a:pt x="97" y="53"/>
                    </a:lnTo>
                    <a:lnTo>
                      <a:pt x="117" y="47"/>
                    </a:lnTo>
                    <a:lnTo>
                      <a:pt x="120" y="27"/>
                    </a:lnTo>
                    <a:lnTo>
                      <a:pt x="109" y="0"/>
                    </a:lnTo>
                    <a:lnTo>
                      <a:pt x="73" y="27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7" name="Freeform 253">
                <a:extLst>
                  <a:ext uri="{FF2B5EF4-FFF2-40B4-BE49-F238E27FC236}">
                    <a16:creationId xmlns:a16="http://schemas.microsoft.com/office/drawing/2014/main" id="{51AB75EA-B9FB-4038-978C-7C17D122B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4175" y="5853113"/>
                <a:ext cx="15875" cy="17463"/>
              </a:xfrm>
              <a:custGeom>
                <a:avLst/>
                <a:gdLst>
                  <a:gd name="T0" fmla="*/ 14 w 47"/>
                  <a:gd name="T1" fmla="*/ 0 h 53"/>
                  <a:gd name="T2" fmla="*/ 0 w 47"/>
                  <a:gd name="T3" fmla="*/ 13 h 53"/>
                  <a:gd name="T4" fmla="*/ 27 w 47"/>
                  <a:gd name="T5" fmla="*/ 53 h 53"/>
                  <a:gd name="T6" fmla="*/ 47 w 47"/>
                  <a:gd name="T7" fmla="*/ 11 h 53"/>
                  <a:gd name="T8" fmla="*/ 14 w 47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14" y="0"/>
                    </a:moveTo>
                    <a:lnTo>
                      <a:pt x="0" y="13"/>
                    </a:lnTo>
                    <a:lnTo>
                      <a:pt x="27" y="53"/>
                    </a:lnTo>
                    <a:lnTo>
                      <a:pt x="47" y="1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8" name="Freeform 254">
                <a:extLst>
                  <a:ext uri="{FF2B5EF4-FFF2-40B4-BE49-F238E27FC236}">
                    <a16:creationId xmlns:a16="http://schemas.microsoft.com/office/drawing/2014/main" id="{07669806-2DD2-46FF-AD63-72C23E31C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025" y="6049963"/>
                <a:ext cx="19050" cy="17463"/>
              </a:xfrm>
              <a:custGeom>
                <a:avLst/>
                <a:gdLst>
                  <a:gd name="T0" fmla="*/ 0 w 57"/>
                  <a:gd name="T1" fmla="*/ 14 h 54"/>
                  <a:gd name="T2" fmla="*/ 27 w 57"/>
                  <a:gd name="T3" fmla="*/ 54 h 54"/>
                  <a:gd name="T4" fmla="*/ 57 w 57"/>
                  <a:gd name="T5" fmla="*/ 34 h 54"/>
                  <a:gd name="T6" fmla="*/ 14 w 57"/>
                  <a:gd name="T7" fmla="*/ 0 h 54"/>
                  <a:gd name="T8" fmla="*/ 0 w 57"/>
                  <a:gd name="T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4">
                    <a:moveTo>
                      <a:pt x="0" y="14"/>
                    </a:moveTo>
                    <a:lnTo>
                      <a:pt x="27" y="54"/>
                    </a:lnTo>
                    <a:lnTo>
                      <a:pt x="57" y="34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 255">
                <a:extLst>
                  <a:ext uri="{FF2B5EF4-FFF2-40B4-BE49-F238E27FC236}">
                    <a16:creationId xmlns:a16="http://schemas.microsoft.com/office/drawing/2014/main" id="{AB98A86C-8580-4B43-86B5-ED03C9CF5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988" y="5888038"/>
                <a:ext cx="296863" cy="193675"/>
              </a:xfrm>
              <a:custGeom>
                <a:avLst/>
                <a:gdLst>
                  <a:gd name="T0" fmla="*/ 911 w 935"/>
                  <a:gd name="T1" fmla="*/ 0 h 612"/>
                  <a:gd name="T2" fmla="*/ 885 w 935"/>
                  <a:gd name="T3" fmla="*/ 23 h 612"/>
                  <a:gd name="T4" fmla="*/ 828 w 935"/>
                  <a:gd name="T5" fmla="*/ 28 h 612"/>
                  <a:gd name="T6" fmla="*/ 796 w 935"/>
                  <a:gd name="T7" fmla="*/ 51 h 612"/>
                  <a:gd name="T8" fmla="*/ 712 w 935"/>
                  <a:gd name="T9" fmla="*/ 42 h 612"/>
                  <a:gd name="T10" fmla="*/ 642 w 935"/>
                  <a:gd name="T11" fmla="*/ 79 h 612"/>
                  <a:gd name="T12" fmla="*/ 556 w 935"/>
                  <a:gd name="T13" fmla="*/ 99 h 612"/>
                  <a:gd name="T14" fmla="*/ 486 w 935"/>
                  <a:gd name="T15" fmla="*/ 80 h 612"/>
                  <a:gd name="T16" fmla="*/ 409 w 935"/>
                  <a:gd name="T17" fmla="*/ 108 h 612"/>
                  <a:gd name="T18" fmla="*/ 339 w 935"/>
                  <a:gd name="T19" fmla="*/ 115 h 612"/>
                  <a:gd name="T20" fmla="*/ 309 w 935"/>
                  <a:gd name="T21" fmla="*/ 69 h 612"/>
                  <a:gd name="T22" fmla="*/ 269 w 935"/>
                  <a:gd name="T23" fmla="*/ 66 h 612"/>
                  <a:gd name="T24" fmla="*/ 228 w 935"/>
                  <a:gd name="T25" fmla="*/ 43 h 612"/>
                  <a:gd name="T26" fmla="*/ 179 w 935"/>
                  <a:gd name="T27" fmla="*/ 90 h 612"/>
                  <a:gd name="T28" fmla="*/ 149 w 935"/>
                  <a:gd name="T29" fmla="*/ 100 h 612"/>
                  <a:gd name="T30" fmla="*/ 119 w 935"/>
                  <a:gd name="T31" fmla="*/ 64 h 612"/>
                  <a:gd name="T32" fmla="*/ 108 w 935"/>
                  <a:gd name="T33" fmla="*/ 43 h 612"/>
                  <a:gd name="T34" fmla="*/ 78 w 935"/>
                  <a:gd name="T35" fmla="*/ 38 h 612"/>
                  <a:gd name="T36" fmla="*/ 79 w 935"/>
                  <a:gd name="T37" fmla="*/ 71 h 612"/>
                  <a:gd name="T38" fmla="*/ 42 w 935"/>
                  <a:gd name="T39" fmla="*/ 88 h 612"/>
                  <a:gd name="T40" fmla="*/ 0 w 935"/>
                  <a:gd name="T41" fmla="*/ 152 h 612"/>
                  <a:gd name="T42" fmla="*/ 27 w 935"/>
                  <a:gd name="T43" fmla="*/ 244 h 612"/>
                  <a:gd name="T44" fmla="*/ 140 w 935"/>
                  <a:gd name="T45" fmla="*/ 263 h 612"/>
                  <a:gd name="T46" fmla="*/ 164 w 935"/>
                  <a:gd name="T47" fmla="*/ 286 h 612"/>
                  <a:gd name="T48" fmla="*/ 274 w 935"/>
                  <a:gd name="T49" fmla="*/ 338 h 612"/>
                  <a:gd name="T50" fmla="*/ 406 w 935"/>
                  <a:gd name="T51" fmla="*/ 440 h 612"/>
                  <a:gd name="T52" fmla="*/ 523 w 935"/>
                  <a:gd name="T53" fmla="*/ 442 h 612"/>
                  <a:gd name="T54" fmla="*/ 616 w 935"/>
                  <a:gd name="T55" fmla="*/ 534 h 612"/>
                  <a:gd name="T56" fmla="*/ 690 w 935"/>
                  <a:gd name="T57" fmla="*/ 563 h 612"/>
                  <a:gd name="T58" fmla="*/ 763 w 935"/>
                  <a:gd name="T59" fmla="*/ 589 h 612"/>
                  <a:gd name="T60" fmla="*/ 803 w 935"/>
                  <a:gd name="T61" fmla="*/ 612 h 612"/>
                  <a:gd name="T62" fmla="*/ 830 w 935"/>
                  <a:gd name="T63" fmla="*/ 598 h 612"/>
                  <a:gd name="T64" fmla="*/ 810 w 935"/>
                  <a:gd name="T65" fmla="*/ 543 h 612"/>
                  <a:gd name="T66" fmla="*/ 859 w 935"/>
                  <a:gd name="T67" fmla="*/ 479 h 612"/>
                  <a:gd name="T68" fmla="*/ 871 w 935"/>
                  <a:gd name="T69" fmla="*/ 406 h 612"/>
                  <a:gd name="T70" fmla="*/ 828 w 935"/>
                  <a:gd name="T71" fmla="*/ 350 h 612"/>
                  <a:gd name="T72" fmla="*/ 828 w 935"/>
                  <a:gd name="T73" fmla="*/ 350 h 612"/>
                  <a:gd name="T74" fmla="*/ 823 w 935"/>
                  <a:gd name="T75" fmla="*/ 273 h 612"/>
                  <a:gd name="T76" fmla="*/ 823 w 935"/>
                  <a:gd name="T77" fmla="*/ 273 h 612"/>
                  <a:gd name="T78" fmla="*/ 826 w 935"/>
                  <a:gd name="T79" fmla="*/ 265 h 612"/>
                  <a:gd name="T80" fmla="*/ 832 w 935"/>
                  <a:gd name="T81" fmla="*/ 250 h 612"/>
                  <a:gd name="T82" fmla="*/ 851 w 935"/>
                  <a:gd name="T83" fmla="*/ 208 h 612"/>
                  <a:gd name="T84" fmla="*/ 879 w 935"/>
                  <a:gd name="T85" fmla="*/ 150 h 612"/>
                  <a:gd name="T86" fmla="*/ 932 w 935"/>
                  <a:gd name="T87" fmla="*/ 57 h 612"/>
                  <a:gd name="T88" fmla="*/ 922 w 935"/>
                  <a:gd name="T89" fmla="*/ 20 h 612"/>
                  <a:gd name="T90" fmla="*/ 935 w 935"/>
                  <a:gd name="T91" fmla="*/ 0 h 612"/>
                  <a:gd name="T92" fmla="*/ 911 w 935"/>
                  <a:gd name="T93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35" h="612">
                    <a:moveTo>
                      <a:pt x="911" y="0"/>
                    </a:moveTo>
                    <a:lnTo>
                      <a:pt x="885" y="23"/>
                    </a:lnTo>
                    <a:lnTo>
                      <a:pt x="828" y="28"/>
                    </a:lnTo>
                    <a:lnTo>
                      <a:pt x="796" y="51"/>
                    </a:lnTo>
                    <a:lnTo>
                      <a:pt x="712" y="42"/>
                    </a:lnTo>
                    <a:lnTo>
                      <a:pt x="642" y="79"/>
                    </a:lnTo>
                    <a:lnTo>
                      <a:pt x="556" y="99"/>
                    </a:lnTo>
                    <a:lnTo>
                      <a:pt x="486" y="80"/>
                    </a:lnTo>
                    <a:lnTo>
                      <a:pt x="409" y="108"/>
                    </a:lnTo>
                    <a:lnTo>
                      <a:pt x="339" y="115"/>
                    </a:lnTo>
                    <a:lnTo>
                      <a:pt x="309" y="69"/>
                    </a:lnTo>
                    <a:lnTo>
                      <a:pt x="269" y="66"/>
                    </a:lnTo>
                    <a:lnTo>
                      <a:pt x="228" y="43"/>
                    </a:lnTo>
                    <a:lnTo>
                      <a:pt x="179" y="90"/>
                    </a:lnTo>
                    <a:lnTo>
                      <a:pt x="149" y="100"/>
                    </a:lnTo>
                    <a:lnTo>
                      <a:pt x="119" y="64"/>
                    </a:lnTo>
                    <a:lnTo>
                      <a:pt x="108" y="43"/>
                    </a:lnTo>
                    <a:lnTo>
                      <a:pt x="78" y="38"/>
                    </a:lnTo>
                    <a:lnTo>
                      <a:pt x="79" y="71"/>
                    </a:lnTo>
                    <a:lnTo>
                      <a:pt x="42" y="88"/>
                    </a:lnTo>
                    <a:lnTo>
                      <a:pt x="0" y="152"/>
                    </a:lnTo>
                    <a:lnTo>
                      <a:pt x="27" y="244"/>
                    </a:lnTo>
                    <a:lnTo>
                      <a:pt x="140" y="263"/>
                    </a:lnTo>
                    <a:lnTo>
                      <a:pt x="164" y="286"/>
                    </a:lnTo>
                    <a:lnTo>
                      <a:pt x="274" y="338"/>
                    </a:lnTo>
                    <a:lnTo>
                      <a:pt x="406" y="440"/>
                    </a:lnTo>
                    <a:lnTo>
                      <a:pt x="523" y="442"/>
                    </a:lnTo>
                    <a:lnTo>
                      <a:pt x="616" y="534"/>
                    </a:lnTo>
                    <a:lnTo>
                      <a:pt x="690" y="563"/>
                    </a:lnTo>
                    <a:lnTo>
                      <a:pt x="763" y="589"/>
                    </a:lnTo>
                    <a:lnTo>
                      <a:pt x="803" y="612"/>
                    </a:lnTo>
                    <a:lnTo>
                      <a:pt x="830" y="598"/>
                    </a:lnTo>
                    <a:lnTo>
                      <a:pt x="810" y="543"/>
                    </a:lnTo>
                    <a:lnTo>
                      <a:pt x="859" y="479"/>
                    </a:lnTo>
                    <a:lnTo>
                      <a:pt x="871" y="406"/>
                    </a:lnTo>
                    <a:lnTo>
                      <a:pt x="828" y="350"/>
                    </a:lnTo>
                    <a:lnTo>
                      <a:pt x="828" y="350"/>
                    </a:lnTo>
                    <a:lnTo>
                      <a:pt x="823" y="273"/>
                    </a:lnTo>
                    <a:lnTo>
                      <a:pt x="823" y="273"/>
                    </a:lnTo>
                    <a:lnTo>
                      <a:pt x="826" y="265"/>
                    </a:lnTo>
                    <a:lnTo>
                      <a:pt x="832" y="250"/>
                    </a:lnTo>
                    <a:lnTo>
                      <a:pt x="851" y="208"/>
                    </a:lnTo>
                    <a:lnTo>
                      <a:pt x="879" y="150"/>
                    </a:lnTo>
                    <a:lnTo>
                      <a:pt x="932" y="57"/>
                    </a:lnTo>
                    <a:lnTo>
                      <a:pt x="922" y="20"/>
                    </a:lnTo>
                    <a:lnTo>
                      <a:pt x="935" y="0"/>
                    </a:lnTo>
                    <a:lnTo>
                      <a:pt x="911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30" name="Freeform 256">
              <a:extLst>
                <a:ext uri="{FF2B5EF4-FFF2-40B4-BE49-F238E27FC236}">
                  <a16:creationId xmlns:a16="http://schemas.microsoft.com/office/drawing/2014/main" id="{6CF1117F-53B7-4C1C-9DF7-B85306BD3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232" y="4995826"/>
              <a:ext cx="13275" cy="11800"/>
            </a:xfrm>
            <a:custGeom>
              <a:avLst/>
              <a:gdLst>
                <a:gd name="T0" fmla="*/ 46 w 46"/>
                <a:gd name="T1" fmla="*/ 13 h 42"/>
                <a:gd name="T2" fmla="*/ 36 w 46"/>
                <a:gd name="T3" fmla="*/ 38 h 42"/>
                <a:gd name="T4" fmla="*/ 15 w 46"/>
                <a:gd name="T5" fmla="*/ 42 h 42"/>
                <a:gd name="T6" fmla="*/ 0 w 46"/>
                <a:gd name="T7" fmla="*/ 23 h 42"/>
                <a:gd name="T8" fmla="*/ 5 w 46"/>
                <a:gd name="T9" fmla="*/ 2 h 42"/>
                <a:gd name="T10" fmla="*/ 36 w 46"/>
                <a:gd name="T11" fmla="*/ 0 h 42"/>
                <a:gd name="T12" fmla="*/ 46 w 46"/>
                <a:gd name="T13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2">
                  <a:moveTo>
                    <a:pt x="46" y="13"/>
                  </a:moveTo>
                  <a:lnTo>
                    <a:pt x="36" y="38"/>
                  </a:lnTo>
                  <a:lnTo>
                    <a:pt x="15" y="42"/>
                  </a:lnTo>
                  <a:lnTo>
                    <a:pt x="0" y="23"/>
                  </a:lnTo>
                  <a:lnTo>
                    <a:pt x="5" y="2"/>
                  </a:lnTo>
                  <a:lnTo>
                    <a:pt x="36" y="0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1" name="Freeform 257">
              <a:extLst>
                <a:ext uri="{FF2B5EF4-FFF2-40B4-BE49-F238E27FC236}">
                  <a16:creationId xmlns:a16="http://schemas.microsoft.com/office/drawing/2014/main" id="{6B2A0261-5CD5-4E2B-B1D1-4B2EEE9DF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957" y="4799650"/>
              <a:ext cx="11800" cy="14750"/>
            </a:xfrm>
            <a:custGeom>
              <a:avLst/>
              <a:gdLst>
                <a:gd name="T0" fmla="*/ 39 w 39"/>
                <a:gd name="T1" fmla="*/ 7 h 48"/>
                <a:gd name="T2" fmla="*/ 32 w 39"/>
                <a:gd name="T3" fmla="*/ 40 h 48"/>
                <a:gd name="T4" fmla="*/ 14 w 39"/>
                <a:gd name="T5" fmla="*/ 48 h 48"/>
                <a:gd name="T6" fmla="*/ 0 w 39"/>
                <a:gd name="T7" fmla="*/ 39 h 48"/>
                <a:gd name="T8" fmla="*/ 3 w 39"/>
                <a:gd name="T9" fmla="*/ 18 h 48"/>
                <a:gd name="T10" fmla="*/ 27 w 39"/>
                <a:gd name="T11" fmla="*/ 0 h 48"/>
                <a:gd name="T12" fmla="*/ 39 w 39"/>
                <a:gd name="T13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8">
                  <a:moveTo>
                    <a:pt x="39" y="7"/>
                  </a:moveTo>
                  <a:lnTo>
                    <a:pt x="32" y="40"/>
                  </a:lnTo>
                  <a:lnTo>
                    <a:pt x="14" y="48"/>
                  </a:lnTo>
                  <a:lnTo>
                    <a:pt x="0" y="39"/>
                  </a:lnTo>
                  <a:lnTo>
                    <a:pt x="3" y="18"/>
                  </a:lnTo>
                  <a:lnTo>
                    <a:pt x="27" y="0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F9B7183B-E206-49DB-819A-AB0B779B894B}"/>
                </a:ext>
              </a:extLst>
            </p:cNvPr>
            <p:cNvGrpSpPr/>
            <p:nvPr/>
          </p:nvGrpSpPr>
          <p:grpSpPr>
            <a:xfrm>
              <a:off x="4386982" y="5708250"/>
              <a:ext cx="42775" cy="25075"/>
              <a:chOff x="4127500" y="6143625"/>
              <a:chExt cx="46038" cy="26988"/>
            </a:xfrm>
            <a:solidFill>
              <a:schemeClr val="bg1"/>
            </a:solidFill>
          </p:grpSpPr>
          <p:sp>
            <p:nvSpPr>
              <p:cNvPr id="233" name="Freeform 258">
                <a:extLst>
                  <a:ext uri="{FF2B5EF4-FFF2-40B4-BE49-F238E27FC236}">
                    <a16:creationId xmlns:a16="http://schemas.microsoft.com/office/drawing/2014/main" id="{BFDC640B-A44F-4F7B-B961-B5B60E122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0" y="6143625"/>
                <a:ext cx="17463" cy="12700"/>
              </a:xfrm>
              <a:custGeom>
                <a:avLst/>
                <a:gdLst>
                  <a:gd name="T0" fmla="*/ 57 w 57"/>
                  <a:gd name="T1" fmla="*/ 24 h 44"/>
                  <a:gd name="T2" fmla="*/ 27 w 57"/>
                  <a:gd name="T3" fmla="*/ 44 h 44"/>
                  <a:gd name="T4" fmla="*/ 0 w 57"/>
                  <a:gd name="T5" fmla="*/ 4 h 44"/>
                  <a:gd name="T6" fmla="*/ 46 w 57"/>
                  <a:gd name="T7" fmla="*/ 0 h 44"/>
                  <a:gd name="T8" fmla="*/ 57 w 57"/>
                  <a:gd name="T9" fmla="*/ 2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4">
                    <a:moveTo>
                      <a:pt x="57" y="24"/>
                    </a:moveTo>
                    <a:lnTo>
                      <a:pt x="27" y="44"/>
                    </a:lnTo>
                    <a:lnTo>
                      <a:pt x="0" y="4"/>
                    </a:lnTo>
                    <a:lnTo>
                      <a:pt x="46" y="0"/>
                    </a:lnTo>
                    <a:lnTo>
                      <a:pt x="57" y="24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4" name="Freeform 259">
                <a:extLst>
                  <a:ext uri="{FF2B5EF4-FFF2-40B4-BE49-F238E27FC236}">
                    <a16:creationId xmlns:a16="http://schemas.microsoft.com/office/drawing/2014/main" id="{5A9A93B1-5B57-4252-BC2A-0EC177754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788" y="6154738"/>
                <a:ext cx="31750" cy="15875"/>
              </a:xfrm>
              <a:custGeom>
                <a:avLst/>
                <a:gdLst>
                  <a:gd name="T0" fmla="*/ 69 w 97"/>
                  <a:gd name="T1" fmla="*/ 0 h 53"/>
                  <a:gd name="T2" fmla="*/ 33 w 97"/>
                  <a:gd name="T3" fmla="*/ 0 h 53"/>
                  <a:gd name="T4" fmla="*/ 0 w 97"/>
                  <a:gd name="T5" fmla="*/ 14 h 53"/>
                  <a:gd name="T6" fmla="*/ 30 w 97"/>
                  <a:gd name="T7" fmla="*/ 50 h 53"/>
                  <a:gd name="T8" fmla="*/ 43 w 97"/>
                  <a:gd name="T9" fmla="*/ 53 h 53"/>
                  <a:gd name="T10" fmla="*/ 80 w 97"/>
                  <a:gd name="T11" fmla="*/ 50 h 53"/>
                  <a:gd name="T12" fmla="*/ 97 w 97"/>
                  <a:gd name="T13" fmla="*/ 23 h 53"/>
                  <a:gd name="T14" fmla="*/ 69 w 97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53">
                    <a:moveTo>
                      <a:pt x="69" y="0"/>
                    </a:moveTo>
                    <a:lnTo>
                      <a:pt x="33" y="0"/>
                    </a:lnTo>
                    <a:lnTo>
                      <a:pt x="0" y="14"/>
                    </a:lnTo>
                    <a:lnTo>
                      <a:pt x="30" y="50"/>
                    </a:lnTo>
                    <a:lnTo>
                      <a:pt x="43" y="53"/>
                    </a:lnTo>
                    <a:lnTo>
                      <a:pt x="80" y="50"/>
                    </a:lnTo>
                    <a:lnTo>
                      <a:pt x="97" y="2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75717C8F-7A2B-4673-85A9-60D556633707}"/>
                </a:ext>
              </a:extLst>
            </p:cNvPr>
            <p:cNvGrpSpPr/>
            <p:nvPr/>
          </p:nvGrpSpPr>
          <p:grpSpPr>
            <a:xfrm>
              <a:off x="2701057" y="3877776"/>
              <a:ext cx="1277350" cy="1244900"/>
              <a:chOff x="2312988" y="4173538"/>
              <a:chExt cx="1374775" cy="1339850"/>
            </a:xfrm>
            <a:solidFill>
              <a:schemeClr val="bg1"/>
            </a:solidFill>
          </p:grpSpPr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16A23EB3-8A64-407B-9038-033BB2079534}"/>
                  </a:ext>
                </a:extLst>
              </p:cNvPr>
              <p:cNvGrpSpPr/>
              <p:nvPr/>
            </p:nvGrpSpPr>
            <p:grpSpPr>
              <a:xfrm>
                <a:off x="2312988" y="4173538"/>
                <a:ext cx="1246188" cy="1198563"/>
                <a:chOff x="2312988" y="4173538"/>
                <a:chExt cx="1246188" cy="1198563"/>
              </a:xfrm>
              <a:grpFill/>
            </p:grpSpPr>
            <p:sp>
              <p:nvSpPr>
                <p:cNvPr id="238" name="Freeform 261">
                  <a:extLst>
                    <a:ext uri="{FF2B5EF4-FFF2-40B4-BE49-F238E27FC236}">
                      <a16:creationId xmlns:a16="http://schemas.microsoft.com/office/drawing/2014/main" id="{8D6FB4EA-8432-4273-8BBC-4F788473C3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6363" y="4870450"/>
                  <a:ext cx="12700" cy="15875"/>
                </a:xfrm>
                <a:custGeom>
                  <a:avLst/>
                  <a:gdLst>
                    <a:gd name="T0" fmla="*/ 24 w 38"/>
                    <a:gd name="T1" fmla="*/ 23 h 49"/>
                    <a:gd name="T2" fmla="*/ 38 w 38"/>
                    <a:gd name="T3" fmla="*/ 49 h 49"/>
                    <a:gd name="T4" fmla="*/ 1 w 38"/>
                    <a:gd name="T5" fmla="*/ 23 h 49"/>
                    <a:gd name="T6" fmla="*/ 0 w 38"/>
                    <a:gd name="T7" fmla="*/ 0 h 49"/>
                    <a:gd name="T8" fmla="*/ 24 w 38"/>
                    <a:gd name="T9" fmla="*/ 2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49">
                      <a:moveTo>
                        <a:pt x="24" y="23"/>
                      </a:moveTo>
                      <a:lnTo>
                        <a:pt x="38" y="49"/>
                      </a:lnTo>
                      <a:lnTo>
                        <a:pt x="1" y="23"/>
                      </a:lnTo>
                      <a:lnTo>
                        <a:pt x="0" y="0"/>
                      </a:lnTo>
                      <a:lnTo>
                        <a:pt x="24" y="2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262">
                  <a:extLst>
                    <a:ext uri="{FF2B5EF4-FFF2-40B4-BE49-F238E27FC236}">
                      <a16:creationId xmlns:a16="http://schemas.microsoft.com/office/drawing/2014/main" id="{676EBC7C-40A7-4B4A-B39D-EF14ABA01C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2988" y="4173538"/>
                  <a:ext cx="1246188" cy="1198563"/>
                </a:xfrm>
                <a:custGeom>
                  <a:avLst/>
                  <a:gdLst>
                    <a:gd name="T0" fmla="*/ 3773 w 3923"/>
                    <a:gd name="T1" fmla="*/ 862 h 3774"/>
                    <a:gd name="T2" fmla="*/ 3285 w 3923"/>
                    <a:gd name="T3" fmla="*/ 741 h 3774"/>
                    <a:gd name="T4" fmla="*/ 2940 w 3923"/>
                    <a:gd name="T5" fmla="*/ 545 h 3774"/>
                    <a:gd name="T6" fmla="*/ 2672 w 3923"/>
                    <a:gd name="T7" fmla="*/ 381 h 3774"/>
                    <a:gd name="T8" fmla="*/ 2367 w 3923"/>
                    <a:gd name="T9" fmla="*/ 138 h 3774"/>
                    <a:gd name="T10" fmla="*/ 2178 w 3923"/>
                    <a:gd name="T11" fmla="*/ 10 h 3774"/>
                    <a:gd name="T12" fmla="*/ 1916 w 3923"/>
                    <a:gd name="T13" fmla="*/ 146 h 3774"/>
                    <a:gd name="T14" fmla="*/ 1922 w 3923"/>
                    <a:gd name="T15" fmla="*/ 388 h 3774"/>
                    <a:gd name="T16" fmla="*/ 1508 w 3923"/>
                    <a:gd name="T17" fmla="*/ 631 h 3774"/>
                    <a:gd name="T18" fmla="*/ 1515 w 3923"/>
                    <a:gd name="T19" fmla="*/ 740 h 3774"/>
                    <a:gd name="T20" fmla="*/ 1196 w 3923"/>
                    <a:gd name="T21" fmla="*/ 777 h 3774"/>
                    <a:gd name="T22" fmla="*/ 1058 w 3923"/>
                    <a:gd name="T23" fmla="*/ 648 h 3774"/>
                    <a:gd name="T24" fmla="*/ 845 w 3923"/>
                    <a:gd name="T25" fmla="*/ 617 h 3774"/>
                    <a:gd name="T26" fmla="*/ 954 w 3923"/>
                    <a:gd name="T27" fmla="*/ 858 h 3774"/>
                    <a:gd name="T28" fmla="*/ 986 w 3923"/>
                    <a:gd name="T29" fmla="*/ 1156 h 3774"/>
                    <a:gd name="T30" fmla="*/ 749 w 3923"/>
                    <a:gd name="T31" fmla="*/ 1119 h 3774"/>
                    <a:gd name="T32" fmla="*/ 432 w 3923"/>
                    <a:gd name="T33" fmla="*/ 1062 h 3774"/>
                    <a:gd name="T34" fmla="*/ 283 w 3923"/>
                    <a:gd name="T35" fmla="*/ 1110 h 3774"/>
                    <a:gd name="T36" fmla="*/ 47 w 3923"/>
                    <a:gd name="T37" fmla="*/ 1181 h 3774"/>
                    <a:gd name="T38" fmla="*/ 60 w 3923"/>
                    <a:gd name="T39" fmla="*/ 1244 h 3774"/>
                    <a:gd name="T40" fmla="*/ 85 w 3923"/>
                    <a:gd name="T41" fmla="*/ 1287 h 3774"/>
                    <a:gd name="T42" fmla="*/ 105 w 3923"/>
                    <a:gd name="T43" fmla="*/ 1330 h 3774"/>
                    <a:gd name="T44" fmla="*/ 36 w 3923"/>
                    <a:gd name="T45" fmla="*/ 1427 h 3774"/>
                    <a:gd name="T46" fmla="*/ 246 w 3923"/>
                    <a:gd name="T47" fmla="*/ 1462 h 3774"/>
                    <a:gd name="T48" fmla="*/ 457 w 3923"/>
                    <a:gd name="T49" fmla="*/ 1540 h 3774"/>
                    <a:gd name="T50" fmla="*/ 617 w 3923"/>
                    <a:gd name="T51" fmla="*/ 1628 h 3774"/>
                    <a:gd name="T52" fmla="*/ 709 w 3923"/>
                    <a:gd name="T53" fmla="*/ 1737 h 3774"/>
                    <a:gd name="T54" fmla="*/ 888 w 3923"/>
                    <a:gd name="T55" fmla="*/ 1778 h 3774"/>
                    <a:gd name="T56" fmla="*/ 860 w 3923"/>
                    <a:gd name="T57" fmla="*/ 1944 h 3774"/>
                    <a:gd name="T58" fmla="*/ 1092 w 3923"/>
                    <a:gd name="T59" fmla="*/ 2200 h 3774"/>
                    <a:gd name="T60" fmla="*/ 1104 w 3923"/>
                    <a:gd name="T61" fmla="*/ 2370 h 3774"/>
                    <a:gd name="T62" fmla="*/ 1250 w 3923"/>
                    <a:gd name="T63" fmla="*/ 2627 h 3774"/>
                    <a:gd name="T64" fmla="*/ 1163 w 3923"/>
                    <a:gd name="T65" fmla="*/ 2549 h 3774"/>
                    <a:gd name="T66" fmla="*/ 1103 w 3923"/>
                    <a:gd name="T67" fmla="*/ 2837 h 3774"/>
                    <a:gd name="T68" fmla="*/ 1076 w 3923"/>
                    <a:gd name="T69" fmla="*/ 3007 h 3774"/>
                    <a:gd name="T70" fmla="*/ 989 w 3923"/>
                    <a:gd name="T71" fmla="*/ 3394 h 3774"/>
                    <a:gd name="T72" fmla="*/ 1355 w 3923"/>
                    <a:gd name="T73" fmla="*/ 3573 h 3774"/>
                    <a:gd name="T74" fmla="*/ 1792 w 3923"/>
                    <a:gd name="T75" fmla="*/ 3599 h 3774"/>
                    <a:gd name="T76" fmla="*/ 2069 w 3923"/>
                    <a:gd name="T77" fmla="*/ 3739 h 3774"/>
                    <a:gd name="T78" fmla="*/ 2377 w 3923"/>
                    <a:gd name="T79" fmla="*/ 3707 h 3774"/>
                    <a:gd name="T80" fmla="*/ 2334 w 3923"/>
                    <a:gd name="T81" fmla="*/ 3588 h 3774"/>
                    <a:gd name="T82" fmla="*/ 2615 w 3923"/>
                    <a:gd name="T83" fmla="*/ 3316 h 3774"/>
                    <a:gd name="T84" fmla="*/ 2939 w 3923"/>
                    <a:gd name="T85" fmla="*/ 3346 h 3774"/>
                    <a:gd name="T86" fmla="*/ 3450 w 3923"/>
                    <a:gd name="T87" fmla="*/ 3447 h 3774"/>
                    <a:gd name="T88" fmla="*/ 3669 w 3923"/>
                    <a:gd name="T89" fmla="*/ 3245 h 3774"/>
                    <a:gd name="T90" fmla="*/ 3668 w 3923"/>
                    <a:gd name="T91" fmla="*/ 3235 h 3774"/>
                    <a:gd name="T92" fmla="*/ 3678 w 3923"/>
                    <a:gd name="T93" fmla="*/ 3227 h 3774"/>
                    <a:gd name="T94" fmla="*/ 3696 w 3923"/>
                    <a:gd name="T95" fmla="*/ 3230 h 3774"/>
                    <a:gd name="T96" fmla="*/ 3792 w 3923"/>
                    <a:gd name="T97" fmla="*/ 3200 h 3774"/>
                    <a:gd name="T98" fmla="*/ 3779 w 3923"/>
                    <a:gd name="T99" fmla="*/ 3089 h 3774"/>
                    <a:gd name="T100" fmla="*/ 3603 w 3923"/>
                    <a:gd name="T101" fmla="*/ 2799 h 3774"/>
                    <a:gd name="T102" fmla="*/ 3600 w 3923"/>
                    <a:gd name="T103" fmla="*/ 2421 h 3774"/>
                    <a:gd name="T104" fmla="*/ 3514 w 3923"/>
                    <a:gd name="T105" fmla="*/ 2125 h 3774"/>
                    <a:gd name="T106" fmla="*/ 3281 w 3923"/>
                    <a:gd name="T107" fmla="*/ 2208 h 3774"/>
                    <a:gd name="T108" fmla="*/ 3415 w 3923"/>
                    <a:gd name="T109" fmla="*/ 1852 h 3774"/>
                    <a:gd name="T110" fmla="*/ 3573 w 3923"/>
                    <a:gd name="T111" fmla="*/ 1601 h 3774"/>
                    <a:gd name="T112" fmla="*/ 3756 w 3923"/>
                    <a:gd name="T113" fmla="*/ 1265 h 3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923" h="3774">
                      <a:moveTo>
                        <a:pt x="3785" y="1092"/>
                      </a:moveTo>
                      <a:lnTo>
                        <a:pt x="3861" y="985"/>
                      </a:lnTo>
                      <a:lnTo>
                        <a:pt x="3923" y="930"/>
                      </a:lnTo>
                      <a:lnTo>
                        <a:pt x="3907" y="905"/>
                      </a:lnTo>
                      <a:lnTo>
                        <a:pt x="3773" y="862"/>
                      </a:lnTo>
                      <a:lnTo>
                        <a:pt x="3713" y="870"/>
                      </a:lnTo>
                      <a:lnTo>
                        <a:pt x="3626" y="833"/>
                      </a:lnTo>
                      <a:lnTo>
                        <a:pt x="3486" y="826"/>
                      </a:lnTo>
                      <a:lnTo>
                        <a:pt x="3372" y="710"/>
                      </a:lnTo>
                      <a:lnTo>
                        <a:pt x="3285" y="741"/>
                      </a:lnTo>
                      <a:lnTo>
                        <a:pt x="3238" y="731"/>
                      </a:lnTo>
                      <a:lnTo>
                        <a:pt x="3205" y="692"/>
                      </a:lnTo>
                      <a:lnTo>
                        <a:pt x="3105" y="706"/>
                      </a:lnTo>
                      <a:lnTo>
                        <a:pt x="2994" y="641"/>
                      </a:lnTo>
                      <a:lnTo>
                        <a:pt x="2940" y="545"/>
                      </a:lnTo>
                      <a:lnTo>
                        <a:pt x="2926" y="446"/>
                      </a:lnTo>
                      <a:lnTo>
                        <a:pt x="2896" y="426"/>
                      </a:lnTo>
                      <a:lnTo>
                        <a:pt x="2833" y="512"/>
                      </a:lnTo>
                      <a:lnTo>
                        <a:pt x="2727" y="487"/>
                      </a:lnTo>
                      <a:lnTo>
                        <a:pt x="2672" y="381"/>
                      </a:lnTo>
                      <a:lnTo>
                        <a:pt x="2617" y="268"/>
                      </a:lnTo>
                      <a:lnTo>
                        <a:pt x="2498" y="273"/>
                      </a:lnTo>
                      <a:lnTo>
                        <a:pt x="2448" y="244"/>
                      </a:lnTo>
                      <a:lnTo>
                        <a:pt x="2420" y="158"/>
                      </a:lnTo>
                      <a:lnTo>
                        <a:pt x="2367" y="138"/>
                      </a:lnTo>
                      <a:lnTo>
                        <a:pt x="2273" y="169"/>
                      </a:lnTo>
                      <a:lnTo>
                        <a:pt x="2260" y="112"/>
                      </a:lnTo>
                      <a:lnTo>
                        <a:pt x="2233" y="63"/>
                      </a:lnTo>
                      <a:lnTo>
                        <a:pt x="2238" y="0"/>
                      </a:lnTo>
                      <a:lnTo>
                        <a:pt x="2178" y="10"/>
                      </a:lnTo>
                      <a:lnTo>
                        <a:pt x="2069" y="31"/>
                      </a:lnTo>
                      <a:lnTo>
                        <a:pt x="2009" y="42"/>
                      </a:lnTo>
                      <a:lnTo>
                        <a:pt x="1962" y="66"/>
                      </a:lnTo>
                      <a:lnTo>
                        <a:pt x="1906" y="129"/>
                      </a:lnTo>
                      <a:lnTo>
                        <a:pt x="1916" y="146"/>
                      </a:lnTo>
                      <a:lnTo>
                        <a:pt x="1924" y="275"/>
                      </a:lnTo>
                      <a:lnTo>
                        <a:pt x="1909" y="305"/>
                      </a:lnTo>
                      <a:lnTo>
                        <a:pt x="1915" y="349"/>
                      </a:lnTo>
                      <a:lnTo>
                        <a:pt x="1949" y="374"/>
                      </a:lnTo>
                      <a:lnTo>
                        <a:pt x="1922" y="388"/>
                      </a:lnTo>
                      <a:lnTo>
                        <a:pt x="1863" y="458"/>
                      </a:lnTo>
                      <a:lnTo>
                        <a:pt x="1770" y="526"/>
                      </a:lnTo>
                      <a:lnTo>
                        <a:pt x="1697" y="546"/>
                      </a:lnTo>
                      <a:lnTo>
                        <a:pt x="1614" y="567"/>
                      </a:lnTo>
                      <a:lnTo>
                        <a:pt x="1508" y="631"/>
                      </a:lnTo>
                      <a:lnTo>
                        <a:pt x="1482" y="684"/>
                      </a:lnTo>
                      <a:lnTo>
                        <a:pt x="1479" y="717"/>
                      </a:lnTo>
                      <a:lnTo>
                        <a:pt x="1525" y="723"/>
                      </a:lnTo>
                      <a:lnTo>
                        <a:pt x="1609" y="749"/>
                      </a:lnTo>
                      <a:lnTo>
                        <a:pt x="1515" y="740"/>
                      </a:lnTo>
                      <a:lnTo>
                        <a:pt x="1473" y="770"/>
                      </a:lnTo>
                      <a:lnTo>
                        <a:pt x="1416" y="808"/>
                      </a:lnTo>
                      <a:lnTo>
                        <a:pt x="1309" y="812"/>
                      </a:lnTo>
                      <a:lnTo>
                        <a:pt x="1262" y="805"/>
                      </a:lnTo>
                      <a:lnTo>
                        <a:pt x="1196" y="777"/>
                      </a:lnTo>
                      <a:lnTo>
                        <a:pt x="1133" y="797"/>
                      </a:lnTo>
                      <a:lnTo>
                        <a:pt x="1090" y="778"/>
                      </a:lnTo>
                      <a:lnTo>
                        <a:pt x="1048" y="717"/>
                      </a:lnTo>
                      <a:lnTo>
                        <a:pt x="1072" y="684"/>
                      </a:lnTo>
                      <a:lnTo>
                        <a:pt x="1058" y="648"/>
                      </a:lnTo>
                      <a:lnTo>
                        <a:pt x="998" y="655"/>
                      </a:lnTo>
                      <a:lnTo>
                        <a:pt x="958" y="672"/>
                      </a:lnTo>
                      <a:lnTo>
                        <a:pt x="905" y="633"/>
                      </a:lnTo>
                      <a:lnTo>
                        <a:pt x="865" y="626"/>
                      </a:lnTo>
                      <a:lnTo>
                        <a:pt x="845" y="617"/>
                      </a:lnTo>
                      <a:lnTo>
                        <a:pt x="845" y="639"/>
                      </a:lnTo>
                      <a:lnTo>
                        <a:pt x="892" y="703"/>
                      </a:lnTo>
                      <a:lnTo>
                        <a:pt x="909" y="775"/>
                      </a:lnTo>
                      <a:lnTo>
                        <a:pt x="949" y="808"/>
                      </a:lnTo>
                      <a:lnTo>
                        <a:pt x="954" y="858"/>
                      </a:lnTo>
                      <a:lnTo>
                        <a:pt x="975" y="1061"/>
                      </a:lnTo>
                      <a:lnTo>
                        <a:pt x="1006" y="1116"/>
                      </a:lnTo>
                      <a:lnTo>
                        <a:pt x="1029" y="1136"/>
                      </a:lnTo>
                      <a:lnTo>
                        <a:pt x="1016" y="1163"/>
                      </a:lnTo>
                      <a:lnTo>
                        <a:pt x="986" y="1156"/>
                      </a:lnTo>
                      <a:lnTo>
                        <a:pt x="933" y="1150"/>
                      </a:lnTo>
                      <a:lnTo>
                        <a:pt x="906" y="1104"/>
                      </a:lnTo>
                      <a:lnTo>
                        <a:pt x="856" y="1114"/>
                      </a:lnTo>
                      <a:lnTo>
                        <a:pt x="797" y="1152"/>
                      </a:lnTo>
                      <a:lnTo>
                        <a:pt x="749" y="1119"/>
                      </a:lnTo>
                      <a:lnTo>
                        <a:pt x="696" y="1142"/>
                      </a:lnTo>
                      <a:lnTo>
                        <a:pt x="636" y="1176"/>
                      </a:lnTo>
                      <a:lnTo>
                        <a:pt x="563" y="1097"/>
                      </a:lnTo>
                      <a:lnTo>
                        <a:pt x="536" y="1061"/>
                      </a:lnTo>
                      <a:lnTo>
                        <a:pt x="432" y="1062"/>
                      </a:lnTo>
                      <a:lnTo>
                        <a:pt x="385" y="1043"/>
                      </a:lnTo>
                      <a:lnTo>
                        <a:pt x="372" y="1066"/>
                      </a:lnTo>
                      <a:lnTo>
                        <a:pt x="362" y="1109"/>
                      </a:lnTo>
                      <a:lnTo>
                        <a:pt x="319" y="1100"/>
                      </a:lnTo>
                      <a:lnTo>
                        <a:pt x="283" y="1110"/>
                      </a:lnTo>
                      <a:lnTo>
                        <a:pt x="283" y="1133"/>
                      </a:lnTo>
                      <a:lnTo>
                        <a:pt x="233" y="1113"/>
                      </a:lnTo>
                      <a:lnTo>
                        <a:pt x="186" y="1127"/>
                      </a:lnTo>
                      <a:lnTo>
                        <a:pt x="112" y="1124"/>
                      </a:lnTo>
                      <a:lnTo>
                        <a:pt x="47" y="1181"/>
                      </a:lnTo>
                      <a:lnTo>
                        <a:pt x="17" y="1209"/>
                      </a:lnTo>
                      <a:lnTo>
                        <a:pt x="0" y="1226"/>
                      </a:lnTo>
                      <a:lnTo>
                        <a:pt x="4" y="1258"/>
                      </a:lnTo>
                      <a:lnTo>
                        <a:pt x="31" y="1271"/>
                      </a:lnTo>
                      <a:lnTo>
                        <a:pt x="60" y="1244"/>
                      </a:lnTo>
                      <a:lnTo>
                        <a:pt x="80" y="1261"/>
                      </a:lnTo>
                      <a:lnTo>
                        <a:pt x="117" y="1253"/>
                      </a:lnTo>
                      <a:lnTo>
                        <a:pt x="161" y="1300"/>
                      </a:lnTo>
                      <a:lnTo>
                        <a:pt x="131" y="1300"/>
                      </a:lnTo>
                      <a:lnTo>
                        <a:pt x="85" y="1287"/>
                      </a:lnTo>
                      <a:lnTo>
                        <a:pt x="65" y="1275"/>
                      </a:lnTo>
                      <a:lnTo>
                        <a:pt x="44" y="1291"/>
                      </a:lnTo>
                      <a:lnTo>
                        <a:pt x="51" y="1367"/>
                      </a:lnTo>
                      <a:lnTo>
                        <a:pt x="71" y="1340"/>
                      </a:lnTo>
                      <a:lnTo>
                        <a:pt x="105" y="1330"/>
                      </a:lnTo>
                      <a:lnTo>
                        <a:pt x="151" y="1363"/>
                      </a:lnTo>
                      <a:lnTo>
                        <a:pt x="131" y="1387"/>
                      </a:lnTo>
                      <a:lnTo>
                        <a:pt x="75" y="1387"/>
                      </a:lnTo>
                      <a:lnTo>
                        <a:pt x="26" y="1410"/>
                      </a:lnTo>
                      <a:lnTo>
                        <a:pt x="36" y="1427"/>
                      </a:lnTo>
                      <a:lnTo>
                        <a:pt x="96" y="1439"/>
                      </a:lnTo>
                      <a:lnTo>
                        <a:pt x="119" y="1453"/>
                      </a:lnTo>
                      <a:lnTo>
                        <a:pt x="133" y="1513"/>
                      </a:lnTo>
                      <a:lnTo>
                        <a:pt x="186" y="1505"/>
                      </a:lnTo>
                      <a:lnTo>
                        <a:pt x="246" y="1462"/>
                      </a:lnTo>
                      <a:lnTo>
                        <a:pt x="286" y="1475"/>
                      </a:lnTo>
                      <a:lnTo>
                        <a:pt x="313" y="1511"/>
                      </a:lnTo>
                      <a:lnTo>
                        <a:pt x="370" y="1521"/>
                      </a:lnTo>
                      <a:lnTo>
                        <a:pt x="417" y="1543"/>
                      </a:lnTo>
                      <a:lnTo>
                        <a:pt x="457" y="1540"/>
                      </a:lnTo>
                      <a:lnTo>
                        <a:pt x="524" y="1625"/>
                      </a:lnTo>
                      <a:lnTo>
                        <a:pt x="560" y="1622"/>
                      </a:lnTo>
                      <a:lnTo>
                        <a:pt x="587" y="1591"/>
                      </a:lnTo>
                      <a:lnTo>
                        <a:pt x="607" y="1631"/>
                      </a:lnTo>
                      <a:lnTo>
                        <a:pt x="617" y="1628"/>
                      </a:lnTo>
                      <a:lnTo>
                        <a:pt x="641" y="1601"/>
                      </a:lnTo>
                      <a:lnTo>
                        <a:pt x="694" y="1637"/>
                      </a:lnTo>
                      <a:lnTo>
                        <a:pt x="748" y="1657"/>
                      </a:lnTo>
                      <a:lnTo>
                        <a:pt x="697" y="1690"/>
                      </a:lnTo>
                      <a:lnTo>
                        <a:pt x="709" y="1737"/>
                      </a:lnTo>
                      <a:lnTo>
                        <a:pt x="784" y="1739"/>
                      </a:lnTo>
                      <a:lnTo>
                        <a:pt x="845" y="1722"/>
                      </a:lnTo>
                      <a:lnTo>
                        <a:pt x="898" y="1751"/>
                      </a:lnTo>
                      <a:lnTo>
                        <a:pt x="915" y="1785"/>
                      </a:lnTo>
                      <a:lnTo>
                        <a:pt x="888" y="1778"/>
                      </a:lnTo>
                      <a:lnTo>
                        <a:pt x="848" y="1765"/>
                      </a:lnTo>
                      <a:lnTo>
                        <a:pt x="809" y="1808"/>
                      </a:lnTo>
                      <a:lnTo>
                        <a:pt x="859" y="1828"/>
                      </a:lnTo>
                      <a:lnTo>
                        <a:pt x="820" y="1908"/>
                      </a:lnTo>
                      <a:lnTo>
                        <a:pt x="860" y="1944"/>
                      </a:lnTo>
                      <a:lnTo>
                        <a:pt x="918" y="2037"/>
                      </a:lnTo>
                      <a:lnTo>
                        <a:pt x="925" y="2063"/>
                      </a:lnTo>
                      <a:lnTo>
                        <a:pt x="1062" y="2165"/>
                      </a:lnTo>
                      <a:lnTo>
                        <a:pt x="1109" y="2168"/>
                      </a:lnTo>
                      <a:lnTo>
                        <a:pt x="1092" y="2200"/>
                      </a:lnTo>
                      <a:lnTo>
                        <a:pt x="1129" y="2220"/>
                      </a:lnTo>
                      <a:lnTo>
                        <a:pt x="1180" y="2290"/>
                      </a:lnTo>
                      <a:lnTo>
                        <a:pt x="1150" y="2306"/>
                      </a:lnTo>
                      <a:lnTo>
                        <a:pt x="1133" y="2343"/>
                      </a:lnTo>
                      <a:lnTo>
                        <a:pt x="1104" y="2370"/>
                      </a:lnTo>
                      <a:lnTo>
                        <a:pt x="1107" y="2403"/>
                      </a:lnTo>
                      <a:lnTo>
                        <a:pt x="1178" y="2446"/>
                      </a:lnTo>
                      <a:lnTo>
                        <a:pt x="1187" y="2489"/>
                      </a:lnTo>
                      <a:lnTo>
                        <a:pt x="1223" y="2541"/>
                      </a:lnTo>
                      <a:lnTo>
                        <a:pt x="1250" y="2627"/>
                      </a:lnTo>
                      <a:lnTo>
                        <a:pt x="1260" y="2687"/>
                      </a:lnTo>
                      <a:lnTo>
                        <a:pt x="1282" y="2716"/>
                      </a:lnTo>
                      <a:lnTo>
                        <a:pt x="1253" y="2694"/>
                      </a:lnTo>
                      <a:lnTo>
                        <a:pt x="1231" y="2635"/>
                      </a:lnTo>
                      <a:lnTo>
                        <a:pt x="1163" y="2549"/>
                      </a:lnTo>
                      <a:lnTo>
                        <a:pt x="1157" y="2498"/>
                      </a:lnTo>
                      <a:lnTo>
                        <a:pt x="1141" y="2498"/>
                      </a:lnTo>
                      <a:lnTo>
                        <a:pt x="1135" y="2519"/>
                      </a:lnTo>
                      <a:lnTo>
                        <a:pt x="1136" y="2585"/>
                      </a:lnTo>
                      <a:lnTo>
                        <a:pt x="1103" y="2837"/>
                      </a:lnTo>
                      <a:lnTo>
                        <a:pt x="1125" y="2843"/>
                      </a:lnTo>
                      <a:lnTo>
                        <a:pt x="1138" y="2874"/>
                      </a:lnTo>
                      <a:lnTo>
                        <a:pt x="1118" y="2899"/>
                      </a:lnTo>
                      <a:lnTo>
                        <a:pt x="1100" y="2852"/>
                      </a:lnTo>
                      <a:lnTo>
                        <a:pt x="1076" y="3007"/>
                      </a:lnTo>
                      <a:lnTo>
                        <a:pt x="1029" y="3231"/>
                      </a:lnTo>
                      <a:lnTo>
                        <a:pt x="982" y="3345"/>
                      </a:lnTo>
                      <a:lnTo>
                        <a:pt x="957" y="3371"/>
                      </a:lnTo>
                      <a:lnTo>
                        <a:pt x="957" y="3394"/>
                      </a:lnTo>
                      <a:lnTo>
                        <a:pt x="989" y="3394"/>
                      </a:lnTo>
                      <a:lnTo>
                        <a:pt x="1024" y="3436"/>
                      </a:lnTo>
                      <a:lnTo>
                        <a:pt x="1024" y="3473"/>
                      </a:lnTo>
                      <a:lnTo>
                        <a:pt x="1148" y="3498"/>
                      </a:lnTo>
                      <a:lnTo>
                        <a:pt x="1208" y="3551"/>
                      </a:lnTo>
                      <a:lnTo>
                        <a:pt x="1355" y="3573"/>
                      </a:lnTo>
                      <a:lnTo>
                        <a:pt x="1479" y="3634"/>
                      </a:lnTo>
                      <a:lnTo>
                        <a:pt x="1596" y="3640"/>
                      </a:lnTo>
                      <a:lnTo>
                        <a:pt x="1652" y="3643"/>
                      </a:lnTo>
                      <a:lnTo>
                        <a:pt x="1695" y="3593"/>
                      </a:lnTo>
                      <a:lnTo>
                        <a:pt x="1792" y="3599"/>
                      </a:lnTo>
                      <a:lnTo>
                        <a:pt x="1889" y="3668"/>
                      </a:lnTo>
                      <a:lnTo>
                        <a:pt x="1952" y="3650"/>
                      </a:lnTo>
                      <a:lnTo>
                        <a:pt x="1999" y="3687"/>
                      </a:lnTo>
                      <a:lnTo>
                        <a:pt x="1999" y="3732"/>
                      </a:lnTo>
                      <a:lnTo>
                        <a:pt x="2069" y="3739"/>
                      </a:lnTo>
                      <a:lnTo>
                        <a:pt x="2136" y="3768"/>
                      </a:lnTo>
                      <a:lnTo>
                        <a:pt x="2199" y="3774"/>
                      </a:lnTo>
                      <a:lnTo>
                        <a:pt x="2276" y="3733"/>
                      </a:lnTo>
                      <a:lnTo>
                        <a:pt x="2359" y="3729"/>
                      </a:lnTo>
                      <a:lnTo>
                        <a:pt x="2377" y="3707"/>
                      </a:lnTo>
                      <a:lnTo>
                        <a:pt x="2362" y="3663"/>
                      </a:lnTo>
                      <a:lnTo>
                        <a:pt x="2374" y="3613"/>
                      </a:lnTo>
                      <a:lnTo>
                        <a:pt x="2364" y="3570"/>
                      </a:lnTo>
                      <a:lnTo>
                        <a:pt x="2361" y="3603"/>
                      </a:lnTo>
                      <a:lnTo>
                        <a:pt x="2334" y="3588"/>
                      </a:lnTo>
                      <a:lnTo>
                        <a:pt x="2361" y="3551"/>
                      </a:lnTo>
                      <a:lnTo>
                        <a:pt x="2387" y="3444"/>
                      </a:lnTo>
                      <a:lnTo>
                        <a:pt x="2503" y="3403"/>
                      </a:lnTo>
                      <a:lnTo>
                        <a:pt x="2559" y="3369"/>
                      </a:lnTo>
                      <a:lnTo>
                        <a:pt x="2615" y="3316"/>
                      </a:lnTo>
                      <a:lnTo>
                        <a:pt x="2672" y="3299"/>
                      </a:lnTo>
                      <a:lnTo>
                        <a:pt x="2749" y="3338"/>
                      </a:lnTo>
                      <a:lnTo>
                        <a:pt x="2816" y="3350"/>
                      </a:lnTo>
                      <a:lnTo>
                        <a:pt x="2866" y="3393"/>
                      </a:lnTo>
                      <a:lnTo>
                        <a:pt x="2939" y="3346"/>
                      </a:lnTo>
                      <a:lnTo>
                        <a:pt x="3056" y="3395"/>
                      </a:lnTo>
                      <a:lnTo>
                        <a:pt x="3080" y="3434"/>
                      </a:lnTo>
                      <a:lnTo>
                        <a:pt x="3220" y="3493"/>
                      </a:lnTo>
                      <a:lnTo>
                        <a:pt x="3354" y="3488"/>
                      </a:lnTo>
                      <a:lnTo>
                        <a:pt x="3450" y="3447"/>
                      </a:lnTo>
                      <a:lnTo>
                        <a:pt x="3519" y="3340"/>
                      </a:lnTo>
                      <a:lnTo>
                        <a:pt x="3596" y="3300"/>
                      </a:lnTo>
                      <a:lnTo>
                        <a:pt x="3676" y="3243"/>
                      </a:lnTo>
                      <a:lnTo>
                        <a:pt x="3676" y="3243"/>
                      </a:lnTo>
                      <a:lnTo>
                        <a:pt x="3669" y="3245"/>
                      </a:lnTo>
                      <a:lnTo>
                        <a:pt x="3667" y="3244"/>
                      </a:lnTo>
                      <a:lnTo>
                        <a:pt x="3666" y="3244"/>
                      </a:lnTo>
                      <a:lnTo>
                        <a:pt x="3666" y="3244"/>
                      </a:lnTo>
                      <a:lnTo>
                        <a:pt x="3668" y="3235"/>
                      </a:lnTo>
                      <a:lnTo>
                        <a:pt x="3668" y="3235"/>
                      </a:lnTo>
                      <a:lnTo>
                        <a:pt x="3669" y="3232"/>
                      </a:lnTo>
                      <a:lnTo>
                        <a:pt x="3671" y="3230"/>
                      </a:lnTo>
                      <a:lnTo>
                        <a:pt x="3675" y="3228"/>
                      </a:lnTo>
                      <a:lnTo>
                        <a:pt x="3678" y="3227"/>
                      </a:lnTo>
                      <a:lnTo>
                        <a:pt x="3678" y="3227"/>
                      </a:lnTo>
                      <a:lnTo>
                        <a:pt x="3683" y="3227"/>
                      </a:lnTo>
                      <a:lnTo>
                        <a:pt x="3687" y="3225"/>
                      </a:lnTo>
                      <a:lnTo>
                        <a:pt x="3697" y="3227"/>
                      </a:lnTo>
                      <a:lnTo>
                        <a:pt x="3697" y="3227"/>
                      </a:lnTo>
                      <a:lnTo>
                        <a:pt x="3696" y="3230"/>
                      </a:lnTo>
                      <a:lnTo>
                        <a:pt x="3701" y="3227"/>
                      </a:lnTo>
                      <a:lnTo>
                        <a:pt x="3737" y="3215"/>
                      </a:lnTo>
                      <a:lnTo>
                        <a:pt x="3748" y="3192"/>
                      </a:lnTo>
                      <a:lnTo>
                        <a:pt x="3778" y="3182"/>
                      </a:lnTo>
                      <a:lnTo>
                        <a:pt x="3792" y="3200"/>
                      </a:lnTo>
                      <a:lnTo>
                        <a:pt x="3808" y="3195"/>
                      </a:lnTo>
                      <a:lnTo>
                        <a:pt x="3787" y="3152"/>
                      </a:lnTo>
                      <a:lnTo>
                        <a:pt x="3814" y="3125"/>
                      </a:lnTo>
                      <a:lnTo>
                        <a:pt x="3810" y="3100"/>
                      </a:lnTo>
                      <a:lnTo>
                        <a:pt x="3779" y="3089"/>
                      </a:lnTo>
                      <a:lnTo>
                        <a:pt x="3753" y="3024"/>
                      </a:lnTo>
                      <a:lnTo>
                        <a:pt x="3679" y="3010"/>
                      </a:lnTo>
                      <a:lnTo>
                        <a:pt x="3576" y="2968"/>
                      </a:lnTo>
                      <a:lnTo>
                        <a:pt x="3595" y="2869"/>
                      </a:lnTo>
                      <a:lnTo>
                        <a:pt x="3603" y="2799"/>
                      </a:lnTo>
                      <a:lnTo>
                        <a:pt x="3587" y="2766"/>
                      </a:lnTo>
                      <a:lnTo>
                        <a:pt x="3523" y="2696"/>
                      </a:lnTo>
                      <a:lnTo>
                        <a:pt x="3556" y="2627"/>
                      </a:lnTo>
                      <a:lnTo>
                        <a:pt x="3631" y="2534"/>
                      </a:lnTo>
                      <a:lnTo>
                        <a:pt x="3600" y="2421"/>
                      </a:lnTo>
                      <a:lnTo>
                        <a:pt x="3573" y="2357"/>
                      </a:lnTo>
                      <a:lnTo>
                        <a:pt x="3599" y="2287"/>
                      </a:lnTo>
                      <a:lnTo>
                        <a:pt x="3524" y="2122"/>
                      </a:lnTo>
                      <a:lnTo>
                        <a:pt x="3521" y="2119"/>
                      </a:lnTo>
                      <a:lnTo>
                        <a:pt x="3514" y="2125"/>
                      </a:lnTo>
                      <a:lnTo>
                        <a:pt x="3442" y="2101"/>
                      </a:lnTo>
                      <a:lnTo>
                        <a:pt x="3383" y="2132"/>
                      </a:lnTo>
                      <a:lnTo>
                        <a:pt x="3347" y="2134"/>
                      </a:lnTo>
                      <a:lnTo>
                        <a:pt x="3301" y="2204"/>
                      </a:lnTo>
                      <a:lnTo>
                        <a:pt x="3281" y="2208"/>
                      </a:lnTo>
                      <a:lnTo>
                        <a:pt x="3285" y="2098"/>
                      </a:lnTo>
                      <a:lnTo>
                        <a:pt x="3327" y="2041"/>
                      </a:lnTo>
                      <a:lnTo>
                        <a:pt x="3333" y="1982"/>
                      </a:lnTo>
                      <a:lnTo>
                        <a:pt x="3406" y="1898"/>
                      </a:lnTo>
                      <a:lnTo>
                        <a:pt x="3415" y="1852"/>
                      </a:lnTo>
                      <a:lnTo>
                        <a:pt x="3469" y="1815"/>
                      </a:lnTo>
                      <a:lnTo>
                        <a:pt x="3484" y="1765"/>
                      </a:lnTo>
                      <a:lnTo>
                        <a:pt x="3593" y="1697"/>
                      </a:lnTo>
                      <a:lnTo>
                        <a:pt x="3570" y="1661"/>
                      </a:lnTo>
                      <a:lnTo>
                        <a:pt x="3573" y="1601"/>
                      </a:lnTo>
                      <a:lnTo>
                        <a:pt x="3622" y="1598"/>
                      </a:lnTo>
                      <a:lnTo>
                        <a:pt x="3657" y="1617"/>
                      </a:lnTo>
                      <a:lnTo>
                        <a:pt x="3703" y="1570"/>
                      </a:lnTo>
                      <a:lnTo>
                        <a:pt x="3688" y="1457"/>
                      </a:lnTo>
                      <a:lnTo>
                        <a:pt x="3756" y="1265"/>
                      </a:lnTo>
                      <a:lnTo>
                        <a:pt x="3785" y="1092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263">
                  <a:extLst>
                    <a:ext uri="{FF2B5EF4-FFF2-40B4-BE49-F238E27FC236}">
                      <a16:creationId xmlns:a16="http://schemas.microsoft.com/office/drawing/2014/main" id="{BA4D376E-5C8C-429A-971E-68C544BC36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7950" y="4902200"/>
                  <a:ext cx="19050" cy="20638"/>
                </a:xfrm>
                <a:custGeom>
                  <a:avLst/>
                  <a:gdLst>
                    <a:gd name="T0" fmla="*/ 63 w 63"/>
                    <a:gd name="T1" fmla="*/ 39 h 65"/>
                    <a:gd name="T2" fmla="*/ 37 w 63"/>
                    <a:gd name="T3" fmla="*/ 0 h 65"/>
                    <a:gd name="T4" fmla="*/ 0 w 63"/>
                    <a:gd name="T5" fmla="*/ 3 h 65"/>
                    <a:gd name="T6" fmla="*/ 51 w 63"/>
                    <a:gd name="T7" fmla="*/ 65 h 65"/>
                    <a:gd name="T8" fmla="*/ 63 w 63"/>
                    <a:gd name="T9" fmla="*/ 3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5">
                      <a:moveTo>
                        <a:pt x="63" y="39"/>
                      </a:moveTo>
                      <a:lnTo>
                        <a:pt x="37" y="0"/>
                      </a:lnTo>
                      <a:lnTo>
                        <a:pt x="0" y="3"/>
                      </a:lnTo>
                      <a:lnTo>
                        <a:pt x="51" y="65"/>
                      </a:lnTo>
                      <a:lnTo>
                        <a:pt x="63" y="3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37" name="Freeform 264">
                <a:extLst>
                  <a:ext uri="{FF2B5EF4-FFF2-40B4-BE49-F238E27FC236}">
                    <a16:creationId xmlns:a16="http://schemas.microsoft.com/office/drawing/2014/main" id="{66EB4777-4C4F-45CD-B2C7-3C0405BCD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0" y="5294313"/>
                <a:ext cx="93663" cy="219075"/>
              </a:xfrm>
              <a:custGeom>
                <a:avLst/>
                <a:gdLst>
                  <a:gd name="T0" fmla="*/ 252 w 293"/>
                  <a:gd name="T1" fmla="*/ 176 h 691"/>
                  <a:gd name="T2" fmla="*/ 262 w 293"/>
                  <a:gd name="T3" fmla="*/ 129 h 691"/>
                  <a:gd name="T4" fmla="*/ 256 w 293"/>
                  <a:gd name="T5" fmla="*/ 0 h 691"/>
                  <a:gd name="T6" fmla="*/ 224 w 293"/>
                  <a:gd name="T7" fmla="*/ 10 h 691"/>
                  <a:gd name="T8" fmla="*/ 200 w 293"/>
                  <a:gd name="T9" fmla="*/ 74 h 691"/>
                  <a:gd name="T10" fmla="*/ 212 w 293"/>
                  <a:gd name="T11" fmla="*/ 124 h 691"/>
                  <a:gd name="T12" fmla="*/ 188 w 293"/>
                  <a:gd name="T13" fmla="*/ 147 h 691"/>
                  <a:gd name="T14" fmla="*/ 148 w 293"/>
                  <a:gd name="T15" fmla="*/ 127 h 691"/>
                  <a:gd name="T16" fmla="*/ 105 w 293"/>
                  <a:gd name="T17" fmla="*/ 161 h 691"/>
                  <a:gd name="T18" fmla="*/ 92 w 293"/>
                  <a:gd name="T19" fmla="*/ 197 h 691"/>
                  <a:gd name="T20" fmla="*/ 29 w 293"/>
                  <a:gd name="T21" fmla="*/ 231 h 691"/>
                  <a:gd name="T22" fmla="*/ 33 w 293"/>
                  <a:gd name="T23" fmla="*/ 301 h 691"/>
                  <a:gd name="T24" fmla="*/ 3 w 293"/>
                  <a:gd name="T25" fmla="*/ 308 h 691"/>
                  <a:gd name="T26" fmla="*/ 0 w 293"/>
                  <a:gd name="T27" fmla="*/ 348 h 691"/>
                  <a:gd name="T28" fmla="*/ 20 w 293"/>
                  <a:gd name="T29" fmla="*/ 390 h 691"/>
                  <a:gd name="T30" fmla="*/ 34 w 293"/>
                  <a:gd name="T31" fmla="*/ 424 h 691"/>
                  <a:gd name="T32" fmla="*/ 34 w 293"/>
                  <a:gd name="T33" fmla="*/ 470 h 691"/>
                  <a:gd name="T34" fmla="*/ 44 w 293"/>
                  <a:gd name="T35" fmla="*/ 480 h 691"/>
                  <a:gd name="T36" fmla="*/ 41 w 293"/>
                  <a:gd name="T37" fmla="*/ 509 h 691"/>
                  <a:gd name="T38" fmla="*/ 28 w 293"/>
                  <a:gd name="T39" fmla="*/ 529 h 691"/>
                  <a:gd name="T40" fmla="*/ 64 w 293"/>
                  <a:gd name="T41" fmla="*/ 546 h 691"/>
                  <a:gd name="T42" fmla="*/ 86 w 293"/>
                  <a:gd name="T43" fmla="*/ 556 h 691"/>
                  <a:gd name="T44" fmla="*/ 62 w 293"/>
                  <a:gd name="T45" fmla="*/ 613 h 691"/>
                  <a:gd name="T46" fmla="*/ 96 w 293"/>
                  <a:gd name="T47" fmla="*/ 639 h 691"/>
                  <a:gd name="T48" fmla="*/ 126 w 293"/>
                  <a:gd name="T49" fmla="*/ 652 h 691"/>
                  <a:gd name="T50" fmla="*/ 129 w 293"/>
                  <a:gd name="T51" fmla="*/ 669 h 691"/>
                  <a:gd name="T52" fmla="*/ 153 w 293"/>
                  <a:gd name="T53" fmla="*/ 675 h 691"/>
                  <a:gd name="T54" fmla="*/ 179 w 293"/>
                  <a:gd name="T55" fmla="*/ 691 h 691"/>
                  <a:gd name="T56" fmla="*/ 183 w 293"/>
                  <a:gd name="T57" fmla="*/ 671 h 691"/>
                  <a:gd name="T58" fmla="*/ 209 w 293"/>
                  <a:gd name="T59" fmla="*/ 611 h 691"/>
                  <a:gd name="T60" fmla="*/ 238 w 293"/>
                  <a:gd name="T61" fmla="*/ 538 h 691"/>
                  <a:gd name="T62" fmla="*/ 248 w 293"/>
                  <a:gd name="T63" fmla="*/ 492 h 691"/>
                  <a:gd name="T64" fmla="*/ 284 w 293"/>
                  <a:gd name="T65" fmla="*/ 401 h 691"/>
                  <a:gd name="T66" fmla="*/ 293 w 293"/>
                  <a:gd name="T67" fmla="*/ 262 h 691"/>
                  <a:gd name="T68" fmla="*/ 252 w 293"/>
                  <a:gd name="T69" fmla="*/ 176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3" h="691">
                    <a:moveTo>
                      <a:pt x="252" y="176"/>
                    </a:moveTo>
                    <a:lnTo>
                      <a:pt x="262" y="129"/>
                    </a:lnTo>
                    <a:lnTo>
                      <a:pt x="256" y="0"/>
                    </a:lnTo>
                    <a:lnTo>
                      <a:pt x="224" y="10"/>
                    </a:lnTo>
                    <a:lnTo>
                      <a:pt x="200" y="74"/>
                    </a:lnTo>
                    <a:lnTo>
                      <a:pt x="212" y="124"/>
                    </a:lnTo>
                    <a:lnTo>
                      <a:pt x="188" y="147"/>
                    </a:lnTo>
                    <a:lnTo>
                      <a:pt x="148" y="127"/>
                    </a:lnTo>
                    <a:lnTo>
                      <a:pt x="105" y="161"/>
                    </a:lnTo>
                    <a:lnTo>
                      <a:pt x="92" y="197"/>
                    </a:lnTo>
                    <a:lnTo>
                      <a:pt x="29" y="231"/>
                    </a:lnTo>
                    <a:lnTo>
                      <a:pt x="33" y="301"/>
                    </a:lnTo>
                    <a:lnTo>
                      <a:pt x="3" y="308"/>
                    </a:lnTo>
                    <a:lnTo>
                      <a:pt x="0" y="348"/>
                    </a:lnTo>
                    <a:lnTo>
                      <a:pt x="20" y="390"/>
                    </a:lnTo>
                    <a:lnTo>
                      <a:pt x="34" y="424"/>
                    </a:lnTo>
                    <a:lnTo>
                      <a:pt x="34" y="470"/>
                    </a:lnTo>
                    <a:lnTo>
                      <a:pt x="44" y="480"/>
                    </a:lnTo>
                    <a:lnTo>
                      <a:pt x="41" y="509"/>
                    </a:lnTo>
                    <a:lnTo>
                      <a:pt x="28" y="529"/>
                    </a:lnTo>
                    <a:lnTo>
                      <a:pt x="64" y="546"/>
                    </a:lnTo>
                    <a:lnTo>
                      <a:pt x="86" y="556"/>
                    </a:lnTo>
                    <a:lnTo>
                      <a:pt x="62" y="613"/>
                    </a:lnTo>
                    <a:lnTo>
                      <a:pt x="96" y="639"/>
                    </a:lnTo>
                    <a:lnTo>
                      <a:pt x="126" y="652"/>
                    </a:lnTo>
                    <a:lnTo>
                      <a:pt x="129" y="669"/>
                    </a:lnTo>
                    <a:lnTo>
                      <a:pt x="153" y="675"/>
                    </a:lnTo>
                    <a:lnTo>
                      <a:pt x="179" y="691"/>
                    </a:lnTo>
                    <a:lnTo>
                      <a:pt x="183" y="671"/>
                    </a:lnTo>
                    <a:lnTo>
                      <a:pt x="209" y="611"/>
                    </a:lnTo>
                    <a:lnTo>
                      <a:pt x="238" y="538"/>
                    </a:lnTo>
                    <a:lnTo>
                      <a:pt x="248" y="492"/>
                    </a:lnTo>
                    <a:lnTo>
                      <a:pt x="284" y="401"/>
                    </a:lnTo>
                    <a:lnTo>
                      <a:pt x="293" y="262"/>
                    </a:lnTo>
                    <a:lnTo>
                      <a:pt x="252" y="176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FA352AB4-4CFC-47E9-8280-CD661E561466}"/>
                </a:ext>
              </a:extLst>
            </p:cNvPr>
            <p:cNvGrpSpPr/>
            <p:nvPr/>
          </p:nvGrpSpPr>
          <p:grpSpPr>
            <a:xfrm>
              <a:off x="4330932" y="4470726"/>
              <a:ext cx="516250" cy="525100"/>
              <a:chOff x="4067175" y="4811713"/>
              <a:chExt cx="555625" cy="565150"/>
            </a:xfrm>
            <a:solidFill>
              <a:schemeClr val="bg1"/>
            </a:solidFill>
          </p:grpSpPr>
          <p:sp>
            <p:nvSpPr>
              <p:cNvPr id="242" name="Freeform 265">
                <a:extLst>
                  <a:ext uri="{FF2B5EF4-FFF2-40B4-BE49-F238E27FC236}">
                    <a16:creationId xmlns:a16="http://schemas.microsoft.com/office/drawing/2014/main" id="{342FFE57-5A78-423D-A091-AA1C80CD1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025" y="5010150"/>
                <a:ext cx="26988" cy="66675"/>
              </a:xfrm>
              <a:custGeom>
                <a:avLst/>
                <a:gdLst>
                  <a:gd name="T0" fmla="*/ 68 w 85"/>
                  <a:gd name="T1" fmla="*/ 99 h 211"/>
                  <a:gd name="T2" fmla="*/ 85 w 85"/>
                  <a:gd name="T3" fmla="*/ 211 h 211"/>
                  <a:gd name="T4" fmla="*/ 65 w 85"/>
                  <a:gd name="T5" fmla="*/ 209 h 211"/>
                  <a:gd name="T6" fmla="*/ 51 w 85"/>
                  <a:gd name="T7" fmla="*/ 191 h 211"/>
                  <a:gd name="T8" fmla="*/ 21 w 85"/>
                  <a:gd name="T9" fmla="*/ 161 h 211"/>
                  <a:gd name="T10" fmla="*/ 10 w 85"/>
                  <a:gd name="T11" fmla="*/ 125 h 211"/>
                  <a:gd name="T12" fmla="*/ 17 w 85"/>
                  <a:gd name="T13" fmla="*/ 105 h 211"/>
                  <a:gd name="T14" fmla="*/ 35 w 85"/>
                  <a:gd name="T15" fmla="*/ 119 h 211"/>
                  <a:gd name="T16" fmla="*/ 39 w 85"/>
                  <a:gd name="T17" fmla="*/ 105 h 211"/>
                  <a:gd name="T18" fmla="*/ 39 w 85"/>
                  <a:gd name="T19" fmla="*/ 76 h 211"/>
                  <a:gd name="T20" fmla="*/ 0 w 85"/>
                  <a:gd name="T21" fmla="*/ 31 h 211"/>
                  <a:gd name="T22" fmla="*/ 4 w 85"/>
                  <a:gd name="T23" fmla="*/ 0 h 211"/>
                  <a:gd name="T24" fmla="*/ 29 w 85"/>
                  <a:gd name="T25" fmla="*/ 3 h 211"/>
                  <a:gd name="T26" fmla="*/ 33 w 85"/>
                  <a:gd name="T27" fmla="*/ 45 h 211"/>
                  <a:gd name="T28" fmla="*/ 48 w 85"/>
                  <a:gd name="T29" fmla="*/ 63 h 211"/>
                  <a:gd name="T30" fmla="*/ 68 w 85"/>
                  <a:gd name="T31" fmla="*/ 9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211">
                    <a:moveTo>
                      <a:pt x="68" y="99"/>
                    </a:moveTo>
                    <a:lnTo>
                      <a:pt x="85" y="211"/>
                    </a:lnTo>
                    <a:lnTo>
                      <a:pt x="65" y="209"/>
                    </a:lnTo>
                    <a:lnTo>
                      <a:pt x="51" y="191"/>
                    </a:lnTo>
                    <a:lnTo>
                      <a:pt x="21" y="161"/>
                    </a:lnTo>
                    <a:lnTo>
                      <a:pt x="10" y="125"/>
                    </a:lnTo>
                    <a:lnTo>
                      <a:pt x="17" y="105"/>
                    </a:lnTo>
                    <a:lnTo>
                      <a:pt x="35" y="119"/>
                    </a:lnTo>
                    <a:lnTo>
                      <a:pt x="39" y="105"/>
                    </a:lnTo>
                    <a:lnTo>
                      <a:pt x="39" y="76"/>
                    </a:lnTo>
                    <a:lnTo>
                      <a:pt x="0" y="31"/>
                    </a:lnTo>
                    <a:lnTo>
                      <a:pt x="4" y="0"/>
                    </a:lnTo>
                    <a:lnTo>
                      <a:pt x="29" y="3"/>
                    </a:lnTo>
                    <a:lnTo>
                      <a:pt x="33" y="45"/>
                    </a:lnTo>
                    <a:lnTo>
                      <a:pt x="48" y="63"/>
                    </a:lnTo>
                    <a:lnTo>
                      <a:pt x="68" y="99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3" name="Freeform 266">
                <a:extLst>
                  <a:ext uri="{FF2B5EF4-FFF2-40B4-BE49-F238E27FC236}">
                    <a16:creationId xmlns:a16="http://schemas.microsoft.com/office/drawing/2014/main" id="{CAF4C2CC-DF20-4A1B-8AA2-6C55F514E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788" y="5073650"/>
                <a:ext cx="20638" cy="28575"/>
              </a:xfrm>
              <a:custGeom>
                <a:avLst/>
                <a:gdLst>
                  <a:gd name="T0" fmla="*/ 18 w 67"/>
                  <a:gd name="T1" fmla="*/ 0 h 93"/>
                  <a:gd name="T2" fmla="*/ 0 w 67"/>
                  <a:gd name="T3" fmla="*/ 7 h 93"/>
                  <a:gd name="T4" fmla="*/ 5 w 67"/>
                  <a:gd name="T5" fmla="*/ 34 h 93"/>
                  <a:gd name="T6" fmla="*/ 25 w 67"/>
                  <a:gd name="T7" fmla="*/ 60 h 93"/>
                  <a:gd name="T8" fmla="*/ 45 w 67"/>
                  <a:gd name="T9" fmla="*/ 69 h 93"/>
                  <a:gd name="T10" fmla="*/ 54 w 67"/>
                  <a:gd name="T11" fmla="*/ 93 h 93"/>
                  <a:gd name="T12" fmla="*/ 67 w 67"/>
                  <a:gd name="T13" fmla="*/ 90 h 93"/>
                  <a:gd name="T14" fmla="*/ 65 w 67"/>
                  <a:gd name="T15" fmla="*/ 54 h 93"/>
                  <a:gd name="T16" fmla="*/ 18 w 67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93">
                    <a:moveTo>
                      <a:pt x="18" y="0"/>
                    </a:moveTo>
                    <a:lnTo>
                      <a:pt x="0" y="7"/>
                    </a:lnTo>
                    <a:lnTo>
                      <a:pt x="5" y="34"/>
                    </a:lnTo>
                    <a:lnTo>
                      <a:pt x="25" y="60"/>
                    </a:lnTo>
                    <a:lnTo>
                      <a:pt x="45" y="69"/>
                    </a:lnTo>
                    <a:lnTo>
                      <a:pt x="54" y="93"/>
                    </a:lnTo>
                    <a:lnTo>
                      <a:pt x="67" y="90"/>
                    </a:lnTo>
                    <a:lnTo>
                      <a:pt x="65" y="54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4" name="Freeform 267">
                <a:extLst>
                  <a:ext uri="{FF2B5EF4-FFF2-40B4-BE49-F238E27FC236}">
                    <a16:creationId xmlns:a16="http://schemas.microsoft.com/office/drawing/2014/main" id="{D78C4D5E-5ACC-48F1-BAEF-BB7E7E7A9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5125" y="5118100"/>
                <a:ext cx="38100" cy="38100"/>
              </a:xfrm>
              <a:custGeom>
                <a:avLst/>
                <a:gdLst>
                  <a:gd name="T0" fmla="*/ 0 w 121"/>
                  <a:gd name="T1" fmla="*/ 0 h 123"/>
                  <a:gd name="T2" fmla="*/ 27 w 121"/>
                  <a:gd name="T3" fmla="*/ 44 h 123"/>
                  <a:gd name="T4" fmla="*/ 65 w 121"/>
                  <a:gd name="T5" fmla="*/ 91 h 123"/>
                  <a:gd name="T6" fmla="*/ 121 w 121"/>
                  <a:gd name="T7" fmla="*/ 123 h 123"/>
                  <a:gd name="T8" fmla="*/ 76 w 121"/>
                  <a:gd name="T9" fmla="*/ 75 h 123"/>
                  <a:gd name="T10" fmla="*/ 0 w 121"/>
                  <a:gd name="T11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123">
                    <a:moveTo>
                      <a:pt x="0" y="0"/>
                    </a:moveTo>
                    <a:lnTo>
                      <a:pt x="27" y="44"/>
                    </a:lnTo>
                    <a:lnTo>
                      <a:pt x="65" y="91"/>
                    </a:lnTo>
                    <a:lnTo>
                      <a:pt x="121" y="123"/>
                    </a:lnTo>
                    <a:lnTo>
                      <a:pt x="76" y="7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5" name="Freeform 268">
                <a:extLst>
                  <a:ext uri="{FF2B5EF4-FFF2-40B4-BE49-F238E27FC236}">
                    <a16:creationId xmlns:a16="http://schemas.microsoft.com/office/drawing/2014/main" id="{83A940DA-741F-45FE-A460-9ECA328B4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650" y="5075238"/>
                <a:ext cx="42863" cy="38100"/>
              </a:xfrm>
              <a:custGeom>
                <a:avLst/>
                <a:gdLst>
                  <a:gd name="T0" fmla="*/ 80 w 133"/>
                  <a:gd name="T1" fmla="*/ 41 h 120"/>
                  <a:gd name="T2" fmla="*/ 14 w 133"/>
                  <a:gd name="T3" fmla="*/ 0 h 120"/>
                  <a:gd name="T4" fmla="*/ 0 w 133"/>
                  <a:gd name="T5" fmla="*/ 2 h 120"/>
                  <a:gd name="T6" fmla="*/ 10 w 133"/>
                  <a:gd name="T7" fmla="*/ 27 h 120"/>
                  <a:gd name="T8" fmla="*/ 37 w 133"/>
                  <a:gd name="T9" fmla="*/ 63 h 120"/>
                  <a:gd name="T10" fmla="*/ 75 w 133"/>
                  <a:gd name="T11" fmla="*/ 101 h 120"/>
                  <a:gd name="T12" fmla="*/ 71 w 133"/>
                  <a:gd name="T13" fmla="*/ 75 h 120"/>
                  <a:gd name="T14" fmla="*/ 129 w 133"/>
                  <a:gd name="T15" fmla="*/ 120 h 120"/>
                  <a:gd name="T16" fmla="*/ 133 w 133"/>
                  <a:gd name="T17" fmla="*/ 109 h 120"/>
                  <a:gd name="T18" fmla="*/ 106 w 133"/>
                  <a:gd name="T19" fmla="*/ 88 h 120"/>
                  <a:gd name="T20" fmla="*/ 66 w 133"/>
                  <a:gd name="T21" fmla="*/ 52 h 120"/>
                  <a:gd name="T22" fmla="*/ 86 w 133"/>
                  <a:gd name="T23" fmla="*/ 57 h 120"/>
                  <a:gd name="T24" fmla="*/ 80 w 133"/>
                  <a:gd name="T25" fmla="*/ 4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3" h="120">
                    <a:moveTo>
                      <a:pt x="80" y="41"/>
                    </a:moveTo>
                    <a:lnTo>
                      <a:pt x="14" y="0"/>
                    </a:lnTo>
                    <a:lnTo>
                      <a:pt x="0" y="2"/>
                    </a:lnTo>
                    <a:lnTo>
                      <a:pt x="10" y="27"/>
                    </a:lnTo>
                    <a:lnTo>
                      <a:pt x="37" y="63"/>
                    </a:lnTo>
                    <a:lnTo>
                      <a:pt x="75" y="101"/>
                    </a:lnTo>
                    <a:lnTo>
                      <a:pt x="71" y="75"/>
                    </a:lnTo>
                    <a:lnTo>
                      <a:pt x="129" y="120"/>
                    </a:lnTo>
                    <a:lnTo>
                      <a:pt x="133" y="109"/>
                    </a:lnTo>
                    <a:lnTo>
                      <a:pt x="106" y="88"/>
                    </a:lnTo>
                    <a:lnTo>
                      <a:pt x="66" y="52"/>
                    </a:lnTo>
                    <a:lnTo>
                      <a:pt x="86" y="57"/>
                    </a:lnTo>
                    <a:lnTo>
                      <a:pt x="80" y="41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6" name="Freeform 269">
                <a:extLst>
                  <a:ext uri="{FF2B5EF4-FFF2-40B4-BE49-F238E27FC236}">
                    <a16:creationId xmlns:a16="http://schemas.microsoft.com/office/drawing/2014/main" id="{0F4DBA59-9B65-4155-BCDB-2492F03B9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3700" y="5111750"/>
                <a:ext cx="14288" cy="11113"/>
              </a:xfrm>
              <a:custGeom>
                <a:avLst/>
                <a:gdLst>
                  <a:gd name="T0" fmla="*/ 29 w 42"/>
                  <a:gd name="T1" fmla="*/ 33 h 33"/>
                  <a:gd name="T2" fmla="*/ 42 w 42"/>
                  <a:gd name="T3" fmla="*/ 19 h 33"/>
                  <a:gd name="T4" fmla="*/ 0 w 42"/>
                  <a:gd name="T5" fmla="*/ 0 h 33"/>
                  <a:gd name="T6" fmla="*/ 29 w 42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3">
                    <a:moveTo>
                      <a:pt x="29" y="33"/>
                    </a:moveTo>
                    <a:lnTo>
                      <a:pt x="42" y="19"/>
                    </a:lnTo>
                    <a:lnTo>
                      <a:pt x="0" y="0"/>
                    </a:lnTo>
                    <a:lnTo>
                      <a:pt x="29" y="33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7" name="Freeform 270">
                <a:extLst>
                  <a:ext uri="{FF2B5EF4-FFF2-40B4-BE49-F238E27FC236}">
                    <a16:creationId xmlns:a16="http://schemas.microsoft.com/office/drawing/2014/main" id="{39E7CCCF-0787-4DE3-B38F-AEB36ED48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6075" y="5003800"/>
                <a:ext cx="44450" cy="57150"/>
              </a:xfrm>
              <a:custGeom>
                <a:avLst/>
                <a:gdLst>
                  <a:gd name="T0" fmla="*/ 73 w 140"/>
                  <a:gd name="T1" fmla="*/ 135 h 180"/>
                  <a:gd name="T2" fmla="*/ 111 w 140"/>
                  <a:gd name="T3" fmla="*/ 156 h 180"/>
                  <a:gd name="T4" fmla="*/ 131 w 140"/>
                  <a:gd name="T5" fmla="*/ 165 h 180"/>
                  <a:gd name="T6" fmla="*/ 140 w 140"/>
                  <a:gd name="T7" fmla="*/ 180 h 180"/>
                  <a:gd name="T8" fmla="*/ 117 w 140"/>
                  <a:gd name="T9" fmla="*/ 132 h 180"/>
                  <a:gd name="T10" fmla="*/ 92 w 140"/>
                  <a:gd name="T11" fmla="*/ 103 h 180"/>
                  <a:gd name="T12" fmla="*/ 105 w 140"/>
                  <a:gd name="T13" fmla="*/ 83 h 180"/>
                  <a:gd name="T14" fmla="*/ 90 w 140"/>
                  <a:gd name="T15" fmla="*/ 70 h 180"/>
                  <a:gd name="T16" fmla="*/ 43 w 140"/>
                  <a:gd name="T17" fmla="*/ 0 h 180"/>
                  <a:gd name="T18" fmla="*/ 25 w 140"/>
                  <a:gd name="T19" fmla="*/ 0 h 180"/>
                  <a:gd name="T20" fmla="*/ 25 w 140"/>
                  <a:gd name="T21" fmla="*/ 27 h 180"/>
                  <a:gd name="T22" fmla="*/ 0 w 140"/>
                  <a:gd name="T23" fmla="*/ 29 h 180"/>
                  <a:gd name="T24" fmla="*/ 5 w 140"/>
                  <a:gd name="T25" fmla="*/ 64 h 180"/>
                  <a:gd name="T26" fmla="*/ 51 w 140"/>
                  <a:gd name="T27" fmla="*/ 95 h 180"/>
                  <a:gd name="T28" fmla="*/ 61 w 140"/>
                  <a:gd name="T29" fmla="*/ 97 h 180"/>
                  <a:gd name="T30" fmla="*/ 73 w 140"/>
                  <a:gd name="T31" fmla="*/ 13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0" h="180">
                    <a:moveTo>
                      <a:pt x="73" y="135"/>
                    </a:moveTo>
                    <a:lnTo>
                      <a:pt x="111" y="156"/>
                    </a:lnTo>
                    <a:lnTo>
                      <a:pt x="131" y="165"/>
                    </a:lnTo>
                    <a:lnTo>
                      <a:pt x="140" y="180"/>
                    </a:lnTo>
                    <a:lnTo>
                      <a:pt x="117" y="132"/>
                    </a:lnTo>
                    <a:lnTo>
                      <a:pt x="92" y="103"/>
                    </a:lnTo>
                    <a:lnTo>
                      <a:pt x="105" y="83"/>
                    </a:lnTo>
                    <a:lnTo>
                      <a:pt x="90" y="70"/>
                    </a:lnTo>
                    <a:lnTo>
                      <a:pt x="43" y="0"/>
                    </a:lnTo>
                    <a:lnTo>
                      <a:pt x="25" y="0"/>
                    </a:lnTo>
                    <a:lnTo>
                      <a:pt x="25" y="27"/>
                    </a:lnTo>
                    <a:lnTo>
                      <a:pt x="0" y="29"/>
                    </a:lnTo>
                    <a:lnTo>
                      <a:pt x="5" y="64"/>
                    </a:lnTo>
                    <a:lnTo>
                      <a:pt x="51" y="95"/>
                    </a:lnTo>
                    <a:lnTo>
                      <a:pt x="61" y="97"/>
                    </a:lnTo>
                    <a:lnTo>
                      <a:pt x="73" y="135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8" name="Freeform 271">
                <a:extLst>
                  <a:ext uri="{FF2B5EF4-FFF2-40B4-BE49-F238E27FC236}">
                    <a16:creationId xmlns:a16="http://schemas.microsoft.com/office/drawing/2014/main" id="{F340F1C6-10E5-4884-98D1-B85F9B846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8300" y="5057775"/>
                <a:ext cx="19050" cy="17463"/>
              </a:xfrm>
              <a:custGeom>
                <a:avLst/>
                <a:gdLst>
                  <a:gd name="T0" fmla="*/ 47 w 61"/>
                  <a:gd name="T1" fmla="*/ 37 h 55"/>
                  <a:gd name="T2" fmla="*/ 20 w 61"/>
                  <a:gd name="T3" fmla="*/ 0 h 55"/>
                  <a:gd name="T4" fmla="*/ 0 w 61"/>
                  <a:gd name="T5" fmla="*/ 9 h 55"/>
                  <a:gd name="T6" fmla="*/ 9 w 61"/>
                  <a:gd name="T7" fmla="*/ 26 h 55"/>
                  <a:gd name="T8" fmla="*/ 61 w 61"/>
                  <a:gd name="T9" fmla="*/ 55 h 55"/>
                  <a:gd name="T10" fmla="*/ 47 w 61"/>
                  <a:gd name="T11" fmla="*/ 3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55">
                    <a:moveTo>
                      <a:pt x="47" y="37"/>
                    </a:moveTo>
                    <a:lnTo>
                      <a:pt x="20" y="0"/>
                    </a:lnTo>
                    <a:lnTo>
                      <a:pt x="0" y="9"/>
                    </a:lnTo>
                    <a:lnTo>
                      <a:pt x="9" y="26"/>
                    </a:lnTo>
                    <a:lnTo>
                      <a:pt x="61" y="55"/>
                    </a:lnTo>
                    <a:lnTo>
                      <a:pt x="47" y="37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9" name="Freeform 272">
                <a:extLst>
                  <a:ext uri="{FF2B5EF4-FFF2-40B4-BE49-F238E27FC236}">
                    <a16:creationId xmlns:a16="http://schemas.microsoft.com/office/drawing/2014/main" id="{A259EC93-8BBB-4EA5-9845-C7F3FCBFA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825" y="5237163"/>
                <a:ext cx="23813" cy="9525"/>
              </a:xfrm>
              <a:custGeom>
                <a:avLst/>
                <a:gdLst>
                  <a:gd name="T0" fmla="*/ 0 w 78"/>
                  <a:gd name="T1" fmla="*/ 1 h 31"/>
                  <a:gd name="T2" fmla="*/ 47 w 78"/>
                  <a:gd name="T3" fmla="*/ 27 h 31"/>
                  <a:gd name="T4" fmla="*/ 78 w 78"/>
                  <a:gd name="T5" fmla="*/ 31 h 31"/>
                  <a:gd name="T6" fmla="*/ 28 w 78"/>
                  <a:gd name="T7" fmla="*/ 0 h 31"/>
                  <a:gd name="T8" fmla="*/ 0 w 78"/>
                  <a:gd name="T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1">
                    <a:moveTo>
                      <a:pt x="0" y="1"/>
                    </a:moveTo>
                    <a:lnTo>
                      <a:pt x="47" y="27"/>
                    </a:lnTo>
                    <a:lnTo>
                      <a:pt x="78" y="31"/>
                    </a:lnTo>
                    <a:lnTo>
                      <a:pt x="28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0" name="Freeform 273">
                <a:extLst>
                  <a:ext uri="{FF2B5EF4-FFF2-40B4-BE49-F238E27FC236}">
                    <a16:creationId xmlns:a16="http://schemas.microsoft.com/office/drawing/2014/main" id="{22904D07-73BA-41C4-BEEE-40A3D8D5A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988" y="5241925"/>
                <a:ext cx="36513" cy="14288"/>
              </a:xfrm>
              <a:custGeom>
                <a:avLst/>
                <a:gdLst>
                  <a:gd name="T0" fmla="*/ 50 w 116"/>
                  <a:gd name="T1" fmla="*/ 42 h 46"/>
                  <a:gd name="T2" fmla="*/ 105 w 116"/>
                  <a:gd name="T3" fmla="*/ 46 h 46"/>
                  <a:gd name="T4" fmla="*/ 116 w 116"/>
                  <a:gd name="T5" fmla="*/ 26 h 46"/>
                  <a:gd name="T6" fmla="*/ 63 w 116"/>
                  <a:gd name="T7" fmla="*/ 0 h 46"/>
                  <a:gd name="T8" fmla="*/ 0 w 116"/>
                  <a:gd name="T9" fmla="*/ 1 h 46"/>
                  <a:gd name="T10" fmla="*/ 1 w 116"/>
                  <a:gd name="T11" fmla="*/ 16 h 46"/>
                  <a:gd name="T12" fmla="*/ 12 w 116"/>
                  <a:gd name="T13" fmla="*/ 31 h 46"/>
                  <a:gd name="T14" fmla="*/ 50 w 116"/>
                  <a:gd name="T15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46">
                    <a:moveTo>
                      <a:pt x="50" y="42"/>
                    </a:moveTo>
                    <a:lnTo>
                      <a:pt x="105" y="46"/>
                    </a:lnTo>
                    <a:lnTo>
                      <a:pt x="116" y="26"/>
                    </a:lnTo>
                    <a:lnTo>
                      <a:pt x="63" y="0"/>
                    </a:lnTo>
                    <a:lnTo>
                      <a:pt x="0" y="1"/>
                    </a:lnTo>
                    <a:lnTo>
                      <a:pt x="1" y="16"/>
                    </a:lnTo>
                    <a:lnTo>
                      <a:pt x="12" y="31"/>
                    </a:lnTo>
                    <a:lnTo>
                      <a:pt x="50" y="42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1" name="Freeform 274">
                <a:extLst>
                  <a:ext uri="{FF2B5EF4-FFF2-40B4-BE49-F238E27FC236}">
                    <a16:creationId xmlns:a16="http://schemas.microsoft.com/office/drawing/2014/main" id="{5153E48B-E0AB-4206-BD4C-D88E4CCA2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0225" y="5260975"/>
                <a:ext cx="60325" cy="15875"/>
              </a:xfrm>
              <a:custGeom>
                <a:avLst/>
                <a:gdLst>
                  <a:gd name="T0" fmla="*/ 194 w 194"/>
                  <a:gd name="T1" fmla="*/ 47 h 47"/>
                  <a:gd name="T2" fmla="*/ 194 w 194"/>
                  <a:gd name="T3" fmla="*/ 33 h 47"/>
                  <a:gd name="T4" fmla="*/ 94 w 194"/>
                  <a:gd name="T5" fmla="*/ 21 h 47"/>
                  <a:gd name="T6" fmla="*/ 0 w 194"/>
                  <a:gd name="T7" fmla="*/ 0 h 47"/>
                  <a:gd name="T8" fmla="*/ 9 w 194"/>
                  <a:gd name="T9" fmla="*/ 23 h 47"/>
                  <a:gd name="T10" fmla="*/ 96 w 194"/>
                  <a:gd name="T11" fmla="*/ 44 h 47"/>
                  <a:gd name="T12" fmla="*/ 194 w 194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" h="47">
                    <a:moveTo>
                      <a:pt x="194" y="47"/>
                    </a:moveTo>
                    <a:lnTo>
                      <a:pt x="194" y="33"/>
                    </a:lnTo>
                    <a:lnTo>
                      <a:pt x="94" y="21"/>
                    </a:lnTo>
                    <a:lnTo>
                      <a:pt x="0" y="0"/>
                    </a:lnTo>
                    <a:lnTo>
                      <a:pt x="9" y="23"/>
                    </a:lnTo>
                    <a:lnTo>
                      <a:pt x="96" y="44"/>
                    </a:lnTo>
                    <a:lnTo>
                      <a:pt x="194" y="47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2" name="Freeform 275">
                <a:extLst>
                  <a:ext uri="{FF2B5EF4-FFF2-40B4-BE49-F238E27FC236}">
                    <a16:creationId xmlns:a16="http://schemas.microsoft.com/office/drawing/2014/main" id="{AD99B7D2-732D-4550-A676-D6E162802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650" y="5281613"/>
                <a:ext cx="12700" cy="12700"/>
              </a:xfrm>
              <a:custGeom>
                <a:avLst/>
                <a:gdLst>
                  <a:gd name="T0" fmla="*/ 0 w 43"/>
                  <a:gd name="T1" fmla="*/ 9 h 41"/>
                  <a:gd name="T2" fmla="*/ 7 w 43"/>
                  <a:gd name="T3" fmla="*/ 27 h 41"/>
                  <a:gd name="T4" fmla="*/ 9 w 43"/>
                  <a:gd name="T5" fmla="*/ 41 h 41"/>
                  <a:gd name="T6" fmla="*/ 43 w 43"/>
                  <a:gd name="T7" fmla="*/ 6 h 41"/>
                  <a:gd name="T8" fmla="*/ 27 w 43"/>
                  <a:gd name="T9" fmla="*/ 0 h 41"/>
                  <a:gd name="T10" fmla="*/ 0 w 43"/>
                  <a:gd name="T11" fmla="*/ 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1">
                    <a:moveTo>
                      <a:pt x="0" y="9"/>
                    </a:moveTo>
                    <a:lnTo>
                      <a:pt x="7" y="27"/>
                    </a:lnTo>
                    <a:lnTo>
                      <a:pt x="9" y="41"/>
                    </a:lnTo>
                    <a:lnTo>
                      <a:pt x="43" y="6"/>
                    </a:lnTo>
                    <a:lnTo>
                      <a:pt x="27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3" name="Freeform 276">
                <a:extLst>
                  <a:ext uri="{FF2B5EF4-FFF2-40B4-BE49-F238E27FC236}">
                    <a16:creationId xmlns:a16="http://schemas.microsoft.com/office/drawing/2014/main" id="{747FB90E-38C5-41FD-BA47-BFA5070F9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100" y="5299075"/>
                <a:ext cx="63500" cy="19050"/>
              </a:xfrm>
              <a:custGeom>
                <a:avLst/>
                <a:gdLst>
                  <a:gd name="T0" fmla="*/ 93 w 200"/>
                  <a:gd name="T1" fmla="*/ 32 h 61"/>
                  <a:gd name="T2" fmla="*/ 38 w 200"/>
                  <a:gd name="T3" fmla="*/ 0 h 61"/>
                  <a:gd name="T4" fmla="*/ 0 w 200"/>
                  <a:gd name="T5" fmla="*/ 7 h 61"/>
                  <a:gd name="T6" fmla="*/ 98 w 200"/>
                  <a:gd name="T7" fmla="*/ 61 h 61"/>
                  <a:gd name="T8" fmla="*/ 136 w 200"/>
                  <a:gd name="T9" fmla="*/ 41 h 61"/>
                  <a:gd name="T10" fmla="*/ 200 w 200"/>
                  <a:gd name="T11" fmla="*/ 45 h 61"/>
                  <a:gd name="T12" fmla="*/ 136 w 200"/>
                  <a:gd name="T13" fmla="*/ 23 h 61"/>
                  <a:gd name="T14" fmla="*/ 93 w 200"/>
                  <a:gd name="T15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" h="61">
                    <a:moveTo>
                      <a:pt x="93" y="32"/>
                    </a:moveTo>
                    <a:lnTo>
                      <a:pt x="38" y="0"/>
                    </a:lnTo>
                    <a:lnTo>
                      <a:pt x="0" y="7"/>
                    </a:lnTo>
                    <a:lnTo>
                      <a:pt x="98" y="61"/>
                    </a:lnTo>
                    <a:lnTo>
                      <a:pt x="136" y="41"/>
                    </a:lnTo>
                    <a:lnTo>
                      <a:pt x="200" y="45"/>
                    </a:lnTo>
                    <a:lnTo>
                      <a:pt x="136" y="23"/>
                    </a:lnTo>
                    <a:lnTo>
                      <a:pt x="93" y="32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4" name="Freeform 277">
                <a:extLst>
                  <a:ext uri="{FF2B5EF4-FFF2-40B4-BE49-F238E27FC236}">
                    <a16:creationId xmlns:a16="http://schemas.microsoft.com/office/drawing/2014/main" id="{A1312856-B7C4-47E7-B724-BEE39E11C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1000" y="5113338"/>
                <a:ext cx="30163" cy="28575"/>
              </a:xfrm>
              <a:custGeom>
                <a:avLst/>
                <a:gdLst>
                  <a:gd name="T0" fmla="*/ 0 w 94"/>
                  <a:gd name="T1" fmla="*/ 0 h 92"/>
                  <a:gd name="T2" fmla="*/ 94 w 94"/>
                  <a:gd name="T3" fmla="*/ 92 h 92"/>
                  <a:gd name="T4" fmla="*/ 88 w 94"/>
                  <a:gd name="T5" fmla="*/ 63 h 92"/>
                  <a:gd name="T6" fmla="*/ 0 w 94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92">
                    <a:moveTo>
                      <a:pt x="0" y="0"/>
                    </a:moveTo>
                    <a:lnTo>
                      <a:pt x="94" y="92"/>
                    </a:lnTo>
                    <a:lnTo>
                      <a:pt x="88" y="6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5" name="Freeform 278">
                <a:extLst>
                  <a:ext uri="{FF2B5EF4-FFF2-40B4-BE49-F238E27FC236}">
                    <a16:creationId xmlns:a16="http://schemas.microsoft.com/office/drawing/2014/main" id="{0DE030CE-D4EA-4337-8CA1-BC16BAC26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7538" y="5319713"/>
                <a:ext cx="38100" cy="19050"/>
              </a:xfrm>
              <a:custGeom>
                <a:avLst/>
                <a:gdLst>
                  <a:gd name="T0" fmla="*/ 13 w 122"/>
                  <a:gd name="T1" fmla="*/ 0 h 59"/>
                  <a:gd name="T2" fmla="*/ 0 w 122"/>
                  <a:gd name="T3" fmla="*/ 6 h 59"/>
                  <a:gd name="T4" fmla="*/ 40 w 122"/>
                  <a:gd name="T5" fmla="*/ 40 h 59"/>
                  <a:gd name="T6" fmla="*/ 118 w 122"/>
                  <a:gd name="T7" fmla="*/ 59 h 59"/>
                  <a:gd name="T8" fmla="*/ 122 w 122"/>
                  <a:gd name="T9" fmla="*/ 41 h 59"/>
                  <a:gd name="T10" fmla="*/ 53 w 122"/>
                  <a:gd name="T11" fmla="*/ 22 h 59"/>
                  <a:gd name="T12" fmla="*/ 13 w 122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59">
                    <a:moveTo>
                      <a:pt x="13" y="0"/>
                    </a:moveTo>
                    <a:lnTo>
                      <a:pt x="0" y="6"/>
                    </a:lnTo>
                    <a:lnTo>
                      <a:pt x="40" y="40"/>
                    </a:lnTo>
                    <a:lnTo>
                      <a:pt x="118" y="59"/>
                    </a:lnTo>
                    <a:lnTo>
                      <a:pt x="122" y="41"/>
                    </a:lnTo>
                    <a:lnTo>
                      <a:pt x="53" y="22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6" name="Freeform 279">
                <a:extLst>
                  <a:ext uri="{FF2B5EF4-FFF2-40B4-BE49-F238E27FC236}">
                    <a16:creationId xmlns:a16="http://schemas.microsoft.com/office/drawing/2014/main" id="{26605425-A940-484F-AFD0-95ACE885F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6263" y="5322888"/>
                <a:ext cx="11113" cy="4763"/>
              </a:xfrm>
              <a:custGeom>
                <a:avLst/>
                <a:gdLst>
                  <a:gd name="T0" fmla="*/ 15 w 33"/>
                  <a:gd name="T1" fmla="*/ 17 h 17"/>
                  <a:gd name="T2" fmla="*/ 33 w 33"/>
                  <a:gd name="T3" fmla="*/ 4 h 17"/>
                  <a:gd name="T4" fmla="*/ 0 w 33"/>
                  <a:gd name="T5" fmla="*/ 0 h 17"/>
                  <a:gd name="T6" fmla="*/ 15 w 33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7">
                    <a:moveTo>
                      <a:pt x="15" y="17"/>
                    </a:moveTo>
                    <a:lnTo>
                      <a:pt x="33" y="4"/>
                    </a:lnTo>
                    <a:lnTo>
                      <a:pt x="0" y="0"/>
                    </a:lnTo>
                    <a:lnTo>
                      <a:pt x="15" y="17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7" name="Freeform 280">
                <a:extLst>
                  <a:ext uri="{FF2B5EF4-FFF2-40B4-BE49-F238E27FC236}">
                    <a16:creationId xmlns:a16="http://schemas.microsoft.com/office/drawing/2014/main" id="{7ECCED43-F12F-4310-8B99-A2EE241A8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175" y="4811713"/>
                <a:ext cx="555625" cy="474663"/>
              </a:xfrm>
              <a:custGeom>
                <a:avLst/>
                <a:gdLst>
                  <a:gd name="T0" fmla="*/ 1700 w 1753"/>
                  <a:gd name="T1" fmla="*/ 524 h 1495"/>
                  <a:gd name="T2" fmla="*/ 1653 w 1753"/>
                  <a:gd name="T3" fmla="*/ 428 h 1495"/>
                  <a:gd name="T4" fmla="*/ 1608 w 1753"/>
                  <a:gd name="T5" fmla="*/ 276 h 1495"/>
                  <a:gd name="T6" fmla="*/ 1299 w 1753"/>
                  <a:gd name="T7" fmla="*/ 312 h 1495"/>
                  <a:gd name="T8" fmla="*/ 1049 w 1753"/>
                  <a:gd name="T9" fmla="*/ 62 h 1495"/>
                  <a:gd name="T10" fmla="*/ 897 w 1753"/>
                  <a:gd name="T11" fmla="*/ 0 h 1495"/>
                  <a:gd name="T12" fmla="*/ 807 w 1753"/>
                  <a:gd name="T13" fmla="*/ 78 h 1495"/>
                  <a:gd name="T14" fmla="*/ 719 w 1753"/>
                  <a:gd name="T15" fmla="*/ 137 h 1495"/>
                  <a:gd name="T16" fmla="*/ 662 w 1753"/>
                  <a:gd name="T17" fmla="*/ 265 h 1495"/>
                  <a:gd name="T18" fmla="*/ 556 w 1753"/>
                  <a:gd name="T19" fmla="*/ 355 h 1495"/>
                  <a:gd name="T20" fmla="*/ 571 w 1753"/>
                  <a:gd name="T21" fmla="*/ 461 h 1495"/>
                  <a:gd name="T22" fmla="*/ 495 w 1753"/>
                  <a:gd name="T23" fmla="*/ 466 h 1495"/>
                  <a:gd name="T24" fmla="*/ 330 w 1753"/>
                  <a:gd name="T25" fmla="*/ 414 h 1495"/>
                  <a:gd name="T26" fmla="*/ 144 w 1753"/>
                  <a:gd name="T27" fmla="*/ 482 h 1495"/>
                  <a:gd name="T28" fmla="*/ 39 w 1753"/>
                  <a:gd name="T29" fmla="*/ 452 h 1495"/>
                  <a:gd name="T30" fmla="*/ 0 w 1753"/>
                  <a:gd name="T31" fmla="*/ 506 h 1495"/>
                  <a:gd name="T32" fmla="*/ 25 w 1753"/>
                  <a:gd name="T33" fmla="*/ 618 h 1495"/>
                  <a:gd name="T34" fmla="*/ 78 w 1753"/>
                  <a:gd name="T35" fmla="*/ 685 h 1495"/>
                  <a:gd name="T36" fmla="*/ 133 w 1753"/>
                  <a:gd name="T37" fmla="*/ 773 h 1495"/>
                  <a:gd name="T38" fmla="*/ 155 w 1753"/>
                  <a:gd name="T39" fmla="*/ 711 h 1495"/>
                  <a:gd name="T40" fmla="*/ 172 w 1753"/>
                  <a:gd name="T41" fmla="*/ 697 h 1495"/>
                  <a:gd name="T42" fmla="*/ 194 w 1753"/>
                  <a:gd name="T43" fmla="*/ 617 h 1495"/>
                  <a:gd name="T44" fmla="*/ 257 w 1753"/>
                  <a:gd name="T45" fmla="*/ 530 h 1495"/>
                  <a:gd name="T46" fmla="*/ 335 w 1753"/>
                  <a:gd name="T47" fmla="*/ 579 h 1495"/>
                  <a:gd name="T48" fmla="*/ 432 w 1753"/>
                  <a:gd name="T49" fmla="*/ 727 h 1495"/>
                  <a:gd name="T50" fmla="*/ 467 w 1753"/>
                  <a:gd name="T51" fmla="*/ 870 h 1495"/>
                  <a:gd name="T52" fmla="*/ 571 w 1753"/>
                  <a:gd name="T53" fmla="*/ 976 h 1495"/>
                  <a:gd name="T54" fmla="*/ 594 w 1753"/>
                  <a:gd name="T55" fmla="*/ 1012 h 1495"/>
                  <a:gd name="T56" fmla="*/ 511 w 1753"/>
                  <a:gd name="T57" fmla="*/ 952 h 1495"/>
                  <a:gd name="T58" fmla="*/ 531 w 1753"/>
                  <a:gd name="T59" fmla="*/ 989 h 1495"/>
                  <a:gd name="T60" fmla="*/ 481 w 1753"/>
                  <a:gd name="T61" fmla="*/ 989 h 1495"/>
                  <a:gd name="T62" fmla="*/ 620 w 1753"/>
                  <a:gd name="T63" fmla="*/ 1178 h 1495"/>
                  <a:gd name="T64" fmla="*/ 700 w 1753"/>
                  <a:gd name="T65" fmla="*/ 1266 h 1495"/>
                  <a:gd name="T66" fmla="*/ 818 w 1753"/>
                  <a:gd name="T67" fmla="*/ 1323 h 1495"/>
                  <a:gd name="T68" fmla="*/ 943 w 1753"/>
                  <a:gd name="T69" fmla="*/ 1316 h 1495"/>
                  <a:gd name="T70" fmla="*/ 1034 w 1753"/>
                  <a:gd name="T71" fmla="*/ 1410 h 1495"/>
                  <a:gd name="T72" fmla="*/ 1187 w 1753"/>
                  <a:gd name="T73" fmla="*/ 1495 h 1495"/>
                  <a:gd name="T74" fmla="*/ 1245 w 1753"/>
                  <a:gd name="T75" fmla="*/ 1474 h 1495"/>
                  <a:gd name="T76" fmla="*/ 1144 w 1753"/>
                  <a:gd name="T77" fmla="*/ 1329 h 1495"/>
                  <a:gd name="T78" fmla="*/ 1067 w 1753"/>
                  <a:gd name="T79" fmla="*/ 1243 h 1495"/>
                  <a:gd name="T80" fmla="*/ 855 w 1753"/>
                  <a:gd name="T81" fmla="*/ 1009 h 1495"/>
                  <a:gd name="T82" fmla="*/ 824 w 1753"/>
                  <a:gd name="T83" fmla="*/ 900 h 1495"/>
                  <a:gd name="T84" fmla="*/ 691 w 1753"/>
                  <a:gd name="T85" fmla="*/ 579 h 1495"/>
                  <a:gd name="T86" fmla="*/ 775 w 1753"/>
                  <a:gd name="T87" fmla="*/ 648 h 1495"/>
                  <a:gd name="T88" fmla="*/ 862 w 1753"/>
                  <a:gd name="T89" fmla="*/ 674 h 1495"/>
                  <a:gd name="T90" fmla="*/ 934 w 1753"/>
                  <a:gd name="T91" fmla="*/ 590 h 1495"/>
                  <a:gd name="T92" fmla="*/ 1164 w 1753"/>
                  <a:gd name="T93" fmla="*/ 591 h 1495"/>
                  <a:gd name="T94" fmla="*/ 1368 w 1753"/>
                  <a:gd name="T95" fmla="*/ 594 h 1495"/>
                  <a:gd name="T96" fmla="*/ 1572 w 1753"/>
                  <a:gd name="T97" fmla="*/ 714 h 1495"/>
                  <a:gd name="T98" fmla="*/ 1682 w 1753"/>
                  <a:gd name="T99" fmla="*/ 690 h 1495"/>
                  <a:gd name="T100" fmla="*/ 1753 w 1753"/>
                  <a:gd name="T101" fmla="*/ 560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53" h="1495">
                    <a:moveTo>
                      <a:pt x="1743" y="524"/>
                    </a:moveTo>
                    <a:lnTo>
                      <a:pt x="1700" y="524"/>
                    </a:lnTo>
                    <a:lnTo>
                      <a:pt x="1643" y="511"/>
                    </a:lnTo>
                    <a:lnTo>
                      <a:pt x="1653" y="428"/>
                    </a:lnTo>
                    <a:lnTo>
                      <a:pt x="1616" y="399"/>
                    </a:lnTo>
                    <a:lnTo>
                      <a:pt x="1608" y="276"/>
                    </a:lnTo>
                    <a:lnTo>
                      <a:pt x="1468" y="287"/>
                    </a:lnTo>
                    <a:lnTo>
                      <a:pt x="1299" y="312"/>
                    </a:lnTo>
                    <a:lnTo>
                      <a:pt x="1120" y="137"/>
                    </a:lnTo>
                    <a:lnTo>
                      <a:pt x="1049" y="62"/>
                    </a:lnTo>
                    <a:lnTo>
                      <a:pt x="962" y="32"/>
                    </a:lnTo>
                    <a:lnTo>
                      <a:pt x="897" y="0"/>
                    </a:lnTo>
                    <a:lnTo>
                      <a:pt x="833" y="8"/>
                    </a:lnTo>
                    <a:lnTo>
                      <a:pt x="807" y="78"/>
                    </a:lnTo>
                    <a:lnTo>
                      <a:pt x="745" y="66"/>
                    </a:lnTo>
                    <a:lnTo>
                      <a:pt x="719" y="137"/>
                    </a:lnTo>
                    <a:lnTo>
                      <a:pt x="621" y="155"/>
                    </a:lnTo>
                    <a:lnTo>
                      <a:pt x="662" y="265"/>
                    </a:lnTo>
                    <a:lnTo>
                      <a:pt x="610" y="336"/>
                    </a:lnTo>
                    <a:lnTo>
                      <a:pt x="556" y="355"/>
                    </a:lnTo>
                    <a:lnTo>
                      <a:pt x="553" y="425"/>
                    </a:lnTo>
                    <a:lnTo>
                      <a:pt x="571" y="461"/>
                    </a:lnTo>
                    <a:lnTo>
                      <a:pt x="549" y="483"/>
                    </a:lnTo>
                    <a:lnTo>
                      <a:pt x="495" y="466"/>
                    </a:lnTo>
                    <a:lnTo>
                      <a:pt x="397" y="462"/>
                    </a:lnTo>
                    <a:lnTo>
                      <a:pt x="330" y="414"/>
                    </a:lnTo>
                    <a:lnTo>
                      <a:pt x="296" y="472"/>
                    </a:lnTo>
                    <a:lnTo>
                      <a:pt x="144" y="482"/>
                    </a:lnTo>
                    <a:lnTo>
                      <a:pt x="95" y="461"/>
                    </a:lnTo>
                    <a:lnTo>
                      <a:pt x="39" y="452"/>
                    </a:lnTo>
                    <a:lnTo>
                      <a:pt x="0" y="472"/>
                    </a:lnTo>
                    <a:lnTo>
                      <a:pt x="0" y="506"/>
                    </a:lnTo>
                    <a:lnTo>
                      <a:pt x="34" y="559"/>
                    </a:lnTo>
                    <a:lnTo>
                      <a:pt x="25" y="618"/>
                    </a:lnTo>
                    <a:lnTo>
                      <a:pt x="42" y="658"/>
                    </a:lnTo>
                    <a:lnTo>
                      <a:pt x="78" y="685"/>
                    </a:lnTo>
                    <a:lnTo>
                      <a:pt x="90" y="747"/>
                    </a:lnTo>
                    <a:lnTo>
                      <a:pt x="133" y="773"/>
                    </a:lnTo>
                    <a:lnTo>
                      <a:pt x="136" y="757"/>
                    </a:lnTo>
                    <a:lnTo>
                      <a:pt x="155" y="711"/>
                    </a:lnTo>
                    <a:lnTo>
                      <a:pt x="165" y="681"/>
                    </a:lnTo>
                    <a:lnTo>
                      <a:pt x="172" y="697"/>
                    </a:lnTo>
                    <a:lnTo>
                      <a:pt x="202" y="657"/>
                    </a:lnTo>
                    <a:lnTo>
                      <a:pt x="194" y="617"/>
                    </a:lnTo>
                    <a:lnTo>
                      <a:pt x="211" y="540"/>
                    </a:lnTo>
                    <a:lnTo>
                      <a:pt x="257" y="530"/>
                    </a:lnTo>
                    <a:lnTo>
                      <a:pt x="283" y="560"/>
                    </a:lnTo>
                    <a:lnTo>
                      <a:pt x="335" y="579"/>
                    </a:lnTo>
                    <a:lnTo>
                      <a:pt x="408" y="672"/>
                    </a:lnTo>
                    <a:lnTo>
                      <a:pt x="432" y="727"/>
                    </a:lnTo>
                    <a:lnTo>
                      <a:pt x="446" y="828"/>
                    </a:lnTo>
                    <a:lnTo>
                      <a:pt x="467" y="870"/>
                    </a:lnTo>
                    <a:lnTo>
                      <a:pt x="504" y="917"/>
                    </a:lnTo>
                    <a:lnTo>
                      <a:pt x="571" y="976"/>
                    </a:lnTo>
                    <a:lnTo>
                      <a:pt x="601" y="981"/>
                    </a:lnTo>
                    <a:lnTo>
                      <a:pt x="594" y="1012"/>
                    </a:lnTo>
                    <a:lnTo>
                      <a:pt x="561" y="979"/>
                    </a:lnTo>
                    <a:lnTo>
                      <a:pt x="511" y="952"/>
                    </a:lnTo>
                    <a:lnTo>
                      <a:pt x="511" y="966"/>
                    </a:lnTo>
                    <a:lnTo>
                      <a:pt x="531" y="989"/>
                    </a:lnTo>
                    <a:lnTo>
                      <a:pt x="511" y="993"/>
                    </a:lnTo>
                    <a:lnTo>
                      <a:pt x="481" y="989"/>
                    </a:lnTo>
                    <a:lnTo>
                      <a:pt x="482" y="1003"/>
                    </a:lnTo>
                    <a:lnTo>
                      <a:pt x="620" y="1178"/>
                    </a:lnTo>
                    <a:lnTo>
                      <a:pt x="707" y="1243"/>
                    </a:lnTo>
                    <a:lnTo>
                      <a:pt x="700" y="1266"/>
                    </a:lnTo>
                    <a:lnTo>
                      <a:pt x="736" y="1320"/>
                    </a:lnTo>
                    <a:lnTo>
                      <a:pt x="818" y="1323"/>
                    </a:lnTo>
                    <a:lnTo>
                      <a:pt x="861" y="1303"/>
                    </a:lnTo>
                    <a:lnTo>
                      <a:pt x="943" y="1316"/>
                    </a:lnTo>
                    <a:lnTo>
                      <a:pt x="1012" y="1365"/>
                    </a:lnTo>
                    <a:lnTo>
                      <a:pt x="1034" y="1410"/>
                    </a:lnTo>
                    <a:lnTo>
                      <a:pt x="1147" y="1489"/>
                    </a:lnTo>
                    <a:lnTo>
                      <a:pt x="1187" y="1495"/>
                    </a:lnTo>
                    <a:lnTo>
                      <a:pt x="1232" y="1488"/>
                    </a:lnTo>
                    <a:lnTo>
                      <a:pt x="1245" y="1474"/>
                    </a:lnTo>
                    <a:lnTo>
                      <a:pt x="1242" y="1414"/>
                    </a:lnTo>
                    <a:lnTo>
                      <a:pt x="1144" y="1329"/>
                    </a:lnTo>
                    <a:lnTo>
                      <a:pt x="1120" y="1279"/>
                    </a:lnTo>
                    <a:lnTo>
                      <a:pt x="1067" y="1243"/>
                    </a:lnTo>
                    <a:lnTo>
                      <a:pt x="1015" y="1147"/>
                    </a:lnTo>
                    <a:lnTo>
                      <a:pt x="855" y="1009"/>
                    </a:lnTo>
                    <a:lnTo>
                      <a:pt x="857" y="907"/>
                    </a:lnTo>
                    <a:lnTo>
                      <a:pt x="824" y="900"/>
                    </a:lnTo>
                    <a:lnTo>
                      <a:pt x="686" y="719"/>
                    </a:lnTo>
                    <a:lnTo>
                      <a:pt x="691" y="579"/>
                    </a:lnTo>
                    <a:lnTo>
                      <a:pt x="740" y="569"/>
                    </a:lnTo>
                    <a:lnTo>
                      <a:pt x="775" y="648"/>
                    </a:lnTo>
                    <a:lnTo>
                      <a:pt x="798" y="672"/>
                    </a:lnTo>
                    <a:lnTo>
                      <a:pt x="862" y="674"/>
                    </a:lnTo>
                    <a:lnTo>
                      <a:pt x="891" y="614"/>
                    </a:lnTo>
                    <a:lnTo>
                      <a:pt x="934" y="590"/>
                    </a:lnTo>
                    <a:lnTo>
                      <a:pt x="1031" y="589"/>
                    </a:lnTo>
                    <a:lnTo>
                      <a:pt x="1164" y="591"/>
                    </a:lnTo>
                    <a:lnTo>
                      <a:pt x="1222" y="637"/>
                    </a:lnTo>
                    <a:lnTo>
                      <a:pt x="1368" y="594"/>
                    </a:lnTo>
                    <a:lnTo>
                      <a:pt x="1538" y="665"/>
                    </a:lnTo>
                    <a:lnTo>
                      <a:pt x="1572" y="714"/>
                    </a:lnTo>
                    <a:lnTo>
                      <a:pt x="1622" y="753"/>
                    </a:lnTo>
                    <a:lnTo>
                      <a:pt x="1682" y="690"/>
                    </a:lnTo>
                    <a:lnTo>
                      <a:pt x="1684" y="600"/>
                    </a:lnTo>
                    <a:lnTo>
                      <a:pt x="1753" y="560"/>
                    </a:lnTo>
                    <a:lnTo>
                      <a:pt x="1743" y="524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8" name="Freeform 281">
                <a:extLst>
                  <a:ext uri="{FF2B5EF4-FFF2-40B4-BE49-F238E27FC236}">
                    <a16:creationId xmlns:a16="http://schemas.microsoft.com/office/drawing/2014/main" id="{E1868C9B-081B-4CEF-B760-2372A2570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7375" y="5287963"/>
                <a:ext cx="153988" cy="88900"/>
              </a:xfrm>
              <a:custGeom>
                <a:avLst/>
                <a:gdLst>
                  <a:gd name="T0" fmla="*/ 458 w 483"/>
                  <a:gd name="T1" fmla="*/ 172 h 282"/>
                  <a:gd name="T2" fmla="*/ 411 w 483"/>
                  <a:gd name="T3" fmla="*/ 98 h 282"/>
                  <a:gd name="T4" fmla="*/ 331 w 483"/>
                  <a:gd name="T5" fmla="*/ 79 h 282"/>
                  <a:gd name="T6" fmla="*/ 277 w 483"/>
                  <a:gd name="T7" fmla="*/ 0 h 282"/>
                  <a:gd name="T8" fmla="*/ 230 w 483"/>
                  <a:gd name="T9" fmla="*/ 5 h 282"/>
                  <a:gd name="T10" fmla="*/ 192 w 483"/>
                  <a:gd name="T11" fmla="*/ 30 h 282"/>
                  <a:gd name="T12" fmla="*/ 199 w 483"/>
                  <a:gd name="T13" fmla="*/ 60 h 282"/>
                  <a:gd name="T14" fmla="*/ 183 w 483"/>
                  <a:gd name="T15" fmla="*/ 48 h 282"/>
                  <a:gd name="T16" fmla="*/ 125 w 483"/>
                  <a:gd name="T17" fmla="*/ 35 h 282"/>
                  <a:gd name="T18" fmla="*/ 85 w 483"/>
                  <a:gd name="T19" fmla="*/ 22 h 282"/>
                  <a:gd name="T20" fmla="*/ 0 w 483"/>
                  <a:gd name="T21" fmla="*/ 11 h 282"/>
                  <a:gd name="T22" fmla="*/ 25 w 483"/>
                  <a:gd name="T23" fmla="*/ 47 h 282"/>
                  <a:gd name="T24" fmla="*/ 83 w 483"/>
                  <a:gd name="T25" fmla="*/ 61 h 282"/>
                  <a:gd name="T26" fmla="*/ 121 w 483"/>
                  <a:gd name="T27" fmla="*/ 68 h 282"/>
                  <a:gd name="T28" fmla="*/ 194 w 483"/>
                  <a:gd name="T29" fmla="*/ 103 h 282"/>
                  <a:gd name="T30" fmla="*/ 242 w 483"/>
                  <a:gd name="T31" fmla="*/ 136 h 282"/>
                  <a:gd name="T32" fmla="*/ 225 w 483"/>
                  <a:gd name="T33" fmla="*/ 96 h 282"/>
                  <a:gd name="T34" fmla="*/ 270 w 483"/>
                  <a:gd name="T35" fmla="*/ 118 h 282"/>
                  <a:gd name="T36" fmla="*/ 313 w 483"/>
                  <a:gd name="T37" fmla="*/ 168 h 282"/>
                  <a:gd name="T38" fmla="*/ 398 w 483"/>
                  <a:gd name="T39" fmla="*/ 219 h 282"/>
                  <a:gd name="T40" fmla="*/ 398 w 483"/>
                  <a:gd name="T41" fmla="*/ 219 h 282"/>
                  <a:gd name="T42" fmla="*/ 405 w 483"/>
                  <a:gd name="T43" fmla="*/ 224 h 282"/>
                  <a:gd name="T44" fmla="*/ 413 w 483"/>
                  <a:gd name="T45" fmla="*/ 231 h 282"/>
                  <a:gd name="T46" fmla="*/ 420 w 483"/>
                  <a:gd name="T47" fmla="*/ 241 h 282"/>
                  <a:gd name="T48" fmla="*/ 420 w 483"/>
                  <a:gd name="T49" fmla="*/ 241 h 282"/>
                  <a:gd name="T50" fmla="*/ 431 w 483"/>
                  <a:gd name="T51" fmla="*/ 251 h 282"/>
                  <a:gd name="T52" fmla="*/ 446 w 483"/>
                  <a:gd name="T53" fmla="*/ 263 h 282"/>
                  <a:gd name="T54" fmla="*/ 463 w 483"/>
                  <a:gd name="T55" fmla="*/ 275 h 282"/>
                  <a:gd name="T56" fmla="*/ 483 w 483"/>
                  <a:gd name="T57" fmla="*/ 282 h 282"/>
                  <a:gd name="T58" fmla="*/ 475 w 483"/>
                  <a:gd name="T59" fmla="*/ 249 h 282"/>
                  <a:gd name="T60" fmla="*/ 458 w 483"/>
                  <a:gd name="T61" fmla="*/ 17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83" h="282">
                    <a:moveTo>
                      <a:pt x="458" y="172"/>
                    </a:moveTo>
                    <a:lnTo>
                      <a:pt x="411" y="98"/>
                    </a:lnTo>
                    <a:lnTo>
                      <a:pt x="331" y="79"/>
                    </a:lnTo>
                    <a:lnTo>
                      <a:pt x="277" y="0"/>
                    </a:lnTo>
                    <a:lnTo>
                      <a:pt x="230" y="5"/>
                    </a:lnTo>
                    <a:lnTo>
                      <a:pt x="192" y="30"/>
                    </a:lnTo>
                    <a:lnTo>
                      <a:pt x="199" y="60"/>
                    </a:lnTo>
                    <a:lnTo>
                      <a:pt x="183" y="48"/>
                    </a:lnTo>
                    <a:lnTo>
                      <a:pt x="125" y="35"/>
                    </a:lnTo>
                    <a:lnTo>
                      <a:pt x="85" y="22"/>
                    </a:lnTo>
                    <a:lnTo>
                      <a:pt x="0" y="11"/>
                    </a:lnTo>
                    <a:lnTo>
                      <a:pt x="25" y="47"/>
                    </a:lnTo>
                    <a:lnTo>
                      <a:pt x="83" y="61"/>
                    </a:lnTo>
                    <a:lnTo>
                      <a:pt x="121" y="68"/>
                    </a:lnTo>
                    <a:lnTo>
                      <a:pt x="194" y="103"/>
                    </a:lnTo>
                    <a:lnTo>
                      <a:pt x="242" y="136"/>
                    </a:lnTo>
                    <a:lnTo>
                      <a:pt x="225" y="96"/>
                    </a:lnTo>
                    <a:lnTo>
                      <a:pt x="270" y="118"/>
                    </a:lnTo>
                    <a:lnTo>
                      <a:pt x="313" y="168"/>
                    </a:lnTo>
                    <a:lnTo>
                      <a:pt x="398" y="219"/>
                    </a:lnTo>
                    <a:lnTo>
                      <a:pt x="398" y="219"/>
                    </a:lnTo>
                    <a:lnTo>
                      <a:pt x="405" y="224"/>
                    </a:lnTo>
                    <a:lnTo>
                      <a:pt x="413" y="231"/>
                    </a:lnTo>
                    <a:lnTo>
                      <a:pt x="420" y="241"/>
                    </a:lnTo>
                    <a:lnTo>
                      <a:pt x="420" y="241"/>
                    </a:lnTo>
                    <a:lnTo>
                      <a:pt x="431" y="251"/>
                    </a:lnTo>
                    <a:lnTo>
                      <a:pt x="446" y="263"/>
                    </a:lnTo>
                    <a:lnTo>
                      <a:pt x="463" y="275"/>
                    </a:lnTo>
                    <a:lnTo>
                      <a:pt x="483" y="282"/>
                    </a:lnTo>
                    <a:lnTo>
                      <a:pt x="475" y="249"/>
                    </a:lnTo>
                    <a:lnTo>
                      <a:pt x="458" y="172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659E01FF-E6F5-4FDA-815D-46F71C7A1F0E}"/>
                </a:ext>
              </a:extLst>
            </p:cNvPr>
            <p:cNvGrpSpPr/>
            <p:nvPr/>
          </p:nvGrpSpPr>
          <p:grpSpPr>
            <a:xfrm>
              <a:off x="3414957" y="3514926"/>
              <a:ext cx="354000" cy="398250"/>
              <a:chOff x="3081338" y="3783013"/>
              <a:chExt cx="381000" cy="428625"/>
            </a:xfrm>
            <a:solidFill>
              <a:schemeClr val="bg1"/>
            </a:solidFill>
          </p:grpSpPr>
          <p:sp>
            <p:nvSpPr>
              <p:cNvPr id="260" name="Freeform 282">
                <a:extLst>
                  <a:ext uri="{FF2B5EF4-FFF2-40B4-BE49-F238E27FC236}">
                    <a16:creationId xmlns:a16="http://schemas.microsoft.com/office/drawing/2014/main" id="{591F1E56-0665-49BC-A90A-14B48F723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275" y="3833813"/>
                <a:ext cx="22225" cy="41275"/>
              </a:xfrm>
              <a:custGeom>
                <a:avLst/>
                <a:gdLst>
                  <a:gd name="T0" fmla="*/ 50 w 66"/>
                  <a:gd name="T1" fmla="*/ 130 h 130"/>
                  <a:gd name="T2" fmla="*/ 0 w 66"/>
                  <a:gd name="T3" fmla="*/ 130 h 130"/>
                  <a:gd name="T4" fmla="*/ 5 w 66"/>
                  <a:gd name="T5" fmla="*/ 51 h 130"/>
                  <a:gd name="T6" fmla="*/ 35 w 66"/>
                  <a:gd name="T7" fmla="*/ 11 h 130"/>
                  <a:gd name="T8" fmla="*/ 62 w 66"/>
                  <a:gd name="T9" fmla="*/ 0 h 130"/>
                  <a:gd name="T10" fmla="*/ 66 w 66"/>
                  <a:gd name="T11" fmla="*/ 37 h 130"/>
                  <a:gd name="T12" fmla="*/ 56 w 66"/>
                  <a:gd name="T13" fmla="*/ 70 h 130"/>
                  <a:gd name="T14" fmla="*/ 50 w 66"/>
                  <a:gd name="T1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30">
                    <a:moveTo>
                      <a:pt x="50" y="130"/>
                    </a:moveTo>
                    <a:lnTo>
                      <a:pt x="0" y="130"/>
                    </a:lnTo>
                    <a:lnTo>
                      <a:pt x="5" y="51"/>
                    </a:lnTo>
                    <a:lnTo>
                      <a:pt x="35" y="11"/>
                    </a:lnTo>
                    <a:lnTo>
                      <a:pt x="62" y="0"/>
                    </a:lnTo>
                    <a:lnTo>
                      <a:pt x="66" y="37"/>
                    </a:lnTo>
                    <a:lnTo>
                      <a:pt x="56" y="70"/>
                    </a:lnTo>
                    <a:lnTo>
                      <a:pt x="50" y="13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1" name="Freeform 283">
                <a:extLst>
                  <a:ext uri="{FF2B5EF4-FFF2-40B4-BE49-F238E27FC236}">
                    <a16:creationId xmlns:a16="http://schemas.microsoft.com/office/drawing/2014/main" id="{7839895D-791D-4174-A640-11C2A62CD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0088" y="3808413"/>
                <a:ext cx="34925" cy="30163"/>
              </a:xfrm>
              <a:custGeom>
                <a:avLst/>
                <a:gdLst>
                  <a:gd name="T0" fmla="*/ 30 w 110"/>
                  <a:gd name="T1" fmla="*/ 67 h 94"/>
                  <a:gd name="T2" fmla="*/ 54 w 110"/>
                  <a:gd name="T3" fmla="*/ 40 h 94"/>
                  <a:gd name="T4" fmla="*/ 110 w 110"/>
                  <a:gd name="T5" fmla="*/ 7 h 94"/>
                  <a:gd name="T6" fmla="*/ 94 w 110"/>
                  <a:gd name="T7" fmla="*/ 0 h 94"/>
                  <a:gd name="T8" fmla="*/ 30 w 110"/>
                  <a:gd name="T9" fmla="*/ 33 h 94"/>
                  <a:gd name="T10" fmla="*/ 0 w 110"/>
                  <a:gd name="T11" fmla="*/ 63 h 94"/>
                  <a:gd name="T12" fmla="*/ 11 w 110"/>
                  <a:gd name="T13" fmla="*/ 94 h 94"/>
                  <a:gd name="T14" fmla="*/ 30 w 110"/>
                  <a:gd name="T15" fmla="*/ 6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94">
                    <a:moveTo>
                      <a:pt x="30" y="67"/>
                    </a:moveTo>
                    <a:lnTo>
                      <a:pt x="54" y="40"/>
                    </a:lnTo>
                    <a:lnTo>
                      <a:pt x="110" y="7"/>
                    </a:lnTo>
                    <a:lnTo>
                      <a:pt x="94" y="0"/>
                    </a:lnTo>
                    <a:lnTo>
                      <a:pt x="30" y="33"/>
                    </a:lnTo>
                    <a:lnTo>
                      <a:pt x="0" y="63"/>
                    </a:lnTo>
                    <a:lnTo>
                      <a:pt x="11" y="94"/>
                    </a:lnTo>
                    <a:lnTo>
                      <a:pt x="30" y="67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2" name="Freeform 284">
                <a:extLst>
                  <a:ext uri="{FF2B5EF4-FFF2-40B4-BE49-F238E27FC236}">
                    <a16:creationId xmlns:a16="http://schemas.microsoft.com/office/drawing/2014/main" id="{2E7ADB32-F6B0-4D6D-BBBF-8F25F705D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5013" y="3792538"/>
                <a:ext cx="44450" cy="15875"/>
              </a:xfrm>
              <a:custGeom>
                <a:avLst/>
                <a:gdLst>
                  <a:gd name="T0" fmla="*/ 53 w 140"/>
                  <a:gd name="T1" fmla="*/ 46 h 51"/>
                  <a:gd name="T2" fmla="*/ 73 w 140"/>
                  <a:gd name="T3" fmla="*/ 30 h 51"/>
                  <a:gd name="T4" fmla="*/ 113 w 140"/>
                  <a:gd name="T5" fmla="*/ 16 h 51"/>
                  <a:gd name="T6" fmla="*/ 140 w 140"/>
                  <a:gd name="T7" fmla="*/ 13 h 51"/>
                  <a:gd name="T8" fmla="*/ 137 w 140"/>
                  <a:gd name="T9" fmla="*/ 0 h 51"/>
                  <a:gd name="T10" fmla="*/ 90 w 140"/>
                  <a:gd name="T11" fmla="*/ 6 h 51"/>
                  <a:gd name="T12" fmla="*/ 0 w 140"/>
                  <a:gd name="T13" fmla="*/ 28 h 51"/>
                  <a:gd name="T14" fmla="*/ 21 w 140"/>
                  <a:gd name="T15" fmla="*/ 51 h 51"/>
                  <a:gd name="T16" fmla="*/ 53 w 140"/>
                  <a:gd name="T17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" h="51">
                    <a:moveTo>
                      <a:pt x="53" y="46"/>
                    </a:moveTo>
                    <a:lnTo>
                      <a:pt x="73" y="30"/>
                    </a:lnTo>
                    <a:lnTo>
                      <a:pt x="113" y="16"/>
                    </a:lnTo>
                    <a:lnTo>
                      <a:pt x="140" y="13"/>
                    </a:lnTo>
                    <a:lnTo>
                      <a:pt x="137" y="0"/>
                    </a:lnTo>
                    <a:lnTo>
                      <a:pt x="90" y="6"/>
                    </a:lnTo>
                    <a:lnTo>
                      <a:pt x="0" y="28"/>
                    </a:lnTo>
                    <a:lnTo>
                      <a:pt x="21" y="51"/>
                    </a:lnTo>
                    <a:lnTo>
                      <a:pt x="53" y="46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3" name="Freeform 285">
                <a:extLst>
                  <a:ext uri="{FF2B5EF4-FFF2-40B4-BE49-F238E27FC236}">
                    <a16:creationId xmlns:a16="http://schemas.microsoft.com/office/drawing/2014/main" id="{C67835BE-51AE-4A00-85EF-434B13E53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813" y="3789363"/>
                <a:ext cx="42863" cy="9525"/>
              </a:xfrm>
              <a:custGeom>
                <a:avLst/>
                <a:gdLst>
                  <a:gd name="T0" fmla="*/ 83 w 136"/>
                  <a:gd name="T1" fmla="*/ 33 h 33"/>
                  <a:gd name="T2" fmla="*/ 136 w 136"/>
                  <a:gd name="T3" fmla="*/ 0 h 33"/>
                  <a:gd name="T4" fmla="*/ 109 w 136"/>
                  <a:gd name="T5" fmla="*/ 6 h 33"/>
                  <a:gd name="T6" fmla="*/ 67 w 136"/>
                  <a:gd name="T7" fmla="*/ 10 h 33"/>
                  <a:gd name="T8" fmla="*/ 17 w 136"/>
                  <a:gd name="T9" fmla="*/ 11 h 33"/>
                  <a:gd name="T10" fmla="*/ 0 w 136"/>
                  <a:gd name="T11" fmla="*/ 31 h 33"/>
                  <a:gd name="T12" fmla="*/ 40 w 136"/>
                  <a:gd name="T13" fmla="*/ 27 h 33"/>
                  <a:gd name="T14" fmla="*/ 83 w 13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33">
                    <a:moveTo>
                      <a:pt x="83" y="33"/>
                    </a:moveTo>
                    <a:lnTo>
                      <a:pt x="136" y="0"/>
                    </a:lnTo>
                    <a:lnTo>
                      <a:pt x="109" y="6"/>
                    </a:lnTo>
                    <a:lnTo>
                      <a:pt x="67" y="10"/>
                    </a:lnTo>
                    <a:lnTo>
                      <a:pt x="17" y="11"/>
                    </a:lnTo>
                    <a:lnTo>
                      <a:pt x="0" y="31"/>
                    </a:lnTo>
                    <a:lnTo>
                      <a:pt x="40" y="27"/>
                    </a:lnTo>
                    <a:lnTo>
                      <a:pt x="83" y="33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4" name="Freeform 286">
                <a:extLst>
                  <a:ext uri="{FF2B5EF4-FFF2-40B4-BE49-F238E27FC236}">
                    <a16:creationId xmlns:a16="http://schemas.microsoft.com/office/drawing/2014/main" id="{DF802C79-7833-4944-8941-81EF91133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438" y="3783013"/>
                <a:ext cx="23813" cy="12700"/>
              </a:xfrm>
              <a:custGeom>
                <a:avLst/>
                <a:gdLst>
                  <a:gd name="T0" fmla="*/ 74 w 74"/>
                  <a:gd name="T1" fmla="*/ 0 h 38"/>
                  <a:gd name="T2" fmla="*/ 17 w 74"/>
                  <a:gd name="T3" fmla="*/ 8 h 38"/>
                  <a:gd name="T4" fmla="*/ 0 w 74"/>
                  <a:gd name="T5" fmla="*/ 38 h 38"/>
                  <a:gd name="T6" fmla="*/ 44 w 74"/>
                  <a:gd name="T7" fmla="*/ 16 h 38"/>
                  <a:gd name="T8" fmla="*/ 74 w 7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17" y="8"/>
                    </a:lnTo>
                    <a:lnTo>
                      <a:pt x="0" y="38"/>
                    </a:lnTo>
                    <a:lnTo>
                      <a:pt x="44" y="16"/>
                    </a:lnTo>
                    <a:lnTo>
                      <a:pt x="74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5" name="Freeform 287">
                <a:extLst>
                  <a:ext uri="{FF2B5EF4-FFF2-40B4-BE49-F238E27FC236}">
                    <a16:creationId xmlns:a16="http://schemas.microsoft.com/office/drawing/2014/main" id="{027362C5-B8EC-4A66-8FA5-AE9FA4C61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338" y="3803650"/>
                <a:ext cx="381000" cy="407988"/>
              </a:xfrm>
              <a:custGeom>
                <a:avLst/>
                <a:gdLst>
                  <a:gd name="T0" fmla="*/ 1175 w 1201"/>
                  <a:gd name="T1" fmla="*/ 108 h 1285"/>
                  <a:gd name="T2" fmla="*/ 1128 w 1201"/>
                  <a:gd name="T3" fmla="*/ 68 h 1285"/>
                  <a:gd name="T4" fmla="*/ 1016 w 1201"/>
                  <a:gd name="T5" fmla="*/ 0 h 1285"/>
                  <a:gd name="T6" fmla="*/ 850 w 1201"/>
                  <a:gd name="T7" fmla="*/ 37 h 1285"/>
                  <a:gd name="T8" fmla="*/ 645 w 1201"/>
                  <a:gd name="T9" fmla="*/ 195 h 1285"/>
                  <a:gd name="T10" fmla="*/ 643 w 1201"/>
                  <a:gd name="T11" fmla="*/ 291 h 1285"/>
                  <a:gd name="T12" fmla="*/ 690 w 1201"/>
                  <a:gd name="T13" fmla="*/ 310 h 1285"/>
                  <a:gd name="T14" fmla="*/ 681 w 1201"/>
                  <a:gd name="T15" fmla="*/ 421 h 1285"/>
                  <a:gd name="T16" fmla="*/ 718 w 1201"/>
                  <a:gd name="T17" fmla="*/ 426 h 1285"/>
                  <a:gd name="T18" fmla="*/ 651 w 1201"/>
                  <a:gd name="T19" fmla="*/ 451 h 1285"/>
                  <a:gd name="T20" fmla="*/ 600 w 1201"/>
                  <a:gd name="T21" fmla="*/ 514 h 1285"/>
                  <a:gd name="T22" fmla="*/ 682 w 1201"/>
                  <a:gd name="T23" fmla="*/ 523 h 1285"/>
                  <a:gd name="T24" fmla="*/ 632 w 1201"/>
                  <a:gd name="T25" fmla="*/ 540 h 1285"/>
                  <a:gd name="T26" fmla="*/ 564 w 1201"/>
                  <a:gd name="T27" fmla="*/ 449 h 1285"/>
                  <a:gd name="T28" fmla="*/ 594 w 1201"/>
                  <a:gd name="T29" fmla="*/ 375 h 1285"/>
                  <a:gd name="T30" fmla="*/ 553 w 1201"/>
                  <a:gd name="T31" fmla="*/ 283 h 1285"/>
                  <a:gd name="T32" fmla="*/ 483 w 1201"/>
                  <a:gd name="T33" fmla="*/ 266 h 1285"/>
                  <a:gd name="T34" fmla="*/ 429 w 1201"/>
                  <a:gd name="T35" fmla="*/ 284 h 1285"/>
                  <a:gd name="T36" fmla="*/ 395 w 1201"/>
                  <a:gd name="T37" fmla="*/ 525 h 1285"/>
                  <a:gd name="T38" fmla="*/ 311 w 1201"/>
                  <a:gd name="T39" fmla="*/ 759 h 1285"/>
                  <a:gd name="T40" fmla="*/ 263 w 1201"/>
                  <a:gd name="T41" fmla="*/ 733 h 1285"/>
                  <a:gd name="T42" fmla="*/ 311 w 1201"/>
                  <a:gd name="T43" fmla="*/ 828 h 1285"/>
                  <a:gd name="T44" fmla="*/ 395 w 1201"/>
                  <a:gd name="T45" fmla="*/ 837 h 1285"/>
                  <a:gd name="T46" fmla="*/ 468 w 1201"/>
                  <a:gd name="T47" fmla="*/ 827 h 1285"/>
                  <a:gd name="T48" fmla="*/ 431 w 1201"/>
                  <a:gd name="T49" fmla="*/ 867 h 1285"/>
                  <a:gd name="T50" fmla="*/ 311 w 1201"/>
                  <a:gd name="T51" fmla="*/ 865 h 1285"/>
                  <a:gd name="T52" fmla="*/ 229 w 1201"/>
                  <a:gd name="T53" fmla="*/ 902 h 1285"/>
                  <a:gd name="T54" fmla="*/ 269 w 1201"/>
                  <a:gd name="T55" fmla="*/ 942 h 1285"/>
                  <a:gd name="T56" fmla="*/ 202 w 1201"/>
                  <a:gd name="T57" fmla="*/ 949 h 1285"/>
                  <a:gd name="T58" fmla="*/ 283 w 1201"/>
                  <a:gd name="T59" fmla="*/ 1021 h 1285"/>
                  <a:gd name="T60" fmla="*/ 203 w 1201"/>
                  <a:gd name="T61" fmla="*/ 999 h 1285"/>
                  <a:gd name="T62" fmla="*/ 174 w 1201"/>
                  <a:gd name="T63" fmla="*/ 945 h 1285"/>
                  <a:gd name="T64" fmla="*/ 187 w 1201"/>
                  <a:gd name="T65" fmla="*/ 921 h 1285"/>
                  <a:gd name="T66" fmla="*/ 199 w 1201"/>
                  <a:gd name="T67" fmla="*/ 902 h 1285"/>
                  <a:gd name="T68" fmla="*/ 154 w 1201"/>
                  <a:gd name="T69" fmla="*/ 860 h 1285"/>
                  <a:gd name="T70" fmla="*/ 216 w 1201"/>
                  <a:gd name="T71" fmla="*/ 871 h 1285"/>
                  <a:gd name="T72" fmla="*/ 260 w 1201"/>
                  <a:gd name="T73" fmla="*/ 882 h 1285"/>
                  <a:gd name="T74" fmla="*/ 281 w 1201"/>
                  <a:gd name="T75" fmla="*/ 808 h 1285"/>
                  <a:gd name="T76" fmla="*/ 221 w 1201"/>
                  <a:gd name="T77" fmla="*/ 796 h 1285"/>
                  <a:gd name="T78" fmla="*/ 145 w 1201"/>
                  <a:gd name="T79" fmla="*/ 873 h 1285"/>
                  <a:gd name="T80" fmla="*/ 83 w 1201"/>
                  <a:gd name="T81" fmla="*/ 927 h 1285"/>
                  <a:gd name="T82" fmla="*/ 139 w 1201"/>
                  <a:gd name="T83" fmla="*/ 980 h 1285"/>
                  <a:gd name="T84" fmla="*/ 168 w 1201"/>
                  <a:gd name="T85" fmla="*/ 1035 h 1285"/>
                  <a:gd name="T86" fmla="*/ 129 w 1201"/>
                  <a:gd name="T87" fmla="*/ 1009 h 1285"/>
                  <a:gd name="T88" fmla="*/ 56 w 1201"/>
                  <a:gd name="T89" fmla="*/ 1000 h 1285"/>
                  <a:gd name="T90" fmla="*/ 224 w 1201"/>
                  <a:gd name="T91" fmla="*/ 1125 h 1285"/>
                  <a:gd name="T92" fmla="*/ 556 w 1201"/>
                  <a:gd name="T93" fmla="*/ 1006 h 1285"/>
                  <a:gd name="T94" fmla="*/ 750 w 1201"/>
                  <a:gd name="T95" fmla="*/ 1047 h 1285"/>
                  <a:gd name="T96" fmla="*/ 691 w 1201"/>
                  <a:gd name="T97" fmla="*/ 1207 h 1285"/>
                  <a:gd name="T98" fmla="*/ 865 w 1201"/>
                  <a:gd name="T99" fmla="*/ 1272 h 1285"/>
                  <a:gd name="T100" fmla="*/ 896 w 1201"/>
                  <a:gd name="T101" fmla="*/ 1019 h 1285"/>
                  <a:gd name="T102" fmla="*/ 993 w 1201"/>
                  <a:gd name="T103" fmla="*/ 719 h 1285"/>
                  <a:gd name="T104" fmla="*/ 1108 w 1201"/>
                  <a:gd name="T105" fmla="*/ 463 h 1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01" h="1285">
                    <a:moveTo>
                      <a:pt x="1146" y="290"/>
                    </a:moveTo>
                    <a:lnTo>
                      <a:pt x="1201" y="113"/>
                    </a:lnTo>
                    <a:lnTo>
                      <a:pt x="1175" y="108"/>
                    </a:lnTo>
                    <a:lnTo>
                      <a:pt x="1161" y="84"/>
                    </a:lnTo>
                    <a:lnTo>
                      <a:pt x="1174" y="71"/>
                    </a:lnTo>
                    <a:lnTo>
                      <a:pt x="1128" y="68"/>
                    </a:lnTo>
                    <a:lnTo>
                      <a:pt x="1090" y="42"/>
                    </a:lnTo>
                    <a:lnTo>
                      <a:pt x="1060" y="8"/>
                    </a:lnTo>
                    <a:lnTo>
                      <a:pt x="1016" y="0"/>
                    </a:lnTo>
                    <a:lnTo>
                      <a:pt x="947" y="13"/>
                    </a:lnTo>
                    <a:lnTo>
                      <a:pt x="907" y="40"/>
                    </a:lnTo>
                    <a:lnTo>
                      <a:pt x="850" y="37"/>
                    </a:lnTo>
                    <a:lnTo>
                      <a:pt x="753" y="51"/>
                    </a:lnTo>
                    <a:lnTo>
                      <a:pt x="684" y="102"/>
                    </a:lnTo>
                    <a:lnTo>
                      <a:pt x="645" y="195"/>
                    </a:lnTo>
                    <a:lnTo>
                      <a:pt x="633" y="265"/>
                    </a:lnTo>
                    <a:lnTo>
                      <a:pt x="623" y="275"/>
                    </a:lnTo>
                    <a:lnTo>
                      <a:pt x="643" y="291"/>
                    </a:lnTo>
                    <a:lnTo>
                      <a:pt x="707" y="297"/>
                    </a:lnTo>
                    <a:lnTo>
                      <a:pt x="730" y="307"/>
                    </a:lnTo>
                    <a:lnTo>
                      <a:pt x="690" y="310"/>
                    </a:lnTo>
                    <a:lnTo>
                      <a:pt x="667" y="371"/>
                    </a:lnTo>
                    <a:lnTo>
                      <a:pt x="661" y="401"/>
                    </a:lnTo>
                    <a:lnTo>
                      <a:pt x="681" y="421"/>
                    </a:lnTo>
                    <a:lnTo>
                      <a:pt x="708" y="421"/>
                    </a:lnTo>
                    <a:lnTo>
                      <a:pt x="743" y="413"/>
                    </a:lnTo>
                    <a:lnTo>
                      <a:pt x="718" y="426"/>
                    </a:lnTo>
                    <a:lnTo>
                      <a:pt x="728" y="454"/>
                    </a:lnTo>
                    <a:lnTo>
                      <a:pt x="678" y="434"/>
                    </a:lnTo>
                    <a:lnTo>
                      <a:pt x="651" y="451"/>
                    </a:lnTo>
                    <a:lnTo>
                      <a:pt x="631" y="464"/>
                    </a:lnTo>
                    <a:lnTo>
                      <a:pt x="581" y="474"/>
                    </a:lnTo>
                    <a:lnTo>
                      <a:pt x="600" y="514"/>
                    </a:lnTo>
                    <a:lnTo>
                      <a:pt x="619" y="528"/>
                    </a:lnTo>
                    <a:lnTo>
                      <a:pt x="655" y="533"/>
                    </a:lnTo>
                    <a:lnTo>
                      <a:pt x="682" y="523"/>
                    </a:lnTo>
                    <a:lnTo>
                      <a:pt x="728" y="460"/>
                    </a:lnTo>
                    <a:lnTo>
                      <a:pt x="689" y="533"/>
                    </a:lnTo>
                    <a:lnTo>
                      <a:pt x="632" y="540"/>
                    </a:lnTo>
                    <a:lnTo>
                      <a:pt x="572" y="504"/>
                    </a:lnTo>
                    <a:lnTo>
                      <a:pt x="557" y="474"/>
                    </a:lnTo>
                    <a:lnTo>
                      <a:pt x="564" y="449"/>
                    </a:lnTo>
                    <a:lnTo>
                      <a:pt x="531" y="418"/>
                    </a:lnTo>
                    <a:lnTo>
                      <a:pt x="564" y="378"/>
                    </a:lnTo>
                    <a:lnTo>
                      <a:pt x="594" y="375"/>
                    </a:lnTo>
                    <a:lnTo>
                      <a:pt x="610" y="325"/>
                    </a:lnTo>
                    <a:lnTo>
                      <a:pt x="560" y="301"/>
                    </a:lnTo>
                    <a:lnTo>
                      <a:pt x="553" y="283"/>
                    </a:lnTo>
                    <a:lnTo>
                      <a:pt x="546" y="259"/>
                    </a:lnTo>
                    <a:lnTo>
                      <a:pt x="506" y="273"/>
                    </a:lnTo>
                    <a:lnTo>
                      <a:pt x="483" y="266"/>
                    </a:lnTo>
                    <a:lnTo>
                      <a:pt x="479" y="244"/>
                    </a:lnTo>
                    <a:lnTo>
                      <a:pt x="446" y="244"/>
                    </a:lnTo>
                    <a:lnTo>
                      <a:pt x="429" y="284"/>
                    </a:lnTo>
                    <a:lnTo>
                      <a:pt x="407" y="336"/>
                    </a:lnTo>
                    <a:lnTo>
                      <a:pt x="417" y="420"/>
                    </a:lnTo>
                    <a:lnTo>
                      <a:pt x="395" y="525"/>
                    </a:lnTo>
                    <a:lnTo>
                      <a:pt x="300" y="646"/>
                    </a:lnTo>
                    <a:lnTo>
                      <a:pt x="267" y="716"/>
                    </a:lnTo>
                    <a:lnTo>
                      <a:pt x="311" y="759"/>
                    </a:lnTo>
                    <a:lnTo>
                      <a:pt x="384" y="752"/>
                    </a:lnTo>
                    <a:lnTo>
                      <a:pt x="314" y="773"/>
                    </a:lnTo>
                    <a:lnTo>
                      <a:pt x="263" y="733"/>
                    </a:lnTo>
                    <a:lnTo>
                      <a:pt x="228" y="766"/>
                    </a:lnTo>
                    <a:lnTo>
                      <a:pt x="274" y="803"/>
                    </a:lnTo>
                    <a:lnTo>
                      <a:pt x="311" y="828"/>
                    </a:lnTo>
                    <a:lnTo>
                      <a:pt x="345" y="845"/>
                    </a:lnTo>
                    <a:lnTo>
                      <a:pt x="375" y="845"/>
                    </a:lnTo>
                    <a:lnTo>
                      <a:pt x="395" y="837"/>
                    </a:lnTo>
                    <a:lnTo>
                      <a:pt x="428" y="807"/>
                    </a:lnTo>
                    <a:lnTo>
                      <a:pt x="411" y="844"/>
                    </a:lnTo>
                    <a:lnTo>
                      <a:pt x="468" y="827"/>
                    </a:lnTo>
                    <a:lnTo>
                      <a:pt x="441" y="851"/>
                    </a:lnTo>
                    <a:lnTo>
                      <a:pt x="478" y="851"/>
                    </a:lnTo>
                    <a:lnTo>
                      <a:pt x="431" y="867"/>
                    </a:lnTo>
                    <a:lnTo>
                      <a:pt x="391" y="847"/>
                    </a:lnTo>
                    <a:lnTo>
                      <a:pt x="334" y="865"/>
                    </a:lnTo>
                    <a:lnTo>
                      <a:pt x="311" y="865"/>
                    </a:lnTo>
                    <a:lnTo>
                      <a:pt x="279" y="889"/>
                    </a:lnTo>
                    <a:lnTo>
                      <a:pt x="265" y="912"/>
                    </a:lnTo>
                    <a:lnTo>
                      <a:pt x="229" y="902"/>
                    </a:lnTo>
                    <a:lnTo>
                      <a:pt x="205" y="915"/>
                    </a:lnTo>
                    <a:lnTo>
                      <a:pt x="219" y="935"/>
                    </a:lnTo>
                    <a:lnTo>
                      <a:pt x="269" y="942"/>
                    </a:lnTo>
                    <a:lnTo>
                      <a:pt x="265" y="955"/>
                    </a:lnTo>
                    <a:lnTo>
                      <a:pt x="235" y="949"/>
                    </a:lnTo>
                    <a:lnTo>
                      <a:pt x="202" y="949"/>
                    </a:lnTo>
                    <a:lnTo>
                      <a:pt x="190" y="969"/>
                    </a:lnTo>
                    <a:lnTo>
                      <a:pt x="279" y="988"/>
                    </a:lnTo>
                    <a:lnTo>
                      <a:pt x="283" y="1021"/>
                    </a:lnTo>
                    <a:lnTo>
                      <a:pt x="273" y="1018"/>
                    </a:lnTo>
                    <a:lnTo>
                      <a:pt x="220" y="1002"/>
                    </a:lnTo>
                    <a:lnTo>
                      <a:pt x="203" y="999"/>
                    </a:lnTo>
                    <a:lnTo>
                      <a:pt x="193" y="1009"/>
                    </a:lnTo>
                    <a:lnTo>
                      <a:pt x="177" y="968"/>
                    </a:lnTo>
                    <a:lnTo>
                      <a:pt x="174" y="945"/>
                    </a:lnTo>
                    <a:lnTo>
                      <a:pt x="124" y="925"/>
                    </a:lnTo>
                    <a:lnTo>
                      <a:pt x="148" y="899"/>
                    </a:lnTo>
                    <a:lnTo>
                      <a:pt x="187" y="921"/>
                    </a:lnTo>
                    <a:lnTo>
                      <a:pt x="183" y="939"/>
                    </a:lnTo>
                    <a:lnTo>
                      <a:pt x="197" y="925"/>
                    </a:lnTo>
                    <a:lnTo>
                      <a:pt x="199" y="902"/>
                    </a:lnTo>
                    <a:lnTo>
                      <a:pt x="216" y="878"/>
                    </a:lnTo>
                    <a:lnTo>
                      <a:pt x="196" y="891"/>
                    </a:lnTo>
                    <a:lnTo>
                      <a:pt x="154" y="860"/>
                    </a:lnTo>
                    <a:lnTo>
                      <a:pt x="163" y="837"/>
                    </a:lnTo>
                    <a:lnTo>
                      <a:pt x="201" y="824"/>
                    </a:lnTo>
                    <a:lnTo>
                      <a:pt x="216" y="871"/>
                    </a:lnTo>
                    <a:lnTo>
                      <a:pt x="239" y="891"/>
                    </a:lnTo>
                    <a:lnTo>
                      <a:pt x="246" y="891"/>
                    </a:lnTo>
                    <a:lnTo>
                      <a:pt x="260" y="882"/>
                    </a:lnTo>
                    <a:lnTo>
                      <a:pt x="267" y="853"/>
                    </a:lnTo>
                    <a:lnTo>
                      <a:pt x="263" y="831"/>
                    </a:lnTo>
                    <a:lnTo>
                      <a:pt x="281" y="808"/>
                    </a:lnTo>
                    <a:lnTo>
                      <a:pt x="274" y="803"/>
                    </a:lnTo>
                    <a:lnTo>
                      <a:pt x="254" y="823"/>
                    </a:lnTo>
                    <a:lnTo>
                      <a:pt x="221" y="796"/>
                    </a:lnTo>
                    <a:lnTo>
                      <a:pt x="171" y="816"/>
                    </a:lnTo>
                    <a:lnTo>
                      <a:pt x="142" y="843"/>
                    </a:lnTo>
                    <a:lnTo>
                      <a:pt x="145" y="873"/>
                    </a:lnTo>
                    <a:lnTo>
                      <a:pt x="142" y="896"/>
                    </a:lnTo>
                    <a:lnTo>
                      <a:pt x="112" y="913"/>
                    </a:lnTo>
                    <a:lnTo>
                      <a:pt x="83" y="927"/>
                    </a:lnTo>
                    <a:lnTo>
                      <a:pt x="79" y="950"/>
                    </a:lnTo>
                    <a:lnTo>
                      <a:pt x="109" y="987"/>
                    </a:lnTo>
                    <a:lnTo>
                      <a:pt x="139" y="980"/>
                    </a:lnTo>
                    <a:lnTo>
                      <a:pt x="151" y="980"/>
                    </a:lnTo>
                    <a:lnTo>
                      <a:pt x="185" y="1021"/>
                    </a:lnTo>
                    <a:lnTo>
                      <a:pt x="168" y="1035"/>
                    </a:lnTo>
                    <a:lnTo>
                      <a:pt x="139" y="1035"/>
                    </a:lnTo>
                    <a:lnTo>
                      <a:pt x="147" y="1007"/>
                    </a:lnTo>
                    <a:lnTo>
                      <a:pt x="129" y="1009"/>
                    </a:lnTo>
                    <a:lnTo>
                      <a:pt x="118" y="1012"/>
                    </a:lnTo>
                    <a:lnTo>
                      <a:pt x="92" y="994"/>
                    </a:lnTo>
                    <a:lnTo>
                      <a:pt x="56" y="1000"/>
                    </a:lnTo>
                    <a:lnTo>
                      <a:pt x="0" y="1033"/>
                    </a:lnTo>
                    <a:lnTo>
                      <a:pt x="137" y="1126"/>
                    </a:lnTo>
                    <a:lnTo>
                      <a:pt x="224" y="1125"/>
                    </a:lnTo>
                    <a:lnTo>
                      <a:pt x="327" y="1074"/>
                    </a:lnTo>
                    <a:lnTo>
                      <a:pt x="406" y="1000"/>
                    </a:lnTo>
                    <a:lnTo>
                      <a:pt x="556" y="1006"/>
                    </a:lnTo>
                    <a:lnTo>
                      <a:pt x="613" y="1038"/>
                    </a:lnTo>
                    <a:lnTo>
                      <a:pt x="703" y="1035"/>
                    </a:lnTo>
                    <a:lnTo>
                      <a:pt x="750" y="1047"/>
                    </a:lnTo>
                    <a:lnTo>
                      <a:pt x="777" y="1104"/>
                    </a:lnTo>
                    <a:lnTo>
                      <a:pt x="748" y="1160"/>
                    </a:lnTo>
                    <a:lnTo>
                      <a:pt x="691" y="1207"/>
                    </a:lnTo>
                    <a:lnTo>
                      <a:pt x="719" y="1266"/>
                    </a:lnTo>
                    <a:lnTo>
                      <a:pt x="779" y="1285"/>
                    </a:lnTo>
                    <a:lnTo>
                      <a:pt x="865" y="1272"/>
                    </a:lnTo>
                    <a:lnTo>
                      <a:pt x="828" y="1222"/>
                    </a:lnTo>
                    <a:lnTo>
                      <a:pt x="840" y="1126"/>
                    </a:lnTo>
                    <a:lnTo>
                      <a:pt x="896" y="1019"/>
                    </a:lnTo>
                    <a:lnTo>
                      <a:pt x="851" y="903"/>
                    </a:lnTo>
                    <a:lnTo>
                      <a:pt x="850" y="774"/>
                    </a:lnTo>
                    <a:lnTo>
                      <a:pt x="993" y="719"/>
                    </a:lnTo>
                    <a:lnTo>
                      <a:pt x="1079" y="639"/>
                    </a:lnTo>
                    <a:lnTo>
                      <a:pt x="1139" y="549"/>
                    </a:lnTo>
                    <a:lnTo>
                      <a:pt x="1108" y="463"/>
                    </a:lnTo>
                    <a:lnTo>
                      <a:pt x="1153" y="420"/>
                    </a:lnTo>
                    <a:lnTo>
                      <a:pt x="1146" y="29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339BB4B9-4EDA-4DB9-AFA6-B40CFF0CF3FE}"/>
                </a:ext>
              </a:extLst>
            </p:cNvPr>
            <p:cNvGrpSpPr/>
            <p:nvPr/>
          </p:nvGrpSpPr>
          <p:grpSpPr>
            <a:xfrm>
              <a:off x="5087607" y="3681600"/>
              <a:ext cx="1615125" cy="1070850"/>
              <a:chOff x="4881563" y="3962400"/>
              <a:chExt cx="1738313" cy="1152525"/>
            </a:xfrm>
            <a:solidFill>
              <a:schemeClr val="bg1"/>
            </a:solidFill>
          </p:grpSpPr>
          <p:sp>
            <p:nvSpPr>
              <p:cNvPr id="267" name="Freeform 288">
                <a:extLst>
                  <a:ext uri="{FF2B5EF4-FFF2-40B4-BE49-F238E27FC236}">
                    <a16:creationId xmlns:a16="http://schemas.microsoft.com/office/drawing/2014/main" id="{F358BCB8-05B1-46C8-97CF-970CAC87A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963" y="4868863"/>
                <a:ext cx="7938" cy="11113"/>
              </a:xfrm>
              <a:custGeom>
                <a:avLst/>
                <a:gdLst>
                  <a:gd name="T0" fmla="*/ 13 w 23"/>
                  <a:gd name="T1" fmla="*/ 0 h 34"/>
                  <a:gd name="T2" fmla="*/ 23 w 23"/>
                  <a:gd name="T3" fmla="*/ 20 h 34"/>
                  <a:gd name="T4" fmla="*/ 20 w 23"/>
                  <a:gd name="T5" fmla="*/ 34 h 34"/>
                  <a:gd name="T6" fmla="*/ 0 w 23"/>
                  <a:gd name="T7" fmla="*/ 10 h 34"/>
                  <a:gd name="T8" fmla="*/ 13 w 23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4">
                    <a:moveTo>
                      <a:pt x="13" y="0"/>
                    </a:moveTo>
                    <a:lnTo>
                      <a:pt x="23" y="20"/>
                    </a:lnTo>
                    <a:lnTo>
                      <a:pt x="20" y="34"/>
                    </a:lnTo>
                    <a:lnTo>
                      <a:pt x="0" y="1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 289">
                <a:extLst>
                  <a:ext uri="{FF2B5EF4-FFF2-40B4-BE49-F238E27FC236}">
                    <a16:creationId xmlns:a16="http://schemas.microsoft.com/office/drawing/2014/main" id="{8B108E81-D3B2-491D-912D-16726A970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513" y="4841875"/>
                <a:ext cx="25400" cy="34925"/>
              </a:xfrm>
              <a:custGeom>
                <a:avLst/>
                <a:gdLst>
                  <a:gd name="T0" fmla="*/ 10 w 80"/>
                  <a:gd name="T1" fmla="*/ 57 h 111"/>
                  <a:gd name="T2" fmla="*/ 0 w 80"/>
                  <a:gd name="T3" fmla="*/ 80 h 111"/>
                  <a:gd name="T4" fmla="*/ 34 w 80"/>
                  <a:gd name="T5" fmla="*/ 111 h 111"/>
                  <a:gd name="T6" fmla="*/ 54 w 80"/>
                  <a:gd name="T7" fmla="*/ 40 h 111"/>
                  <a:gd name="T8" fmla="*/ 80 w 80"/>
                  <a:gd name="T9" fmla="*/ 0 h 111"/>
                  <a:gd name="T10" fmla="*/ 61 w 80"/>
                  <a:gd name="T11" fmla="*/ 17 h 111"/>
                  <a:gd name="T12" fmla="*/ 10 w 80"/>
                  <a:gd name="T13" fmla="*/ 5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11">
                    <a:moveTo>
                      <a:pt x="10" y="57"/>
                    </a:moveTo>
                    <a:lnTo>
                      <a:pt x="0" y="80"/>
                    </a:lnTo>
                    <a:lnTo>
                      <a:pt x="34" y="111"/>
                    </a:lnTo>
                    <a:lnTo>
                      <a:pt x="54" y="40"/>
                    </a:lnTo>
                    <a:lnTo>
                      <a:pt x="80" y="0"/>
                    </a:lnTo>
                    <a:lnTo>
                      <a:pt x="61" y="17"/>
                    </a:lnTo>
                    <a:lnTo>
                      <a:pt x="10" y="5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9" name="Freeform 290">
                <a:extLst>
                  <a:ext uri="{FF2B5EF4-FFF2-40B4-BE49-F238E27FC236}">
                    <a16:creationId xmlns:a16="http://schemas.microsoft.com/office/drawing/2014/main" id="{7346CE86-7D7F-45BD-8791-190320CA8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938" y="4811713"/>
                <a:ext cx="12700" cy="9525"/>
              </a:xfrm>
              <a:custGeom>
                <a:avLst/>
                <a:gdLst>
                  <a:gd name="T0" fmla="*/ 0 w 44"/>
                  <a:gd name="T1" fmla="*/ 31 h 31"/>
                  <a:gd name="T2" fmla="*/ 44 w 44"/>
                  <a:gd name="T3" fmla="*/ 0 h 31"/>
                  <a:gd name="T4" fmla="*/ 10 w 44"/>
                  <a:gd name="T5" fmla="*/ 4 h 31"/>
                  <a:gd name="T6" fmla="*/ 0 w 44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1">
                    <a:moveTo>
                      <a:pt x="0" y="31"/>
                    </a:moveTo>
                    <a:lnTo>
                      <a:pt x="44" y="0"/>
                    </a:lnTo>
                    <a:lnTo>
                      <a:pt x="10" y="4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 291">
                <a:extLst>
                  <a:ext uri="{FF2B5EF4-FFF2-40B4-BE49-F238E27FC236}">
                    <a16:creationId xmlns:a16="http://schemas.microsoft.com/office/drawing/2014/main" id="{A4451A4E-98A6-4512-A52E-7F9F8373A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563" y="3962400"/>
                <a:ext cx="1738313" cy="1152525"/>
              </a:xfrm>
              <a:custGeom>
                <a:avLst/>
                <a:gdLst>
                  <a:gd name="T0" fmla="*/ 5418 w 5475"/>
                  <a:gd name="T1" fmla="*/ 1781 h 3626"/>
                  <a:gd name="T2" fmla="*/ 4841 w 5475"/>
                  <a:gd name="T3" fmla="*/ 2440 h 3626"/>
                  <a:gd name="T4" fmla="*/ 4599 w 5475"/>
                  <a:gd name="T5" fmla="*/ 2492 h 3626"/>
                  <a:gd name="T6" fmla="*/ 4313 w 5475"/>
                  <a:gd name="T7" fmla="*/ 2615 h 3626"/>
                  <a:gd name="T8" fmla="*/ 4024 w 5475"/>
                  <a:gd name="T9" fmla="*/ 2733 h 3626"/>
                  <a:gd name="T10" fmla="*/ 3974 w 5475"/>
                  <a:gd name="T11" fmla="*/ 2754 h 3626"/>
                  <a:gd name="T12" fmla="*/ 3845 w 5475"/>
                  <a:gd name="T13" fmla="*/ 2841 h 3626"/>
                  <a:gd name="T14" fmla="*/ 3769 w 5475"/>
                  <a:gd name="T15" fmla="*/ 2862 h 3626"/>
                  <a:gd name="T16" fmla="*/ 3589 w 5475"/>
                  <a:gd name="T17" fmla="*/ 2836 h 3626"/>
                  <a:gd name="T18" fmla="*/ 3626 w 5475"/>
                  <a:gd name="T19" fmla="*/ 2916 h 3626"/>
                  <a:gd name="T20" fmla="*/ 3777 w 5475"/>
                  <a:gd name="T21" fmla="*/ 2961 h 3626"/>
                  <a:gd name="T22" fmla="*/ 3884 w 5475"/>
                  <a:gd name="T23" fmla="*/ 3053 h 3626"/>
                  <a:gd name="T24" fmla="*/ 3947 w 5475"/>
                  <a:gd name="T25" fmla="*/ 3049 h 3626"/>
                  <a:gd name="T26" fmla="*/ 3863 w 5475"/>
                  <a:gd name="T27" fmla="*/ 2854 h 3626"/>
                  <a:gd name="T28" fmla="*/ 4185 w 5475"/>
                  <a:gd name="T29" fmla="*/ 3133 h 3626"/>
                  <a:gd name="T30" fmla="*/ 4401 w 5475"/>
                  <a:gd name="T31" fmla="*/ 3191 h 3626"/>
                  <a:gd name="T32" fmla="*/ 4217 w 5475"/>
                  <a:gd name="T33" fmla="*/ 3336 h 3626"/>
                  <a:gd name="T34" fmla="*/ 3887 w 5475"/>
                  <a:gd name="T35" fmla="*/ 3421 h 3626"/>
                  <a:gd name="T36" fmla="*/ 3412 w 5475"/>
                  <a:gd name="T37" fmla="*/ 3568 h 3626"/>
                  <a:gd name="T38" fmla="*/ 3389 w 5475"/>
                  <a:gd name="T39" fmla="*/ 3287 h 3626"/>
                  <a:gd name="T40" fmla="*/ 3158 w 5475"/>
                  <a:gd name="T41" fmla="*/ 3173 h 3626"/>
                  <a:gd name="T42" fmla="*/ 3516 w 5475"/>
                  <a:gd name="T43" fmla="*/ 2977 h 3626"/>
                  <a:gd name="T44" fmla="*/ 3478 w 5475"/>
                  <a:gd name="T45" fmla="*/ 2817 h 3626"/>
                  <a:gd name="T46" fmla="*/ 3369 w 5475"/>
                  <a:gd name="T47" fmla="*/ 2879 h 3626"/>
                  <a:gd name="T48" fmla="*/ 3203 w 5475"/>
                  <a:gd name="T49" fmla="*/ 2883 h 3626"/>
                  <a:gd name="T50" fmla="*/ 2902 w 5475"/>
                  <a:gd name="T51" fmla="*/ 2823 h 3626"/>
                  <a:gd name="T52" fmla="*/ 2946 w 5475"/>
                  <a:gd name="T53" fmla="*/ 2839 h 3626"/>
                  <a:gd name="T54" fmla="*/ 2871 w 5475"/>
                  <a:gd name="T55" fmla="*/ 2694 h 3626"/>
                  <a:gd name="T56" fmla="*/ 3246 w 5475"/>
                  <a:gd name="T57" fmla="*/ 2594 h 3626"/>
                  <a:gd name="T58" fmla="*/ 3002 w 5475"/>
                  <a:gd name="T59" fmla="*/ 2547 h 3626"/>
                  <a:gd name="T60" fmla="*/ 2973 w 5475"/>
                  <a:gd name="T61" fmla="*/ 2633 h 3626"/>
                  <a:gd name="T62" fmla="*/ 2853 w 5475"/>
                  <a:gd name="T63" fmla="*/ 2598 h 3626"/>
                  <a:gd name="T64" fmla="*/ 2635 w 5475"/>
                  <a:gd name="T65" fmla="*/ 2703 h 3626"/>
                  <a:gd name="T66" fmla="*/ 2566 w 5475"/>
                  <a:gd name="T67" fmla="*/ 2855 h 3626"/>
                  <a:gd name="T68" fmla="*/ 2442 w 5475"/>
                  <a:gd name="T69" fmla="*/ 2824 h 3626"/>
                  <a:gd name="T70" fmla="*/ 2454 w 5475"/>
                  <a:gd name="T71" fmla="*/ 3009 h 3626"/>
                  <a:gd name="T72" fmla="*/ 2287 w 5475"/>
                  <a:gd name="T73" fmla="*/ 3035 h 3626"/>
                  <a:gd name="T74" fmla="*/ 2292 w 5475"/>
                  <a:gd name="T75" fmla="*/ 3161 h 3626"/>
                  <a:gd name="T76" fmla="*/ 1816 w 5475"/>
                  <a:gd name="T77" fmla="*/ 3088 h 3626"/>
                  <a:gd name="T78" fmla="*/ 2284 w 5475"/>
                  <a:gd name="T79" fmla="*/ 2704 h 3626"/>
                  <a:gd name="T80" fmla="*/ 2245 w 5475"/>
                  <a:gd name="T81" fmla="*/ 2372 h 3626"/>
                  <a:gd name="T82" fmla="*/ 1436 w 5475"/>
                  <a:gd name="T83" fmla="*/ 1888 h 3626"/>
                  <a:gd name="T84" fmla="*/ 683 w 5475"/>
                  <a:gd name="T85" fmla="*/ 2090 h 3626"/>
                  <a:gd name="T86" fmla="*/ 95 w 5475"/>
                  <a:gd name="T87" fmla="*/ 1969 h 3626"/>
                  <a:gd name="T88" fmla="*/ 500 w 5475"/>
                  <a:gd name="T89" fmla="*/ 1007 h 3626"/>
                  <a:gd name="T90" fmla="*/ 528 w 5475"/>
                  <a:gd name="T91" fmla="*/ 412 h 3626"/>
                  <a:gd name="T92" fmla="*/ 1213 w 5475"/>
                  <a:gd name="T93" fmla="*/ 263 h 3626"/>
                  <a:gd name="T94" fmla="*/ 2000 w 5475"/>
                  <a:gd name="T95" fmla="*/ 389 h 3626"/>
                  <a:gd name="T96" fmla="*/ 2357 w 5475"/>
                  <a:gd name="T97" fmla="*/ 422 h 3626"/>
                  <a:gd name="T98" fmla="*/ 2677 w 5475"/>
                  <a:gd name="T99" fmla="*/ 110 h 3626"/>
                  <a:gd name="T100" fmla="*/ 3243 w 5475"/>
                  <a:gd name="T101" fmla="*/ 42 h 3626"/>
                  <a:gd name="T102" fmla="*/ 3927 w 5475"/>
                  <a:gd name="T103" fmla="*/ 493 h 3626"/>
                  <a:gd name="T104" fmla="*/ 4244 w 5475"/>
                  <a:gd name="T105" fmla="*/ 872 h 3626"/>
                  <a:gd name="T106" fmla="*/ 4892 w 5475"/>
                  <a:gd name="T107" fmla="*/ 1066 h 3626"/>
                  <a:gd name="T108" fmla="*/ 5475 w 5475"/>
                  <a:gd name="T109" fmla="*/ 1332 h 3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75" h="3626">
                    <a:moveTo>
                      <a:pt x="5344" y="1556"/>
                    </a:moveTo>
                    <a:lnTo>
                      <a:pt x="5320" y="1563"/>
                    </a:lnTo>
                    <a:lnTo>
                      <a:pt x="5360" y="1619"/>
                    </a:lnTo>
                    <a:lnTo>
                      <a:pt x="5447" y="1602"/>
                    </a:lnTo>
                    <a:lnTo>
                      <a:pt x="5440" y="1645"/>
                    </a:lnTo>
                    <a:lnTo>
                      <a:pt x="5368" y="1702"/>
                    </a:lnTo>
                    <a:lnTo>
                      <a:pt x="5418" y="1781"/>
                    </a:lnTo>
                    <a:lnTo>
                      <a:pt x="5424" y="1917"/>
                    </a:lnTo>
                    <a:lnTo>
                      <a:pt x="5344" y="1977"/>
                    </a:lnTo>
                    <a:lnTo>
                      <a:pt x="5305" y="2068"/>
                    </a:lnTo>
                    <a:lnTo>
                      <a:pt x="5058" y="2100"/>
                    </a:lnTo>
                    <a:lnTo>
                      <a:pt x="4913" y="2260"/>
                    </a:lnTo>
                    <a:lnTo>
                      <a:pt x="4891" y="2393"/>
                    </a:lnTo>
                    <a:lnTo>
                      <a:pt x="4841" y="2440"/>
                    </a:lnTo>
                    <a:lnTo>
                      <a:pt x="4824" y="2441"/>
                    </a:lnTo>
                    <a:lnTo>
                      <a:pt x="4838" y="2411"/>
                    </a:lnTo>
                    <a:lnTo>
                      <a:pt x="4747" y="2397"/>
                    </a:lnTo>
                    <a:lnTo>
                      <a:pt x="4662" y="2442"/>
                    </a:lnTo>
                    <a:lnTo>
                      <a:pt x="4635" y="2485"/>
                    </a:lnTo>
                    <a:lnTo>
                      <a:pt x="4613" y="2499"/>
                    </a:lnTo>
                    <a:lnTo>
                      <a:pt x="4599" y="2492"/>
                    </a:lnTo>
                    <a:lnTo>
                      <a:pt x="4499" y="2530"/>
                    </a:lnTo>
                    <a:lnTo>
                      <a:pt x="4463" y="2597"/>
                    </a:lnTo>
                    <a:lnTo>
                      <a:pt x="4430" y="2617"/>
                    </a:lnTo>
                    <a:lnTo>
                      <a:pt x="4410" y="2577"/>
                    </a:lnTo>
                    <a:lnTo>
                      <a:pt x="4366" y="2571"/>
                    </a:lnTo>
                    <a:lnTo>
                      <a:pt x="4326" y="2578"/>
                    </a:lnTo>
                    <a:lnTo>
                      <a:pt x="4313" y="2615"/>
                    </a:lnTo>
                    <a:lnTo>
                      <a:pt x="4304" y="2654"/>
                    </a:lnTo>
                    <a:lnTo>
                      <a:pt x="4264" y="2662"/>
                    </a:lnTo>
                    <a:lnTo>
                      <a:pt x="4264" y="2641"/>
                    </a:lnTo>
                    <a:lnTo>
                      <a:pt x="4214" y="2618"/>
                    </a:lnTo>
                    <a:lnTo>
                      <a:pt x="4167" y="2675"/>
                    </a:lnTo>
                    <a:lnTo>
                      <a:pt x="4101" y="2709"/>
                    </a:lnTo>
                    <a:lnTo>
                      <a:pt x="4024" y="2733"/>
                    </a:lnTo>
                    <a:lnTo>
                      <a:pt x="4008" y="2714"/>
                    </a:lnTo>
                    <a:lnTo>
                      <a:pt x="3993" y="2630"/>
                    </a:lnTo>
                    <a:lnTo>
                      <a:pt x="3977" y="2660"/>
                    </a:lnTo>
                    <a:lnTo>
                      <a:pt x="3991" y="2746"/>
                    </a:lnTo>
                    <a:lnTo>
                      <a:pt x="4011" y="2750"/>
                    </a:lnTo>
                    <a:lnTo>
                      <a:pt x="3982" y="2770"/>
                    </a:lnTo>
                    <a:lnTo>
                      <a:pt x="3974" y="2754"/>
                    </a:lnTo>
                    <a:lnTo>
                      <a:pt x="3971" y="2724"/>
                    </a:lnTo>
                    <a:lnTo>
                      <a:pt x="3954" y="2701"/>
                    </a:lnTo>
                    <a:lnTo>
                      <a:pt x="3938" y="2757"/>
                    </a:lnTo>
                    <a:lnTo>
                      <a:pt x="3952" y="2764"/>
                    </a:lnTo>
                    <a:lnTo>
                      <a:pt x="3908" y="2807"/>
                    </a:lnTo>
                    <a:lnTo>
                      <a:pt x="3862" y="2828"/>
                    </a:lnTo>
                    <a:lnTo>
                      <a:pt x="3845" y="2841"/>
                    </a:lnTo>
                    <a:lnTo>
                      <a:pt x="3809" y="2848"/>
                    </a:lnTo>
                    <a:lnTo>
                      <a:pt x="3796" y="2908"/>
                    </a:lnTo>
                    <a:lnTo>
                      <a:pt x="3769" y="2924"/>
                    </a:lnTo>
                    <a:lnTo>
                      <a:pt x="3749" y="2914"/>
                    </a:lnTo>
                    <a:lnTo>
                      <a:pt x="3739" y="2889"/>
                    </a:lnTo>
                    <a:lnTo>
                      <a:pt x="3769" y="2874"/>
                    </a:lnTo>
                    <a:lnTo>
                      <a:pt x="3769" y="2862"/>
                    </a:lnTo>
                    <a:lnTo>
                      <a:pt x="3739" y="2879"/>
                    </a:lnTo>
                    <a:lnTo>
                      <a:pt x="3699" y="2832"/>
                    </a:lnTo>
                    <a:lnTo>
                      <a:pt x="3665" y="2836"/>
                    </a:lnTo>
                    <a:lnTo>
                      <a:pt x="3655" y="2862"/>
                    </a:lnTo>
                    <a:lnTo>
                      <a:pt x="3629" y="2840"/>
                    </a:lnTo>
                    <a:lnTo>
                      <a:pt x="3605" y="2877"/>
                    </a:lnTo>
                    <a:lnTo>
                      <a:pt x="3589" y="2836"/>
                    </a:lnTo>
                    <a:lnTo>
                      <a:pt x="3565" y="2807"/>
                    </a:lnTo>
                    <a:lnTo>
                      <a:pt x="3522" y="2781"/>
                    </a:lnTo>
                    <a:lnTo>
                      <a:pt x="3512" y="2841"/>
                    </a:lnTo>
                    <a:lnTo>
                      <a:pt x="3536" y="2870"/>
                    </a:lnTo>
                    <a:lnTo>
                      <a:pt x="3556" y="2890"/>
                    </a:lnTo>
                    <a:lnTo>
                      <a:pt x="3586" y="2893"/>
                    </a:lnTo>
                    <a:lnTo>
                      <a:pt x="3626" y="2916"/>
                    </a:lnTo>
                    <a:lnTo>
                      <a:pt x="3636" y="2956"/>
                    </a:lnTo>
                    <a:lnTo>
                      <a:pt x="3657" y="2962"/>
                    </a:lnTo>
                    <a:lnTo>
                      <a:pt x="3650" y="2912"/>
                    </a:lnTo>
                    <a:lnTo>
                      <a:pt x="3655" y="2892"/>
                    </a:lnTo>
                    <a:lnTo>
                      <a:pt x="3723" y="2934"/>
                    </a:lnTo>
                    <a:lnTo>
                      <a:pt x="3753" y="2945"/>
                    </a:lnTo>
                    <a:lnTo>
                      <a:pt x="3777" y="2961"/>
                    </a:lnTo>
                    <a:lnTo>
                      <a:pt x="3737" y="3001"/>
                    </a:lnTo>
                    <a:lnTo>
                      <a:pt x="3733" y="3011"/>
                    </a:lnTo>
                    <a:lnTo>
                      <a:pt x="3794" y="3004"/>
                    </a:lnTo>
                    <a:lnTo>
                      <a:pt x="3817" y="3017"/>
                    </a:lnTo>
                    <a:lnTo>
                      <a:pt x="3797" y="3037"/>
                    </a:lnTo>
                    <a:lnTo>
                      <a:pt x="3847" y="3037"/>
                    </a:lnTo>
                    <a:lnTo>
                      <a:pt x="3884" y="3053"/>
                    </a:lnTo>
                    <a:lnTo>
                      <a:pt x="3917" y="3093"/>
                    </a:lnTo>
                    <a:lnTo>
                      <a:pt x="3898" y="3175"/>
                    </a:lnTo>
                    <a:lnTo>
                      <a:pt x="3962" y="3178"/>
                    </a:lnTo>
                    <a:lnTo>
                      <a:pt x="4089" y="3224"/>
                    </a:lnTo>
                    <a:lnTo>
                      <a:pt x="4099" y="3201"/>
                    </a:lnTo>
                    <a:lnTo>
                      <a:pt x="4015" y="3148"/>
                    </a:lnTo>
                    <a:lnTo>
                      <a:pt x="3947" y="3049"/>
                    </a:lnTo>
                    <a:lnTo>
                      <a:pt x="3889" y="2937"/>
                    </a:lnTo>
                    <a:lnTo>
                      <a:pt x="3863" y="2963"/>
                    </a:lnTo>
                    <a:lnTo>
                      <a:pt x="3846" y="2937"/>
                    </a:lnTo>
                    <a:lnTo>
                      <a:pt x="3833" y="2891"/>
                    </a:lnTo>
                    <a:lnTo>
                      <a:pt x="3856" y="2881"/>
                    </a:lnTo>
                    <a:lnTo>
                      <a:pt x="3853" y="2861"/>
                    </a:lnTo>
                    <a:lnTo>
                      <a:pt x="3863" y="2854"/>
                    </a:lnTo>
                    <a:lnTo>
                      <a:pt x="3964" y="3049"/>
                    </a:lnTo>
                    <a:lnTo>
                      <a:pt x="4028" y="3142"/>
                    </a:lnTo>
                    <a:lnTo>
                      <a:pt x="4096" y="3174"/>
                    </a:lnTo>
                    <a:lnTo>
                      <a:pt x="4119" y="3181"/>
                    </a:lnTo>
                    <a:lnTo>
                      <a:pt x="4145" y="3183"/>
                    </a:lnTo>
                    <a:lnTo>
                      <a:pt x="4158" y="3163"/>
                    </a:lnTo>
                    <a:lnTo>
                      <a:pt x="4185" y="3133"/>
                    </a:lnTo>
                    <a:lnTo>
                      <a:pt x="4215" y="3180"/>
                    </a:lnTo>
                    <a:lnTo>
                      <a:pt x="4245" y="3160"/>
                    </a:lnTo>
                    <a:lnTo>
                      <a:pt x="4258" y="3139"/>
                    </a:lnTo>
                    <a:lnTo>
                      <a:pt x="4317" y="3125"/>
                    </a:lnTo>
                    <a:lnTo>
                      <a:pt x="4361" y="3132"/>
                    </a:lnTo>
                    <a:lnTo>
                      <a:pt x="4419" y="3174"/>
                    </a:lnTo>
                    <a:lnTo>
                      <a:pt x="4401" y="3191"/>
                    </a:lnTo>
                    <a:lnTo>
                      <a:pt x="4355" y="3185"/>
                    </a:lnTo>
                    <a:lnTo>
                      <a:pt x="4342" y="3192"/>
                    </a:lnTo>
                    <a:lnTo>
                      <a:pt x="4340" y="3254"/>
                    </a:lnTo>
                    <a:lnTo>
                      <a:pt x="4326" y="3294"/>
                    </a:lnTo>
                    <a:lnTo>
                      <a:pt x="4303" y="3298"/>
                    </a:lnTo>
                    <a:lnTo>
                      <a:pt x="4263" y="3305"/>
                    </a:lnTo>
                    <a:lnTo>
                      <a:pt x="4217" y="3336"/>
                    </a:lnTo>
                    <a:lnTo>
                      <a:pt x="4146" y="3280"/>
                    </a:lnTo>
                    <a:lnTo>
                      <a:pt x="4072" y="3283"/>
                    </a:lnTo>
                    <a:lnTo>
                      <a:pt x="4043" y="3320"/>
                    </a:lnTo>
                    <a:lnTo>
                      <a:pt x="4023" y="3363"/>
                    </a:lnTo>
                    <a:lnTo>
                      <a:pt x="3954" y="3385"/>
                    </a:lnTo>
                    <a:lnTo>
                      <a:pt x="3927" y="3418"/>
                    </a:lnTo>
                    <a:lnTo>
                      <a:pt x="3887" y="3421"/>
                    </a:lnTo>
                    <a:lnTo>
                      <a:pt x="3857" y="3401"/>
                    </a:lnTo>
                    <a:lnTo>
                      <a:pt x="3830" y="3416"/>
                    </a:lnTo>
                    <a:lnTo>
                      <a:pt x="3761" y="3486"/>
                    </a:lnTo>
                    <a:lnTo>
                      <a:pt x="3665" y="3566"/>
                    </a:lnTo>
                    <a:lnTo>
                      <a:pt x="3580" y="3626"/>
                    </a:lnTo>
                    <a:lnTo>
                      <a:pt x="3495" y="3577"/>
                    </a:lnTo>
                    <a:lnTo>
                      <a:pt x="3412" y="3568"/>
                    </a:lnTo>
                    <a:lnTo>
                      <a:pt x="3405" y="3545"/>
                    </a:lnTo>
                    <a:lnTo>
                      <a:pt x="3462" y="3502"/>
                    </a:lnTo>
                    <a:lnTo>
                      <a:pt x="3451" y="3445"/>
                    </a:lnTo>
                    <a:lnTo>
                      <a:pt x="3474" y="3435"/>
                    </a:lnTo>
                    <a:lnTo>
                      <a:pt x="3487" y="3342"/>
                    </a:lnTo>
                    <a:lnTo>
                      <a:pt x="3439" y="3270"/>
                    </a:lnTo>
                    <a:lnTo>
                      <a:pt x="3389" y="3287"/>
                    </a:lnTo>
                    <a:lnTo>
                      <a:pt x="3379" y="3260"/>
                    </a:lnTo>
                    <a:lnTo>
                      <a:pt x="3316" y="3207"/>
                    </a:lnTo>
                    <a:lnTo>
                      <a:pt x="3275" y="3204"/>
                    </a:lnTo>
                    <a:lnTo>
                      <a:pt x="3252" y="3238"/>
                    </a:lnTo>
                    <a:lnTo>
                      <a:pt x="3209" y="3222"/>
                    </a:lnTo>
                    <a:lnTo>
                      <a:pt x="3168" y="3199"/>
                    </a:lnTo>
                    <a:lnTo>
                      <a:pt x="3158" y="3173"/>
                    </a:lnTo>
                    <a:lnTo>
                      <a:pt x="3179" y="3158"/>
                    </a:lnTo>
                    <a:lnTo>
                      <a:pt x="3244" y="3108"/>
                    </a:lnTo>
                    <a:lnTo>
                      <a:pt x="3333" y="3035"/>
                    </a:lnTo>
                    <a:lnTo>
                      <a:pt x="3343" y="3005"/>
                    </a:lnTo>
                    <a:lnTo>
                      <a:pt x="3357" y="3028"/>
                    </a:lnTo>
                    <a:lnTo>
                      <a:pt x="3427" y="3000"/>
                    </a:lnTo>
                    <a:lnTo>
                      <a:pt x="3516" y="2977"/>
                    </a:lnTo>
                    <a:lnTo>
                      <a:pt x="3550" y="2987"/>
                    </a:lnTo>
                    <a:lnTo>
                      <a:pt x="3533" y="2953"/>
                    </a:lnTo>
                    <a:lnTo>
                      <a:pt x="3563" y="2923"/>
                    </a:lnTo>
                    <a:lnTo>
                      <a:pt x="3506" y="2943"/>
                    </a:lnTo>
                    <a:lnTo>
                      <a:pt x="3503" y="2907"/>
                    </a:lnTo>
                    <a:lnTo>
                      <a:pt x="3486" y="2884"/>
                    </a:lnTo>
                    <a:lnTo>
                      <a:pt x="3478" y="2817"/>
                    </a:lnTo>
                    <a:lnTo>
                      <a:pt x="3463" y="2861"/>
                    </a:lnTo>
                    <a:lnTo>
                      <a:pt x="3439" y="2868"/>
                    </a:lnTo>
                    <a:lnTo>
                      <a:pt x="3456" y="2911"/>
                    </a:lnTo>
                    <a:lnTo>
                      <a:pt x="3443" y="2908"/>
                    </a:lnTo>
                    <a:lnTo>
                      <a:pt x="3412" y="2888"/>
                    </a:lnTo>
                    <a:lnTo>
                      <a:pt x="3392" y="2891"/>
                    </a:lnTo>
                    <a:lnTo>
                      <a:pt x="3369" y="2879"/>
                    </a:lnTo>
                    <a:lnTo>
                      <a:pt x="3366" y="2842"/>
                    </a:lnTo>
                    <a:lnTo>
                      <a:pt x="3342" y="2859"/>
                    </a:lnTo>
                    <a:lnTo>
                      <a:pt x="3312" y="2835"/>
                    </a:lnTo>
                    <a:lnTo>
                      <a:pt x="3302" y="2855"/>
                    </a:lnTo>
                    <a:lnTo>
                      <a:pt x="3285" y="2859"/>
                    </a:lnTo>
                    <a:lnTo>
                      <a:pt x="3245" y="2867"/>
                    </a:lnTo>
                    <a:lnTo>
                      <a:pt x="3203" y="2883"/>
                    </a:lnTo>
                    <a:lnTo>
                      <a:pt x="3200" y="2907"/>
                    </a:lnTo>
                    <a:lnTo>
                      <a:pt x="3270" y="2919"/>
                    </a:lnTo>
                    <a:lnTo>
                      <a:pt x="3246" y="2926"/>
                    </a:lnTo>
                    <a:lnTo>
                      <a:pt x="3173" y="2913"/>
                    </a:lnTo>
                    <a:lnTo>
                      <a:pt x="3140" y="2920"/>
                    </a:lnTo>
                    <a:lnTo>
                      <a:pt x="2909" y="2860"/>
                    </a:lnTo>
                    <a:lnTo>
                      <a:pt x="2902" y="2823"/>
                    </a:lnTo>
                    <a:lnTo>
                      <a:pt x="2919" y="2856"/>
                    </a:lnTo>
                    <a:lnTo>
                      <a:pt x="3109" y="2901"/>
                    </a:lnTo>
                    <a:lnTo>
                      <a:pt x="3143" y="2903"/>
                    </a:lnTo>
                    <a:lnTo>
                      <a:pt x="3049" y="2829"/>
                    </a:lnTo>
                    <a:lnTo>
                      <a:pt x="2996" y="2829"/>
                    </a:lnTo>
                    <a:lnTo>
                      <a:pt x="2986" y="2855"/>
                    </a:lnTo>
                    <a:lnTo>
                      <a:pt x="2946" y="2839"/>
                    </a:lnTo>
                    <a:lnTo>
                      <a:pt x="2942" y="2806"/>
                    </a:lnTo>
                    <a:lnTo>
                      <a:pt x="3031" y="2785"/>
                    </a:lnTo>
                    <a:lnTo>
                      <a:pt x="3051" y="2782"/>
                    </a:lnTo>
                    <a:lnTo>
                      <a:pt x="3021" y="2732"/>
                    </a:lnTo>
                    <a:lnTo>
                      <a:pt x="2958" y="2719"/>
                    </a:lnTo>
                    <a:lnTo>
                      <a:pt x="2924" y="2736"/>
                    </a:lnTo>
                    <a:lnTo>
                      <a:pt x="2871" y="2694"/>
                    </a:lnTo>
                    <a:lnTo>
                      <a:pt x="2864" y="2680"/>
                    </a:lnTo>
                    <a:lnTo>
                      <a:pt x="2918" y="2697"/>
                    </a:lnTo>
                    <a:lnTo>
                      <a:pt x="2934" y="2686"/>
                    </a:lnTo>
                    <a:lnTo>
                      <a:pt x="2995" y="2703"/>
                    </a:lnTo>
                    <a:lnTo>
                      <a:pt x="3055" y="2715"/>
                    </a:lnTo>
                    <a:lnTo>
                      <a:pt x="3105" y="2735"/>
                    </a:lnTo>
                    <a:lnTo>
                      <a:pt x="3246" y="2594"/>
                    </a:lnTo>
                    <a:lnTo>
                      <a:pt x="3117" y="2682"/>
                    </a:lnTo>
                    <a:lnTo>
                      <a:pt x="3048" y="2702"/>
                    </a:lnTo>
                    <a:lnTo>
                      <a:pt x="3014" y="2666"/>
                    </a:lnTo>
                    <a:lnTo>
                      <a:pt x="2990" y="2636"/>
                    </a:lnTo>
                    <a:lnTo>
                      <a:pt x="2984" y="2614"/>
                    </a:lnTo>
                    <a:lnTo>
                      <a:pt x="2977" y="2570"/>
                    </a:lnTo>
                    <a:lnTo>
                      <a:pt x="3002" y="2547"/>
                    </a:lnTo>
                    <a:lnTo>
                      <a:pt x="2986" y="2513"/>
                    </a:lnTo>
                    <a:lnTo>
                      <a:pt x="2982" y="2480"/>
                    </a:lnTo>
                    <a:lnTo>
                      <a:pt x="2969" y="2527"/>
                    </a:lnTo>
                    <a:lnTo>
                      <a:pt x="2982" y="2543"/>
                    </a:lnTo>
                    <a:lnTo>
                      <a:pt x="2950" y="2570"/>
                    </a:lnTo>
                    <a:lnTo>
                      <a:pt x="2957" y="2607"/>
                    </a:lnTo>
                    <a:lnTo>
                      <a:pt x="2973" y="2633"/>
                    </a:lnTo>
                    <a:lnTo>
                      <a:pt x="2967" y="2656"/>
                    </a:lnTo>
                    <a:lnTo>
                      <a:pt x="2931" y="2670"/>
                    </a:lnTo>
                    <a:lnTo>
                      <a:pt x="2907" y="2650"/>
                    </a:lnTo>
                    <a:lnTo>
                      <a:pt x="2891" y="2664"/>
                    </a:lnTo>
                    <a:lnTo>
                      <a:pt x="2851" y="2664"/>
                    </a:lnTo>
                    <a:lnTo>
                      <a:pt x="2890" y="2597"/>
                    </a:lnTo>
                    <a:lnTo>
                      <a:pt x="2853" y="2598"/>
                    </a:lnTo>
                    <a:lnTo>
                      <a:pt x="2840" y="2575"/>
                    </a:lnTo>
                    <a:lnTo>
                      <a:pt x="2848" y="2637"/>
                    </a:lnTo>
                    <a:lnTo>
                      <a:pt x="2828" y="2655"/>
                    </a:lnTo>
                    <a:lnTo>
                      <a:pt x="2777" y="2662"/>
                    </a:lnTo>
                    <a:lnTo>
                      <a:pt x="2744" y="2678"/>
                    </a:lnTo>
                    <a:lnTo>
                      <a:pt x="2650" y="2683"/>
                    </a:lnTo>
                    <a:lnTo>
                      <a:pt x="2635" y="2703"/>
                    </a:lnTo>
                    <a:lnTo>
                      <a:pt x="2648" y="2735"/>
                    </a:lnTo>
                    <a:lnTo>
                      <a:pt x="2625" y="2772"/>
                    </a:lnTo>
                    <a:lnTo>
                      <a:pt x="2619" y="2822"/>
                    </a:lnTo>
                    <a:lnTo>
                      <a:pt x="2579" y="2859"/>
                    </a:lnTo>
                    <a:lnTo>
                      <a:pt x="2549" y="2895"/>
                    </a:lnTo>
                    <a:lnTo>
                      <a:pt x="2549" y="2882"/>
                    </a:lnTo>
                    <a:lnTo>
                      <a:pt x="2566" y="2855"/>
                    </a:lnTo>
                    <a:lnTo>
                      <a:pt x="2536" y="2846"/>
                    </a:lnTo>
                    <a:lnTo>
                      <a:pt x="2512" y="2830"/>
                    </a:lnTo>
                    <a:lnTo>
                      <a:pt x="2502" y="2793"/>
                    </a:lnTo>
                    <a:lnTo>
                      <a:pt x="2489" y="2820"/>
                    </a:lnTo>
                    <a:lnTo>
                      <a:pt x="2479" y="2791"/>
                    </a:lnTo>
                    <a:lnTo>
                      <a:pt x="2452" y="2781"/>
                    </a:lnTo>
                    <a:lnTo>
                      <a:pt x="2442" y="2824"/>
                    </a:lnTo>
                    <a:lnTo>
                      <a:pt x="2482" y="2867"/>
                    </a:lnTo>
                    <a:lnTo>
                      <a:pt x="2509" y="2880"/>
                    </a:lnTo>
                    <a:lnTo>
                      <a:pt x="2527" y="2893"/>
                    </a:lnTo>
                    <a:lnTo>
                      <a:pt x="2530" y="2932"/>
                    </a:lnTo>
                    <a:lnTo>
                      <a:pt x="2513" y="2972"/>
                    </a:lnTo>
                    <a:lnTo>
                      <a:pt x="2477" y="2982"/>
                    </a:lnTo>
                    <a:lnTo>
                      <a:pt x="2454" y="3009"/>
                    </a:lnTo>
                    <a:lnTo>
                      <a:pt x="2438" y="3012"/>
                    </a:lnTo>
                    <a:lnTo>
                      <a:pt x="2397" y="3014"/>
                    </a:lnTo>
                    <a:lnTo>
                      <a:pt x="2347" y="3027"/>
                    </a:lnTo>
                    <a:lnTo>
                      <a:pt x="2374" y="3054"/>
                    </a:lnTo>
                    <a:lnTo>
                      <a:pt x="2315" y="3090"/>
                    </a:lnTo>
                    <a:lnTo>
                      <a:pt x="2298" y="3067"/>
                    </a:lnTo>
                    <a:lnTo>
                      <a:pt x="2287" y="3035"/>
                    </a:lnTo>
                    <a:lnTo>
                      <a:pt x="2300" y="3018"/>
                    </a:lnTo>
                    <a:lnTo>
                      <a:pt x="2300" y="2985"/>
                    </a:lnTo>
                    <a:lnTo>
                      <a:pt x="2280" y="2968"/>
                    </a:lnTo>
                    <a:lnTo>
                      <a:pt x="2254" y="3045"/>
                    </a:lnTo>
                    <a:lnTo>
                      <a:pt x="2251" y="3097"/>
                    </a:lnTo>
                    <a:lnTo>
                      <a:pt x="2285" y="3117"/>
                    </a:lnTo>
                    <a:lnTo>
                      <a:pt x="2292" y="3161"/>
                    </a:lnTo>
                    <a:lnTo>
                      <a:pt x="2266" y="3177"/>
                    </a:lnTo>
                    <a:lnTo>
                      <a:pt x="2274" y="3210"/>
                    </a:lnTo>
                    <a:lnTo>
                      <a:pt x="2189" y="3129"/>
                    </a:lnTo>
                    <a:lnTo>
                      <a:pt x="2101" y="3134"/>
                    </a:lnTo>
                    <a:lnTo>
                      <a:pt x="2034" y="3184"/>
                    </a:lnTo>
                    <a:lnTo>
                      <a:pt x="1937" y="3202"/>
                    </a:lnTo>
                    <a:lnTo>
                      <a:pt x="1816" y="3088"/>
                    </a:lnTo>
                    <a:lnTo>
                      <a:pt x="1850" y="2969"/>
                    </a:lnTo>
                    <a:lnTo>
                      <a:pt x="1947" y="2941"/>
                    </a:lnTo>
                    <a:lnTo>
                      <a:pt x="2041" y="2874"/>
                    </a:lnTo>
                    <a:lnTo>
                      <a:pt x="2065" y="2732"/>
                    </a:lnTo>
                    <a:lnTo>
                      <a:pt x="2110" y="2687"/>
                    </a:lnTo>
                    <a:lnTo>
                      <a:pt x="2150" y="2714"/>
                    </a:lnTo>
                    <a:lnTo>
                      <a:pt x="2284" y="2704"/>
                    </a:lnTo>
                    <a:lnTo>
                      <a:pt x="2332" y="2689"/>
                    </a:lnTo>
                    <a:lnTo>
                      <a:pt x="2377" y="2729"/>
                    </a:lnTo>
                    <a:lnTo>
                      <a:pt x="2421" y="2707"/>
                    </a:lnTo>
                    <a:lnTo>
                      <a:pt x="2363" y="2631"/>
                    </a:lnTo>
                    <a:lnTo>
                      <a:pt x="2375" y="2566"/>
                    </a:lnTo>
                    <a:lnTo>
                      <a:pt x="2294" y="2376"/>
                    </a:lnTo>
                    <a:lnTo>
                      <a:pt x="2245" y="2372"/>
                    </a:lnTo>
                    <a:lnTo>
                      <a:pt x="2186" y="2253"/>
                    </a:lnTo>
                    <a:lnTo>
                      <a:pt x="2202" y="2151"/>
                    </a:lnTo>
                    <a:lnTo>
                      <a:pt x="2090" y="1935"/>
                    </a:lnTo>
                    <a:lnTo>
                      <a:pt x="1970" y="1918"/>
                    </a:lnTo>
                    <a:lnTo>
                      <a:pt x="1604" y="1776"/>
                    </a:lnTo>
                    <a:lnTo>
                      <a:pt x="1445" y="1839"/>
                    </a:lnTo>
                    <a:lnTo>
                      <a:pt x="1436" y="1888"/>
                    </a:lnTo>
                    <a:lnTo>
                      <a:pt x="1245" y="1907"/>
                    </a:lnTo>
                    <a:lnTo>
                      <a:pt x="1114" y="2068"/>
                    </a:lnTo>
                    <a:lnTo>
                      <a:pt x="1065" y="2051"/>
                    </a:lnTo>
                    <a:lnTo>
                      <a:pt x="931" y="2057"/>
                    </a:lnTo>
                    <a:lnTo>
                      <a:pt x="816" y="2123"/>
                    </a:lnTo>
                    <a:lnTo>
                      <a:pt x="727" y="2075"/>
                    </a:lnTo>
                    <a:lnTo>
                      <a:pt x="683" y="2090"/>
                    </a:lnTo>
                    <a:lnTo>
                      <a:pt x="620" y="2050"/>
                    </a:lnTo>
                    <a:lnTo>
                      <a:pt x="567" y="2073"/>
                    </a:lnTo>
                    <a:lnTo>
                      <a:pt x="313" y="2000"/>
                    </a:lnTo>
                    <a:lnTo>
                      <a:pt x="209" y="2081"/>
                    </a:lnTo>
                    <a:lnTo>
                      <a:pt x="166" y="2054"/>
                    </a:lnTo>
                    <a:lnTo>
                      <a:pt x="145" y="1985"/>
                    </a:lnTo>
                    <a:lnTo>
                      <a:pt x="95" y="1969"/>
                    </a:lnTo>
                    <a:lnTo>
                      <a:pt x="71" y="1876"/>
                    </a:lnTo>
                    <a:lnTo>
                      <a:pt x="23" y="1830"/>
                    </a:lnTo>
                    <a:lnTo>
                      <a:pt x="0" y="1698"/>
                    </a:lnTo>
                    <a:lnTo>
                      <a:pt x="73" y="1497"/>
                    </a:lnTo>
                    <a:lnTo>
                      <a:pt x="139" y="1439"/>
                    </a:lnTo>
                    <a:lnTo>
                      <a:pt x="130" y="1396"/>
                    </a:lnTo>
                    <a:lnTo>
                      <a:pt x="500" y="1007"/>
                    </a:lnTo>
                    <a:lnTo>
                      <a:pt x="566" y="1001"/>
                    </a:lnTo>
                    <a:lnTo>
                      <a:pt x="606" y="952"/>
                    </a:lnTo>
                    <a:lnTo>
                      <a:pt x="621" y="732"/>
                    </a:lnTo>
                    <a:lnTo>
                      <a:pt x="495" y="538"/>
                    </a:lnTo>
                    <a:lnTo>
                      <a:pt x="468" y="442"/>
                    </a:lnTo>
                    <a:lnTo>
                      <a:pt x="528" y="431"/>
                    </a:lnTo>
                    <a:lnTo>
                      <a:pt x="528" y="412"/>
                    </a:lnTo>
                    <a:lnTo>
                      <a:pt x="540" y="389"/>
                    </a:lnTo>
                    <a:lnTo>
                      <a:pt x="590" y="414"/>
                    </a:lnTo>
                    <a:lnTo>
                      <a:pt x="673" y="307"/>
                    </a:lnTo>
                    <a:lnTo>
                      <a:pt x="663" y="264"/>
                    </a:lnTo>
                    <a:lnTo>
                      <a:pt x="703" y="230"/>
                    </a:lnTo>
                    <a:lnTo>
                      <a:pt x="1073" y="264"/>
                    </a:lnTo>
                    <a:lnTo>
                      <a:pt x="1213" y="263"/>
                    </a:lnTo>
                    <a:lnTo>
                      <a:pt x="1390" y="344"/>
                    </a:lnTo>
                    <a:lnTo>
                      <a:pt x="1463" y="330"/>
                    </a:lnTo>
                    <a:lnTo>
                      <a:pt x="1549" y="306"/>
                    </a:lnTo>
                    <a:lnTo>
                      <a:pt x="1626" y="385"/>
                    </a:lnTo>
                    <a:lnTo>
                      <a:pt x="1837" y="380"/>
                    </a:lnTo>
                    <a:lnTo>
                      <a:pt x="1884" y="415"/>
                    </a:lnTo>
                    <a:lnTo>
                      <a:pt x="2000" y="389"/>
                    </a:lnTo>
                    <a:lnTo>
                      <a:pt x="2038" y="428"/>
                    </a:lnTo>
                    <a:lnTo>
                      <a:pt x="2097" y="357"/>
                    </a:lnTo>
                    <a:lnTo>
                      <a:pt x="2160" y="386"/>
                    </a:lnTo>
                    <a:lnTo>
                      <a:pt x="2153" y="427"/>
                    </a:lnTo>
                    <a:lnTo>
                      <a:pt x="2220" y="416"/>
                    </a:lnTo>
                    <a:lnTo>
                      <a:pt x="2244" y="445"/>
                    </a:lnTo>
                    <a:lnTo>
                      <a:pt x="2357" y="422"/>
                    </a:lnTo>
                    <a:lnTo>
                      <a:pt x="2414" y="523"/>
                    </a:lnTo>
                    <a:lnTo>
                      <a:pt x="2484" y="527"/>
                    </a:lnTo>
                    <a:lnTo>
                      <a:pt x="2511" y="544"/>
                    </a:lnTo>
                    <a:lnTo>
                      <a:pt x="2548" y="483"/>
                    </a:lnTo>
                    <a:lnTo>
                      <a:pt x="2518" y="457"/>
                    </a:lnTo>
                    <a:lnTo>
                      <a:pt x="2539" y="304"/>
                    </a:lnTo>
                    <a:lnTo>
                      <a:pt x="2677" y="110"/>
                    </a:lnTo>
                    <a:lnTo>
                      <a:pt x="2937" y="74"/>
                    </a:lnTo>
                    <a:lnTo>
                      <a:pt x="3034" y="107"/>
                    </a:lnTo>
                    <a:lnTo>
                      <a:pt x="3090" y="57"/>
                    </a:lnTo>
                    <a:lnTo>
                      <a:pt x="3093" y="27"/>
                    </a:lnTo>
                    <a:lnTo>
                      <a:pt x="3126" y="27"/>
                    </a:lnTo>
                    <a:lnTo>
                      <a:pt x="3166" y="3"/>
                    </a:lnTo>
                    <a:lnTo>
                      <a:pt x="3243" y="42"/>
                    </a:lnTo>
                    <a:lnTo>
                      <a:pt x="3446" y="0"/>
                    </a:lnTo>
                    <a:lnTo>
                      <a:pt x="3546" y="15"/>
                    </a:lnTo>
                    <a:lnTo>
                      <a:pt x="3691" y="197"/>
                    </a:lnTo>
                    <a:lnTo>
                      <a:pt x="3632" y="257"/>
                    </a:lnTo>
                    <a:lnTo>
                      <a:pt x="3675" y="323"/>
                    </a:lnTo>
                    <a:lnTo>
                      <a:pt x="3680" y="459"/>
                    </a:lnTo>
                    <a:lnTo>
                      <a:pt x="3927" y="493"/>
                    </a:lnTo>
                    <a:lnTo>
                      <a:pt x="3955" y="589"/>
                    </a:lnTo>
                    <a:lnTo>
                      <a:pt x="4033" y="762"/>
                    </a:lnTo>
                    <a:lnTo>
                      <a:pt x="4060" y="794"/>
                    </a:lnTo>
                    <a:lnTo>
                      <a:pt x="4071" y="871"/>
                    </a:lnTo>
                    <a:lnTo>
                      <a:pt x="4051" y="918"/>
                    </a:lnTo>
                    <a:lnTo>
                      <a:pt x="4131" y="967"/>
                    </a:lnTo>
                    <a:lnTo>
                      <a:pt x="4244" y="872"/>
                    </a:lnTo>
                    <a:lnTo>
                      <a:pt x="4422" y="974"/>
                    </a:lnTo>
                    <a:lnTo>
                      <a:pt x="4551" y="962"/>
                    </a:lnTo>
                    <a:lnTo>
                      <a:pt x="4617" y="899"/>
                    </a:lnTo>
                    <a:lnTo>
                      <a:pt x="4718" y="995"/>
                    </a:lnTo>
                    <a:lnTo>
                      <a:pt x="4738" y="1057"/>
                    </a:lnTo>
                    <a:lnTo>
                      <a:pt x="4800" y="1113"/>
                    </a:lnTo>
                    <a:lnTo>
                      <a:pt x="4892" y="1066"/>
                    </a:lnTo>
                    <a:lnTo>
                      <a:pt x="4993" y="1128"/>
                    </a:lnTo>
                    <a:lnTo>
                      <a:pt x="5037" y="1198"/>
                    </a:lnTo>
                    <a:lnTo>
                      <a:pt x="5170" y="1186"/>
                    </a:lnTo>
                    <a:lnTo>
                      <a:pt x="5201" y="1239"/>
                    </a:lnTo>
                    <a:lnTo>
                      <a:pt x="5315" y="1341"/>
                    </a:lnTo>
                    <a:lnTo>
                      <a:pt x="5418" y="1307"/>
                    </a:lnTo>
                    <a:lnTo>
                      <a:pt x="5475" y="1332"/>
                    </a:lnTo>
                    <a:lnTo>
                      <a:pt x="5428" y="1386"/>
                    </a:lnTo>
                    <a:lnTo>
                      <a:pt x="5463" y="1456"/>
                    </a:lnTo>
                    <a:lnTo>
                      <a:pt x="5344" y="1556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8DAB3D09-251A-4EDA-A675-8C0F6CB7AA31}"/>
                </a:ext>
              </a:extLst>
            </p:cNvPr>
            <p:cNvGrpSpPr/>
            <p:nvPr/>
          </p:nvGrpSpPr>
          <p:grpSpPr>
            <a:xfrm>
              <a:off x="3838282" y="2858551"/>
              <a:ext cx="622451" cy="488225"/>
              <a:chOff x="3536950" y="3076575"/>
              <a:chExt cx="669926" cy="525463"/>
            </a:xfrm>
            <a:solidFill>
              <a:schemeClr val="bg1"/>
            </a:solidFill>
          </p:grpSpPr>
          <p:sp>
            <p:nvSpPr>
              <p:cNvPr id="272" name="Freeform 117">
                <a:extLst>
                  <a:ext uri="{FF2B5EF4-FFF2-40B4-BE49-F238E27FC236}">
                    <a16:creationId xmlns:a16="http://schemas.microsoft.com/office/drawing/2014/main" id="{D7613E91-77D0-44F3-B646-83E0BA892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375" y="3381375"/>
                <a:ext cx="17463" cy="34925"/>
              </a:xfrm>
              <a:custGeom>
                <a:avLst/>
                <a:gdLst>
                  <a:gd name="T0" fmla="*/ 37 w 54"/>
                  <a:gd name="T1" fmla="*/ 109 h 109"/>
                  <a:gd name="T2" fmla="*/ 54 w 54"/>
                  <a:gd name="T3" fmla="*/ 63 h 109"/>
                  <a:gd name="T4" fmla="*/ 19 w 54"/>
                  <a:gd name="T5" fmla="*/ 0 h 109"/>
                  <a:gd name="T6" fmla="*/ 37 w 54"/>
                  <a:gd name="T7" fmla="*/ 59 h 109"/>
                  <a:gd name="T8" fmla="*/ 0 w 54"/>
                  <a:gd name="T9" fmla="*/ 86 h 109"/>
                  <a:gd name="T10" fmla="*/ 37 w 54"/>
                  <a:gd name="T11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09">
                    <a:moveTo>
                      <a:pt x="37" y="109"/>
                    </a:moveTo>
                    <a:lnTo>
                      <a:pt x="54" y="63"/>
                    </a:lnTo>
                    <a:lnTo>
                      <a:pt x="19" y="0"/>
                    </a:lnTo>
                    <a:lnTo>
                      <a:pt x="37" y="59"/>
                    </a:lnTo>
                    <a:lnTo>
                      <a:pt x="0" y="86"/>
                    </a:lnTo>
                    <a:lnTo>
                      <a:pt x="37" y="10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3" name="Freeform 118">
                <a:extLst>
                  <a:ext uri="{FF2B5EF4-FFF2-40B4-BE49-F238E27FC236}">
                    <a16:creationId xmlns:a16="http://schemas.microsoft.com/office/drawing/2014/main" id="{183FC53F-CEB4-469C-9733-3EF4007A3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588" y="3470275"/>
                <a:ext cx="20638" cy="12700"/>
              </a:xfrm>
              <a:custGeom>
                <a:avLst/>
                <a:gdLst>
                  <a:gd name="T0" fmla="*/ 30 w 65"/>
                  <a:gd name="T1" fmla="*/ 0 h 43"/>
                  <a:gd name="T2" fmla="*/ 0 w 65"/>
                  <a:gd name="T3" fmla="*/ 6 h 43"/>
                  <a:gd name="T4" fmla="*/ 38 w 65"/>
                  <a:gd name="T5" fmla="*/ 40 h 43"/>
                  <a:gd name="T6" fmla="*/ 65 w 65"/>
                  <a:gd name="T7" fmla="*/ 43 h 43"/>
                  <a:gd name="T8" fmla="*/ 30 w 65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3">
                    <a:moveTo>
                      <a:pt x="30" y="0"/>
                    </a:moveTo>
                    <a:lnTo>
                      <a:pt x="0" y="6"/>
                    </a:lnTo>
                    <a:lnTo>
                      <a:pt x="38" y="40"/>
                    </a:lnTo>
                    <a:lnTo>
                      <a:pt x="65" y="43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4" name="Freeform 119">
                <a:extLst>
                  <a:ext uri="{FF2B5EF4-FFF2-40B4-BE49-F238E27FC236}">
                    <a16:creationId xmlns:a16="http://schemas.microsoft.com/office/drawing/2014/main" id="{A277E040-14E6-48FB-BF9B-D37A073A1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950" y="3205163"/>
                <a:ext cx="269875" cy="382588"/>
              </a:xfrm>
              <a:custGeom>
                <a:avLst/>
                <a:gdLst>
                  <a:gd name="T0" fmla="*/ 487 w 846"/>
                  <a:gd name="T1" fmla="*/ 850 h 1205"/>
                  <a:gd name="T2" fmla="*/ 427 w 846"/>
                  <a:gd name="T3" fmla="*/ 818 h 1205"/>
                  <a:gd name="T4" fmla="*/ 506 w 846"/>
                  <a:gd name="T5" fmla="*/ 737 h 1205"/>
                  <a:gd name="T6" fmla="*/ 476 w 846"/>
                  <a:gd name="T7" fmla="*/ 701 h 1205"/>
                  <a:gd name="T8" fmla="*/ 526 w 846"/>
                  <a:gd name="T9" fmla="*/ 697 h 1205"/>
                  <a:gd name="T10" fmla="*/ 595 w 846"/>
                  <a:gd name="T11" fmla="*/ 656 h 1205"/>
                  <a:gd name="T12" fmla="*/ 522 w 846"/>
                  <a:gd name="T13" fmla="*/ 614 h 1205"/>
                  <a:gd name="T14" fmla="*/ 559 w 846"/>
                  <a:gd name="T15" fmla="*/ 577 h 1205"/>
                  <a:gd name="T16" fmla="*/ 652 w 846"/>
                  <a:gd name="T17" fmla="*/ 586 h 1205"/>
                  <a:gd name="T18" fmla="*/ 621 w 846"/>
                  <a:gd name="T19" fmla="*/ 520 h 1205"/>
                  <a:gd name="T20" fmla="*/ 657 w 846"/>
                  <a:gd name="T21" fmla="*/ 434 h 1205"/>
                  <a:gd name="T22" fmla="*/ 681 w 846"/>
                  <a:gd name="T23" fmla="*/ 487 h 1205"/>
                  <a:gd name="T24" fmla="*/ 764 w 846"/>
                  <a:gd name="T25" fmla="*/ 432 h 1205"/>
                  <a:gd name="T26" fmla="*/ 782 w 846"/>
                  <a:gd name="T27" fmla="*/ 483 h 1205"/>
                  <a:gd name="T28" fmla="*/ 834 w 846"/>
                  <a:gd name="T29" fmla="*/ 419 h 1205"/>
                  <a:gd name="T30" fmla="*/ 803 w 846"/>
                  <a:gd name="T31" fmla="*/ 263 h 1205"/>
                  <a:gd name="T32" fmla="*/ 712 w 846"/>
                  <a:gd name="T33" fmla="*/ 284 h 1205"/>
                  <a:gd name="T34" fmla="*/ 630 w 846"/>
                  <a:gd name="T35" fmla="*/ 308 h 1205"/>
                  <a:gd name="T36" fmla="*/ 597 w 846"/>
                  <a:gd name="T37" fmla="*/ 321 h 1205"/>
                  <a:gd name="T38" fmla="*/ 604 w 846"/>
                  <a:gd name="T39" fmla="*/ 294 h 1205"/>
                  <a:gd name="T40" fmla="*/ 609 w 846"/>
                  <a:gd name="T41" fmla="*/ 284 h 1205"/>
                  <a:gd name="T42" fmla="*/ 627 w 846"/>
                  <a:gd name="T43" fmla="*/ 268 h 1205"/>
                  <a:gd name="T44" fmla="*/ 666 w 846"/>
                  <a:gd name="T45" fmla="*/ 224 h 1205"/>
                  <a:gd name="T46" fmla="*/ 602 w 846"/>
                  <a:gd name="T47" fmla="*/ 245 h 1205"/>
                  <a:gd name="T48" fmla="*/ 626 w 846"/>
                  <a:gd name="T49" fmla="*/ 199 h 1205"/>
                  <a:gd name="T50" fmla="*/ 655 w 846"/>
                  <a:gd name="T51" fmla="*/ 148 h 1205"/>
                  <a:gd name="T52" fmla="*/ 637 w 846"/>
                  <a:gd name="T53" fmla="*/ 59 h 1205"/>
                  <a:gd name="T54" fmla="*/ 567 w 846"/>
                  <a:gd name="T55" fmla="*/ 0 h 1205"/>
                  <a:gd name="T56" fmla="*/ 461 w 846"/>
                  <a:gd name="T57" fmla="*/ 47 h 1205"/>
                  <a:gd name="T58" fmla="*/ 350 w 846"/>
                  <a:gd name="T59" fmla="*/ 45 h 1205"/>
                  <a:gd name="T60" fmla="*/ 348 w 846"/>
                  <a:gd name="T61" fmla="*/ 144 h 1205"/>
                  <a:gd name="T62" fmla="*/ 351 w 846"/>
                  <a:gd name="T63" fmla="*/ 177 h 1205"/>
                  <a:gd name="T64" fmla="*/ 363 w 846"/>
                  <a:gd name="T65" fmla="*/ 264 h 1205"/>
                  <a:gd name="T66" fmla="*/ 305 w 846"/>
                  <a:gd name="T67" fmla="*/ 178 h 1205"/>
                  <a:gd name="T68" fmla="*/ 241 w 846"/>
                  <a:gd name="T69" fmla="*/ 165 h 1205"/>
                  <a:gd name="T70" fmla="*/ 202 w 846"/>
                  <a:gd name="T71" fmla="*/ 255 h 1205"/>
                  <a:gd name="T72" fmla="*/ 195 w 846"/>
                  <a:gd name="T73" fmla="*/ 275 h 1205"/>
                  <a:gd name="T74" fmla="*/ 165 w 846"/>
                  <a:gd name="T75" fmla="*/ 272 h 1205"/>
                  <a:gd name="T76" fmla="*/ 90 w 846"/>
                  <a:gd name="T77" fmla="*/ 263 h 1205"/>
                  <a:gd name="T78" fmla="*/ 55 w 846"/>
                  <a:gd name="T79" fmla="*/ 196 h 1205"/>
                  <a:gd name="T80" fmla="*/ 9 w 846"/>
                  <a:gd name="T81" fmla="*/ 254 h 1205"/>
                  <a:gd name="T82" fmla="*/ 37 w 846"/>
                  <a:gd name="T83" fmla="*/ 360 h 1205"/>
                  <a:gd name="T84" fmla="*/ 17 w 846"/>
                  <a:gd name="T85" fmla="*/ 373 h 1205"/>
                  <a:gd name="T86" fmla="*/ 52 w 846"/>
                  <a:gd name="T87" fmla="*/ 513 h 1205"/>
                  <a:gd name="T88" fmla="*/ 73 w 846"/>
                  <a:gd name="T89" fmla="*/ 622 h 1205"/>
                  <a:gd name="T90" fmla="*/ 19 w 846"/>
                  <a:gd name="T91" fmla="*/ 642 h 1205"/>
                  <a:gd name="T92" fmla="*/ 15 w 846"/>
                  <a:gd name="T93" fmla="*/ 572 h 1205"/>
                  <a:gd name="T94" fmla="*/ 0 w 846"/>
                  <a:gd name="T95" fmla="*/ 758 h 1205"/>
                  <a:gd name="T96" fmla="*/ 74 w 846"/>
                  <a:gd name="T97" fmla="*/ 798 h 1205"/>
                  <a:gd name="T98" fmla="*/ 97 w 846"/>
                  <a:gd name="T99" fmla="*/ 751 h 1205"/>
                  <a:gd name="T100" fmla="*/ 117 w 846"/>
                  <a:gd name="T101" fmla="*/ 840 h 1205"/>
                  <a:gd name="T102" fmla="*/ 181 w 846"/>
                  <a:gd name="T103" fmla="*/ 869 h 1205"/>
                  <a:gd name="T104" fmla="*/ 199 w 846"/>
                  <a:gd name="T105" fmla="*/ 1008 h 1205"/>
                  <a:gd name="T106" fmla="*/ 217 w 846"/>
                  <a:gd name="T107" fmla="*/ 1121 h 1205"/>
                  <a:gd name="T108" fmla="*/ 325 w 846"/>
                  <a:gd name="T109" fmla="*/ 1205 h 1205"/>
                  <a:gd name="T110" fmla="*/ 397 w 846"/>
                  <a:gd name="T111" fmla="*/ 1167 h 1205"/>
                  <a:gd name="T112" fmla="*/ 461 w 846"/>
                  <a:gd name="T113" fmla="*/ 1152 h 1205"/>
                  <a:gd name="T114" fmla="*/ 476 w 846"/>
                  <a:gd name="T115" fmla="*/ 1070 h 1205"/>
                  <a:gd name="T116" fmla="*/ 403 w 846"/>
                  <a:gd name="T117" fmla="*/ 1016 h 1205"/>
                  <a:gd name="T118" fmla="*/ 452 w 846"/>
                  <a:gd name="T119" fmla="*/ 884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46" h="1205">
                    <a:moveTo>
                      <a:pt x="452" y="884"/>
                    </a:moveTo>
                    <a:lnTo>
                      <a:pt x="487" y="850"/>
                    </a:lnTo>
                    <a:lnTo>
                      <a:pt x="477" y="817"/>
                    </a:lnTo>
                    <a:lnTo>
                      <a:pt x="427" y="818"/>
                    </a:lnTo>
                    <a:lnTo>
                      <a:pt x="467" y="777"/>
                    </a:lnTo>
                    <a:lnTo>
                      <a:pt x="506" y="737"/>
                    </a:lnTo>
                    <a:lnTo>
                      <a:pt x="443" y="711"/>
                    </a:lnTo>
                    <a:lnTo>
                      <a:pt x="476" y="701"/>
                    </a:lnTo>
                    <a:lnTo>
                      <a:pt x="490" y="654"/>
                    </a:lnTo>
                    <a:lnTo>
                      <a:pt x="526" y="697"/>
                    </a:lnTo>
                    <a:lnTo>
                      <a:pt x="583" y="687"/>
                    </a:lnTo>
                    <a:lnTo>
                      <a:pt x="595" y="656"/>
                    </a:lnTo>
                    <a:lnTo>
                      <a:pt x="565" y="637"/>
                    </a:lnTo>
                    <a:lnTo>
                      <a:pt x="522" y="614"/>
                    </a:lnTo>
                    <a:lnTo>
                      <a:pt x="555" y="597"/>
                    </a:lnTo>
                    <a:lnTo>
                      <a:pt x="559" y="577"/>
                    </a:lnTo>
                    <a:lnTo>
                      <a:pt x="626" y="626"/>
                    </a:lnTo>
                    <a:lnTo>
                      <a:pt x="652" y="586"/>
                    </a:lnTo>
                    <a:lnTo>
                      <a:pt x="655" y="549"/>
                    </a:lnTo>
                    <a:lnTo>
                      <a:pt x="621" y="520"/>
                    </a:lnTo>
                    <a:lnTo>
                      <a:pt x="638" y="470"/>
                    </a:lnTo>
                    <a:lnTo>
                      <a:pt x="657" y="434"/>
                    </a:lnTo>
                    <a:lnTo>
                      <a:pt x="690" y="410"/>
                    </a:lnTo>
                    <a:lnTo>
                      <a:pt x="681" y="487"/>
                    </a:lnTo>
                    <a:lnTo>
                      <a:pt x="727" y="436"/>
                    </a:lnTo>
                    <a:lnTo>
                      <a:pt x="764" y="432"/>
                    </a:lnTo>
                    <a:lnTo>
                      <a:pt x="768" y="479"/>
                    </a:lnTo>
                    <a:lnTo>
                      <a:pt x="782" y="483"/>
                    </a:lnTo>
                    <a:lnTo>
                      <a:pt x="787" y="453"/>
                    </a:lnTo>
                    <a:lnTo>
                      <a:pt x="834" y="419"/>
                    </a:lnTo>
                    <a:lnTo>
                      <a:pt x="846" y="319"/>
                    </a:lnTo>
                    <a:lnTo>
                      <a:pt x="803" y="263"/>
                    </a:lnTo>
                    <a:lnTo>
                      <a:pt x="753" y="273"/>
                    </a:lnTo>
                    <a:lnTo>
                      <a:pt x="712" y="284"/>
                    </a:lnTo>
                    <a:lnTo>
                      <a:pt x="662" y="271"/>
                    </a:lnTo>
                    <a:lnTo>
                      <a:pt x="630" y="308"/>
                    </a:lnTo>
                    <a:lnTo>
                      <a:pt x="597" y="321"/>
                    </a:lnTo>
                    <a:lnTo>
                      <a:pt x="597" y="321"/>
                    </a:lnTo>
                    <a:lnTo>
                      <a:pt x="600" y="307"/>
                    </a:lnTo>
                    <a:lnTo>
                      <a:pt x="604" y="294"/>
                    </a:lnTo>
                    <a:lnTo>
                      <a:pt x="609" y="284"/>
                    </a:lnTo>
                    <a:lnTo>
                      <a:pt x="609" y="284"/>
                    </a:lnTo>
                    <a:lnTo>
                      <a:pt x="617" y="276"/>
                    </a:lnTo>
                    <a:lnTo>
                      <a:pt x="627" y="268"/>
                    </a:lnTo>
                    <a:lnTo>
                      <a:pt x="639" y="258"/>
                    </a:lnTo>
                    <a:lnTo>
                      <a:pt x="666" y="224"/>
                    </a:lnTo>
                    <a:lnTo>
                      <a:pt x="659" y="205"/>
                    </a:lnTo>
                    <a:lnTo>
                      <a:pt x="602" y="245"/>
                    </a:lnTo>
                    <a:lnTo>
                      <a:pt x="602" y="209"/>
                    </a:lnTo>
                    <a:lnTo>
                      <a:pt x="626" y="199"/>
                    </a:lnTo>
                    <a:lnTo>
                      <a:pt x="658" y="188"/>
                    </a:lnTo>
                    <a:lnTo>
                      <a:pt x="655" y="148"/>
                    </a:lnTo>
                    <a:lnTo>
                      <a:pt x="638" y="135"/>
                    </a:lnTo>
                    <a:lnTo>
                      <a:pt x="637" y="59"/>
                    </a:lnTo>
                    <a:lnTo>
                      <a:pt x="630" y="32"/>
                    </a:lnTo>
                    <a:lnTo>
                      <a:pt x="567" y="0"/>
                    </a:lnTo>
                    <a:lnTo>
                      <a:pt x="496" y="14"/>
                    </a:lnTo>
                    <a:lnTo>
                      <a:pt x="461" y="47"/>
                    </a:lnTo>
                    <a:lnTo>
                      <a:pt x="400" y="31"/>
                    </a:lnTo>
                    <a:lnTo>
                      <a:pt x="350" y="45"/>
                    </a:lnTo>
                    <a:lnTo>
                      <a:pt x="335" y="105"/>
                    </a:lnTo>
                    <a:lnTo>
                      <a:pt x="348" y="144"/>
                    </a:lnTo>
                    <a:lnTo>
                      <a:pt x="331" y="177"/>
                    </a:lnTo>
                    <a:lnTo>
                      <a:pt x="351" y="177"/>
                    </a:lnTo>
                    <a:lnTo>
                      <a:pt x="378" y="201"/>
                    </a:lnTo>
                    <a:lnTo>
                      <a:pt x="363" y="264"/>
                    </a:lnTo>
                    <a:lnTo>
                      <a:pt x="306" y="231"/>
                    </a:lnTo>
                    <a:lnTo>
                      <a:pt x="305" y="178"/>
                    </a:lnTo>
                    <a:lnTo>
                      <a:pt x="285" y="145"/>
                    </a:lnTo>
                    <a:lnTo>
                      <a:pt x="241" y="165"/>
                    </a:lnTo>
                    <a:lnTo>
                      <a:pt x="199" y="209"/>
                    </a:lnTo>
                    <a:lnTo>
                      <a:pt x="202" y="255"/>
                    </a:lnTo>
                    <a:lnTo>
                      <a:pt x="219" y="265"/>
                    </a:lnTo>
                    <a:lnTo>
                      <a:pt x="195" y="275"/>
                    </a:lnTo>
                    <a:lnTo>
                      <a:pt x="193" y="329"/>
                    </a:lnTo>
                    <a:lnTo>
                      <a:pt x="165" y="272"/>
                    </a:lnTo>
                    <a:lnTo>
                      <a:pt x="120" y="260"/>
                    </a:lnTo>
                    <a:lnTo>
                      <a:pt x="90" y="263"/>
                    </a:lnTo>
                    <a:lnTo>
                      <a:pt x="55" y="223"/>
                    </a:lnTo>
                    <a:lnTo>
                      <a:pt x="55" y="196"/>
                    </a:lnTo>
                    <a:lnTo>
                      <a:pt x="38" y="181"/>
                    </a:lnTo>
                    <a:lnTo>
                      <a:pt x="9" y="254"/>
                    </a:lnTo>
                    <a:lnTo>
                      <a:pt x="23" y="343"/>
                    </a:lnTo>
                    <a:lnTo>
                      <a:pt x="37" y="360"/>
                    </a:lnTo>
                    <a:lnTo>
                      <a:pt x="34" y="409"/>
                    </a:lnTo>
                    <a:lnTo>
                      <a:pt x="17" y="373"/>
                    </a:lnTo>
                    <a:lnTo>
                      <a:pt x="22" y="523"/>
                    </a:lnTo>
                    <a:lnTo>
                      <a:pt x="52" y="513"/>
                    </a:lnTo>
                    <a:lnTo>
                      <a:pt x="68" y="565"/>
                    </a:lnTo>
                    <a:lnTo>
                      <a:pt x="73" y="622"/>
                    </a:lnTo>
                    <a:lnTo>
                      <a:pt x="53" y="659"/>
                    </a:lnTo>
                    <a:lnTo>
                      <a:pt x="19" y="642"/>
                    </a:lnTo>
                    <a:lnTo>
                      <a:pt x="25" y="572"/>
                    </a:lnTo>
                    <a:lnTo>
                      <a:pt x="15" y="572"/>
                    </a:lnTo>
                    <a:lnTo>
                      <a:pt x="11" y="719"/>
                    </a:lnTo>
                    <a:lnTo>
                      <a:pt x="0" y="758"/>
                    </a:lnTo>
                    <a:lnTo>
                      <a:pt x="44" y="805"/>
                    </a:lnTo>
                    <a:lnTo>
                      <a:pt x="74" y="798"/>
                    </a:lnTo>
                    <a:lnTo>
                      <a:pt x="61" y="761"/>
                    </a:lnTo>
                    <a:lnTo>
                      <a:pt x="97" y="751"/>
                    </a:lnTo>
                    <a:lnTo>
                      <a:pt x="97" y="807"/>
                    </a:lnTo>
                    <a:lnTo>
                      <a:pt x="117" y="840"/>
                    </a:lnTo>
                    <a:lnTo>
                      <a:pt x="158" y="834"/>
                    </a:lnTo>
                    <a:lnTo>
                      <a:pt x="181" y="869"/>
                    </a:lnTo>
                    <a:lnTo>
                      <a:pt x="189" y="943"/>
                    </a:lnTo>
                    <a:lnTo>
                      <a:pt x="199" y="1008"/>
                    </a:lnTo>
                    <a:lnTo>
                      <a:pt x="193" y="1045"/>
                    </a:lnTo>
                    <a:lnTo>
                      <a:pt x="217" y="1121"/>
                    </a:lnTo>
                    <a:lnTo>
                      <a:pt x="214" y="1151"/>
                    </a:lnTo>
                    <a:lnTo>
                      <a:pt x="325" y="1205"/>
                    </a:lnTo>
                    <a:lnTo>
                      <a:pt x="421" y="1176"/>
                    </a:lnTo>
                    <a:lnTo>
                      <a:pt x="397" y="1167"/>
                    </a:lnTo>
                    <a:lnTo>
                      <a:pt x="417" y="1133"/>
                    </a:lnTo>
                    <a:lnTo>
                      <a:pt x="461" y="1152"/>
                    </a:lnTo>
                    <a:lnTo>
                      <a:pt x="484" y="1122"/>
                    </a:lnTo>
                    <a:lnTo>
                      <a:pt x="476" y="1070"/>
                    </a:lnTo>
                    <a:lnTo>
                      <a:pt x="406" y="1070"/>
                    </a:lnTo>
                    <a:lnTo>
                      <a:pt x="403" y="1016"/>
                    </a:lnTo>
                    <a:lnTo>
                      <a:pt x="446" y="976"/>
                    </a:lnTo>
                    <a:lnTo>
                      <a:pt x="452" y="884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5" name="Freeform 120">
                <a:extLst>
                  <a:ext uri="{FF2B5EF4-FFF2-40B4-BE49-F238E27FC236}">
                    <a16:creationId xmlns:a16="http://schemas.microsoft.com/office/drawing/2014/main" id="{C6203526-F879-4748-94AF-108621B9C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900" y="3452813"/>
                <a:ext cx="12700" cy="31750"/>
              </a:xfrm>
              <a:custGeom>
                <a:avLst/>
                <a:gdLst>
                  <a:gd name="T0" fmla="*/ 39 w 39"/>
                  <a:gd name="T1" fmla="*/ 57 h 99"/>
                  <a:gd name="T2" fmla="*/ 19 w 39"/>
                  <a:gd name="T3" fmla="*/ 0 h 99"/>
                  <a:gd name="T4" fmla="*/ 2 w 39"/>
                  <a:gd name="T5" fmla="*/ 4 h 99"/>
                  <a:gd name="T6" fmla="*/ 0 w 39"/>
                  <a:gd name="T7" fmla="*/ 57 h 99"/>
                  <a:gd name="T8" fmla="*/ 17 w 39"/>
                  <a:gd name="T9" fmla="*/ 99 h 99"/>
                  <a:gd name="T10" fmla="*/ 39 w 39"/>
                  <a:gd name="T11" fmla="*/ 5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99">
                    <a:moveTo>
                      <a:pt x="39" y="57"/>
                    </a:moveTo>
                    <a:lnTo>
                      <a:pt x="19" y="0"/>
                    </a:lnTo>
                    <a:lnTo>
                      <a:pt x="2" y="4"/>
                    </a:lnTo>
                    <a:lnTo>
                      <a:pt x="0" y="57"/>
                    </a:lnTo>
                    <a:lnTo>
                      <a:pt x="17" y="99"/>
                    </a:lnTo>
                    <a:lnTo>
                      <a:pt x="39" y="5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6" name="Freeform 121">
                <a:extLst>
                  <a:ext uri="{FF2B5EF4-FFF2-40B4-BE49-F238E27FC236}">
                    <a16:creationId xmlns:a16="http://schemas.microsoft.com/office/drawing/2014/main" id="{8AE32D9B-5B57-40ED-BAB1-933A70185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000" y="3352800"/>
                <a:ext cx="152400" cy="192088"/>
              </a:xfrm>
              <a:custGeom>
                <a:avLst/>
                <a:gdLst>
                  <a:gd name="T0" fmla="*/ 170 w 484"/>
                  <a:gd name="T1" fmla="*/ 138 h 605"/>
                  <a:gd name="T2" fmla="*/ 143 w 484"/>
                  <a:gd name="T3" fmla="*/ 181 h 605"/>
                  <a:gd name="T4" fmla="*/ 114 w 484"/>
                  <a:gd name="T5" fmla="*/ 215 h 605"/>
                  <a:gd name="T6" fmla="*/ 17 w 484"/>
                  <a:gd name="T7" fmla="*/ 193 h 605"/>
                  <a:gd name="T8" fmla="*/ 0 w 484"/>
                  <a:gd name="T9" fmla="*/ 216 h 605"/>
                  <a:gd name="T10" fmla="*/ 70 w 484"/>
                  <a:gd name="T11" fmla="*/ 288 h 605"/>
                  <a:gd name="T12" fmla="*/ 48 w 484"/>
                  <a:gd name="T13" fmla="*/ 328 h 605"/>
                  <a:gd name="T14" fmla="*/ 82 w 484"/>
                  <a:gd name="T15" fmla="*/ 377 h 605"/>
                  <a:gd name="T16" fmla="*/ 62 w 484"/>
                  <a:gd name="T17" fmla="*/ 404 h 605"/>
                  <a:gd name="T18" fmla="*/ 76 w 484"/>
                  <a:gd name="T19" fmla="*/ 451 h 605"/>
                  <a:gd name="T20" fmla="*/ 103 w 484"/>
                  <a:gd name="T21" fmla="*/ 487 h 605"/>
                  <a:gd name="T22" fmla="*/ 140 w 484"/>
                  <a:gd name="T23" fmla="*/ 477 h 605"/>
                  <a:gd name="T24" fmla="*/ 140 w 484"/>
                  <a:gd name="T25" fmla="*/ 477 h 605"/>
                  <a:gd name="T26" fmla="*/ 158 w 484"/>
                  <a:gd name="T27" fmla="*/ 487 h 605"/>
                  <a:gd name="T28" fmla="*/ 174 w 484"/>
                  <a:gd name="T29" fmla="*/ 494 h 605"/>
                  <a:gd name="T30" fmla="*/ 186 w 484"/>
                  <a:gd name="T31" fmla="*/ 500 h 605"/>
                  <a:gd name="T32" fmla="*/ 186 w 484"/>
                  <a:gd name="T33" fmla="*/ 500 h 605"/>
                  <a:gd name="T34" fmla="*/ 189 w 484"/>
                  <a:gd name="T35" fmla="*/ 500 h 605"/>
                  <a:gd name="T36" fmla="*/ 191 w 484"/>
                  <a:gd name="T37" fmla="*/ 499 h 605"/>
                  <a:gd name="T38" fmla="*/ 196 w 484"/>
                  <a:gd name="T39" fmla="*/ 497 h 605"/>
                  <a:gd name="T40" fmla="*/ 203 w 484"/>
                  <a:gd name="T41" fmla="*/ 492 h 605"/>
                  <a:gd name="T42" fmla="*/ 210 w 484"/>
                  <a:gd name="T43" fmla="*/ 488 h 605"/>
                  <a:gd name="T44" fmla="*/ 221 w 484"/>
                  <a:gd name="T45" fmla="*/ 478 h 605"/>
                  <a:gd name="T46" fmla="*/ 225 w 484"/>
                  <a:gd name="T47" fmla="*/ 472 h 605"/>
                  <a:gd name="T48" fmla="*/ 267 w 484"/>
                  <a:gd name="T49" fmla="*/ 522 h 605"/>
                  <a:gd name="T50" fmla="*/ 220 w 484"/>
                  <a:gd name="T51" fmla="*/ 532 h 605"/>
                  <a:gd name="T52" fmla="*/ 240 w 484"/>
                  <a:gd name="T53" fmla="*/ 569 h 605"/>
                  <a:gd name="T54" fmla="*/ 277 w 484"/>
                  <a:gd name="T55" fmla="*/ 575 h 605"/>
                  <a:gd name="T56" fmla="*/ 310 w 484"/>
                  <a:gd name="T57" fmla="*/ 605 h 605"/>
                  <a:gd name="T58" fmla="*/ 360 w 484"/>
                  <a:gd name="T59" fmla="*/ 598 h 605"/>
                  <a:gd name="T60" fmla="*/ 313 w 484"/>
                  <a:gd name="T61" fmla="*/ 535 h 605"/>
                  <a:gd name="T62" fmla="*/ 319 w 484"/>
                  <a:gd name="T63" fmla="*/ 501 h 605"/>
                  <a:gd name="T64" fmla="*/ 343 w 484"/>
                  <a:gd name="T65" fmla="*/ 525 h 605"/>
                  <a:gd name="T66" fmla="*/ 342 w 484"/>
                  <a:gd name="T67" fmla="*/ 494 h 605"/>
                  <a:gd name="T68" fmla="*/ 396 w 484"/>
                  <a:gd name="T69" fmla="*/ 501 h 605"/>
                  <a:gd name="T70" fmla="*/ 445 w 484"/>
                  <a:gd name="T71" fmla="*/ 428 h 605"/>
                  <a:gd name="T72" fmla="*/ 381 w 484"/>
                  <a:gd name="T73" fmla="*/ 359 h 605"/>
                  <a:gd name="T74" fmla="*/ 378 w 484"/>
                  <a:gd name="T75" fmla="*/ 302 h 605"/>
                  <a:gd name="T76" fmla="*/ 484 w 484"/>
                  <a:gd name="T77" fmla="*/ 205 h 605"/>
                  <a:gd name="T78" fmla="*/ 483 w 484"/>
                  <a:gd name="T79" fmla="*/ 155 h 605"/>
                  <a:gd name="T80" fmla="*/ 463 w 484"/>
                  <a:gd name="T81" fmla="*/ 102 h 605"/>
                  <a:gd name="T82" fmla="*/ 451 w 484"/>
                  <a:gd name="T83" fmla="*/ 25 h 605"/>
                  <a:gd name="T84" fmla="*/ 401 w 484"/>
                  <a:gd name="T85" fmla="*/ 0 h 605"/>
                  <a:gd name="T86" fmla="*/ 306 w 484"/>
                  <a:gd name="T87" fmla="*/ 97 h 605"/>
                  <a:gd name="T88" fmla="*/ 332 w 484"/>
                  <a:gd name="T89" fmla="*/ 137 h 605"/>
                  <a:gd name="T90" fmla="*/ 333 w 484"/>
                  <a:gd name="T91" fmla="*/ 176 h 605"/>
                  <a:gd name="T92" fmla="*/ 303 w 484"/>
                  <a:gd name="T93" fmla="*/ 147 h 605"/>
                  <a:gd name="T94" fmla="*/ 283 w 484"/>
                  <a:gd name="T95" fmla="*/ 160 h 605"/>
                  <a:gd name="T96" fmla="*/ 267 w 484"/>
                  <a:gd name="T97" fmla="*/ 230 h 605"/>
                  <a:gd name="T98" fmla="*/ 206 w 484"/>
                  <a:gd name="T99" fmla="*/ 190 h 605"/>
                  <a:gd name="T100" fmla="*/ 213 w 484"/>
                  <a:gd name="T101" fmla="*/ 160 h 605"/>
                  <a:gd name="T102" fmla="*/ 193 w 484"/>
                  <a:gd name="T103" fmla="*/ 141 h 605"/>
                  <a:gd name="T104" fmla="*/ 249 w 484"/>
                  <a:gd name="T105" fmla="*/ 84 h 605"/>
                  <a:gd name="T106" fmla="*/ 156 w 484"/>
                  <a:gd name="T107" fmla="*/ 108 h 605"/>
                  <a:gd name="T108" fmla="*/ 103 w 484"/>
                  <a:gd name="T109" fmla="*/ 79 h 605"/>
                  <a:gd name="T110" fmla="*/ 103 w 484"/>
                  <a:gd name="T111" fmla="*/ 102 h 605"/>
                  <a:gd name="T112" fmla="*/ 170 w 484"/>
                  <a:gd name="T113" fmla="*/ 138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84" h="605">
                    <a:moveTo>
                      <a:pt x="170" y="138"/>
                    </a:moveTo>
                    <a:lnTo>
                      <a:pt x="143" y="181"/>
                    </a:lnTo>
                    <a:lnTo>
                      <a:pt x="114" y="215"/>
                    </a:lnTo>
                    <a:lnTo>
                      <a:pt x="17" y="193"/>
                    </a:lnTo>
                    <a:lnTo>
                      <a:pt x="0" y="216"/>
                    </a:lnTo>
                    <a:lnTo>
                      <a:pt x="70" y="288"/>
                    </a:lnTo>
                    <a:lnTo>
                      <a:pt x="48" y="328"/>
                    </a:lnTo>
                    <a:lnTo>
                      <a:pt x="82" y="377"/>
                    </a:lnTo>
                    <a:lnTo>
                      <a:pt x="62" y="404"/>
                    </a:lnTo>
                    <a:lnTo>
                      <a:pt x="76" y="451"/>
                    </a:lnTo>
                    <a:lnTo>
                      <a:pt x="103" y="487"/>
                    </a:lnTo>
                    <a:lnTo>
                      <a:pt x="140" y="477"/>
                    </a:lnTo>
                    <a:lnTo>
                      <a:pt x="140" y="477"/>
                    </a:lnTo>
                    <a:lnTo>
                      <a:pt x="158" y="487"/>
                    </a:lnTo>
                    <a:lnTo>
                      <a:pt x="174" y="494"/>
                    </a:lnTo>
                    <a:lnTo>
                      <a:pt x="186" y="500"/>
                    </a:lnTo>
                    <a:lnTo>
                      <a:pt x="186" y="500"/>
                    </a:lnTo>
                    <a:lnTo>
                      <a:pt x="189" y="500"/>
                    </a:lnTo>
                    <a:lnTo>
                      <a:pt x="191" y="499"/>
                    </a:lnTo>
                    <a:lnTo>
                      <a:pt x="196" y="497"/>
                    </a:lnTo>
                    <a:lnTo>
                      <a:pt x="203" y="492"/>
                    </a:lnTo>
                    <a:lnTo>
                      <a:pt x="210" y="488"/>
                    </a:lnTo>
                    <a:lnTo>
                      <a:pt x="221" y="478"/>
                    </a:lnTo>
                    <a:lnTo>
                      <a:pt x="225" y="472"/>
                    </a:lnTo>
                    <a:lnTo>
                      <a:pt x="267" y="522"/>
                    </a:lnTo>
                    <a:lnTo>
                      <a:pt x="220" y="532"/>
                    </a:lnTo>
                    <a:lnTo>
                      <a:pt x="240" y="569"/>
                    </a:lnTo>
                    <a:lnTo>
                      <a:pt x="277" y="575"/>
                    </a:lnTo>
                    <a:lnTo>
                      <a:pt x="310" y="605"/>
                    </a:lnTo>
                    <a:lnTo>
                      <a:pt x="360" y="598"/>
                    </a:lnTo>
                    <a:lnTo>
                      <a:pt x="313" y="535"/>
                    </a:lnTo>
                    <a:lnTo>
                      <a:pt x="319" y="501"/>
                    </a:lnTo>
                    <a:lnTo>
                      <a:pt x="343" y="525"/>
                    </a:lnTo>
                    <a:lnTo>
                      <a:pt x="342" y="494"/>
                    </a:lnTo>
                    <a:lnTo>
                      <a:pt x="396" y="501"/>
                    </a:lnTo>
                    <a:lnTo>
                      <a:pt x="445" y="428"/>
                    </a:lnTo>
                    <a:lnTo>
                      <a:pt x="381" y="359"/>
                    </a:lnTo>
                    <a:lnTo>
                      <a:pt x="378" y="302"/>
                    </a:lnTo>
                    <a:lnTo>
                      <a:pt x="484" y="205"/>
                    </a:lnTo>
                    <a:lnTo>
                      <a:pt x="483" y="155"/>
                    </a:lnTo>
                    <a:lnTo>
                      <a:pt x="463" y="102"/>
                    </a:lnTo>
                    <a:lnTo>
                      <a:pt x="451" y="25"/>
                    </a:lnTo>
                    <a:lnTo>
                      <a:pt x="401" y="0"/>
                    </a:lnTo>
                    <a:lnTo>
                      <a:pt x="306" y="97"/>
                    </a:lnTo>
                    <a:lnTo>
                      <a:pt x="332" y="137"/>
                    </a:lnTo>
                    <a:lnTo>
                      <a:pt x="333" y="176"/>
                    </a:lnTo>
                    <a:lnTo>
                      <a:pt x="303" y="147"/>
                    </a:lnTo>
                    <a:lnTo>
                      <a:pt x="283" y="160"/>
                    </a:lnTo>
                    <a:lnTo>
                      <a:pt x="267" y="230"/>
                    </a:lnTo>
                    <a:lnTo>
                      <a:pt x="206" y="190"/>
                    </a:lnTo>
                    <a:lnTo>
                      <a:pt x="213" y="160"/>
                    </a:lnTo>
                    <a:lnTo>
                      <a:pt x="193" y="141"/>
                    </a:lnTo>
                    <a:lnTo>
                      <a:pt x="249" y="84"/>
                    </a:lnTo>
                    <a:lnTo>
                      <a:pt x="156" y="108"/>
                    </a:lnTo>
                    <a:lnTo>
                      <a:pt x="103" y="79"/>
                    </a:lnTo>
                    <a:lnTo>
                      <a:pt x="103" y="102"/>
                    </a:lnTo>
                    <a:lnTo>
                      <a:pt x="170" y="138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7" name="Freeform 122">
                <a:extLst>
                  <a:ext uri="{FF2B5EF4-FFF2-40B4-BE49-F238E27FC236}">
                    <a16:creationId xmlns:a16="http://schemas.microsoft.com/office/drawing/2014/main" id="{2153A821-8C8F-4794-A085-3EECB1D42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221038"/>
                <a:ext cx="33338" cy="30163"/>
              </a:xfrm>
              <a:custGeom>
                <a:avLst/>
                <a:gdLst>
                  <a:gd name="T0" fmla="*/ 47 w 106"/>
                  <a:gd name="T1" fmla="*/ 34 h 97"/>
                  <a:gd name="T2" fmla="*/ 7 w 106"/>
                  <a:gd name="T3" fmla="*/ 25 h 97"/>
                  <a:gd name="T4" fmla="*/ 0 w 106"/>
                  <a:gd name="T5" fmla="*/ 50 h 97"/>
                  <a:gd name="T6" fmla="*/ 27 w 106"/>
                  <a:gd name="T7" fmla="*/ 97 h 97"/>
                  <a:gd name="T8" fmla="*/ 87 w 106"/>
                  <a:gd name="T9" fmla="*/ 67 h 97"/>
                  <a:gd name="T10" fmla="*/ 106 w 106"/>
                  <a:gd name="T11" fmla="*/ 7 h 97"/>
                  <a:gd name="T12" fmla="*/ 54 w 106"/>
                  <a:gd name="T13" fmla="*/ 0 h 97"/>
                  <a:gd name="T14" fmla="*/ 47 w 106"/>
                  <a:gd name="T15" fmla="*/ 3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" h="97">
                    <a:moveTo>
                      <a:pt x="47" y="34"/>
                    </a:moveTo>
                    <a:lnTo>
                      <a:pt x="7" y="25"/>
                    </a:lnTo>
                    <a:lnTo>
                      <a:pt x="0" y="50"/>
                    </a:lnTo>
                    <a:lnTo>
                      <a:pt x="27" y="97"/>
                    </a:lnTo>
                    <a:lnTo>
                      <a:pt x="87" y="67"/>
                    </a:lnTo>
                    <a:lnTo>
                      <a:pt x="106" y="7"/>
                    </a:lnTo>
                    <a:lnTo>
                      <a:pt x="54" y="0"/>
                    </a:lnTo>
                    <a:lnTo>
                      <a:pt x="47" y="34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8" name="Freeform 123">
                <a:extLst>
                  <a:ext uri="{FF2B5EF4-FFF2-40B4-BE49-F238E27FC236}">
                    <a16:creationId xmlns:a16="http://schemas.microsoft.com/office/drawing/2014/main" id="{F132AA14-F8C7-4E77-B79D-C43856052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888" y="3146425"/>
                <a:ext cx="26988" cy="20638"/>
              </a:xfrm>
              <a:custGeom>
                <a:avLst/>
                <a:gdLst>
                  <a:gd name="T0" fmla="*/ 50 w 87"/>
                  <a:gd name="T1" fmla="*/ 37 h 64"/>
                  <a:gd name="T2" fmla="*/ 87 w 87"/>
                  <a:gd name="T3" fmla="*/ 51 h 64"/>
                  <a:gd name="T4" fmla="*/ 70 w 87"/>
                  <a:gd name="T5" fmla="*/ 0 h 64"/>
                  <a:gd name="T6" fmla="*/ 23 w 87"/>
                  <a:gd name="T7" fmla="*/ 14 h 64"/>
                  <a:gd name="T8" fmla="*/ 0 w 87"/>
                  <a:gd name="T9" fmla="*/ 47 h 64"/>
                  <a:gd name="T10" fmla="*/ 16 w 87"/>
                  <a:gd name="T11" fmla="*/ 64 h 64"/>
                  <a:gd name="T12" fmla="*/ 50 w 87"/>
                  <a:gd name="T13" fmla="*/ 3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64">
                    <a:moveTo>
                      <a:pt x="50" y="37"/>
                    </a:moveTo>
                    <a:lnTo>
                      <a:pt x="87" y="51"/>
                    </a:lnTo>
                    <a:lnTo>
                      <a:pt x="70" y="0"/>
                    </a:lnTo>
                    <a:lnTo>
                      <a:pt x="23" y="14"/>
                    </a:lnTo>
                    <a:lnTo>
                      <a:pt x="0" y="47"/>
                    </a:lnTo>
                    <a:lnTo>
                      <a:pt x="16" y="64"/>
                    </a:lnTo>
                    <a:lnTo>
                      <a:pt x="50" y="3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9" name="Freeform 124">
                <a:extLst>
                  <a:ext uri="{FF2B5EF4-FFF2-40B4-BE49-F238E27FC236}">
                    <a16:creationId xmlns:a16="http://schemas.microsoft.com/office/drawing/2014/main" id="{5FF52F99-152F-4214-B711-42CEC55A0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825" y="3076575"/>
                <a:ext cx="219075" cy="200025"/>
              </a:xfrm>
              <a:custGeom>
                <a:avLst/>
                <a:gdLst>
                  <a:gd name="T0" fmla="*/ 61 w 691"/>
                  <a:gd name="T1" fmla="*/ 599 h 628"/>
                  <a:gd name="T2" fmla="*/ 87 w 691"/>
                  <a:gd name="T3" fmla="*/ 583 h 628"/>
                  <a:gd name="T4" fmla="*/ 77 w 691"/>
                  <a:gd name="T5" fmla="*/ 619 h 628"/>
                  <a:gd name="T6" fmla="*/ 111 w 691"/>
                  <a:gd name="T7" fmla="*/ 628 h 628"/>
                  <a:gd name="T8" fmla="*/ 114 w 691"/>
                  <a:gd name="T9" fmla="*/ 583 h 628"/>
                  <a:gd name="T10" fmla="*/ 94 w 691"/>
                  <a:gd name="T11" fmla="*/ 563 h 628"/>
                  <a:gd name="T12" fmla="*/ 94 w 691"/>
                  <a:gd name="T13" fmla="*/ 549 h 628"/>
                  <a:gd name="T14" fmla="*/ 59 w 691"/>
                  <a:gd name="T15" fmla="*/ 524 h 628"/>
                  <a:gd name="T16" fmla="*/ 69 w 691"/>
                  <a:gd name="T17" fmla="*/ 470 h 628"/>
                  <a:gd name="T18" fmla="*/ 149 w 691"/>
                  <a:gd name="T19" fmla="*/ 442 h 628"/>
                  <a:gd name="T20" fmla="*/ 172 w 691"/>
                  <a:gd name="T21" fmla="*/ 402 h 628"/>
                  <a:gd name="T22" fmla="*/ 254 w 691"/>
                  <a:gd name="T23" fmla="*/ 355 h 628"/>
                  <a:gd name="T24" fmla="*/ 266 w 691"/>
                  <a:gd name="T25" fmla="*/ 399 h 628"/>
                  <a:gd name="T26" fmla="*/ 312 w 691"/>
                  <a:gd name="T27" fmla="*/ 421 h 628"/>
                  <a:gd name="T28" fmla="*/ 378 w 691"/>
                  <a:gd name="T29" fmla="*/ 374 h 628"/>
                  <a:gd name="T30" fmla="*/ 422 w 691"/>
                  <a:gd name="T31" fmla="*/ 386 h 628"/>
                  <a:gd name="T32" fmla="*/ 448 w 691"/>
                  <a:gd name="T33" fmla="*/ 360 h 628"/>
                  <a:gd name="T34" fmla="*/ 498 w 691"/>
                  <a:gd name="T35" fmla="*/ 373 h 628"/>
                  <a:gd name="T36" fmla="*/ 552 w 691"/>
                  <a:gd name="T37" fmla="*/ 379 h 628"/>
                  <a:gd name="T38" fmla="*/ 582 w 691"/>
                  <a:gd name="T39" fmla="*/ 409 h 628"/>
                  <a:gd name="T40" fmla="*/ 599 w 691"/>
                  <a:gd name="T41" fmla="*/ 419 h 628"/>
                  <a:gd name="T42" fmla="*/ 605 w 691"/>
                  <a:gd name="T43" fmla="*/ 389 h 628"/>
                  <a:gd name="T44" fmla="*/ 638 w 691"/>
                  <a:gd name="T45" fmla="*/ 325 h 628"/>
                  <a:gd name="T46" fmla="*/ 681 w 691"/>
                  <a:gd name="T47" fmla="*/ 262 h 628"/>
                  <a:gd name="T48" fmla="*/ 687 w 691"/>
                  <a:gd name="T49" fmla="*/ 205 h 628"/>
                  <a:gd name="T50" fmla="*/ 663 w 691"/>
                  <a:gd name="T51" fmla="*/ 149 h 628"/>
                  <a:gd name="T52" fmla="*/ 636 w 691"/>
                  <a:gd name="T53" fmla="*/ 109 h 628"/>
                  <a:gd name="T54" fmla="*/ 666 w 691"/>
                  <a:gd name="T55" fmla="*/ 33 h 628"/>
                  <a:gd name="T56" fmla="*/ 691 w 691"/>
                  <a:gd name="T57" fmla="*/ 3 h 628"/>
                  <a:gd name="T58" fmla="*/ 675 w 691"/>
                  <a:gd name="T59" fmla="*/ 0 h 628"/>
                  <a:gd name="T60" fmla="*/ 609 w 691"/>
                  <a:gd name="T61" fmla="*/ 70 h 628"/>
                  <a:gd name="T62" fmla="*/ 570 w 691"/>
                  <a:gd name="T63" fmla="*/ 103 h 628"/>
                  <a:gd name="T64" fmla="*/ 523 w 691"/>
                  <a:gd name="T65" fmla="*/ 103 h 628"/>
                  <a:gd name="T66" fmla="*/ 483 w 691"/>
                  <a:gd name="T67" fmla="*/ 128 h 628"/>
                  <a:gd name="T68" fmla="*/ 420 w 691"/>
                  <a:gd name="T69" fmla="*/ 198 h 628"/>
                  <a:gd name="T70" fmla="*/ 355 w 691"/>
                  <a:gd name="T71" fmla="*/ 298 h 628"/>
                  <a:gd name="T72" fmla="*/ 228 w 691"/>
                  <a:gd name="T73" fmla="*/ 313 h 628"/>
                  <a:gd name="T74" fmla="*/ 189 w 691"/>
                  <a:gd name="T75" fmla="*/ 340 h 628"/>
                  <a:gd name="T76" fmla="*/ 102 w 691"/>
                  <a:gd name="T77" fmla="*/ 356 h 628"/>
                  <a:gd name="T78" fmla="*/ 23 w 691"/>
                  <a:gd name="T79" fmla="*/ 423 h 628"/>
                  <a:gd name="T80" fmla="*/ 9 w 691"/>
                  <a:gd name="T81" fmla="*/ 513 h 628"/>
                  <a:gd name="T82" fmla="*/ 0 w 691"/>
                  <a:gd name="T83" fmla="*/ 544 h 628"/>
                  <a:gd name="T84" fmla="*/ 30 w 691"/>
                  <a:gd name="T85" fmla="*/ 557 h 628"/>
                  <a:gd name="T86" fmla="*/ 61 w 691"/>
                  <a:gd name="T87" fmla="*/ 599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91" h="628">
                    <a:moveTo>
                      <a:pt x="61" y="599"/>
                    </a:moveTo>
                    <a:lnTo>
                      <a:pt x="87" y="583"/>
                    </a:lnTo>
                    <a:lnTo>
                      <a:pt x="77" y="619"/>
                    </a:lnTo>
                    <a:lnTo>
                      <a:pt x="111" y="628"/>
                    </a:lnTo>
                    <a:lnTo>
                      <a:pt x="114" y="583"/>
                    </a:lnTo>
                    <a:lnTo>
                      <a:pt x="94" y="563"/>
                    </a:lnTo>
                    <a:lnTo>
                      <a:pt x="94" y="549"/>
                    </a:lnTo>
                    <a:lnTo>
                      <a:pt x="59" y="524"/>
                    </a:lnTo>
                    <a:lnTo>
                      <a:pt x="69" y="470"/>
                    </a:lnTo>
                    <a:lnTo>
                      <a:pt x="149" y="442"/>
                    </a:lnTo>
                    <a:lnTo>
                      <a:pt x="172" y="402"/>
                    </a:lnTo>
                    <a:lnTo>
                      <a:pt x="254" y="355"/>
                    </a:lnTo>
                    <a:lnTo>
                      <a:pt x="266" y="399"/>
                    </a:lnTo>
                    <a:lnTo>
                      <a:pt x="312" y="421"/>
                    </a:lnTo>
                    <a:lnTo>
                      <a:pt x="378" y="374"/>
                    </a:lnTo>
                    <a:lnTo>
                      <a:pt x="422" y="386"/>
                    </a:lnTo>
                    <a:lnTo>
                      <a:pt x="448" y="360"/>
                    </a:lnTo>
                    <a:lnTo>
                      <a:pt x="498" y="373"/>
                    </a:lnTo>
                    <a:lnTo>
                      <a:pt x="552" y="379"/>
                    </a:lnTo>
                    <a:lnTo>
                      <a:pt x="582" y="409"/>
                    </a:lnTo>
                    <a:lnTo>
                      <a:pt x="599" y="419"/>
                    </a:lnTo>
                    <a:lnTo>
                      <a:pt x="605" y="389"/>
                    </a:lnTo>
                    <a:lnTo>
                      <a:pt x="638" y="325"/>
                    </a:lnTo>
                    <a:lnTo>
                      <a:pt x="681" y="262"/>
                    </a:lnTo>
                    <a:lnTo>
                      <a:pt x="687" y="205"/>
                    </a:lnTo>
                    <a:lnTo>
                      <a:pt x="663" y="149"/>
                    </a:lnTo>
                    <a:lnTo>
                      <a:pt x="636" y="109"/>
                    </a:lnTo>
                    <a:lnTo>
                      <a:pt x="666" y="33"/>
                    </a:lnTo>
                    <a:lnTo>
                      <a:pt x="691" y="3"/>
                    </a:lnTo>
                    <a:lnTo>
                      <a:pt x="675" y="0"/>
                    </a:lnTo>
                    <a:lnTo>
                      <a:pt x="609" y="70"/>
                    </a:lnTo>
                    <a:lnTo>
                      <a:pt x="570" y="103"/>
                    </a:lnTo>
                    <a:lnTo>
                      <a:pt x="523" y="103"/>
                    </a:lnTo>
                    <a:lnTo>
                      <a:pt x="483" y="128"/>
                    </a:lnTo>
                    <a:lnTo>
                      <a:pt x="420" y="198"/>
                    </a:lnTo>
                    <a:lnTo>
                      <a:pt x="355" y="298"/>
                    </a:lnTo>
                    <a:lnTo>
                      <a:pt x="228" y="313"/>
                    </a:lnTo>
                    <a:lnTo>
                      <a:pt x="189" y="340"/>
                    </a:lnTo>
                    <a:lnTo>
                      <a:pt x="102" y="356"/>
                    </a:lnTo>
                    <a:lnTo>
                      <a:pt x="23" y="423"/>
                    </a:lnTo>
                    <a:lnTo>
                      <a:pt x="9" y="513"/>
                    </a:lnTo>
                    <a:lnTo>
                      <a:pt x="0" y="544"/>
                    </a:lnTo>
                    <a:lnTo>
                      <a:pt x="30" y="557"/>
                    </a:lnTo>
                    <a:lnTo>
                      <a:pt x="61" y="59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0" name="Freeform 125">
                <a:extLst>
                  <a:ext uri="{FF2B5EF4-FFF2-40B4-BE49-F238E27FC236}">
                    <a16:creationId xmlns:a16="http://schemas.microsoft.com/office/drawing/2014/main" id="{B382AB1B-C5D3-4480-8886-EFBBE9AFB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125" y="3536950"/>
                <a:ext cx="42863" cy="26988"/>
              </a:xfrm>
              <a:custGeom>
                <a:avLst/>
                <a:gdLst>
                  <a:gd name="T0" fmla="*/ 37 w 137"/>
                  <a:gd name="T1" fmla="*/ 0 h 87"/>
                  <a:gd name="T2" fmla="*/ 54 w 137"/>
                  <a:gd name="T3" fmla="*/ 34 h 87"/>
                  <a:gd name="T4" fmla="*/ 0 w 137"/>
                  <a:gd name="T5" fmla="*/ 57 h 87"/>
                  <a:gd name="T6" fmla="*/ 35 w 137"/>
                  <a:gd name="T7" fmla="*/ 87 h 87"/>
                  <a:gd name="T8" fmla="*/ 64 w 137"/>
                  <a:gd name="T9" fmla="*/ 57 h 87"/>
                  <a:gd name="T10" fmla="*/ 97 w 137"/>
                  <a:gd name="T11" fmla="*/ 44 h 87"/>
                  <a:gd name="T12" fmla="*/ 137 w 137"/>
                  <a:gd name="T13" fmla="*/ 49 h 87"/>
                  <a:gd name="T14" fmla="*/ 124 w 137"/>
                  <a:gd name="T15" fmla="*/ 27 h 87"/>
                  <a:gd name="T16" fmla="*/ 37 w 13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" h="87">
                    <a:moveTo>
                      <a:pt x="37" y="0"/>
                    </a:moveTo>
                    <a:lnTo>
                      <a:pt x="54" y="34"/>
                    </a:lnTo>
                    <a:lnTo>
                      <a:pt x="0" y="57"/>
                    </a:lnTo>
                    <a:lnTo>
                      <a:pt x="35" y="87"/>
                    </a:lnTo>
                    <a:lnTo>
                      <a:pt x="64" y="57"/>
                    </a:lnTo>
                    <a:lnTo>
                      <a:pt x="97" y="44"/>
                    </a:lnTo>
                    <a:lnTo>
                      <a:pt x="137" y="49"/>
                    </a:lnTo>
                    <a:lnTo>
                      <a:pt x="124" y="27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1" name="Freeform 126">
                <a:extLst>
                  <a:ext uri="{FF2B5EF4-FFF2-40B4-BE49-F238E27FC236}">
                    <a16:creationId xmlns:a16="http://schemas.microsoft.com/office/drawing/2014/main" id="{452D84A7-1222-4F60-8CB1-784B33E6F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263" y="3548063"/>
                <a:ext cx="41275" cy="53975"/>
              </a:xfrm>
              <a:custGeom>
                <a:avLst/>
                <a:gdLst>
                  <a:gd name="T0" fmla="*/ 50 w 127"/>
                  <a:gd name="T1" fmla="*/ 37 h 166"/>
                  <a:gd name="T2" fmla="*/ 23 w 127"/>
                  <a:gd name="T3" fmla="*/ 0 h 166"/>
                  <a:gd name="T4" fmla="*/ 0 w 127"/>
                  <a:gd name="T5" fmla="*/ 5 h 166"/>
                  <a:gd name="T6" fmla="*/ 40 w 127"/>
                  <a:gd name="T7" fmla="*/ 80 h 166"/>
                  <a:gd name="T8" fmla="*/ 30 w 127"/>
                  <a:gd name="T9" fmla="*/ 104 h 166"/>
                  <a:gd name="T10" fmla="*/ 51 w 127"/>
                  <a:gd name="T11" fmla="*/ 166 h 166"/>
                  <a:gd name="T12" fmla="*/ 74 w 127"/>
                  <a:gd name="T13" fmla="*/ 136 h 166"/>
                  <a:gd name="T14" fmla="*/ 96 w 127"/>
                  <a:gd name="T15" fmla="*/ 106 h 166"/>
                  <a:gd name="T16" fmla="*/ 127 w 127"/>
                  <a:gd name="T17" fmla="*/ 63 h 166"/>
                  <a:gd name="T18" fmla="*/ 83 w 127"/>
                  <a:gd name="T19" fmla="*/ 17 h 166"/>
                  <a:gd name="T20" fmla="*/ 50 w 127"/>
                  <a:gd name="T21" fmla="*/ 3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166">
                    <a:moveTo>
                      <a:pt x="50" y="37"/>
                    </a:moveTo>
                    <a:lnTo>
                      <a:pt x="23" y="0"/>
                    </a:lnTo>
                    <a:lnTo>
                      <a:pt x="0" y="5"/>
                    </a:lnTo>
                    <a:lnTo>
                      <a:pt x="40" y="80"/>
                    </a:lnTo>
                    <a:lnTo>
                      <a:pt x="30" y="104"/>
                    </a:lnTo>
                    <a:lnTo>
                      <a:pt x="51" y="166"/>
                    </a:lnTo>
                    <a:lnTo>
                      <a:pt x="74" y="136"/>
                    </a:lnTo>
                    <a:lnTo>
                      <a:pt x="96" y="106"/>
                    </a:lnTo>
                    <a:lnTo>
                      <a:pt x="127" y="63"/>
                    </a:lnTo>
                    <a:lnTo>
                      <a:pt x="83" y="17"/>
                    </a:lnTo>
                    <a:lnTo>
                      <a:pt x="50" y="3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2" name="Freeform 127">
                <a:extLst>
                  <a:ext uri="{FF2B5EF4-FFF2-40B4-BE49-F238E27FC236}">
                    <a16:creationId xmlns:a16="http://schemas.microsoft.com/office/drawing/2014/main" id="{6C7B1DDE-2BB2-4396-9085-C2BB2F08D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350" y="3554413"/>
                <a:ext cx="71438" cy="44450"/>
              </a:xfrm>
              <a:custGeom>
                <a:avLst/>
                <a:gdLst>
                  <a:gd name="T0" fmla="*/ 190 w 225"/>
                  <a:gd name="T1" fmla="*/ 45 h 140"/>
                  <a:gd name="T2" fmla="*/ 190 w 225"/>
                  <a:gd name="T3" fmla="*/ 45 h 140"/>
                  <a:gd name="T4" fmla="*/ 185 w 225"/>
                  <a:gd name="T5" fmla="*/ 42 h 140"/>
                  <a:gd name="T6" fmla="*/ 176 w 225"/>
                  <a:gd name="T7" fmla="*/ 41 h 140"/>
                  <a:gd name="T8" fmla="*/ 152 w 225"/>
                  <a:gd name="T9" fmla="*/ 40 h 140"/>
                  <a:gd name="T10" fmla="*/ 129 w 225"/>
                  <a:gd name="T11" fmla="*/ 40 h 140"/>
                  <a:gd name="T12" fmla="*/ 120 w 225"/>
                  <a:gd name="T13" fmla="*/ 40 h 140"/>
                  <a:gd name="T14" fmla="*/ 113 w 225"/>
                  <a:gd name="T15" fmla="*/ 39 h 140"/>
                  <a:gd name="T16" fmla="*/ 113 w 225"/>
                  <a:gd name="T17" fmla="*/ 39 h 140"/>
                  <a:gd name="T18" fmla="*/ 98 w 225"/>
                  <a:gd name="T19" fmla="*/ 31 h 140"/>
                  <a:gd name="T20" fmla="*/ 71 w 225"/>
                  <a:gd name="T21" fmla="*/ 18 h 140"/>
                  <a:gd name="T22" fmla="*/ 36 w 225"/>
                  <a:gd name="T23" fmla="*/ 0 h 140"/>
                  <a:gd name="T24" fmla="*/ 0 w 225"/>
                  <a:gd name="T25" fmla="*/ 10 h 140"/>
                  <a:gd name="T26" fmla="*/ 1 w 225"/>
                  <a:gd name="T27" fmla="*/ 30 h 140"/>
                  <a:gd name="T28" fmla="*/ 48 w 225"/>
                  <a:gd name="T29" fmla="*/ 62 h 140"/>
                  <a:gd name="T30" fmla="*/ 1 w 225"/>
                  <a:gd name="T31" fmla="*/ 67 h 140"/>
                  <a:gd name="T32" fmla="*/ 1 w 225"/>
                  <a:gd name="T33" fmla="*/ 89 h 140"/>
                  <a:gd name="T34" fmla="*/ 78 w 225"/>
                  <a:gd name="T35" fmla="*/ 116 h 140"/>
                  <a:gd name="T36" fmla="*/ 98 w 225"/>
                  <a:gd name="T37" fmla="*/ 138 h 140"/>
                  <a:gd name="T38" fmla="*/ 155 w 225"/>
                  <a:gd name="T39" fmla="*/ 138 h 140"/>
                  <a:gd name="T40" fmla="*/ 225 w 225"/>
                  <a:gd name="T41" fmla="*/ 140 h 140"/>
                  <a:gd name="T42" fmla="*/ 205 w 225"/>
                  <a:gd name="T43" fmla="*/ 95 h 140"/>
                  <a:gd name="T44" fmla="*/ 205 w 225"/>
                  <a:gd name="T45" fmla="*/ 95 h 140"/>
                  <a:gd name="T46" fmla="*/ 204 w 225"/>
                  <a:gd name="T47" fmla="*/ 88 h 140"/>
                  <a:gd name="T48" fmla="*/ 201 w 225"/>
                  <a:gd name="T49" fmla="*/ 72 h 140"/>
                  <a:gd name="T50" fmla="*/ 199 w 225"/>
                  <a:gd name="T51" fmla="*/ 64 h 140"/>
                  <a:gd name="T52" fmla="*/ 197 w 225"/>
                  <a:gd name="T53" fmla="*/ 56 h 140"/>
                  <a:gd name="T54" fmla="*/ 194 w 225"/>
                  <a:gd name="T55" fmla="*/ 49 h 140"/>
                  <a:gd name="T56" fmla="*/ 190 w 225"/>
                  <a:gd name="T57" fmla="*/ 45 h 140"/>
                  <a:gd name="T58" fmla="*/ 190 w 225"/>
                  <a:gd name="T59" fmla="*/ 4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5" h="140">
                    <a:moveTo>
                      <a:pt x="190" y="45"/>
                    </a:moveTo>
                    <a:lnTo>
                      <a:pt x="190" y="45"/>
                    </a:lnTo>
                    <a:lnTo>
                      <a:pt x="185" y="42"/>
                    </a:lnTo>
                    <a:lnTo>
                      <a:pt x="176" y="41"/>
                    </a:lnTo>
                    <a:lnTo>
                      <a:pt x="152" y="40"/>
                    </a:lnTo>
                    <a:lnTo>
                      <a:pt x="129" y="40"/>
                    </a:lnTo>
                    <a:lnTo>
                      <a:pt x="120" y="40"/>
                    </a:lnTo>
                    <a:lnTo>
                      <a:pt x="113" y="39"/>
                    </a:lnTo>
                    <a:lnTo>
                      <a:pt x="113" y="39"/>
                    </a:lnTo>
                    <a:lnTo>
                      <a:pt x="98" y="31"/>
                    </a:lnTo>
                    <a:lnTo>
                      <a:pt x="71" y="18"/>
                    </a:lnTo>
                    <a:lnTo>
                      <a:pt x="36" y="0"/>
                    </a:lnTo>
                    <a:lnTo>
                      <a:pt x="0" y="10"/>
                    </a:lnTo>
                    <a:lnTo>
                      <a:pt x="1" y="30"/>
                    </a:lnTo>
                    <a:lnTo>
                      <a:pt x="48" y="62"/>
                    </a:lnTo>
                    <a:lnTo>
                      <a:pt x="1" y="67"/>
                    </a:lnTo>
                    <a:lnTo>
                      <a:pt x="1" y="89"/>
                    </a:lnTo>
                    <a:lnTo>
                      <a:pt x="78" y="116"/>
                    </a:lnTo>
                    <a:lnTo>
                      <a:pt x="98" y="138"/>
                    </a:lnTo>
                    <a:lnTo>
                      <a:pt x="155" y="138"/>
                    </a:lnTo>
                    <a:lnTo>
                      <a:pt x="225" y="140"/>
                    </a:lnTo>
                    <a:lnTo>
                      <a:pt x="205" y="95"/>
                    </a:lnTo>
                    <a:lnTo>
                      <a:pt x="205" y="95"/>
                    </a:lnTo>
                    <a:lnTo>
                      <a:pt x="204" y="88"/>
                    </a:lnTo>
                    <a:lnTo>
                      <a:pt x="201" y="72"/>
                    </a:lnTo>
                    <a:lnTo>
                      <a:pt x="199" y="64"/>
                    </a:lnTo>
                    <a:lnTo>
                      <a:pt x="197" y="56"/>
                    </a:lnTo>
                    <a:lnTo>
                      <a:pt x="194" y="49"/>
                    </a:lnTo>
                    <a:lnTo>
                      <a:pt x="190" y="45"/>
                    </a:lnTo>
                    <a:lnTo>
                      <a:pt x="190" y="45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3" name="Freeform 128">
                <a:extLst>
                  <a:ext uri="{FF2B5EF4-FFF2-40B4-BE49-F238E27FC236}">
                    <a16:creationId xmlns:a16="http://schemas.microsoft.com/office/drawing/2014/main" id="{E9ADCEBA-2F48-4D62-B15D-3B986F2F3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838" y="3494088"/>
                <a:ext cx="46038" cy="52388"/>
              </a:xfrm>
              <a:custGeom>
                <a:avLst/>
                <a:gdLst>
                  <a:gd name="T0" fmla="*/ 132 w 146"/>
                  <a:gd name="T1" fmla="*/ 82 h 161"/>
                  <a:gd name="T2" fmla="*/ 35 w 146"/>
                  <a:gd name="T3" fmla="*/ 0 h 161"/>
                  <a:gd name="T4" fmla="*/ 5 w 146"/>
                  <a:gd name="T5" fmla="*/ 30 h 161"/>
                  <a:gd name="T6" fmla="*/ 0 w 146"/>
                  <a:gd name="T7" fmla="*/ 93 h 161"/>
                  <a:gd name="T8" fmla="*/ 127 w 146"/>
                  <a:gd name="T9" fmla="*/ 161 h 161"/>
                  <a:gd name="T10" fmla="*/ 146 w 146"/>
                  <a:gd name="T11" fmla="*/ 99 h 161"/>
                  <a:gd name="T12" fmla="*/ 132 w 146"/>
                  <a:gd name="T13" fmla="*/ 8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161">
                    <a:moveTo>
                      <a:pt x="132" y="82"/>
                    </a:moveTo>
                    <a:lnTo>
                      <a:pt x="35" y="0"/>
                    </a:lnTo>
                    <a:lnTo>
                      <a:pt x="5" y="30"/>
                    </a:lnTo>
                    <a:lnTo>
                      <a:pt x="0" y="93"/>
                    </a:lnTo>
                    <a:lnTo>
                      <a:pt x="127" y="161"/>
                    </a:lnTo>
                    <a:lnTo>
                      <a:pt x="146" y="99"/>
                    </a:lnTo>
                    <a:lnTo>
                      <a:pt x="132" y="8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4" name="Freeform 129">
                <a:extLst>
                  <a:ext uri="{FF2B5EF4-FFF2-40B4-BE49-F238E27FC236}">
                    <a16:creationId xmlns:a16="http://schemas.microsoft.com/office/drawing/2014/main" id="{4BD72A17-591E-42F4-A62B-F64C33FAE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7288" y="3443288"/>
                <a:ext cx="100013" cy="96838"/>
              </a:xfrm>
              <a:custGeom>
                <a:avLst/>
                <a:gdLst>
                  <a:gd name="T0" fmla="*/ 265 w 317"/>
                  <a:gd name="T1" fmla="*/ 277 h 309"/>
                  <a:gd name="T2" fmla="*/ 298 w 317"/>
                  <a:gd name="T3" fmla="*/ 251 h 309"/>
                  <a:gd name="T4" fmla="*/ 317 w 317"/>
                  <a:gd name="T5" fmla="*/ 207 h 309"/>
                  <a:gd name="T6" fmla="*/ 304 w 317"/>
                  <a:gd name="T7" fmla="*/ 158 h 309"/>
                  <a:gd name="T8" fmla="*/ 237 w 317"/>
                  <a:gd name="T9" fmla="*/ 132 h 309"/>
                  <a:gd name="T10" fmla="*/ 224 w 317"/>
                  <a:gd name="T11" fmla="*/ 96 h 309"/>
                  <a:gd name="T12" fmla="*/ 210 w 317"/>
                  <a:gd name="T13" fmla="*/ 79 h 309"/>
                  <a:gd name="T14" fmla="*/ 199 w 317"/>
                  <a:gd name="T15" fmla="*/ 59 h 309"/>
                  <a:gd name="T16" fmla="*/ 189 w 317"/>
                  <a:gd name="T17" fmla="*/ 30 h 309"/>
                  <a:gd name="T18" fmla="*/ 112 w 317"/>
                  <a:gd name="T19" fmla="*/ 0 h 309"/>
                  <a:gd name="T20" fmla="*/ 83 w 317"/>
                  <a:gd name="T21" fmla="*/ 50 h 309"/>
                  <a:gd name="T22" fmla="*/ 47 w 317"/>
                  <a:gd name="T23" fmla="*/ 61 h 309"/>
                  <a:gd name="T24" fmla="*/ 6 w 317"/>
                  <a:gd name="T25" fmla="*/ 41 h 309"/>
                  <a:gd name="T26" fmla="*/ 0 w 317"/>
                  <a:gd name="T27" fmla="*/ 98 h 309"/>
                  <a:gd name="T28" fmla="*/ 31 w 317"/>
                  <a:gd name="T29" fmla="*/ 140 h 309"/>
                  <a:gd name="T30" fmla="*/ 84 w 317"/>
                  <a:gd name="T31" fmla="*/ 177 h 309"/>
                  <a:gd name="T32" fmla="*/ 91 w 317"/>
                  <a:gd name="T33" fmla="*/ 229 h 309"/>
                  <a:gd name="T34" fmla="*/ 128 w 317"/>
                  <a:gd name="T35" fmla="*/ 236 h 309"/>
                  <a:gd name="T36" fmla="*/ 105 w 317"/>
                  <a:gd name="T37" fmla="*/ 256 h 309"/>
                  <a:gd name="T38" fmla="*/ 146 w 317"/>
                  <a:gd name="T39" fmla="*/ 302 h 309"/>
                  <a:gd name="T40" fmla="*/ 211 w 317"/>
                  <a:gd name="T41" fmla="*/ 309 h 309"/>
                  <a:gd name="T42" fmla="*/ 265 w 317"/>
                  <a:gd name="T43" fmla="*/ 277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7" h="309">
                    <a:moveTo>
                      <a:pt x="265" y="277"/>
                    </a:moveTo>
                    <a:lnTo>
                      <a:pt x="298" y="251"/>
                    </a:lnTo>
                    <a:lnTo>
                      <a:pt x="317" y="207"/>
                    </a:lnTo>
                    <a:lnTo>
                      <a:pt x="304" y="158"/>
                    </a:lnTo>
                    <a:lnTo>
                      <a:pt x="237" y="132"/>
                    </a:lnTo>
                    <a:lnTo>
                      <a:pt x="224" y="96"/>
                    </a:lnTo>
                    <a:lnTo>
                      <a:pt x="210" y="79"/>
                    </a:lnTo>
                    <a:lnTo>
                      <a:pt x="199" y="59"/>
                    </a:lnTo>
                    <a:lnTo>
                      <a:pt x="189" y="30"/>
                    </a:lnTo>
                    <a:lnTo>
                      <a:pt x="112" y="0"/>
                    </a:lnTo>
                    <a:lnTo>
                      <a:pt x="83" y="50"/>
                    </a:lnTo>
                    <a:lnTo>
                      <a:pt x="47" y="61"/>
                    </a:lnTo>
                    <a:lnTo>
                      <a:pt x="6" y="41"/>
                    </a:lnTo>
                    <a:lnTo>
                      <a:pt x="0" y="98"/>
                    </a:lnTo>
                    <a:lnTo>
                      <a:pt x="31" y="140"/>
                    </a:lnTo>
                    <a:lnTo>
                      <a:pt x="84" y="177"/>
                    </a:lnTo>
                    <a:lnTo>
                      <a:pt x="91" y="229"/>
                    </a:lnTo>
                    <a:lnTo>
                      <a:pt x="128" y="236"/>
                    </a:lnTo>
                    <a:lnTo>
                      <a:pt x="105" y="256"/>
                    </a:lnTo>
                    <a:lnTo>
                      <a:pt x="146" y="302"/>
                    </a:lnTo>
                    <a:lnTo>
                      <a:pt x="211" y="309"/>
                    </a:lnTo>
                    <a:lnTo>
                      <a:pt x="265" y="27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5" name="Freeform 130">
                <a:extLst>
                  <a:ext uri="{FF2B5EF4-FFF2-40B4-BE49-F238E27FC236}">
                    <a16:creationId xmlns:a16="http://schemas.microsoft.com/office/drawing/2014/main" id="{13008BEC-F915-4C41-83A7-C747BC670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525" y="3529013"/>
                <a:ext cx="25400" cy="46038"/>
              </a:xfrm>
              <a:custGeom>
                <a:avLst/>
                <a:gdLst>
                  <a:gd name="T0" fmla="*/ 6 w 80"/>
                  <a:gd name="T1" fmla="*/ 0 h 141"/>
                  <a:gd name="T2" fmla="*/ 16 w 80"/>
                  <a:gd name="T3" fmla="*/ 39 h 141"/>
                  <a:gd name="T4" fmla="*/ 0 w 80"/>
                  <a:gd name="T5" fmla="*/ 42 h 141"/>
                  <a:gd name="T6" fmla="*/ 13 w 80"/>
                  <a:gd name="T7" fmla="*/ 86 h 141"/>
                  <a:gd name="T8" fmla="*/ 11 w 80"/>
                  <a:gd name="T9" fmla="*/ 106 h 141"/>
                  <a:gd name="T10" fmla="*/ 58 w 80"/>
                  <a:gd name="T11" fmla="*/ 141 h 141"/>
                  <a:gd name="T12" fmla="*/ 80 w 80"/>
                  <a:gd name="T13" fmla="*/ 88 h 141"/>
                  <a:gd name="T14" fmla="*/ 77 w 80"/>
                  <a:gd name="T15" fmla="*/ 59 h 141"/>
                  <a:gd name="T16" fmla="*/ 6 w 80"/>
                  <a:gd name="T1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141">
                    <a:moveTo>
                      <a:pt x="6" y="0"/>
                    </a:moveTo>
                    <a:lnTo>
                      <a:pt x="16" y="39"/>
                    </a:lnTo>
                    <a:lnTo>
                      <a:pt x="0" y="42"/>
                    </a:lnTo>
                    <a:lnTo>
                      <a:pt x="13" y="86"/>
                    </a:lnTo>
                    <a:lnTo>
                      <a:pt x="11" y="106"/>
                    </a:lnTo>
                    <a:lnTo>
                      <a:pt x="58" y="141"/>
                    </a:lnTo>
                    <a:lnTo>
                      <a:pt x="80" y="88"/>
                    </a:lnTo>
                    <a:lnTo>
                      <a:pt x="77" y="59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6" name="Freeform 131">
                <a:extLst>
                  <a:ext uri="{FF2B5EF4-FFF2-40B4-BE49-F238E27FC236}">
                    <a16:creationId xmlns:a16="http://schemas.microsoft.com/office/drawing/2014/main" id="{D3C40A6F-D0D5-4984-8AB4-BD3E1E50F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519488"/>
                <a:ext cx="28575" cy="68263"/>
              </a:xfrm>
              <a:custGeom>
                <a:avLst/>
                <a:gdLst>
                  <a:gd name="T0" fmla="*/ 33 w 90"/>
                  <a:gd name="T1" fmla="*/ 73 h 216"/>
                  <a:gd name="T2" fmla="*/ 7 w 90"/>
                  <a:gd name="T3" fmla="*/ 123 h 216"/>
                  <a:gd name="T4" fmla="*/ 0 w 90"/>
                  <a:gd name="T5" fmla="*/ 173 h 216"/>
                  <a:gd name="T6" fmla="*/ 7 w 90"/>
                  <a:gd name="T7" fmla="*/ 216 h 216"/>
                  <a:gd name="T8" fmla="*/ 31 w 90"/>
                  <a:gd name="T9" fmla="*/ 186 h 216"/>
                  <a:gd name="T10" fmla="*/ 66 w 90"/>
                  <a:gd name="T11" fmla="*/ 105 h 216"/>
                  <a:gd name="T12" fmla="*/ 90 w 90"/>
                  <a:gd name="T13" fmla="*/ 43 h 216"/>
                  <a:gd name="T14" fmla="*/ 88 w 90"/>
                  <a:gd name="T15" fmla="*/ 0 h 216"/>
                  <a:gd name="T16" fmla="*/ 33 w 90"/>
                  <a:gd name="T17" fmla="*/ 7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216">
                    <a:moveTo>
                      <a:pt x="33" y="73"/>
                    </a:moveTo>
                    <a:lnTo>
                      <a:pt x="7" y="123"/>
                    </a:lnTo>
                    <a:lnTo>
                      <a:pt x="0" y="173"/>
                    </a:lnTo>
                    <a:lnTo>
                      <a:pt x="7" y="216"/>
                    </a:lnTo>
                    <a:lnTo>
                      <a:pt x="31" y="186"/>
                    </a:lnTo>
                    <a:lnTo>
                      <a:pt x="66" y="105"/>
                    </a:lnTo>
                    <a:lnTo>
                      <a:pt x="90" y="43"/>
                    </a:lnTo>
                    <a:lnTo>
                      <a:pt x="88" y="0"/>
                    </a:lnTo>
                    <a:lnTo>
                      <a:pt x="33" y="7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7" name="Freeform 132">
                <a:extLst>
                  <a:ext uri="{FF2B5EF4-FFF2-40B4-BE49-F238E27FC236}">
                    <a16:creationId xmlns:a16="http://schemas.microsoft.com/office/drawing/2014/main" id="{F47660B1-7141-4DEF-814C-25F4D7196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500" y="3556000"/>
                <a:ext cx="22225" cy="20638"/>
              </a:xfrm>
              <a:custGeom>
                <a:avLst/>
                <a:gdLst>
                  <a:gd name="T0" fmla="*/ 20 w 70"/>
                  <a:gd name="T1" fmla="*/ 53 h 66"/>
                  <a:gd name="T2" fmla="*/ 60 w 70"/>
                  <a:gd name="T3" fmla="*/ 66 h 66"/>
                  <a:gd name="T4" fmla="*/ 70 w 70"/>
                  <a:gd name="T5" fmla="*/ 26 h 66"/>
                  <a:gd name="T6" fmla="*/ 0 w 70"/>
                  <a:gd name="T7" fmla="*/ 0 h 66"/>
                  <a:gd name="T8" fmla="*/ 20 w 70"/>
                  <a:gd name="T9" fmla="*/ 5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6">
                    <a:moveTo>
                      <a:pt x="20" y="53"/>
                    </a:moveTo>
                    <a:lnTo>
                      <a:pt x="60" y="66"/>
                    </a:lnTo>
                    <a:lnTo>
                      <a:pt x="70" y="26"/>
                    </a:lnTo>
                    <a:lnTo>
                      <a:pt x="0" y="0"/>
                    </a:lnTo>
                    <a:lnTo>
                      <a:pt x="20" y="5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8" name="Freeform 133">
                <a:extLst>
                  <a:ext uri="{FF2B5EF4-FFF2-40B4-BE49-F238E27FC236}">
                    <a16:creationId xmlns:a16="http://schemas.microsoft.com/office/drawing/2014/main" id="{CB208EB6-6DB2-497A-AB21-781FCC0FC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488" y="3535363"/>
                <a:ext cx="12700" cy="19050"/>
              </a:xfrm>
              <a:custGeom>
                <a:avLst/>
                <a:gdLst>
                  <a:gd name="T0" fmla="*/ 0 w 40"/>
                  <a:gd name="T1" fmla="*/ 30 h 60"/>
                  <a:gd name="T2" fmla="*/ 11 w 40"/>
                  <a:gd name="T3" fmla="*/ 60 h 60"/>
                  <a:gd name="T4" fmla="*/ 40 w 40"/>
                  <a:gd name="T5" fmla="*/ 0 h 60"/>
                  <a:gd name="T6" fmla="*/ 0 w 40"/>
                  <a:gd name="T7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60">
                    <a:moveTo>
                      <a:pt x="0" y="30"/>
                    </a:moveTo>
                    <a:lnTo>
                      <a:pt x="11" y="60"/>
                    </a:lnTo>
                    <a:lnTo>
                      <a:pt x="40" y="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9" name="Freeform 116">
                <a:extLst>
                  <a:ext uri="{FF2B5EF4-FFF2-40B4-BE49-F238E27FC236}">
                    <a16:creationId xmlns:a16="http://schemas.microsoft.com/office/drawing/2014/main" id="{A18E79BB-C1A9-421D-8D32-9ECBC6E0D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050" y="3511550"/>
                <a:ext cx="6350" cy="26988"/>
              </a:xfrm>
              <a:custGeom>
                <a:avLst/>
                <a:gdLst>
                  <a:gd name="T0" fmla="*/ 0 w 23"/>
                  <a:gd name="T1" fmla="*/ 54 h 87"/>
                  <a:gd name="T2" fmla="*/ 0 w 23"/>
                  <a:gd name="T3" fmla="*/ 87 h 87"/>
                  <a:gd name="T4" fmla="*/ 20 w 23"/>
                  <a:gd name="T5" fmla="*/ 60 h 87"/>
                  <a:gd name="T6" fmla="*/ 23 w 23"/>
                  <a:gd name="T7" fmla="*/ 30 h 87"/>
                  <a:gd name="T8" fmla="*/ 13 w 23"/>
                  <a:gd name="T9" fmla="*/ 0 h 87"/>
                  <a:gd name="T10" fmla="*/ 0 w 23"/>
                  <a:gd name="T11" fmla="*/ 5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87">
                    <a:moveTo>
                      <a:pt x="0" y="54"/>
                    </a:moveTo>
                    <a:lnTo>
                      <a:pt x="0" y="87"/>
                    </a:lnTo>
                    <a:lnTo>
                      <a:pt x="20" y="60"/>
                    </a:lnTo>
                    <a:lnTo>
                      <a:pt x="23" y="30"/>
                    </a:lnTo>
                    <a:lnTo>
                      <a:pt x="13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378AB4B6-2217-4CFC-A27E-4765BEEC3C9B}"/>
                </a:ext>
              </a:extLst>
            </p:cNvPr>
            <p:cNvGrpSpPr/>
            <p:nvPr/>
          </p:nvGrpSpPr>
          <p:grpSpPr>
            <a:xfrm>
              <a:off x="3659807" y="3295150"/>
              <a:ext cx="799450" cy="1076750"/>
              <a:chOff x="3344863" y="3546475"/>
              <a:chExt cx="860425" cy="1158875"/>
            </a:xfrm>
            <a:solidFill>
              <a:schemeClr val="bg1"/>
            </a:solidFill>
          </p:grpSpPr>
          <p:sp>
            <p:nvSpPr>
              <p:cNvPr id="291" name="Freeform 292">
                <a:extLst>
                  <a:ext uri="{FF2B5EF4-FFF2-40B4-BE49-F238E27FC236}">
                    <a16:creationId xmlns:a16="http://schemas.microsoft.com/office/drawing/2014/main" id="{C4BF8489-51A3-49BE-93D4-55060AC31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463" y="3681413"/>
                <a:ext cx="69850" cy="58738"/>
              </a:xfrm>
              <a:custGeom>
                <a:avLst/>
                <a:gdLst>
                  <a:gd name="T0" fmla="*/ 30 w 217"/>
                  <a:gd name="T1" fmla="*/ 63 h 181"/>
                  <a:gd name="T2" fmla="*/ 0 w 217"/>
                  <a:gd name="T3" fmla="*/ 39 h 181"/>
                  <a:gd name="T4" fmla="*/ 22 w 217"/>
                  <a:gd name="T5" fmla="*/ 0 h 181"/>
                  <a:gd name="T6" fmla="*/ 74 w 217"/>
                  <a:gd name="T7" fmla="*/ 73 h 181"/>
                  <a:gd name="T8" fmla="*/ 107 w 217"/>
                  <a:gd name="T9" fmla="*/ 105 h 181"/>
                  <a:gd name="T10" fmla="*/ 167 w 217"/>
                  <a:gd name="T11" fmla="*/ 112 h 181"/>
                  <a:gd name="T12" fmla="*/ 204 w 217"/>
                  <a:gd name="T13" fmla="*/ 107 h 181"/>
                  <a:gd name="T14" fmla="*/ 197 w 217"/>
                  <a:gd name="T15" fmla="*/ 121 h 181"/>
                  <a:gd name="T16" fmla="*/ 217 w 217"/>
                  <a:gd name="T17" fmla="*/ 181 h 181"/>
                  <a:gd name="T18" fmla="*/ 181 w 217"/>
                  <a:gd name="T19" fmla="*/ 157 h 181"/>
                  <a:gd name="T20" fmla="*/ 137 w 217"/>
                  <a:gd name="T21" fmla="*/ 148 h 181"/>
                  <a:gd name="T22" fmla="*/ 104 w 217"/>
                  <a:gd name="T23" fmla="*/ 172 h 181"/>
                  <a:gd name="T24" fmla="*/ 70 w 217"/>
                  <a:gd name="T25" fmla="*/ 148 h 181"/>
                  <a:gd name="T26" fmla="*/ 70 w 217"/>
                  <a:gd name="T27" fmla="*/ 148 h 181"/>
                  <a:gd name="T28" fmla="*/ 68 w 217"/>
                  <a:gd name="T29" fmla="*/ 147 h 181"/>
                  <a:gd name="T30" fmla="*/ 60 w 217"/>
                  <a:gd name="T31" fmla="*/ 143 h 181"/>
                  <a:gd name="T32" fmla="*/ 54 w 217"/>
                  <a:gd name="T33" fmla="*/ 136 h 181"/>
                  <a:gd name="T34" fmla="*/ 51 w 217"/>
                  <a:gd name="T35" fmla="*/ 133 h 181"/>
                  <a:gd name="T36" fmla="*/ 50 w 217"/>
                  <a:gd name="T37" fmla="*/ 128 h 181"/>
                  <a:gd name="T38" fmla="*/ 50 w 217"/>
                  <a:gd name="T39" fmla="*/ 128 h 181"/>
                  <a:gd name="T40" fmla="*/ 53 w 217"/>
                  <a:gd name="T41" fmla="*/ 98 h 181"/>
                  <a:gd name="T42" fmla="*/ 54 w 217"/>
                  <a:gd name="T43" fmla="*/ 76 h 181"/>
                  <a:gd name="T44" fmla="*/ 30 w 217"/>
                  <a:gd name="T45" fmla="*/ 6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7" h="181">
                    <a:moveTo>
                      <a:pt x="30" y="63"/>
                    </a:moveTo>
                    <a:lnTo>
                      <a:pt x="0" y="39"/>
                    </a:lnTo>
                    <a:lnTo>
                      <a:pt x="22" y="0"/>
                    </a:lnTo>
                    <a:lnTo>
                      <a:pt x="74" y="73"/>
                    </a:lnTo>
                    <a:lnTo>
                      <a:pt x="107" y="105"/>
                    </a:lnTo>
                    <a:lnTo>
                      <a:pt x="167" y="112"/>
                    </a:lnTo>
                    <a:lnTo>
                      <a:pt x="204" y="107"/>
                    </a:lnTo>
                    <a:lnTo>
                      <a:pt x="197" y="121"/>
                    </a:lnTo>
                    <a:lnTo>
                      <a:pt x="217" y="181"/>
                    </a:lnTo>
                    <a:lnTo>
                      <a:pt x="181" y="157"/>
                    </a:lnTo>
                    <a:lnTo>
                      <a:pt x="137" y="148"/>
                    </a:lnTo>
                    <a:lnTo>
                      <a:pt x="104" y="172"/>
                    </a:lnTo>
                    <a:lnTo>
                      <a:pt x="70" y="148"/>
                    </a:lnTo>
                    <a:lnTo>
                      <a:pt x="70" y="148"/>
                    </a:lnTo>
                    <a:lnTo>
                      <a:pt x="68" y="147"/>
                    </a:lnTo>
                    <a:lnTo>
                      <a:pt x="60" y="143"/>
                    </a:lnTo>
                    <a:lnTo>
                      <a:pt x="54" y="136"/>
                    </a:lnTo>
                    <a:lnTo>
                      <a:pt x="51" y="133"/>
                    </a:lnTo>
                    <a:lnTo>
                      <a:pt x="50" y="128"/>
                    </a:lnTo>
                    <a:lnTo>
                      <a:pt x="50" y="128"/>
                    </a:lnTo>
                    <a:lnTo>
                      <a:pt x="53" y="98"/>
                    </a:lnTo>
                    <a:lnTo>
                      <a:pt x="54" y="76"/>
                    </a:lnTo>
                    <a:lnTo>
                      <a:pt x="30" y="6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2" name="Freeform 293">
                <a:extLst>
                  <a:ext uri="{FF2B5EF4-FFF2-40B4-BE49-F238E27FC236}">
                    <a16:creationId xmlns:a16="http://schemas.microsoft.com/office/drawing/2014/main" id="{16C88D14-39B8-4A74-9683-E7AC61ED6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963" y="3595688"/>
                <a:ext cx="52388" cy="71438"/>
              </a:xfrm>
              <a:custGeom>
                <a:avLst/>
                <a:gdLst>
                  <a:gd name="T0" fmla="*/ 0 w 167"/>
                  <a:gd name="T1" fmla="*/ 183 h 223"/>
                  <a:gd name="T2" fmla="*/ 43 w 167"/>
                  <a:gd name="T3" fmla="*/ 219 h 223"/>
                  <a:gd name="T4" fmla="*/ 43 w 167"/>
                  <a:gd name="T5" fmla="*/ 219 h 223"/>
                  <a:gd name="T6" fmla="*/ 44 w 167"/>
                  <a:gd name="T7" fmla="*/ 221 h 223"/>
                  <a:gd name="T8" fmla="*/ 47 w 167"/>
                  <a:gd name="T9" fmla="*/ 223 h 223"/>
                  <a:gd name="T10" fmla="*/ 51 w 167"/>
                  <a:gd name="T11" fmla="*/ 223 h 223"/>
                  <a:gd name="T12" fmla="*/ 53 w 167"/>
                  <a:gd name="T13" fmla="*/ 223 h 223"/>
                  <a:gd name="T14" fmla="*/ 56 w 167"/>
                  <a:gd name="T15" fmla="*/ 222 h 223"/>
                  <a:gd name="T16" fmla="*/ 60 w 167"/>
                  <a:gd name="T17" fmla="*/ 219 h 223"/>
                  <a:gd name="T18" fmla="*/ 60 w 167"/>
                  <a:gd name="T19" fmla="*/ 219 h 223"/>
                  <a:gd name="T20" fmla="*/ 70 w 167"/>
                  <a:gd name="T21" fmla="*/ 208 h 223"/>
                  <a:gd name="T22" fmla="*/ 80 w 167"/>
                  <a:gd name="T23" fmla="*/ 193 h 223"/>
                  <a:gd name="T24" fmla="*/ 93 w 167"/>
                  <a:gd name="T25" fmla="*/ 175 h 223"/>
                  <a:gd name="T26" fmla="*/ 120 w 167"/>
                  <a:gd name="T27" fmla="*/ 179 h 223"/>
                  <a:gd name="T28" fmla="*/ 147 w 167"/>
                  <a:gd name="T29" fmla="*/ 192 h 223"/>
                  <a:gd name="T30" fmla="*/ 167 w 167"/>
                  <a:gd name="T31" fmla="*/ 175 h 223"/>
                  <a:gd name="T32" fmla="*/ 145 w 167"/>
                  <a:gd name="T33" fmla="*/ 135 h 223"/>
                  <a:gd name="T34" fmla="*/ 125 w 167"/>
                  <a:gd name="T35" fmla="*/ 125 h 223"/>
                  <a:gd name="T36" fmla="*/ 142 w 167"/>
                  <a:gd name="T37" fmla="*/ 102 h 223"/>
                  <a:gd name="T38" fmla="*/ 149 w 167"/>
                  <a:gd name="T39" fmla="*/ 82 h 223"/>
                  <a:gd name="T40" fmla="*/ 132 w 167"/>
                  <a:gd name="T41" fmla="*/ 59 h 223"/>
                  <a:gd name="T42" fmla="*/ 92 w 167"/>
                  <a:gd name="T43" fmla="*/ 63 h 223"/>
                  <a:gd name="T44" fmla="*/ 72 w 167"/>
                  <a:gd name="T45" fmla="*/ 46 h 223"/>
                  <a:gd name="T46" fmla="*/ 72 w 167"/>
                  <a:gd name="T47" fmla="*/ 9 h 223"/>
                  <a:gd name="T48" fmla="*/ 25 w 167"/>
                  <a:gd name="T49" fmla="*/ 0 h 223"/>
                  <a:gd name="T50" fmla="*/ 8 w 167"/>
                  <a:gd name="T51" fmla="*/ 24 h 223"/>
                  <a:gd name="T52" fmla="*/ 12 w 167"/>
                  <a:gd name="T53" fmla="*/ 51 h 223"/>
                  <a:gd name="T54" fmla="*/ 55 w 167"/>
                  <a:gd name="T55" fmla="*/ 56 h 223"/>
                  <a:gd name="T56" fmla="*/ 102 w 167"/>
                  <a:gd name="T57" fmla="*/ 86 h 223"/>
                  <a:gd name="T58" fmla="*/ 99 w 167"/>
                  <a:gd name="T59" fmla="*/ 110 h 223"/>
                  <a:gd name="T60" fmla="*/ 69 w 167"/>
                  <a:gd name="T61" fmla="*/ 120 h 223"/>
                  <a:gd name="T62" fmla="*/ 35 w 167"/>
                  <a:gd name="T63" fmla="*/ 90 h 223"/>
                  <a:gd name="T64" fmla="*/ 15 w 167"/>
                  <a:gd name="T65" fmla="*/ 103 h 223"/>
                  <a:gd name="T66" fmla="*/ 30 w 167"/>
                  <a:gd name="T67" fmla="*/ 133 h 223"/>
                  <a:gd name="T68" fmla="*/ 13 w 167"/>
                  <a:gd name="T69" fmla="*/ 153 h 223"/>
                  <a:gd name="T70" fmla="*/ 0 w 167"/>
                  <a:gd name="T71" fmla="*/ 18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7" h="223">
                    <a:moveTo>
                      <a:pt x="0" y="183"/>
                    </a:moveTo>
                    <a:lnTo>
                      <a:pt x="43" y="219"/>
                    </a:lnTo>
                    <a:lnTo>
                      <a:pt x="43" y="219"/>
                    </a:lnTo>
                    <a:lnTo>
                      <a:pt x="44" y="221"/>
                    </a:lnTo>
                    <a:lnTo>
                      <a:pt x="47" y="223"/>
                    </a:lnTo>
                    <a:lnTo>
                      <a:pt x="51" y="223"/>
                    </a:lnTo>
                    <a:lnTo>
                      <a:pt x="53" y="223"/>
                    </a:lnTo>
                    <a:lnTo>
                      <a:pt x="56" y="222"/>
                    </a:lnTo>
                    <a:lnTo>
                      <a:pt x="60" y="219"/>
                    </a:lnTo>
                    <a:lnTo>
                      <a:pt x="60" y="219"/>
                    </a:lnTo>
                    <a:lnTo>
                      <a:pt x="70" y="208"/>
                    </a:lnTo>
                    <a:lnTo>
                      <a:pt x="80" y="193"/>
                    </a:lnTo>
                    <a:lnTo>
                      <a:pt x="93" y="175"/>
                    </a:lnTo>
                    <a:lnTo>
                      <a:pt x="120" y="179"/>
                    </a:lnTo>
                    <a:lnTo>
                      <a:pt x="147" y="192"/>
                    </a:lnTo>
                    <a:lnTo>
                      <a:pt x="167" y="175"/>
                    </a:lnTo>
                    <a:lnTo>
                      <a:pt x="145" y="135"/>
                    </a:lnTo>
                    <a:lnTo>
                      <a:pt x="125" y="125"/>
                    </a:lnTo>
                    <a:lnTo>
                      <a:pt x="142" y="102"/>
                    </a:lnTo>
                    <a:lnTo>
                      <a:pt x="149" y="82"/>
                    </a:lnTo>
                    <a:lnTo>
                      <a:pt x="132" y="59"/>
                    </a:lnTo>
                    <a:lnTo>
                      <a:pt x="92" y="63"/>
                    </a:lnTo>
                    <a:lnTo>
                      <a:pt x="72" y="46"/>
                    </a:lnTo>
                    <a:lnTo>
                      <a:pt x="72" y="9"/>
                    </a:lnTo>
                    <a:lnTo>
                      <a:pt x="25" y="0"/>
                    </a:lnTo>
                    <a:lnTo>
                      <a:pt x="8" y="24"/>
                    </a:lnTo>
                    <a:lnTo>
                      <a:pt x="12" y="51"/>
                    </a:lnTo>
                    <a:lnTo>
                      <a:pt x="55" y="56"/>
                    </a:lnTo>
                    <a:lnTo>
                      <a:pt x="102" y="86"/>
                    </a:lnTo>
                    <a:lnTo>
                      <a:pt x="99" y="110"/>
                    </a:lnTo>
                    <a:lnTo>
                      <a:pt x="69" y="120"/>
                    </a:lnTo>
                    <a:lnTo>
                      <a:pt x="35" y="90"/>
                    </a:lnTo>
                    <a:lnTo>
                      <a:pt x="15" y="103"/>
                    </a:lnTo>
                    <a:lnTo>
                      <a:pt x="30" y="133"/>
                    </a:lnTo>
                    <a:lnTo>
                      <a:pt x="13" y="153"/>
                    </a:lnTo>
                    <a:lnTo>
                      <a:pt x="0" y="18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3" name="Freeform 294">
                <a:extLst>
                  <a:ext uri="{FF2B5EF4-FFF2-40B4-BE49-F238E27FC236}">
                    <a16:creationId xmlns:a16="http://schemas.microsoft.com/office/drawing/2014/main" id="{65D66E57-1552-40D3-8C31-751817A03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938" y="3621088"/>
                <a:ext cx="22225" cy="23813"/>
              </a:xfrm>
              <a:custGeom>
                <a:avLst/>
                <a:gdLst>
                  <a:gd name="T0" fmla="*/ 62 w 69"/>
                  <a:gd name="T1" fmla="*/ 64 h 74"/>
                  <a:gd name="T2" fmla="*/ 69 w 69"/>
                  <a:gd name="T3" fmla="*/ 37 h 74"/>
                  <a:gd name="T4" fmla="*/ 26 w 69"/>
                  <a:gd name="T5" fmla="*/ 0 h 74"/>
                  <a:gd name="T6" fmla="*/ 2 w 69"/>
                  <a:gd name="T7" fmla="*/ 5 h 74"/>
                  <a:gd name="T8" fmla="*/ 0 w 69"/>
                  <a:gd name="T9" fmla="*/ 57 h 74"/>
                  <a:gd name="T10" fmla="*/ 30 w 69"/>
                  <a:gd name="T11" fmla="*/ 74 h 74"/>
                  <a:gd name="T12" fmla="*/ 62 w 69"/>
                  <a:gd name="T13" fmla="*/ 6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74">
                    <a:moveTo>
                      <a:pt x="62" y="64"/>
                    </a:moveTo>
                    <a:lnTo>
                      <a:pt x="69" y="37"/>
                    </a:lnTo>
                    <a:lnTo>
                      <a:pt x="26" y="0"/>
                    </a:lnTo>
                    <a:lnTo>
                      <a:pt x="2" y="5"/>
                    </a:lnTo>
                    <a:lnTo>
                      <a:pt x="0" y="57"/>
                    </a:lnTo>
                    <a:lnTo>
                      <a:pt x="30" y="74"/>
                    </a:lnTo>
                    <a:lnTo>
                      <a:pt x="62" y="64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4" name="Freeform 295">
                <a:extLst>
                  <a:ext uri="{FF2B5EF4-FFF2-40B4-BE49-F238E27FC236}">
                    <a16:creationId xmlns:a16="http://schemas.microsoft.com/office/drawing/2014/main" id="{9C99CD0A-D775-446E-BB02-BE7CF4E22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050" y="3589338"/>
                <a:ext cx="14288" cy="17463"/>
              </a:xfrm>
              <a:custGeom>
                <a:avLst/>
                <a:gdLst>
                  <a:gd name="T0" fmla="*/ 8 w 42"/>
                  <a:gd name="T1" fmla="*/ 0 h 54"/>
                  <a:gd name="T2" fmla="*/ 0 w 42"/>
                  <a:gd name="T3" fmla="*/ 27 h 54"/>
                  <a:gd name="T4" fmla="*/ 23 w 42"/>
                  <a:gd name="T5" fmla="*/ 54 h 54"/>
                  <a:gd name="T6" fmla="*/ 42 w 42"/>
                  <a:gd name="T7" fmla="*/ 34 h 54"/>
                  <a:gd name="T8" fmla="*/ 42 w 42"/>
                  <a:gd name="T9" fmla="*/ 34 h 54"/>
                  <a:gd name="T10" fmla="*/ 35 w 42"/>
                  <a:gd name="T11" fmla="*/ 0 h 54"/>
                  <a:gd name="T12" fmla="*/ 35 w 42"/>
                  <a:gd name="T13" fmla="*/ 0 h 54"/>
                  <a:gd name="T14" fmla="*/ 8 w 42"/>
                  <a:gd name="T15" fmla="*/ 0 h 54"/>
                  <a:gd name="T16" fmla="*/ 8 w 4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54">
                    <a:moveTo>
                      <a:pt x="8" y="0"/>
                    </a:moveTo>
                    <a:lnTo>
                      <a:pt x="0" y="27"/>
                    </a:lnTo>
                    <a:lnTo>
                      <a:pt x="23" y="5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5" name="Freeform 296">
                <a:extLst>
                  <a:ext uri="{FF2B5EF4-FFF2-40B4-BE49-F238E27FC236}">
                    <a16:creationId xmlns:a16="http://schemas.microsoft.com/office/drawing/2014/main" id="{A9C9BE71-E6DD-41EA-9C2E-3ADB1915C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113" y="3605213"/>
                <a:ext cx="9525" cy="12700"/>
              </a:xfrm>
              <a:custGeom>
                <a:avLst/>
                <a:gdLst>
                  <a:gd name="T0" fmla="*/ 17 w 27"/>
                  <a:gd name="T1" fmla="*/ 41 h 41"/>
                  <a:gd name="T2" fmla="*/ 27 w 27"/>
                  <a:gd name="T3" fmla="*/ 20 h 41"/>
                  <a:gd name="T4" fmla="*/ 0 w 27"/>
                  <a:gd name="T5" fmla="*/ 0 h 41"/>
                  <a:gd name="T6" fmla="*/ 17 w 27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1">
                    <a:moveTo>
                      <a:pt x="17" y="41"/>
                    </a:moveTo>
                    <a:lnTo>
                      <a:pt x="27" y="20"/>
                    </a:lnTo>
                    <a:lnTo>
                      <a:pt x="0" y="0"/>
                    </a:lnTo>
                    <a:lnTo>
                      <a:pt x="17" y="41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6" name="Freeform 297">
                <a:extLst>
                  <a:ext uri="{FF2B5EF4-FFF2-40B4-BE49-F238E27FC236}">
                    <a16:creationId xmlns:a16="http://schemas.microsoft.com/office/drawing/2014/main" id="{30B0AD77-1460-406D-8A2D-2749C8191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750" y="3611563"/>
                <a:ext cx="7938" cy="11113"/>
              </a:xfrm>
              <a:custGeom>
                <a:avLst/>
                <a:gdLst>
                  <a:gd name="T0" fmla="*/ 23 w 23"/>
                  <a:gd name="T1" fmla="*/ 0 h 37"/>
                  <a:gd name="T2" fmla="*/ 0 w 23"/>
                  <a:gd name="T3" fmla="*/ 7 h 37"/>
                  <a:gd name="T4" fmla="*/ 3 w 23"/>
                  <a:gd name="T5" fmla="*/ 37 h 37"/>
                  <a:gd name="T6" fmla="*/ 23 w 23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7">
                    <a:moveTo>
                      <a:pt x="23" y="0"/>
                    </a:moveTo>
                    <a:lnTo>
                      <a:pt x="0" y="7"/>
                    </a:lnTo>
                    <a:lnTo>
                      <a:pt x="3" y="37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7" name="Freeform 298">
                <a:extLst>
                  <a:ext uri="{FF2B5EF4-FFF2-40B4-BE49-F238E27FC236}">
                    <a16:creationId xmlns:a16="http://schemas.microsoft.com/office/drawing/2014/main" id="{9CFE43E6-DE74-40BB-A91D-7515C720F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125" y="3768725"/>
                <a:ext cx="22225" cy="15875"/>
              </a:xfrm>
              <a:custGeom>
                <a:avLst/>
                <a:gdLst>
                  <a:gd name="T0" fmla="*/ 39 w 69"/>
                  <a:gd name="T1" fmla="*/ 20 h 47"/>
                  <a:gd name="T2" fmla="*/ 69 w 69"/>
                  <a:gd name="T3" fmla="*/ 13 h 47"/>
                  <a:gd name="T4" fmla="*/ 56 w 69"/>
                  <a:gd name="T5" fmla="*/ 0 h 47"/>
                  <a:gd name="T6" fmla="*/ 16 w 69"/>
                  <a:gd name="T7" fmla="*/ 0 h 47"/>
                  <a:gd name="T8" fmla="*/ 0 w 69"/>
                  <a:gd name="T9" fmla="*/ 27 h 47"/>
                  <a:gd name="T10" fmla="*/ 17 w 69"/>
                  <a:gd name="T11" fmla="*/ 47 h 47"/>
                  <a:gd name="T12" fmla="*/ 39 w 69"/>
                  <a:gd name="T13" fmla="*/ 2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47">
                    <a:moveTo>
                      <a:pt x="39" y="20"/>
                    </a:moveTo>
                    <a:lnTo>
                      <a:pt x="69" y="13"/>
                    </a:lnTo>
                    <a:lnTo>
                      <a:pt x="56" y="0"/>
                    </a:lnTo>
                    <a:lnTo>
                      <a:pt x="16" y="0"/>
                    </a:lnTo>
                    <a:lnTo>
                      <a:pt x="0" y="27"/>
                    </a:lnTo>
                    <a:lnTo>
                      <a:pt x="17" y="47"/>
                    </a:lnTo>
                    <a:lnTo>
                      <a:pt x="39" y="2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8" name="Freeform 299">
                <a:extLst>
                  <a:ext uri="{FF2B5EF4-FFF2-40B4-BE49-F238E27FC236}">
                    <a16:creationId xmlns:a16="http://schemas.microsoft.com/office/drawing/2014/main" id="{464219B4-1541-403F-948F-2E532E97E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700" y="3751263"/>
                <a:ext cx="23813" cy="11113"/>
              </a:xfrm>
              <a:custGeom>
                <a:avLst/>
                <a:gdLst>
                  <a:gd name="T0" fmla="*/ 72 w 72"/>
                  <a:gd name="T1" fmla="*/ 0 h 38"/>
                  <a:gd name="T2" fmla="*/ 40 w 72"/>
                  <a:gd name="T3" fmla="*/ 14 h 38"/>
                  <a:gd name="T4" fmla="*/ 0 w 72"/>
                  <a:gd name="T5" fmla="*/ 38 h 38"/>
                  <a:gd name="T6" fmla="*/ 60 w 72"/>
                  <a:gd name="T7" fmla="*/ 17 h 38"/>
                  <a:gd name="T8" fmla="*/ 72 w 7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38">
                    <a:moveTo>
                      <a:pt x="72" y="0"/>
                    </a:moveTo>
                    <a:lnTo>
                      <a:pt x="40" y="14"/>
                    </a:lnTo>
                    <a:lnTo>
                      <a:pt x="0" y="38"/>
                    </a:lnTo>
                    <a:lnTo>
                      <a:pt x="60" y="17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9" name="Freeform 300">
                <a:extLst>
                  <a:ext uri="{FF2B5EF4-FFF2-40B4-BE49-F238E27FC236}">
                    <a16:creationId xmlns:a16="http://schemas.microsoft.com/office/drawing/2014/main" id="{547E56D6-1EB3-445C-8D8B-27A7ECE3F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625" y="3744913"/>
                <a:ext cx="19050" cy="4763"/>
              </a:xfrm>
              <a:custGeom>
                <a:avLst/>
                <a:gdLst>
                  <a:gd name="T0" fmla="*/ 57 w 57"/>
                  <a:gd name="T1" fmla="*/ 0 h 13"/>
                  <a:gd name="T2" fmla="*/ 0 w 57"/>
                  <a:gd name="T3" fmla="*/ 6 h 13"/>
                  <a:gd name="T4" fmla="*/ 47 w 57"/>
                  <a:gd name="T5" fmla="*/ 13 h 13"/>
                  <a:gd name="T6" fmla="*/ 57 w 5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3">
                    <a:moveTo>
                      <a:pt x="57" y="0"/>
                    </a:moveTo>
                    <a:lnTo>
                      <a:pt x="0" y="6"/>
                    </a:lnTo>
                    <a:lnTo>
                      <a:pt x="47" y="1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0" name="Freeform 301">
                <a:extLst>
                  <a:ext uri="{FF2B5EF4-FFF2-40B4-BE49-F238E27FC236}">
                    <a16:creationId xmlns:a16="http://schemas.microsoft.com/office/drawing/2014/main" id="{9C5ECA47-6E3A-4BB8-9B77-4B8FCD381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963" y="3743325"/>
                <a:ext cx="15875" cy="3175"/>
              </a:xfrm>
              <a:custGeom>
                <a:avLst/>
                <a:gdLst>
                  <a:gd name="T0" fmla="*/ 27 w 51"/>
                  <a:gd name="T1" fmla="*/ 0 h 13"/>
                  <a:gd name="T2" fmla="*/ 0 w 51"/>
                  <a:gd name="T3" fmla="*/ 13 h 13"/>
                  <a:gd name="T4" fmla="*/ 51 w 51"/>
                  <a:gd name="T5" fmla="*/ 6 h 13"/>
                  <a:gd name="T6" fmla="*/ 27 w 51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13">
                    <a:moveTo>
                      <a:pt x="27" y="0"/>
                    </a:moveTo>
                    <a:lnTo>
                      <a:pt x="0" y="13"/>
                    </a:lnTo>
                    <a:lnTo>
                      <a:pt x="51" y="6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1" name="Freeform 302">
                <a:extLst>
                  <a:ext uri="{FF2B5EF4-FFF2-40B4-BE49-F238E27FC236}">
                    <a16:creationId xmlns:a16="http://schemas.microsoft.com/office/drawing/2014/main" id="{07A7667D-5EA3-4224-A7CC-745FFE6CC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863" y="3546475"/>
                <a:ext cx="860425" cy="1158875"/>
              </a:xfrm>
              <a:custGeom>
                <a:avLst/>
                <a:gdLst>
                  <a:gd name="T0" fmla="*/ 2632 w 2711"/>
                  <a:gd name="T1" fmla="*/ 1437 h 3652"/>
                  <a:gd name="T2" fmla="*/ 2546 w 2711"/>
                  <a:gd name="T3" fmla="*/ 839 h 3652"/>
                  <a:gd name="T4" fmla="*/ 2470 w 2711"/>
                  <a:gd name="T5" fmla="*/ 664 h 3652"/>
                  <a:gd name="T6" fmla="*/ 2287 w 2711"/>
                  <a:gd name="T7" fmla="*/ 580 h 3652"/>
                  <a:gd name="T8" fmla="*/ 2316 w 2711"/>
                  <a:gd name="T9" fmla="*/ 490 h 3652"/>
                  <a:gd name="T10" fmla="*/ 2232 w 2711"/>
                  <a:gd name="T11" fmla="*/ 461 h 3652"/>
                  <a:gd name="T12" fmla="*/ 2117 w 2711"/>
                  <a:gd name="T13" fmla="*/ 349 h 3652"/>
                  <a:gd name="T14" fmla="*/ 1985 w 2711"/>
                  <a:gd name="T15" fmla="*/ 344 h 3652"/>
                  <a:gd name="T16" fmla="*/ 1934 w 2711"/>
                  <a:gd name="T17" fmla="*/ 350 h 3652"/>
                  <a:gd name="T18" fmla="*/ 1920 w 2711"/>
                  <a:gd name="T19" fmla="*/ 291 h 3652"/>
                  <a:gd name="T20" fmla="*/ 1815 w 2711"/>
                  <a:gd name="T21" fmla="*/ 408 h 3652"/>
                  <a:gd name="T22" fmla="*/ 1616 w 2711"/>
                  <a:gd name="T23" fmla="*/ 496 h 3652"/>
                  <a:gd name="T24" fmla="*/ 1430 w 2711"/>
                  <a:gd name="T25" fmla="*/ 568 h 3652"/>
                  <a:gd name="T26" fmla="*/ 1462 w 2711"/>
                  <a:gd name="T27" fmla="*/ 422 h 3652"/>
                  <a:gd name="T28" fmla="*/ 1371 w 2711"/>
                  <a:gd name="T29" fmla="*/ 359 h 3652"/>
                  <a:gd name="T30" fmla="*/ 1210 w 2711"/>
                  <a:gd name="T31" fmla="*/ 278 h 3652"/>
                  <a:gd name="T32" fmla="*/ 1176 w 2711"/>
                  <a:gd name="T33" fmla="*/ 145 h 3652"/>
                  <a:gd name="T34" fmla="*/ 1010 w 2711"/>
                  <a:gd name="T35" fmla="*/ 133 h 3652"/>
                  <a:gd name="T36" fmla="*/ 782 w 2711"/>
                  <a:gd name="T37" fmla="*/ 88 h 3652"/>
                  <a:gd name="T38" fmla="*/ 718 w 2711"/>
                  <a:gd name="T39" fmla="*/ 6 h 3652"/>
                  <a:gd name="T40" fmla="*/ 695 w 2711"/>
                  <a:gd name="T41" fmla="*/ 136 h 3652"/>
                  <a:gd name="T42" fmla="*/ 792 w 2711"/>
                  <a:gd name="T43" fmla="*/ 102 h 3652"/>
                  <a:gd name="T44" fmla="*/ 874 w 2711"/>
                  <a:gd name="T45" fmla="*/ 228 h 3652"/>
                  <a:gd name="T46" fmla="*/ 817 w 2711"/>
                  <a:gd name="T47" fmla="*/ 301 h 3652"/>
                  <a:gd name="T48" fmla="*/ 851 w 2711"/>
                  <a:gd name="T49" fmla="*/ 334 h 3652"/>
                  <a:gd name="T50" fmla="*/ 902 w 2711"/>
                  <a:gd name="T51" fmla="*/ 446 h 3652"/>
                  <a:gd name="T52" fmla="*/ 859 w 2711"/>
                  <a:gd name="T53" fmla="*/ 500 h 3652"/>
                  <a:gd name="T54" fmla="*/ 1000 w 2711"/>
                  <a:gd name="T55" fmla="*/ 604 h 3652"/>
                  <a:gd name="T56" fmla="*/ 1124 w 2711"/>
                  <a:gd name="T57" fmla="*/ 749 h 3652"/>
                  <a:gd name="T58" fmla="*/ 984 w 2711"/>
                  <a:gd name="T59" fmla="*/ 621 h 3652"/>
                  <a:gd name="T60" fmla="*/ 728 w 2711"/>
                  <a:gd name="T61" fmla="*/ 707 h 3652"/>
                  <a:gd name="T62" fmla="*/ 752 w 2711"/>
                  <a:gd name="T63" fmla="*/ 799 h 3652"/>
                  <a:gd name="T64" fmla="*/ 709 w 2711"/>
                  <a:gd name="T65" fmla="*/ 794 h 3652"/>
                  <a:gd name="T66" fmla="*/ 627 w 2711"/>
                  <a:gd name="T67" fmla="*/ 678 h 3652"/>
                  <a:gd name="T68" fmla="*/ 325 w 2711"/>
                  <a:gd name="T69" fmla="*/ 767 h 3652"/>
                  <a:gd name="T70" fmla="*/ 379 w 2711"/>
                  <a:gd name="T71" fmla="*/ 843 h 3652"/>
                  <a:gd name="T72" fmla="*/ 442 w 2711"/>
                  <a:gd name="T73" fmla="*/ 898 h 3652"/>
                  <a:gd name="T74" fmla="*/ 373 w 2711"/>
                  <a:gd name="T75" fmla="*/ 925 h 3652"/>
                  <a:gd name="T76" fmla="*/ 311 w 2711"/>
                  <a:gd name="T77" fmla="*/ 1361 h 3652"/>
                  <a:gd name="T78" fmla="*/ 23 w 2711"/>
                  <a:gd name="T79" fmla="*/ 1715 h 3652"/>
                  <a:gd name="T80" fmla="*/ 37 w 2711"/>
                  <a:gd name="T81" fmla="*/ 2084 h 3652"/>
                  <a:gd name="T82" fmla="*/ 74 w 2711"/>
                  <a:gd name="T83" fmla="*/ 2379 h 3652"/>
                  <a:gd name="T84" fmla="*/ 237 w 2711"/>
                  <a:gd name="T85" fmla="*/ 2803 h 3652"/>
                  <a:gd name="T86" fmla="*/ 658 w 2711"/>
                  <a:gd name="T87" fmla="*/ 2882 h 3652"/>
                  <a:gd name="T88" fmla="*/ 507 w 2711"/>
                  <a:gd name="T89" fmla="*/ 3242 h 3652"/>
                  <a:gd name="T90" fmla="*/ 621 w 2711"/>
                  <a:gd name="T91" fmla="*/ 3562 h 3652"/>
                  <a:gd name="T92" fmla="*/ 847 w 2711"/>
                  <a:gd name="T93" fmla="*/ 3510 h 3652"/>
                  <a:gd name="T94" fmla="*/ 1034 w 2711"/>
                  <a:gd name="T95" fmla="*/ 3499 h 3652"/>
                  <a:gd name="T96" fmla="*/ 1180 w 2711"/>
                  <a:gd name="T97" fmla="*/ 3556 h 3652"/>
                  <a:gd name="T98" fmla="*/ 1372 w 2711"/>
                  <a:gd name="T99" fmla="*/ 3568 h 3652"/>
                  <a:gd name="T100" fmla="*/ 1726 w 2711"/>
                  <a:gd name="T101" fmla="*/ 3516 h 3652"/>
                  <a:gd name="T102" fmla="*/ 2122 w 2711"/>
                  <a:gd name="T103" fmla="*/ 3481 h 3652"/>
                  <a:gd name="T104" fmla="*/ 2248 w 2711"/>
                  <a:gd name="T105" fmla="*/ 3206 h 3652"/>
                  <a:gd name="T106" fmla="*/ 2227 w 2711"/>
                  <a:gd name="T107" fmla="*/ 2923 h 3652"/>
                  <a:gd name="T108" fmla="*/ 1961 w 2711"/>
                  <a:gd name="T109" fmla="*/ 2504 h 3652"/>
                  <a:gd name="T110" fmla="*/ 1929 w 2711"/>
                  <a:gd name="T111" fmla="*/ 2319 h 3652"/>
                  <a:gd name="T112" fmla="*/ 2362 w 2711"/>
                  <a:gd name="T113" fmla="*/ 2076 h 3652"/>
                  <a:gd name="T114" fmla="*/ 2642 w 2711"/>
                  <a:gd name="T115" fmla="*/ 2056 h 3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11" h="3652">
                    <a:moveTo>
                      <a:pt x="2711" y="1803"/>
                    </a:moveTo>
                    <a:lnTo>
                      <a:pt x="2634" y="1657"/>
                    </a:lnTo>
                    <a:lnTo>
                      <a:pt x="2602" y="1538"/>
                    </a:lnTo>
                    <a:lnTo>
                      <a:pt x="2632" y="1437"/>
                    </a:lnTo>
                    <a:lnTo>
                      <a:pt x="2577" y="1322"/>
                    </a:lnTo>
                    <a:lnTo>
                      <a:pt x="2590" y="1180"/>
                    </a:lnTo>
                    <a:lnTo>
                      <a:pt x="2455" y="1067"/>
                    </a:lnTo>
                    <a:lnTo>
                      <a:pt x="2546" y="839"/>
                    </a:lnTo>
                    <a:lnTo>
                      <a:pt x="2541" y="671"/>
                    </a:lnTo>
                    <a:lnTo>
                      <a:pt x="2524" y="668"/>
                    </a:lnTo>
                    <a:lnTo>
                      <a:pt x="2497" y="641"/>
                    </a:lnTo>
                    <a:lnTo>
                      <a:pt x="2470" y="664"/>
                    </a:lnTo>
                    <a:lnTo>
                      <a:pt x="2454" y="624"/>
                    </a:lnTo>
                    <a:lnTo>
                      <a:pt x="2424" y="622"/>
                    </a:lnTo>
                    <a:lnTo>
                      <a:pt x="2380" y="625"/>
                    </a:lnTo>
                    <a:lnTo>
                      <a:pt x="2287" y="580"/>
                    </a:lnTo>
                    <a:lnTo>
                      <a:pt x="2316" y="563"/>
                    </a:lnTo>
                    <a:lnTo>
                      <a:pt x="2329" y="536"/>
                    </a:lnTo>
                    <a:lnTo>
                      <a:pt x="2295" y="500"/>
                    </a:lnTo>
                    <a:lnTo>
                      <a:pt x="2316" y="490"/>
                    </a:lnTo>
                    <a:lnTo>
                      <a:pt x="2292" y="481"/>
                    </a:lnTo>
                    <a:lnTo>
                      <a:pt x="2279" y="441"/>
                    </a:lnTo>
                    <a:lnTo>
                      <a:pt x="2242" y="437"/>
                    </a:lnTo>
                    <a:lnTo>
                      <a:pt x="2232" y="461"/>
                    </a:lnTo>
                    <a:lnTo>
                      <a:pt x="2205" y="422"/>
                    </a:lnTo>
                    <a:lnTo>
                      <a:pt x="2175" y="425"/>
                    </a:lnTo>
                    <a:lnTo>
                      <a:pt x="2158" y="405"/>
                    </a:lnTo>
                    <a:lnTo>
                      <a:pt x="2117" y="349"/>
                    </a:lnTo>
                    <a:lnTo>
                      <a:pt x="2074" y="302"/>
                    </a:lnTo>
                    <a:lnTo>
                      <a:pt x="2054" y="310"/>
                    </a:lnTo>
                    <a:lnTo>
                      <a:pt x="2044" y="334"/>
                    </a:lnTo>
                    <a:lnTo>
                      <a:pt x="1985" y="344"/>
                    </a:lnTo>
                    <a:lnTo>
                      <a:pt x="1931" y="407"/>
                    </a:lnTo>
                    <a:lnTo>
                      <a:pt x="1908" y="390"/>
                    </a:lnTo>
                    <a:lnTo>
                      <a:pt x="1904" y="367"/>
                    </a:lnTo>
                    <a:lnTo>
                      <a:pt x="1934" y="350"/>
                    </a:lnTo>
                    <a:lnTo>
                      <a:pt x="1947" y="305"/>
                    </a:lnTo>
                    <a:lnTo>
                      <a:pt x="2017" y="307"/>
                    </a:lnTo>
                    <a:lnTo>
                      <a:pt x="2017" y="290"/>
                    </a:lnTo>
                    <a:lnTo>
                      <a:pt x="1920" y="291"/>
                    </a:lnTo>
                    <a:lnTo>
                      <a:pt x="1861" y="358"/>
                    </a:lnTo>
                    <a:lnTo>
                      <a:pt x="1851" y="408"/>
                    </a:lnTo>
                    <a:lnTo>
                      <a:pt x="1805" y="435"/>
                    </a:lnTo>
                    <a:lnTo>
                      <a:pt x="1815" y="408"/>
                    </a:lnTo>
                    <a:lnTo>
                      <a:pt x="1778" y="395"/>
                    </a:lnTo>
                    <a:lnTo>
                      <a:pt x="1661" y="463"/>
                    </a:lnTo>
                    <a:lnTo>
                      <a:pt x="1659" y="500"/>
                    </a:lnTo>
                    <a:lnTo>
                      <a:pt x="1616" y="496"/>
                    </a:lnTo>
                    <a:lnTo>
                      <a:pt x="1629" y="553"/>
                    </a:lnTo>
                    <a:lnTo>
                      <a:pt x="1546" y="513"/>
                    </a:lnTo>
                    <a:lnTo>
                      <a:pt x="1470" y="527"/>
                    </a:lnTo>
                    <a:lnTo>
                      <a:pt x="1430" y="568"/>
                    </a:lnTo>
                    <a:lnTo>
                      <a:pt x="1406" y="561"/>
                    </a:lnTo>
                    <a:lnTo>
                      <a:pt x="1392" y="468"/>
                    </a:lnTo>
                    <a:lnTo>
                      <a:pt x="1439" y="442"/>
                    </a:lnTo>
                    <a:lnTo>
                      <a:pt x="1462" y="422"/>
                    </a:lnTo>
                    <a:lnTo>
                      <a:pt x="1504" y="338"/>
                    </a:lnTo>
                    <a:lnTo>
                      <a:pt x="1498" y="311"/>
                    </a:lnTo>
                    <a:lnTo>
                      <a:pt x="1404" y="332"/>
                    </a:lnTo>
                    <a:lnTo>
                      <a:pt x="1371" y="359"/>
                    </a:lnTo>
                    <a:lnTo>
                      <a:pt x="1307" y="307"/>
                    </a:lnTo>
                    <a:lnTo>
                      <a:pt x="1260" y="277"/>
                    </a:lnTo>
                    <a:lnTo>
                      <a:pt x="1231" y="330"/>
                    </a:lnTo>
                    <a:lnTo>
                      <a:pt x="1210" y="278"/>
                    </a:lnTo>
                    <a:lnTo>
                      <a:pt x="1133" y="261"/>
                    </a:lnTo>
                    <a:lnTo>
                      <a:pt x="1173" y="211"/>
                    </a:lnTo>
                    <a:lnTo>
                      <a:pt x="1179" y="175"/>
                    </a:lnTo>
                    <a:lnTo>
                      <a:pt x="1176" y="145"/>
                    </a:lnTo>
                    <a:lnTo>
                      <a:pt x="1156" y="112"/>
                    </a:lnTo>
                    <a:lnTo>
                      <a:pt x="1129" y="115"/>
                    </a:lnTo>
                    <a:lnTo>
                      <a:pt x="1075" y="96"/>
                    </a:lnTo>
                    <a:lnTo>
                      <a:pt x="1010" y="133"/>
                    </a:lnTo>
                    <a:lnTo>
                      <a:pt x="1029" y="100"/>
                    </a:lnTo>
                    <a:lnTo>
                      <a:pt x="933" y="129"/>
                    </a:lnTo>
                    <a:lnTo>
                      <a:pt x="822" y="75"/>
                    </a:lnTo>
                    <a:lnTo>
                      <a:pt x="782" y="88"/>
                    </a:lnTo>
                    <a:lnTo>
                      <a:pt x="759" y="100"/>
                    </a:lnTo>
                    <a:lnTo>
                      <a:pt x="725" y="66"/>
                    </a:lnTo>
                    <a:lnTo>
                      <a:pt x="718" y="29"/>
                    </a:lnTo>
                    <a:lnTo>
                      <a:pt x="718" y="6"/>
                    </a:lnTo>
                    <a:lnTo>
                      <a:pt x="698" y="0"/>
                    </a:lnTo>
                    <a:lnTo>
                      <a:pt x="685" y="46"/>
                    </a:lnTo>
                    <a:lnTo>
                      <a:pt x="685" y="100"/>
                    </a:lnTo>
                    <a:lnTo>
                      <a:pt x="695" y="136"/>
                    </a:lnTo>
                    <a:lnTo>
                      <a:pt x="702" y="126"/>
                    </a:lnTo>
                    <a:lnTo>
                      <a:pt x="709" y="90"/>
                    </a:lnTo>
                    <a:lnTo>
                      <a:pt x="752" y="110"/>
                    </a:lnTo>
                    <a:lnTo>
                      <a:pt x="792" y="102"/>
                    </a:lnTo>
                    <a:lnTo>
                      <a:pt x="816" y="125"/>
                    </a:lnTo>
                    <a:lnTo>
                      <a:pt x="832" y="162"/>
                    </a:lnTo>
                    <a:lnTo>
                      <a:pt x="836" y="191"/>
                    </a:lnTo>
                    <a:lnTo>
                      <a:pt x="874" y="228"/>
                    </a:lnTo>
                    <a:lnTo>
                      <a:pt x="907" y="253"/>
                    </a:lnTo>
                    <a:lnTo>
                      <a:pt x="887" y="293"/>
                    </a:lnTo>
                    <a:lnTo>
                      <a:pt x="850" y="291"/>
                    </a:lnTo>
                    <a:lnTo>
                      <a:pt x="817" y="301"/>
                    </a:lnTo>
                    <a:lnTo>
                      <a:pt x="795" y="331"/>
                    </a:lnTo>
                    <a:lnTo>
                      <a:pt x="805" y="367"/>
                    </a:lnTo>
                    <a:lnTo>
                      <a:pt x="841" y="357"/>
                    </a:lnTo>
                    <a:lnTo>
                      <a:pt x="851" y="334"/>
                    </a:lnTo>
                    <a:lnTo>
                      <a:pt x="878" y="360"/>
                    </a:lnTo>
                    <a:lnTo>
                      <a:pt x="831" y="404"/>
                    </a:lnTo>
                    <a:lnTo>
                      <a:pt x="842" y="444"/>
                    </a:lnTo>
                    <a:lnTo>
                      <a:pt x="902" y="446"/>
                    </a:lnTo>
                    <a:lnTo>
                      <a:pt x="913" y="483"/>
                    </a:lnTo>
                    <a:lnTo>
                      <a:pt x="906" y="500"/>
                    </a:lnTo>
                    <a:lnTo>
                      <a:pt x="896" y="520"/>
                    </a:lnTo>
                    <a:lnTo>
                      <a:pt x="859" y="500"/>
                    </a:lnTo>
                    <a:lnTo>
                      <a:pt x="852" y="510"/>
                    </a:lnTo>
                    <a:lnTo>
                      <a:pt x="849" y="553"/>
                    </a:lnTo>
                    <a:lnTo>
                      <a:pt x="929" y="589"/>
                    </a:lnTo>
                    <a:lnTo>
                      <a:pt x="1000" y="604"/>
                    </a:lnTo>
                    <a:lnTo>
                      <a:pt x="1046" y="621"/>
                    </a:lnTo>
                    <a:lnTo>
                      <a:pt x="1084" y="667"/>
                    </a:lnTo>
                    <a:lnTo>
                      <a:pt x="1085" y="718"/>
                    </a:lnTo>
                    <a:lnTo>
                      <a:pt x="1124" y="749"/>
                    </a:lnTo>
                    <a:lnTo>
                      <a:pt x="1195" y="783"/>
                    </a:lnTo>
                    <a:lnTo>
                      <a:pt x="1121" y="774"/>
                    </a:lnTo>
                    <a:lnTo>
                      <a:pt x="1044" y="678"/>
                    </a:lnTo>
                    <a:lnTo>
                      <a:pt x="984" y="621"/>
                    </a:lnTo>
                    <a:lnTo>
                      <a:pt x="900" y="612"/>
                    </a:lnTo>
                    <a:lnTo>
                      <a:pt x="790" y="600"/>
                    </a:lnTo>
                    <a:lnTo>
                      <a:pt x="740" y="647"/>
                    </a:lnTo>
                    <a:lnTo>
                      <a:pt x="728" y="707"/>
                    </a:lnTo>
                    <a:lnTo>
                      <a:pt x="748" y="773"/>
                    </a:lnTo>
                    <a:lnTo>
                      <a:pt x="776" y="799"/>
                    </a:lnTo>
                    <a:lnTo>
                      <a:pt x="749" y="823"/>
                    </a:lnTo>
                    <a:lnTo>
                      <a:pt x="752" y="799"/>
                    </a:lnTo>
                    <a:lnTo>
                      <a:pt x="721" y="747"/>
                    </a:lnTo>
                    <a:lnTo>
                      <a:pt x="668" y="734"/>
                    </a:lnTo>
                    <a:lnTo>
                      <a:pt x="665" y="757"/>
                    </a:lnTo>
                    <a:lnTo>
                      <a:pt x="709" y="794"/>
                    </a:lnTo>
                    <a:lnTo>
                      <a:pt x="689" y="823"/>
                    </a:lnTo>
                    <a:lnTo>
                      <a:pt x="639" y="817"/>
                    </a:lnTo>
                    <a:lnTo>
                      <a:pt x="614" y="708"/>
                    </a:lnTo>
                    <a:lnTo>
                      <a:pt x="627" y="678"/>
                    </a:lnTo>
                    <a:lnTo>
                      <a:pt x="391" y="687"/>
                    </a:lnTo>
                    <a:lnTo>
                      <a:pt x="341" y="747"/>
                    </a:lnTo>
                    <a:lnTo>
                      <a:pt x="349" y="774"/>
                    </a:lnTo>
                    <a:lnTo>
                      <a:pt x="325" y="767"/>
                    </a:lnTo>
                    <a:lnTo>
                      <a:pt x="302" y="790"/>
                    </a:lnTo>
                    <a:lnTo>
                      <a:pt x="305" y="844"/>
                    </a:lnTo>
                    <a:lnTo>
                      <a:pt x="335" y="849"/>
                    </a:lnTo>
                    <a:lnTo>
                      <a:pt x="379" y="843"/>
                    </a:lnTo>
                    <a:lnTo>
                      <a:pt x="419" y="839"/>
                    </a:lnTo>
                    <a:lnTo>
                      <a:pt x="446" y="885"/>
                    </a:lnTo>
                    <a:lnTo>
                      <a:pt x="470" y="932"/>
                    </a:lnTo>
                    <a:lnTo>
                      <a:pt x="442" y="898"/>
                    </a:lnTo>
                    <a:lnTo>
                      <a:pt x="416" y="875"/>
                    </a:lnTo>
                    <a:lnTo>
                      <a:pt x="389" y="873"/>
                    </a:lnTo>
                    <a:lnTo>
                      <a:pt x="372" y="893"/>
                    </a:lnTo>
                    <a:lnTo>
                      <a:pt x="373" y="925"/>
                    </a:lnTo>
                    <a:lnTo>
                      <a:pt x="318" y="1102"/>
                    </a:lnTo>
                    <a:lnTo>
                      <a:pt x="325" y="1232"/>
                    </a:lnTo>
                    <a:lnTo>
                      <a:pt x="280" y="1275"/>
                    </a:lnTo>
                    <a:lnTo>
                      <a:pt x="311" y="1361"/>
                    </a:lnTo>
                    <a:lnTo>
                      <a:pt x="251" y="1451"/>
                    </a:lnTo>
                    <a:lnTo>
                      <a:pt x="165" y="1531"/>
                    </a:lnTo>
                    <a:lnTo>
                      <a:pt x="22" y="1586"/>
                    </a:lnTo>
                    <a:lnTo>
                      <a:pt x="23" y="1715"/>
                    </a:lnTo>
                    <a:lnTo>
                      <a:pt x="68" y="1831"/>
                    </a:lnTo>
                    <a:lnTo>
                      <a:pt x="12" y="1938"/>
                    </a:lnTo>
                    <a:lnTo>
                      <a:pt x="0" y="2034"/>
                    </a:lnTo>
                    <a:lnTo>
                      <a:pt x="37" y="2084"/>
                    </a:lnTo>
                    <a:lnTo>
                      <a:pt x="71" y="2146"/>
                    </a:lnTo>
                    <a:lnTo>
                      <a:pt x="115" y="2160"/>
                    </a:lnTo>
                    <a:lnTo>
                      <a:pt x="115" y="2266"/>
                    </a:lnTo>
                    <a:lnTo>
                      <a:pt x="74" y="2379"/>
                    </a:lnTo>
                    <a:lnTo>
                      <a:pt x="84" y="2462"/>
                    </a:lnTo>
                    <a:lnTo>
                      <a:pt x="132" y="2574"/>
                    </a:lnTo>
                    <a:lnTo>
                      <a:pt x="123" y="2687"/>
                    </a:lnTo>
                    <a:lnTo>
                      <a:pt x="237" y="2803"/>
                    </a:lnTo>
                    <a:lnTo>
                      <a:pt x="377" y="2810"/>
                    </a:lnTo>
                    <a:lnTo>
                      <a:pt x="464" y="2847"/>
                    </a:lnTo>
                    <a:lnTo>
                      <a:pt x="524" y="2839"/>
                    </a:lnTo>
                    <a:lnTo>
                      <a:pt x="658" y="2882"/>
                    </a:lnTo>
                    <a:lnTo>
                      <a:pt x="674" y="2907"/>
                    </a:lnTo>
                    <a:lnTo>
                      <a:pt x="612" y="2962"/>
                    </a:lnTo>
                    <a:lnTo>
                      <a:pt x="536" y="3069"/>
                    </a:lnTo>
                    <a:lnTo>
                      <a:pt x="507" y="3242"/>
                    </a:lnTo>
                    <a:lnTo>
                      <a:pt x="439" y="3434"/>
                    </a:lnTo>
                    <a:lnTo>
                      <a:pt x="454" y="3547"/>
                    </a:lnTo>
                    <a:lnTo>
                      <a:pt x="527" y="3537"/>
                    </a:lnTo>
                    <a:lnTo>
                      <a:pt x="621" y="3562"/>
                    </a:lnTo>
                    <a:lnTo>
                      <a:pt x="683" y="3528"/>
                    </a:lnTo>
                    <a:lnTo>
                      <a:pt x="763" y="3541"/>
                    </a:lnTo>
                    <a:lnTo>
                      <a:pt x="813" y="3481"/>
                    </a:lnTo>
                    <a:lnTo>
                      <a:pt x="847" y="3510"/>
                    </a:lnTo>
                    <a:lnTo>
                      <a:pt x="924" y="3460"/>
                    </a:lnTo>
                    <a:lnTo>
                      <a:pt x="981" y="3479"/>
                    </a:lnTo>
                    <a:lnTo>
                      <a:pt x="998" y="3442"/>
                    </a:lnTo>
                    <a:lnTo>
                      <a:pt x="1034" y="3499"/>
                    </a:lnTo>
                    <a:lnTo>
                      <a:pt x="1089" y="3512"/>
                    </a:lnTo>
                    <a:lnTo>
                      <a:pt x="1129" y="3511"/>
                    </a:lnTo>
                    <a:lnTo>
                      <a:pt x="1171" y="3512"/>
                    </a:lnTo>
                    <a:lnTo>
                      <a:pt x="1180" y="3556"/>
                    </a:lnTo>
                    <a:lnTo>
                      <a:pt x="1275" y="3648"/>
                    </a:lnTo>
                    <a:lnTo>
                      <a:pt x="1336" y="3652"/>
                    </a:lnTo>
                    <a:lnTo>
                      <a:pt x="1381" y="3602"/>
                    </a:lnTo>
                    <a:lnTo>
                      <a:pt x="1372" y="3568"/>
                    </a:lnTo>
                    <a:lnTo>
                      <a:pt x="1451" y="3553"/>
                    </a:lnTo>
                    <a:lnTo>
                      <a:pt x="1550" y="3615"/>
                    </a:lnTo>
                    <a:lnTo>
                      <a:pt x="1674" y="3591"/>
                    </a:lnTo>
                    <a:lnTo>
                      <a:pt x="1726" y="3516"/>
                    </a:lnTo>
                    <a:lnTo>
                      <a:pt x="1922" y="3522"/>
                    </a:lnTo>
                    <a:lnTo>
                      <a:pt x="1992" y="3487"/>
                    </a:lnTo>
                    <a:lnTo>
                      <a:pt x="2148" y="3551"/>
                    </a:lnTo>
                    <a:lnTo>
                      <a:pt x="2122" y="3481"/>
                    </a:lnTo>
                    <a:lnTo>
                      <a:pt x="2147" y="3428"/>
                    </a:lnTo>
                    <a:lnTo>
                      <a:pt x="2063" y="3309"/>
                    </a:lnTo>
                    <a:lnTo>
                      <a:pt x="2186" y="3206"/>
                    </a:lnTo>
                    <a:lnTo>
                      <a:pt x="2248" y="3206"/>
                    </a:lnTo>
                    <a:lnTo>
                      <a:pt x="2261" y="3117"/>
                    </a:lnTo>
                    <a:lnTo>
                      <a:pt x="2358" y="3045"/>
                    </a:lnTo>
                    <a:lnTo>
                      <a:pt x="2334" y="3001"/>
                    </a:lnTo>
                    <a:lnTo>
                      <a:pt x="2227" y="2923"/>
                    </a:lnTo>
                    <a:lnTo>
                      <a:pt x="2204" y="2834"/>
                    </a:lnTo>
                    <a:lnTo>
                      <a:pt x="2097" y="2774"/>
                    </a:lnTo>
                    <a:lnTo>
                      <a:pt x="1981" y="2650"/>
                    </a:lnTo>
                    <a:lnTo>
                      <a:pt x="1961" y="2504"/>
                    </a:lnTo>
                    <a:lnTo>
                      <a:pt x="1868" y="2377"/>
                    </a:lnTo>
                    <a:lnTo>
                      <a:pt x="1849" y="2293"/>
                    </a:lnTo>
                    <a:lnTo>
                      <a:pt x="1888" y="2244"/>
                    </a:lnTo>
                    <a:lnTo>
                      <a:pt x="1929" y="2319"/>
                    </a:lnTo>
                    <a:lnTo>
                      <a:pt x="1969" y="2283"/>
                    </a:lnTo>
                    <a:lnTo>
                      <a:pt x="2136" y="2206"/>
                    </a:lnTo>
                    <a:lnTo>
                      <a:pt x="2203" y="2196"/>
                    </a:lnTo>
                    <a:lnTo>
                      <a:pt x="2362" y="2076"/>
                    </a:lnTo>
                    <a:lnTo>
                      <a:pt x="2464" y="2048"/>
                    </a:lnTo>
                    <a:lnTo>
                      <a:pt x="2441" y="1974"/>
                    </a:lnTo>
                    <a:lnTo>
                      <a:pt x="2516" y="1964"/>
                    </a:lnTo>
                    <a:lnTo>
                      <a:pt x="2642" y="2056"/>
                    </a:lnTo>
                    <a:lnTo>
                      <a:pt x="2668" y="1971"/>
                    </a:lnTo>
                    <a:lnTo>
                      <a:pt x="2711" y="1864"/>
                    </a:lnTo>
                    <a:lnTo>
                      <a:pt x="2711" y="180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EFE63167-E50E-4596-A24A-87EC4A483A89}"/>
                </a:ext>
              </a:extLst>
            </p:cNvPr>
            <p:cNvGrpSpPr/>
            <p:nvPr/>
          </p:nvGrpSpPr>
          <p:grpSpPr>
            <a:xfrm>
              <a:off x="7109831" y="5013526"/>
              <a:ext cx="491175" cy="413000"/>
              <a:chOff x="7058025" y="5395913"/>
              <a:chExt cx="528638" cy="444500"/>
            </a:xfrm>
            <a:solidFill>
              <a:schemeClr val="bg1"/>
            </a:solidFill>
          </p:grpSpPr>
          <p:sp>
            <p:nvSpPr>
              <p:cNvPr id="303" name="Freeform 303">
                <a:extLst>
                  <a:ext uri="{FF2B5EF4-FFF2-40B4-BE49-F238E27FC236}">
                    <a16:creationId xmlns:a16="http://schemas.microsoft.com/office/drawing/2014/main" id="{55E53EB1-06D7-4694-A727-F11C0D838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75" y="5395913"/>
                <a:ext cx="509588" cy="444500"/>
              </a:xfrm>
              <a:custGeom>
                <a:avLst/>
                <a:gdLst>
                  <a:gd name="T0" fmla="*/ 1554 w 1605"/>
                  <a:gd name="T1" fmla="*/ 641 h 1400"/>
                  <a:gd name="T2" fmla="*/ 1438 w 1605"/>
                  <a:gd name="T3" fmla="*/ 602 h 1400"/>
                  <a:gd name="T4" fmla="*/ 1382 w 1605"/>
                  <a:gd name="T5" fmla="*/ 551 h 1400"/>
                  <a:gd name="T6" fmla="*/ 1260 w 1605"/>
                  <a:gd name="T7" fmla="*/ 418 h 1400"/>
                  <a:gd name="T8" fmla="*/ 1209 w 1605"/>
                  <a:gd name="T9" fmla="*/ 204 h 1400"/>
                  <a:gd name="T10" fmla="*/ 1111 w 1605"/>
                  <a:gd name="T11" fmla="*/ 108 h 1400"/>
                  <a:gd name="T12" fmla="*/ 998 w 1605"/>
                  <a:gd name="T13" fmla="*/ 126 h 1400"/>
                  <a:gd name="T14" fmla="*/ 760 w 1605"/>
                  <a:gd name="T15" fmla="*/ 292 h 1400"/>
                  <a:gd name="T16" fmla="*/ 420 w 1605"/>
                  <a:gd name="T17" fmla="*/ 4 h 1400"/>
                  <a:gd name="T18" fmla="*/ 295 w 1605"/>
                  <a:gd name="T19" fmla="*/ 63 h 1400"/>
                  <a:gd name="T20" fmla="*/ 226 w 1605"/>
                  <a:gd name="T21" fmla="*/ 168 h 1400"/>
                  <a:gd name="T22" fmla="*/ 310 w 1605"/>
                  <a:gd name="T23" fmla="*/ 239 h 1400"/>
                  <a:gd name="T24" fmla="*/ 325 w 1605"/>
                  <a:gd name="T25" fmla="*/ 328 h 1400"/>
                  <a:gd name="T26" fmla="*/ 249 w 1605"/>
                  <a:gd name="T27" fmla="*/ 350 h 1400"/>
                  <a:gd name="T28" fmla="*/ 62 w 1605"/>
                  <a:gd name="T29" fmla="*/ 236 h 1400"/>
                  <a:gd name="T30" fmla="*/ 0 w 1605"/>
                  <a:gd name="T31" fmla="*/ 330 h 1400"/>
                  <a:gd name="T32" fmla="*/ 41 w 1605"/>
                  <a:gd name="T33" fmla="*/ 449 h 1400"/>
                  <a:gd name="T34" fmla="*/ 161 w 1605"/>
                  <a:gd name="T35" fmla="*/ 497 h 1400"/>
                  <a:gd name="T36" fmla="*/ 342 w 1605"/>
                  <a:gd name="T37" fmla="*/ 699 h 1400"/>
                  <a:gd name="T38" fmla="*/ 356 w 1605"/>
                  <a:gd name="T39" fmla="*/ 836 h 1400"/>
                  <a:gd name="T40" fmla="*/ 468 w 1605"/>
                  <a:gd name="T41" fmla="*/ 902 h 1400"/>
                  <a:gd name="T42" fmla="*/ 477 w 1605"/>
                  <a:gd name="T43" fmla="*/ 972 h 1400"/>
                  <a:gd name="T44" fmla="*/ 504 w 1605"/>
                  <a:gd name="T45" fmla="*/ 1030 h 1400"/>
                  <a:gd name="T46" fmla="*/ 665 w 1605"/>
                  <a:gd name="T47" fmla="*/ 1050 h 1400"/>
                  <a:gd name="T48" fmla="*/ 920 w 1605"/>
                  <a:gd name="T49" fmla="*/ 879 h 1400"/>
                  <a:gd name="T50" fmla="*/ 936 w 1605"/>
                  <a:gd name="T51" fmla="*/ 1079 h 1400"/>
                  <a:gd name="T52" fmla="*/ 893 w 1605"/>
                  <a:gd name="T53" fmla="*/ 1256 h 1400"/>
                  <a:gd name="T54" fmla="*/ 1058 w 1605"/>
                  <a:gd name="T55" fmla="*/ 1365 h 1400"/>
                  <a:gd name="T56" fmla="*/ 1182 w 1605"/>
                  <a:gd name="T57" fmla="*/ 1378 h 1400"/>
                  <a:gd name="T58" fmla="*/ 1213 w 1605"/>
                  <a:gd name="T59" fmla="*/ 1170 h 1400"/>
                  <a:gd name="T60" fmla="*/ 1254 w 1605"/>
                  <a:gd name="T61" fmla="*/ 1245 h 1400"/>
                  <a:gd name="T62" fmla="*/ 1240 w 1605"/>
                  <a:gd name="T63" fmla="*/ 1058 h 1400"/>
                  <a:gd name="T64" fmla="*/ 1284 w 1605"/>
                  <a:gd name="T65" fmla="*/ 990 h 1400"/>
                  <a:gd name="T66" fmla="*/ 1314 w 1605"/>
                  <a:gd name="T67" fmla="*/ 987 h 1400"/>
                  <a:gd name="T68" fmla="*/ 1306 w 1605"/>
                  <a:gd name="T69" fmla="*/ 837 h 1400"/>
                  <a:gd name="T70" fmla="*/ 1379 w 1605"/>
                  <a:gd name="T71" fmla="*/ 707 h 1400"/>
                  <a:gd name="T72" fmla="*/ 1484 w 1605"/>
                  <a:gd name="T73" fmla="*/ 659 h 1400"/>
                  <a:gd name="T74" fmla="*/ 1556 w 1605"/>
                  <a:gd name="T75" fmla="*/ 684 h 1400"/>
                  <a:gd name="T76" fmla="*/ 1579 w 1605"/>
                  <a:gd name="T77" fmla="*/ 738 h 1400"/>
                  <a:gd name="T78" fmla="*/ 1605 w 1605"/>
                  <a:gd name="T79" fmla="*/ 722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05" h="1400">
                    <a:moveTo>
                      <a:pt x="1567" y="651"/>
                    </a:moveTo>
                    <a:lnTo>
                      <a:pt x="1554" y="641"/>
                    </a:lnTo>
                    <a:lnTo>
                      <a:pt x="1488" y="586"/>
                    </a:lnTo>
                    <a:lnTo>
                      <a:pt x="1438" y="602"/>
                    </a:lnTo>
                    <a:lnTo>
                      <a:pt x="1415" y="601"/>
                    </a:lnTo>
                    <a:lnTo>
                      <a:pt x="1382" y="551"/>
                    </a:lnTo>
                    <a:lnTo>
                      <a:pt x="1329" y="459"/>
                    </a:lnTo>
                    <a:lnTo>
                      <a:pt x="1260" y="418"/>
                    </a:lnTo>
                    <a:lnTo>
                      <a:pt x="1236" y="301"/>
                    </a:lnTo>
                    <a:lnTo>
                      <a:pt x="1209" y="204"/>
                    </a:lnTo>
                    <a:lnTo>
                      <a:pt x="1164" y="136"/>
                    </a:lnTo>
                    <a:lnTo>
                      <a:pt x="1111" y="108"/>
                    </a:lnTo>
                    <a:lnTo>
                      <a:pt x="1040" y="46"/>
                    </a:lnTo>
                    <a:lnTo>
                      <a:pt x="998" y="126"/>
                    </a:lnTo>
                    <a:lnTo>
                      <a:pt x="941" y="269"/>
                    </a:lnTo>
                    <a:lnTo>
                      <a:pt x="760" y="292"/>
                    </a:lnTo>
                    <a:lnTo>
                      <a:pt x="571" y="86"/>
                    </a:lnTo>
                    <a:lnTo>
                      <a:pt x="420" y="4"/>
                    </a:lnTo>
                    <a:lnTo>
                      <a:pt x="304" y="0"/>
                    </a:lnTo>
                    <a:lnTo>
                      <a:pt x="295" y="63"/>
                    </a:lnTo>
                    <a:lnTo>
                      <a:pt x="216" y="116"/>
                    </a:lnTo>
                    <a:lnTo>
                      <a:pt x="226" y="168"/>
                    </a:lnTo>
                    <a:lnTo>
                      <a:pt x="293" y="209"/>
                    </a:lnTo>
                    <a:lnTo>
                      <a:pt x="310" y="239"/>
                    </a:lnTo>
                    <a:lnTo>
                      <a:pt x="373" y="288"/>
                    </a:lnTo>
                    <a:lnTo>
                      <a:pt x="325" y="328"/>
                    </a:lnTo>
                    <a:lnTo>
                      <a:pt x="307" y="394"/>
                    </a:lnTo>
                    <a:lnTo>
                      <a:pt x="249" y="350"/>
                    </a:lnTo>
                    <a:lnTo>
                      <a:pt x="160" y="324"/>
                    </a:lnTo>
                    <a:lnTo>
                      <a:pt x="62" y="236"/>
                    </a:lnTo>
                    <a:lnTo>
                      <a:pt x="0" y="282"/>
                    </a:lnTo>
                    <a:lnTo>
                      <a:pt x="0" y="330"/>
                    </a:lnTo>
                    <a:lnTo>
                      <a:pt x="44" y="339"/>
                    </a:lnTo>
                    <a:lnTo>
                      <a:pt x="41" y="449"/>
                    </a:lnTo>
                    <a:lnTo>
                      <a:pt x="121" y="449"/>
                    </a:lnTo>
                    <a:lnTo>
                      <a:pt x="161" y="497"/>
                    </a:lnTo>
                    <a:lnTo>
                      <a:pt x="162" y="576"/>
                    </a:lnTo>
                    <a:lnTo>
                      <a:pt x="342" y="699"/>
                    </a:lnTo>
                    <a:lnTo>
                      <a:pt x="346" y="743"/>
                    </a:lnTo>
                    <a:lnTo>
                      <a:pt x="356" y="836"/>
                    </a:lnTo>
                    <a:lnTo>
                      <a:pt x="410" y="893"/>
                    </a:lnTo>
                    <a:lnTo>
                      <a:pt x="468" y="902"/>
                    </a:lnTo>
                    <a:lnTo>
                      <a:pt x="490" y="927"/>
                    </a:lnTo>
                    <a:lnTo>
                      <a:pt x="477" y="972"/>
                    </a:lnTo>
                    <a:lnTo>
                      <a:pt x="530" y="994"/>
                    </a:lnTo>
                    <a:lnTo>
                      <a:pt x="504" y="1030"/>
                    </a:lnTo>
                    <a:lnTo>
                      <a:pt x="558" y="1091"/>
                    </a:lnTo>
                    <a:lnTo>
                      <a:pt x="665" y="1050"/>
                    </a:lnTo>
                    <a:lnTo>
                      <a:pt x="819" y="889"/>
                    </a:lnTo>
                    <a:lnTo>
                      <a:pt x="920" y="879"/>
                    </a:lnTo>
                    <a:lnTo>
                      <a:pt x="992" y="985"/>
                    </a:lnTo>
                    <a:lnTo>
                      <a:pt x="936" y="1079"/>
                    </a:lnTo>
                    <a:lnTo>
                      <a:pt x="980" y="1144"/>
                    </a:lnTo>
                    <a:lnTo>
                      <a:pt x="893" y="1256"/>
                    </a:lnTo>
                    <a:lnTo>
                      <a:pt x="1009" y="1396"/>
                    </a:lnTo>
                    <a:lnTo>
                      <a:pt x="1058" y="1365"/>
                    </a:lnTo>
                    <a:lnTo>
                      <a:pt x="1107" y="1400"/>
                    </a:lnTo>
                    <a:lnTo>
                      <a:pt x="1182" y="1378"/>
                    </a:lnTo>
                    <a:lnTo>
                      <a:pt x="1181" y="1172"/>
                    </a:lnTo>
                    <a:lnTo>
                      <a:pt x="1213" y="1170"/>
                    </a:lnTo>
                    <a:lnTo>
                      <a:pt x="1212" y="1224"/>
                    </a:lnTo>
                    <a:lnTo>
                      <a:pt x="1254" y="1245"/>
                    </a:lnTo>
                    <a:lnTo>
                      <a:pt x="1263" y="1168"/>
                    </a:lnTo>
                    <a:lnTo>
                      <a:pt x="1240" y="1058"/>
                    </a:lnTo>
                    <a:lnTo>
                      <a:pt x="1274" y="1009"/>
                    </a:lnTo>
                    <a:lnTo>
                      <a:pt x="1284" y="990"/>
                    </a:lnTo>
                    <a:lnTo>
                      <a:pt x="1304" y="1016"/>
                    </a:lnTo>
                    <a:lnTo>
                      <a:pt x="1314" y="987"/>
                    </a:lnTo>
                    <a:lnTo>
                      <a:pt x="1293" y="929"/>
                    </a:lnTo>
                    <a:lnTo>
                      <a:pt x="1306" y="837"/>
                    </a:lnTo>
                    <a:lnTo>
                      <a:pt x="1365" y="739"/>
                    </a:lnTo>
                    <a:lnTo>
                      <a:pt x="1379" y="707"/>
                    </a:lnTo>
                    <a:lnTo>
                      <a:pt x="1417" y="668"/>
                    </a:lnTo>
                    <a:lnTo>
                      <a:pt x="1484" y="659"/>
                    </a:lnTo>
                    <a:lnTo>
                      <a:pt x="1509" y="677"/>
                    </a:lnTo>
                    <a:lnTo>
                      <a:pt x="1556" y="684"/>
                    </a:lnTo>
                    <a:lnTo>
                      <a:pt x="1585" y="711"/>
                    </a:lnTo>
                    <a:lnTo>
                      <a:pt x="1579" y="738"/>
                    </a:lnTo>
                    <a:lnTo>
                      <a:pt x="1597" y="739"/>
                    </a:lnTo>
                    <a:lnTo>
                      <a:pt x="1605" y="722"/>
                    </a:lnTo>
                    <a:lnTo>
                      <a:pt x="1567" y="651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4" name="Freeform 304">
                <a:extLst>
                  <a:ext uri="{FF2B5EF4-FFF2-40B4-BE49-F238E27FC236}">
                    <a16:creationId xmlns:a16="http://schemas.microsoft.com/office/drawing/2014/main" id="{85E34F74-E68D-4C52-BA65-F5EAB7D29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025" y="5667375"/>
                <a:ext cx="153988" cy="115888"/>
              </a:xfrm>
              <a:custGeom>
                <a:avLst/>
                <a:gdLst>
                  <a:gd name="T0" fmla="*/ 469 w 486"/>
                  <a:gd name="T1" fmla="*/ 284 h 364"/>
                  <a:gd name="T2" fmla="*/ 486 w 486"/>
                  <a:gd name="T3" fmla="*/ 361 h 364"/>
                  <a:gd name="T4" fmla="*/ 368 w 486"/>
                  <a:gd name="T5" fmla="*/ 364 h 364"/>
                  <a:gd name="T6" fmla="*/ 176 w 486"/>
                  <a:gd name="T7" fmla="*/ 313 h 364"/>
                  <a:gd name="T8" fmla="*/ 33 w 486"/>
                  <a:gd name="T9" fmla="*/ 164 h 364"/>
                  <a:gd name="T10" fmla="*/ 0 w 486"/>
                  <a:gd name="T11" fmla="*/ 36 h 364"/>
                  <a:gd name="T12" fmla="*/ 63 w 486"/>
                  <a:gd name="T13" fmla="*/ 0 h 364"/>
                  <a:gd name="T14" fmla="*/ 147 w 486"/>
                  <a:gd name="T15" fmla="*/ 75 h 364"/>
                  <a:gd name="T16" fmla="*/ 232 w 486"/>
                  <a:gd name="T17" fmla="*/ 47 h 364"/>
                  <a:gd name="T18" fmla="*/ 326 w 486"/>
                  <a:gd name="T19" fmla="*/ 121 h 364"/>
                  <a:gd name="T20" fmla="*/ 331 w 486"/>
                  <a:gd name="T21" fmla="*/ 193 h 364"/>
                  <a:gd name="T22" fmla="*/ 371 w 486"/>
                  <a:gd name="T23" fmla="*/ 250 h 364"/>
                  <a:gd name="T24" fmla="*/ 469 w 486"/>
                  <a:gd name="T25" fmla="*/ 28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6" h="364">
                    <a:moveTo>
                      <a:pt x="469" y="284"/>
                    </a:moveTo>
                    <a:lnTo>
                      <a:pt x="486" y="361"/>
                    </a:lnTo>
                    <a:lnTo>
                      <a:pt x="368" y="364"/>
                    </a:lnTo>
                    <a:lnTo>
                      <a:pt x="176" y="313"/>
                    </a:lnTo>
                    <a:lnTo>
                      <a:pt x="33" y="164"/>
                    </a:lnTo>
                    <a:lnTo>
                      <a:pt x="0" y="36"/>
                    </a:lnTo>
                    <a:lnTo>
                      <a:pt x="63" y="0"/>
                    </a:lnTo>
                    <a:lnTo>
                      <a:pt x="147" y="75"/>
                    </a:lnTo>
                    <a:lnTo>
                      <a:pt x="232" y="47"/>
                    </a:lnTo>
                    <a:lnTo>
                      <a:pt x="326" y="121"/>
                    </a:lnTo>
                    <a:lnTo>
                      <a:pt x="331" y="193"/>
                    </a:lnTo>
                    <a:lnTo>
                      <a:pt x="371" y="250"/>
                    </a:lnTo>
                    <a:lnTo>
                      <a:pt x="469" y="284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05" name="Freeform 305">
              <a:extLst>
                <a:ext uri="{FF2B5EF4-FFF2-40B4-BE49-F238E27FC236}">
                  <a16:creationId xmlns:a16="http://schemas.microsoft.com/office/drawing/2014/main" id="{2C8CCB6B-BA9B-4390-B3A3-F0CE82F93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032" y="3311376"/>
              <a:ext cx="886475" cy="812725"/>
            </a:xfrm>
            <a:custGeom>
              <a:avLst/>
              <a:gdLst>
                <a:gd name="T0" fmla="*/ 2855 w 3008"/>
                <a:gd name="T1" fmla="*/ 1698 h 2753"/>
                <a:gd name="T2" fmla="*/ 2873 w 3008"/>
                <a:gd name="T3" fmla="*/ 1383 h 2753"/>
                <a:gd name="T4" fmla="*/ 2752 w 3008"/>
                <a:gd name="T5" fmla="*/ 1193 h 2753"/>
                <a:gd name="T6" fmla="*/ 2941 w 3008"/>
                <a:gd name="T7" fmla="*/ 979 h 2753"/>
                <a:gd name="T8" fmla="*/ 2914 w 3008"/>
                <a:gd name="T9" fmla="*/ 825 h 2753"/>
                <a:gd name="T10" fmla="*/ 2849 w 3008"/>
                <a:gd name="T11" fmla="*/ 551 h 2753"/>
                <a:gd name="T12" fmla="*/ 2740 w 3008"/>
                <a:gd name="T13" fmla="*/ 318 h 2753"/>
                <a:gd name="T14" fmla="*/ 2615 w 3008"/>
                <a:gd name="T15" fmla="*/ 265 h 2753"/>
                <a:gd name="T16" fmla="*/ 2153 w 3008"/>
                <a:gd name="T17" fmla="*/ 234 h 2753"/>
                <a:gd name="T18" fmla="*/ 1615 w 3008"/>
                <a:gd name="T19" fmla="*/ 255 h 2753"/>
                <a:gd name="T20" fmla="*/ 1532 w 3008"/>
                <a:gd name="T21" fmla="*/ 315 h 2753"/>
                <a:gd name="T22" fmla="*/ 1549 w 3008"/>
                <a:gd name="T23" fmla="*/ 246 h 2753"/>
                <a:gd name="T24" fmla="*/ 1680 w 3008"/>
                <a:gd name="T25" fmla="*/ 138 h 2753"/>
                <a:gd name="T26" fmla="*/ 1673 w 3008"/>
                <a:gd name="T27" fmla="*/ 79 h 2753"/>
                <a:gd name="T28" fmla="*/ 1539 w 3008"/>
                <a:gd name="T29" fmla="*/ 226 h 2753"/>
                <a:gd name="T30" fmla="*/ 1402 w 3008"/>
                <a:gd name="T31" fmla="*/ 254 h 2753"/>
                <a:gd name="T32" fmla="*/ 1305 w 3008"/>
                <a:gd name="T33" fmla="*/ 195 h 2753"/>
                <a:gd name="T34" fmla="*/ 1283 w 3008"/>
                <a:gd name="T35" fmla="*/ 76 h 2753"/>
                <a:gd name="T36" fmla="*/ 1340 w 3008"/>
                <a:gd name="T37" fmla="*/ 63 h 2753"/>
                <a:gd name="T38" fmla="*/ 1390 w 3008"/>
                <a:gd name="T39" fmla="*/ 145 h 2753"/>
                <a:gd name="T40" fmla="*/ 1374 w 3008"/>
                <a:gd name="T41" fmla="*/ 65 h 2753"/>
                <a:gd name="T42" fmla="*/ 1153 w 3008"/>
                <a:gd name="T43" fmla="*/ 0 h 2753"/>
                <a:gd name="T44" fmla="*/ 887 w 3008"/>
                <a:gd name="T45" fmla="*/ 63 h 2753"/>
                <a:gd name="T46" fmla="*/ 687 w 3008"/>
                <a:gd name="T47" fmla="*/ 151 h 2753"/>
                <a:gd name="T48" fmla="*/ 529 w 3008"/>
                <a:gd name="T49" fmla="*/ 315 h 2753"/>
                <a:gd name="T50" fmla="*/ 207 w 3008"/>
                <a:gd name="T51" fmla="*/ 405 h 2753"/>
                <a:gd name="T52" fmla="*/ 141 w 3008"/>
                <a:gd name="T53" fmla="*/ 485 h 2753"/>
                <a:gd name="T54" fmla="*/ 74 w 3008"/>
                <a:gd name="T55" fmla="*/ 505 h 2753"/>
                <a:gd name="T56" fmla="*/ 118 w 3008"/>
                <a:gd name="T57" fmla="*/ 557 h 2753"/>
                <a:gd name="T58" fmla="*/ 86 w 3008"/>
                <a:gd name="T59" fmla="*/ 615 h 2753"/>
                <a:gd name="T60" fmla="*/ 0 w 3008"/>
                <a:gd name="T61" fmla="*/ 1011 h 2753"/>
                <a:gd name="T62" fmla="*/ 122 w 3008"/>
                <a:gd name="T63" fmla="*/ 1266 h 2753"/>
                <a:gd name="T64" fmla="*/ 147 w 3008"/>
                <a:gd name="T65" fmla="*/ 1482 h 2753"/>
                <a:gd name="T66" fmla="*/ 256 w 3008"/>
                <a:gd name="T67" fmla="*/ 1747 h 2753"/>
                <a:gd name="T68" fmla="*/ 213 w 3008"/>
                <a:gd name="T69" fmla="*/ 1915 h 2753"/>
                <a:gd name="T70" fmla="*/ 230 w 3008"/>
                <a:gd name="T71" fmla="*/ 1973 h 2753"/>
                <a:gd name="T72" fmla="*/ 329 w 3008"/>
                <a:gd name="T73" fmla="*/ 1914 h 2753"/>
                <a:gd name="T74" fmla="*/ 401 w 3008"/>
                <a:gd name="T75" fmla="*/ 2081 h 2753"/>
                <a:gd name="T76" fmla="*/ 548 w 3008"/>
                <a:gd name="T77" fmla="*/ 2125 h 2753"/>
                <a:gd name="T78" fmla="*/ 646 w 3008"/>
                <a:gd name="T79" fmla="*/ 2204 h 2753"/>
                <a:gd name="T80" fmla="*/ 815 w 3008"/>
                <a:gd name="T81" fmla="*/ 2286 h 2753"/>
                <a:gd name="T82" fmla="*/ 814 w 3008"/>
                <a:gd name="T83" fmla="*/ 2158 h 2753"/>
                <a:gd name="T84" fmla="*/ 1042 w 3008"/>
                <a:gd name="T85" fmla="*/ 2222 h 2753"/>
                <a:gd name="T86" fmla="*/ 1114 w 3008"/>
                <a:gd name="T87" fmla="*/ 2372 h 2753"/>
                <a:gd name="T88" fmla="*/ 1306 w 3008"/>
                <a:gd name="T89" fmla="*/ 2437 h 2753"/>
                <a:gd name="T90" fmla="*/ 1374 w 3008"/>
                <a:gd name="T91" fmla="*/ 2559 h 2753"/>
                <a:gd name="T92" fmla="*/ 1482 w 3008"/>
                <a:gd name="T93" fmla="*/ 2665 h 2753"/>
                <a:gd name="T94" fmla="*/ 1613 w 3008"/>
                <a:gd name="T95" fmla="*/ 2536 h 2753"/>
                <a:gd name="T96" fmla="*/ 1730 w 3008"/>
                <a:gd name="T97" fmla="*/ 2703 h 2753"/>
                <a:gd name="T98" fmla="*/ 2041 w 3008"/>
                <a:gd name="T99" fmla="*/ 2673 h 2753"/>
                <a:gd name="T100" fmla="*/ 2290 w 3008"/>
                <a:gd name="T101" fmla="*/ 2601 h 2753"/>
                <a:gd name="T102" fmla="*/ 2460 w 3008"/>
                <a:gd name="T103" fmla="*/ 2753 h 2753"/>
                <a:gd name="T104" fmla="*/ 2517 w 3008"/>
                <a:gd name="T105" fmla="*/ 2652 h 2753"/>
                <a:gd name="T106" fmla="*/ 2953 w 3008"/>
                <a:gd name="T107" fmla="*/ 2257 h 2753"/>
                <a:gd name="T108" fmla="*/ 3008 w 3008"/>
                <a:gd name="T109" fmla="*/ 1988 h 2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08" h="2753">
                  <a:moveTo>
                    <a:pt x="2882" y="1794"/>
                  </a:moveTo>
                  <a:lnTo>
                    <a:pt x="2855" y="1698"/>
                  </a:lnTo>
                  <a:lnTo>
                    <a:pt x="2831" y="1538"/>
                  </a:lnTo>
                  <a:lnTo>
                    <a:pt x="2873" y="1383"/>
                  </a:lnTo>
                  <a:lnTo>
                    <a:pt x="2722" y="1313"/>
                  </a:lnTo>
                  <a:lnTo>
                    <a:pt x="2752" y="1193"/>
                  </a:lnTo>
                  <a:lnTo>
                    <a:pt x="2934" y="1094"/>
                  </a:lnTo>
                  <a:lnTo>
                    <a:pt x="2941" y="979"/>
                  </a:lnTo>
                  <a:lnTo>
                    <a:pt x="2959" y="939"/>
                  </a:lnTo>
                  <a:lnTo>
                    <a:pt x="2914" y="825"/>
                  </a:lnTo>
                  <a:lnTo>
                    <a:pt x="2840" y="595"/>
                  </a:lnTo>
                  <a:lnTo>
                    <a:pt x="2849" y="551"/>
                  </a:lnTo>
                  <a:lnTo>
                    <a:pt x="2848" y="418"/>
                  </a:lnTo>
                  <a:lnTo>
                    <a:pt x="2740" y="318"/>
                  </a:lnTo>
                  <a:lnTo>
                    <a:pt x="2655" y="261"/>
                  </a:lnTo>
                  <a:lnTo>
                    <a:pt x="2615" y="265"/>
                  </a:lnTo>
                  <a:lnTo>
                    <a:pt x="2402" y="293"/>
                  </a:lnTo>
                  <a:lnTo>
                    <a:pt x="2153" y="234"/>
                  </a:lnTo>
                  <a:lnTo>
                    <a:pt x="1661" y="214"/>
                  </a:lnTo>
                  <a:lnTo>
                    <a:pt x="1615" y="255"/>
                  </a:lnTo>
                  <a:lnTo>
                    <a:pt x="1559" y="295"/>
                  </a:lnTo>
                  <a:lnTo>
                    <a:pt x="1532" y="315"/>
                  </a:lnTo>
                  <a:lnTo>
                    <a:pt x="1512" y="250"/>
                  </a:lnTo>
                  <a:lnTo>
                    <a:pt x="1549" y="246"/>
                  </a:lnTo>
                  <a:lnTo>
                    <a:pt x="1628" y="192"/>
                  </a:lnTo>
                  <a:lnTo>
                    <a:pt x="1680" y="138"/>
                  </a:lnTo>
                  <a:lnTo>
                    <a:pt x="1687" y="86"/>
                  </a:lnTo>
                  <a:lnTo>
                    <a:pt x="1673" y="79"/>
                  </a:lnTo>
                  <a:lnTo>
                    <a:pt x="1654" y="139"/>
                  </a:lnTo>
                  <a:lnTo>
                    <a:pt x="1539" y="226"/>
                  </a:lnTo>
                  <a:lnTo>
                    <a:pt x="1468" y="250"/>
                  </a:lnTo>
                  <a:lnTo>
                    <a:pt x="1402" y="254"/>
                  </a:lnTo>
                  <a:lnTo>
                    <a:pt x="1378" y="227"/>
                  </a:lnTo>
                  <a:lnTo>
                    <a:pt x="1305" y="195"/>
                  </a:lnTo>
                  <a:lnTo>
                    <a:pt x="1293" y="126"/>
                  </a:lnTo>
                  <a:lnTo>
                    <a:pt x="1283" y="76"/>
                  </a:lnTo>
                  <a:lnTo>
                    <a:pt x="1314" y="46"/>
                  </a:lnTo>
                  <a:lnTo>
                    <a:pt x="1340" y="63"/>
                  </a:lnTo>
                  <a:lnTo>
                    <a:pt x="1374" y="115"/>
                  </a:lnTo>
                  <a:lnTo>
                    <a:pt x="1390" y="145"/>
                  </a:lnTo>
                  <a:lnTo>
                    <a:pt x="1394" y="128"/>
                  </a:lnTo>
                  <a:lnTo>
                    <a:pt x="1374" y="65"/>
                  </a:lnTo>
                  <a:lnTo>
                    <a:pt x="1292" y="9"/>
                  </a:lnTo>
                  <a:lnTo>
                    <a:pt x="1153" y="0"/>
                  </a:lnTo>
                  <a:lnTo>
                    <a:pt x="1003" y="38"/>
                  </a:lnTo>
                  <a:lnTo>
                    <a:pt x="887" y="63"/>
                  </a:lnTo>
                  <a:lnTo>
                    <a:pt x="794" y="134"/>
                  </a:lnTo>
                  <a:lnTo>
                    <a:pt x="687" y="151"/>
                  </a:lnTo>
                  <a:lnTo>
                    <a:pt x="608" y="237"/>
                  </a:lnTo>
                  <a:lnTo>
                    <a:pt x="529" y="315"/>
                  </a:lnTo>
                  <a:lnTo>
                    <a:pt x="380" y="343"/>
                  </a:lnTo>
                  <a:lnTo>
                    <a:pt x="207" y="405"/>
                  </a:lnTo>
                  <a:lnTo>
                    <a:pt x="174" y="451"/>
                  </a:lnTo>
                  <a:lnTo>
                    <a:pt x="141" y="485"/>
                  </a:lnTo>
                  <a:lnTo>
                    <a:pt x="101" y="471"/>
                  </a:lnTo>
                  <a:lnTo>
                    <a:pt x="74" y="505"/>
                  </a:lnTo>
                  <a:lnTo>
                    <a:pt x="95" y="548"/>
                  </a:lnTo>
                  <a:lnTo>
                    <a:pt x="118" y="557"/>
                  </a:lnTo>
                  <a:lnTo>
                    <a:pt x="101" y="581"/>
                  </a:lnTo>
                  <a:lnTo>
                    <a:pt x="86" y="615"/>
                  </a:lnTo>
                  <a:lnTo>
                    <a:pt x="91" y="783"/>
                  </a:lnTo>
                  <a:lnTo>
                    <a:pt x="0" y="1011"/>
                  </a:lnTo>
                  <a:lnTo>
                    <a:pt x="135" y="1124"/>
                  </a:lnTo>
                  <a:lnTo>
                    <a:pt x="122" y="1266"/>
                  </a:lnTo>
                  <a:lnTo>
                    <a:pt x="177" y="1381"/>
                  </a:lnTo>
                  <a:lnTo>
                    <a:pt x="147" y="1482"/>
                  </a:lnTo>
                  <a:lnTo>
                    <a:pt x="179" y="1601"/>
                  </a:lnTo>
                  <a:lnTo>
                    <a:pt x="256" y="1747"/>
                  </a:lnTo>
                  <a:lnTo>
                    <a:pt x="256" y="1808"/>
                  </a:lnTo>
                  <a:lnTo>
                    <a:pt x="213" y="1915"/>
                  </a:lnTo>
                  <a:lnTo>
                    <a:pt x="187" y="2000"/>
                  </a:lnTo>
                  <a:lnTo>
                    <a:pt x="230" y="1973"/>
                  </a:lnTo>
                  <a:lnTo>
                    <a:pt x="262" y="1902"/>
                  </a:lnTo>
                  <a:lnTo>
                    <a:pt x="329" y="1914"/>
                  </a:lnTo>
                  <a:lnTo>
                    <a:pt x="361" y="2074"/>
                  </a:lnTo>
                  <a:lnTo>
                    <a:pt x="401" y="2081"/>
                  </a:lnTo>
                  <a:lnTo>
                    <a:pt x="471" y="2050"/>
                  </a:lnTo>
                  <a:lnTo>
                    <a:pt x="548" y="2125"/>
                  </a:lnTo>
                  <a:lnTo>
                    <a:pt x="672" y="2101"/>
                  </a:lnTo>
                  <a:lnTo>
                    <a:pt x="646" y="2204"/>
                  </a:lnTo>
                  <a:lnTo>
                    <a:pt x="745" y="2304"/>
                  </a:lnTo>
                  <a:lnTo>
                    <a:pt x="815" y="2286"/>
                  </a:lnTo>
                  <a:lnTo>
                    <a:pt x="775" y="2203"/>
                  </a:lnTo>
                  <a:lnTo>
                    <a:pt x="814" y="2158"/>
                  </a:lnTo>
                  <a:lnTo>
                    <a:pt x="905" y="2227"/>
                  </a:lnTo>
                  <a:lnTo>
                    <a:pt x="1042" y="2222"/>
                  </a:lnTo>
                  <a:lnTo>
                    <a:pt x="1082" y="2213"/>
                  </a:lnTo>
                  <a:lnTo>
                    <a:pt x="1114" y="2372"/>
                  </a:lnTo>
                  <a:lnTo>
                    <a:pt x="1176" y="2344"/>
                  </a:lnTo>
                  <a:lnTo>
                    <a:pt x="1306" y="2437"/>
                  </a:lnTo>
                  <a:lnTo>
                    <a:pt x="1307" y="2525"/>
                  </a:lnTo>
                  <a:lnTo>
                    <a:pt x="1374" y="2559"/>
                  </a:lnTo>
                  <a:lnTo>
                    <a:pt x="1378" y="2577"/>
                  </a:lnTo>
                  <a:lnTo>
                    <a:pt x="1482" y="2665"/>
                  </a:lnTo>
                  <a:lnTo>
                    <a:pt x="1574" y="2558"/>
                  </a:lnTo>
                  <a:lnTo>
                    <a:pt x="1613" y="2536"/>
                  </a:lnTo>
                  <a:lnTo>
                    <a:pt x="1668" y="2642"/>
                  </a:lnTo>
                  <a:lnTo>
                    <a:pt x="1730" y="2703"/>
                  </a:lnTo>
                  <a:lnTo>
                    <a:pt x="1903" y="2626"/>
                  </a:lnTo>
                  <a:lnTo>
                    <a:pt x="2041" y="2673"/>
                  </a:lnTo>
                  <a:lnTo>
                    <a:pt x="2112" y="2611"/>
                  </a:lnTo>
                  <a:lnTo>
                    <a:pt x="2290" y="2601"/>
                  </a:lnTo>
                  <a:lnTo>
                    <a:pt x="2358" y="2689"/>
                  </a:lnTo>
                  <a:lnTo>
                    <a:pt x="2460" y="2753"/>
                  </a:lnTo>
                  <a:lnTo>
                    <a:pt x="2526" y="2695"/>
                  </a:lnTo>
                  <a:lnTo>
                    <a:pt x="2517" y="2652"/>
                  </a:lnTo>
                  <a:lnTo>
                    <a:pt x="2887" y="2263"/>
                  </a:lnTo>
                  <a:lnTo>
                    <a:pt x="2953" y="2257"/>
                  </a:lnTo>
                  <a:lnTo>
                    <a:pt x="2993" y="2208"/>
                  </a:lnTo>
                  <a:lnTo>
                    <a:pt x="3008" y="1988"/>
                  </a:lnTo>
                  <a:lnTo>
                    <a:pt x="2882" y="179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6" name="Freeform 306">
              <a:extLst>
                <a:ext uri="{FF2B5EF4-FFF2-40B4-BE49-F238E27FC236}">
                  <a16:creationId xmlns:a16="http://schemas.microsoft.com/office/drawing/2014/main" id="{3003F5A8-1587-4713-BD05-ED9437261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532" y="3997250"/>
              <a:ext cx="51625" cy="100300"/>
            </a:xfrm>
            <a:custGeom>
              <a:avLst/>
              <a:gdLst>
                <a:gd name="T0" fmla="*/ 176 w 176"/>
                <a:gd name="T1" fmla="*/ 195 h 339"/>
                <a:gd name="T2" fmla="*/ 167 w 176"/>
                <a:gd name="T3" fmla="*/ 308 h 339"/>
                <a:gd name="T4" fmla="*/ 80 w 176"/>
                <a:gd name="T5" fmla="*/ 339 h 339"/>
                <a:gd name="T6" fmla="*/ 33 w 176"/>
                <a:gd name="T7" fmla="*/ 329 h 339"/>
                <a:gd name="T8" fmla="*/ 0 w 176"/>
                <a:gd name="T9" fmla="*/ 290 h 339"/>
                <a:gd name="T10" fmla="*/ 2 w 176"/>
                <a:gd name="T11" fmla="*/ 196 h 339"/>
                <a:gd name="T12" fmla="*/ 34 w 176"/>
                <a:gd name="T13" fmla="*/ 80 h 339"/>
                <a:gd name="T14" fmla="*/ 118 w 176"/>
                <a:gd name="T15" fmla="*/ 0 h 339"/>
                <a:gd name="T16" fmla="*/ 128 w 176"/>
                <a:gd name="T17" fmla="*/ 83 h 339"/>
                <a:gd name="T18" fmla="*/ 176 w 176"/>
                <a:gd name="T19" fmla="*/ 19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339">
                  <a:moveTo>
                    <a:pt x="176" y="195"/>
                  </a:moveTo>
                  <a:lnTo>
                    <a:pt x="167" y="308"/>
                  </a:lnTo>
                  <a:lnTo>
                    <a:pt x="80" y="339"/>
                  </a:lnTo>
                  <a:lnTo>
                    <a:pt x="33" y="329"/>
                  </a:lnTo>
                  <a:lnTo>
                    <a:pt x="0" y="290"/>
                  </a:lnTo>
                  <a:lnTo>
                    <a:pt x="2" y="196"/>
                  </a:lnTo>
                  <a:lnTo>
                    <a:pt x="34" y="80"/>
                  </a:lnTo>
                  <a:lnTo>
                    <a:pt x="118" y="0"/>
                  </a:lnTo>
                  <a:lnTo>
                    <a:pt x="128" y="83"/>
                  </a:lnTo>
                  <a:lnTo>
                    <a:pt x="176" y="19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" name="Freeform 307">
              <a:extLst>
                <a:ext uri="{FF2B5EF4-FFF2-40B4-BE49-F238E27FC236}">
                  <a16:creationId xmlns:a16="http://schemas.microsoft.com/office/drawing/2014/main" id="{1AA1C321-30C5-4428-8328-E77ACF791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382" y="3829100"/>
              <a:ext cx="333350" cy="258125"/>
            </a:xfrm>
            <a:custGeom>
              <a:avLst/>
              <a:gdLst>
                <a:gd name="T0" fmla="*/ 1131 w 1131"/>
                <a:gd name="T1" fmla="*/ 454 h 871"/>
                <a:gd name="T2" fmla="*/ 1090 w 1131"/>
                <a:gd name="T3" fmla="*/ 567 h 871"/>
                <a:gd name="T4" fmla="*/ 1006 w 1131"/>
                <a:gd name="T5" fmla="*/ 647 h 871"/>
                <a:gd name="T6" fmla="*/ 974 w 1131"/>
                <a:gd name="T7" fmla="*/ 763 h 871"/>
                <a:gd name="T8" fmla="*/ 972 w 1131"/>
                <a:gd name="T9" fmla="*/ 857 h 871"/>
                <a:gd name="T10" fmla="*/ 872 w 1131"/>
                <a:gd name="T11" fmla="*/ 871 h 871"/>
                <a:gd name="T12" fmla="*/ 761 w 1131"/>
                <a:gd name="T13" fmla="*/ 806 h 871"/>
                <a:gd name="T14" fmla="*/ 707 w 1131"/>
                <a:gd name="T15" fmla="*/ 710 h 871"/>
                <a:gd name="T16" fmla="*/ 693 w 1131"/>
                <a:gd name="T17" fmla="*/ 611 h 871"/>
                <a:gd name="T18" fmla="*/ 663 w 1131"/>
                <a:gd name="T19" fmla="*/ 591 h 871"/>
                <a:gd name="T20" fmla="*/ 600 w 1131"/>
                <a:gd name="T21" fmla="*/ 677 h 871"/>
                <a:gd name="T22" fmla="*/ 494 w 1131"/>
                <a:gd name="T23" fmla="*/ 652 h 871"/>
                <a:gd name="T24" fmla="*/ 439 w 1131"/>
                <a:gd name="T25" fmla="*/ 546 h 871"/>
                <a:gd name="T26" fmla="*/ 384 w 1131"/>
                <a:gd name="T27" fmla="*/ 433 h 871"/>
                <a:gd name="T28" fmla="*/ 265 w 1131"/>
                <a:gd name="T29" fmla="*/ 438 h 871"/>
                <a:gd name="T30" fmla="*/ 215 w 1131"/>
                <a:gd name="T31" fmla="*/ 409 h 871"/>
                <a:gd name="T32" fmla="*/ 187 w 1131"/>
                <a:gd name="T33" fmla="*/ 323 h 871"/>
                <a:gd name="T34" fmla="*/ 134 w 1131"/>
                <a:gd name="T35" fmla="*/ 303 h 871"/>
                <a:gd name="T36" fmla="*/ 40 w 1131"/>
                <a:gd name="T37" fmla="*/ 334 h 871"/>
                <a:gd name="T38" fmla="*/ 27 w 1131"/>
                <a:gd name="T39" fmla="*/ 277 h 871"/>
                <a:gd name="T40" fmla="*/ 0 w 1131"/>
                <a:gd name="T41" fmla="*/ 228 h 871"/>
                <a:gd name="T42" fmla="*/ 5 w 1131"/>
                <a:gd name="T43" fmla="*/ 165 h 871"/>
                <a:gd name="T44" fmla="*/ 95 w 1131"/>
                <a:gd name="T45" fmla="*/ 111 h 871"/>
                <a:gd name="T46" fmla="*/ 188 w 1131"/>
                <a:gd name="T47" fmla="*/ 33 h 871"/>
                <a:gd name="T48" fmla="*/ 325 w 1131"/>
                <a:gd name="T49" fmla="*/ 126 h 871"/>
                <a:gd name="T50" fmla="*/ 412 w 1131"/>
                <a:gd name="T51" fmla="*/ 125 h 871"/>
                <a:gd name="T52" fmla="*/ 515 w 1131"/>
                <a:gd name="T53" fmla="*/ 74 h 871"/>
                <a:gd name="T54" fmla="*/ 594 w 1131"/>
                <a:gd name="T55" fmla="*/ 0 h 871"/>
                <a:gd name="T56" fmla="*/ 744 w 1131"/>
                <a:gd name="T57" fmla="*/ 6 h 871"/>
                <a:gd name="T58" fmla="*/ 801 w 1131"/>
                <a:gd name="T59" fmla="*/ 38 h 871"/>
                <a:gd name="T60" fmla="*/ 891 w 1131"/>
                <a:gd name="T61" fmla="*/ 35 h 871"/>
                <a:gd name="T62" fmla="*/ 938 w 1131"/>
                <a:gd name="T63" fmla="*/ 47 h 871"/>
                <a:gd name="T64" fmla="*/ 965 w 1131"/>
                <a:gd name="T65" fmla="*/ 104 h 871"/>
                <a:gd name="T66" fmla="*/ 936 w 1131"/>
                <a:gd name="T67" fmla="*/ 160 h 871"/>
                <a:gd name="T68" fmla="*/ 879 w 1131"/>
                <a:gd name="T69" fmla="*/ 207 h 871"/>
                <a:gd name="T70" fmla="*/ 907 w 1131"/>
                <a:gd name="T71" fmla="*/ 266 h 871"/>
                <a:gd name="T72" fmla="*/ 967 w 1131"/>
                <a:gd name="T73" fmla="*/ 285 h 871"/>
                <a:gd name="T74" fmla="*/ 1053 w 1131"/>
                <a:gd name="T75" fmla="*/ 272 h 871"/>
                <a:gd name="T76" fmla="*/ 1087 w 1131"/>
                <a:gd name="T77" fmla="*/ 334 h 871"/>
                <a:gd name="T78" fmla="*/ 1131 w 1131"/>
                <a:gd name="T79" fmla="*/ 348 h 871"/>
                <a:gd name="T80" fmla="*/ 1131 w 1131"/>
                <a:gd name="T81" fmla="*/ 454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1" h="871">
                  <a:moveTo>
                    <a:pt x="1131" y="454"/>
                  </a:moveTo>
                  <a:lnTo>
                    <a:pt x="1090" y="567"/>
                  </a:lnTo>
                  <a:lnTo>
                    <a:pt x="1006" y="647"/>
                  </a:lnTo>
                  <a:lnTo>
                    <a:pt x="974" y="763"/>
                  </a:lnTo>
                  <a:lnTo>
                    <a:pt x="972" y="857"/>
                  </a:lnTo>
                  <a:lnTo>
                    <a:pt x="872" y="871"/>
                  </a:lnTo>
                  <a:lnTo>
                    <a:pt x="761" y="806"/>
                  </a:lnTo>
                  <a:lnTo>
                    <a:pt x="707" y="710"/>
                  </a:lnTo>
                  <a:lnTo>
                    <a:pt x="693" y="611"/>
                  </a:lnTo>
                  <a:lnTo>
                    <a:pt x="663" y="591"/>
                  </a:lnTo>
                  <a:lnTo>
                    <a:pt x="600" y="677"/>
                  </a:lnTo>
                  <a:lnTo>
                    <a:pt x="494" y="652"/>
                  </a:lnTo>
                  <a:lnTo>
                    <a:pt x="439" y="546"/>
                  </a:lnTo>
                  <a:lnTo>
                    <a:pt x="384" y="433"/>
                  </a:lnTo>
                  <a:lnTo>
                    <a:pt x="265" y="438"/>
                  </a:lnTo>
                  <a:lnTo>
                    <a:pt x="215" y="409"/>
                  </a:lnTo>
                  <a:lnTo>
                    <a:pt x="187" y="323"/>
                  </a:lnTo>
                  <a:lnTo>
                    <a:pt x="134" y="303"/>
                  </a:lnTo>
                  <a:lnTo>
                    <a:pt x="40" y="334"/>
                  </a:lnTo>
                  <a:lnTo>
                    <a:pt x="27" y="277"/>
                  </a:lnTo>
                  <a:lnTo>
                    <a:pt x="0" y="228"/>
                  </a:lnTo>
                  <a:lnTo>
                    <a:pt x="5" y="165"/>
                  </a:lnTo>
                  <a:lnTo>
                    <a:pt x="95" y="111"/>
                  </a:lnTo>
                  <a:lnTo>
                    <a:pt x="188" y="33"/>
                  </a:lnTo>
                  <a:lnTo>
                    <a:pt x="325" y="126"/>
                  </a:lnTo>
                  <a:lnTo>
                    <a:pt x="412" y="125"/>
                  </a:lnTo>
                  <a:lnTo>
                    <a:pt x="515" y="74"/>
                  </a:lnTo>
                  <a:lnTo>
                    <a:pt x="594" y="0"/>
                  </a:lnTo>
                  <a:lnTo>
                    <a:pt x="744" y="6"/>
                  </a:lnTo>
                  <a:lnTo>
                    <a:pt x="801" y="38"/>
                  </a:lnTo>
                  <a:lnTo>
                    <a:pt x="891" y="35"/>
                  </a:lnTo>
                  <a:lnTo>
                    <a:pt x="938" y="47"/>
                  </a:lnTo>
                  <a:lnTo>
                    <a:pt x="965" y="104"/>
                  </a:lnTo>
                  <a:lnTo>
                    <a:pt x="936" y="160"/>
                  </a:lnTo>
                  <a:lnTo>
                    <a:pt x="879" y="207"/>
                  </a:lnTo>
                  <a:lnTo>
                    <a:pt x="907" y="266"/>
                  </a:lnTo>
                  <a:lnTo>
                    <a:pt x="967" y="285"/>
                  </a:lnTo>
                  <a:lnTo>
                    <a:pt x="1053" y="272"/>
                  </a:lnTo>
                  <a:lnTo>
                    <a:pt x="1087" y="334"/>
                  </a:lnTo>
                  <a:lnTo>
                    <a:pt x="1131" y="348"/>
                  </a:lnTo>
                  <a:lnTo>
                    <a:pt x="1131" y="45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" name="Freeform 308">
              <a:extLst>
                <a:ext uri="{FF2B5EF4-FFF2-40B4-BE49-F238E27FC236}">
                  <a16:creationId xmlns:a16="http://schemas.microsoft.com/office/drawing/2014/main" id="{F43A2F3F-6FC5-4091-8645-AD75E9299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657" y="4315850"/>
              <a:ext cx="399725" cy="237475"/>
            </a:xfrm>
            <a:custGeom>
              <a:avLst/>
              <a:gdLst>
                <a:gd name="T0" fmla="*/ 1284 w 1352"/>
                <a:gd name="T1" fmla="*/ 344 h 804"/>
                <a:gd name="T2" fmla="*/ 1202 w 1352"/>
                <a:gd name="T3" fmla="*/ 432 h 804"/>
                <a:gd name="T4" fmla="*/ 1150 w 1352"/>
                <a:gd name="T5" fmla="*/ 310 h 804"/>
                <a:gd name="T6" fmla="*/ 1053 w 1352"/>
                <a:gd name="T7" fmla="*/ 274 h 804"/>
                <a:gd name="T8" fmla="*/ 1105 w 1352"/>
                <a:gd name="T9" fmla="*/ 100 h 804"/>
                <a:gd name="T10" fmla="*/ 945 w 1352"/>
                <a:gd name="T11" fmla="*/ 79 h 804"/>
                <a:gd name="T12" fmla="*/ 815 w 1352"/>
                <a:gd name="T13" fmla="*/ 50 h 804"/>
                <a:gd name="T14" fmla="*/ 731 w 1352"/>
                <a:gd name="T15" fmla="*/ 81 h 804"/>
                <a:gd name="T16" fmla="*/ 589 w 1352"/>
                <a:gd name="T17" fmla="*/ 102 h 804"/>
                <a:gd name="T18" fmla="*/ 422 w 1352"/>
                <a:gd name="T19" fmla="*/ 87 h 804"/>
                <a:gd name="T20" fmla="*/ 341 w 1352"/>
                <a:gd name="T21" fmla="*/ 115 h 804"/>
                <a:gd name="T22" fmla="*/ 289 w 1352"/>
                <a:gd name="T23" fmla="*/ 178 h 804"/>
                <a:gd name="T24" fmla="*/ 203 w 1352"/>
                <a:gd name="T25" fmla="*/ 282 h 804"/>
                <a:gd name="T26" fmla="*/ 134 w 1352"/>
                <a:gd name="T27" fmla="*/ 369 h 804"/>
                <a:gd name="T28" fmla="*/ 52 w 1352"/>
                <a:gd name="T29" fmla="*/ 499 h 804"/>
                <a:gd name="T30" fmla="*/ 4 w 1352"/>
                <a:gd name="T31" fmla="*/ 615 h 804"/>
                <a:gd name="T32" fmla="*/ 20 w 1352"/>
                <a:gd name="T33" fmla="*/ 721 h 804"/>
                <a:gd name="T34" fmla="*/ 55 w 1352"/>
                <a:gd name="T35" fmla="*/ 651 h 804"/>
                <a:gd name="T36" fmla="*/ 72 w 1352"/>
                <a:gd name="T37" fmla="*/ 618 h 804"/>
                <a:gd name="T38" fmla="*/ 144 w 1352"/>
                <a:gd name="T39" fmla="*/ 561 h 804"/>
                <a:gd name="T40" fmla="*/ 249 w 1352"/>
                <a:gd name="T41" fmla="*/ 629 h 804"/>
                <a:gd name="T42" fmla="*/ 243 w 1352"/>
                <a:gd name="T43" fmla="*/ 639 h 804"/>
                <a:gd name="T44" fmla="*/ 434 w 1352"/>
                <a:gd name="T45" fmla="*/ 744 h 804"/>
                <a:gd name="T46" fmla="*/ 594 w 1352"/>
                <a:gd name="T47" fmla="*/ 733 h 804"/>
                <a:gd name="T48" fmla="*/ 693 w 1352"/>
                <a:gd name="T49" fmla="*/ 616 h 804"/>
                <a:gd name="T50" fmla="*/ 767 w 1352"/>
                <a:gd name="T51" fmla="*/ 652 h 804"/>
                <a:gd name="T52" fmla="*/ 844 w 1352"/>
                <a:gd name="T53" fmla="*/ 710 h 804"/>
                <a:gd name="T54" fmla="*/ 844 w 1352"/>
                <a:gd name="T55" fmla="*/ 717 h 804"/>
                <a:gd name="T56" fmla="*/ 845 w 1352"/>
                <a:gd name="T57" fmla="*/ 780 h 804"/>
                <a:gd name="T58" fmla="*/ 845 w 1352"/>
                <a:gd name="T59" fmla="*/ 783 h 804"/>
                <a:gd name="T60" fmla="*/ 849 w 1352"/>
                <a:gd name="T61" fmla="*/ 790 h 804"/>
                <a:gd name="T62" fmla="*/ 862 w 1352"/>
                <a:gd name="T63" fmla="*/ 797 h 804"/>
                <a:gd name="T64" fmla="*/ 878 w 1352"/>
                <a:gd name="T65" fmla="*/ 803 h 804"/>
                <a:gd name="T66" fmla="*/ 896 w 1352"/>
                <a:gd name="T67" fmla="*/ 664 h 804"/>
                <a:gd name="T68" fmla="*/ 1020 w 1352"/>
                <a:gd name="T69" fmla="*/ 649 h 804"/>
                <a:gd name="T70" fmla="*/ 1137 w 1352"/>
                <a:gd name="T71" fmla="*/ 628 h 804"/>
                <a:gd name="T72" fmla="*/ 1217 w 1352"/>
                <a:gd name="T73" fmla="*/ 671 h 804"/>
                <a:gd name="T74" fmla="*/ 1342 w 1352"/>
                <a:gd name="T75" fmla="*/ 514 h 804"/>
                <a:gd name="T76" fmla="*/ 1314 w 1352"/>
                <a:gd name="T77" fmla="*/ 391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52" h="804">
                  <a:moveTo>
                    <a:pt x="1314" y="391"/>
                  </a:moveTo>
                  <a:lnTo>
                    <a:pt x="1284" y="344"/>
                  </a:lnTo>
                  <a:lnTo>
                    <a:pt x="1254" y="381"/>
                  </a:lnTo>
                  <a:lnTo>
                    <a:pt x="1202" y="432"/>
                  </a:lnTo>
                  <a:lnTo>
                    <a:pt x="1174" y="392"/>
                  </a:lnTo>
                  <a:lnTo>
                    <a:pt x="1150" y="310"/>
                  </a:lnTo>
                  <a:lnTo>
                    <a:pt x="1073" y="313"/>
                  </a:lnTo>
                  <a:lnTo>
                    <a:pt x="1053" y="274"/>
                  </a:lnTo>
                  <a:lnTo>
                    <a:pt x="1082" y="241"/>
                  </a:lnTo>
                  <a:lnTo>
                    <a:pt x="1105" y="100"/>
                  </a:lnTo>
                  <a:lnTo>
                    <a:pt x="1019" y="101"/>
                  </a:lnTo>
                  <a:lnTo>
                    <a:pt x="945" y="79"/>
                  </a:lnTo>
                  <a:lnTo>
                    <a:pt x="892" y="0"/>
                  </a:lnTo>
                  <a:lnTo>
                    <a:pt x="815" y="50"/>
                  </a:lnTo>
                  <a:lnTo>
                    <a:pt x="781" y="21"/>
                  </a:lnTo>
                  <a:lnTo>
                    <a:pt x="731" y="81"/>
                  </a:lnTo>
                  <a:lnTo>
                    <a:pt x="651" y="68"/>
                  </a:lnTo>
                  <a:lnTo>
                    <a:pt x="589" y="102"/>
                  </a:lnTo>
                  <a:lnTo>
                    <a:pt x="495" y="77"/>
                  </a:lnTo>
                  <a:lnTo>
                    <a:pt x="422" y="87"/>
                  </a:lnTo>
                  <a:lnTo>
                    <a:pt x="376" y="134"/>
                  </a:lnTo>
                  <a:lnTo>
                    <a:pt x="341" y="115"/>
                  </a:lnTo>
                  <a:lnTo>
                    <a:pt x="292" y="118"/>
                  </a:lnTo>
                  <a:lnTo>
                    <a:pt x="289" y="178"/>
                  </a:lnTo>
                  <a:lnTo>
                    <a:pt x="312" y="214"/>
                  </a:lnTo>
                  <a:lnTo>
                    <a:pt x="203" y="282"/>
                  </a:lnTo>
                  <a:lnTo>
                    <a:pt x="188" y="332"/>
                  </a:lnTo>
                  <a:lnTo>
                    <a:pt x="134" y="369"/>
                  </a:lnTo>
                  <a:lnTo>
                    <a:pt x="125" y="415"/>
                  </a:lnTo>
                  <a:lnTo>
                    <a:pt x="52" y="499"/>
                  </a:lnTo>
                  <a:lnTo>
                    <a:pt x="46" y="558"/>
                  </a:lnTo>
                  <a:lnTo>
                    <a:pt x="4" y="615"/>
                  </a:lnTo>
                  <a:lnTo>
                    <a:pt x="0" y="725"/>
                  </a:lnTo>
                  <a:lnTo>
                    <a:pt x="20" y="721"/>
                  </a:lnTo>
                  <a:lnTo>
                    <a:pt x="66" y="651"/>
                  </a:lnTo>
                  <a:lnTo>
                    <a:pt x="55" y="651"/>
                  </a:lnTo>
                  <a:lnTo>
                    <a:pt x="34" y="673"/>
                  </a:lnTo>
                  <a:lnTo>
                    <a:pt x="72" y="618"/>
                  </a:lnTo>
                  <a:lnTo>
                    <a:pt x="97" y="578"/>
                  </a:lnTo>
                  <a:lnTo>
                    <a:pt x="144" y="561"/>
                  </a:lnTo>
                  <a:lnTo>
                    <a:pt x="220" y="573"/>
                  </a:lnTo>
                  <a:lnTo>
                    <a:pt x="249" y="629"/>
                  </a:lnTo>
                  <a:lnTo>
                    <a:pt x="240" y="636"/>
                  </a:lnTo>
                  <a:lnTo>
                    <a:pt x="243" y="639"/>
                  </a:lnTo>
                  <a:lnTo>
                    <a:pt x="318" y="804"/>
                  </a:lnTo>
                  <a:lnTo>
                    <a:pt x="434" y="744"/>
                  </a:lnTo>
                  <a:lnTo>
                    <a:pt x="524" y="753"/>
                  </a:lnTo>
                  <a:lnTo>
                    <a:pt x="594" y="733"/>
                  </a:lnTo>
                  <a:lnTo>
                    <a:pt x="657" y="623"/>
                  </a:lnTo>
                  <a:lnTo>
                    <a:pt x="693" y="616"/>
                  </a:lnTo>
                  <a:lnTo>
                    <a:pt x="712" y="583"/>
                  </a:lnTo>
                  <a:lnTo>
                    <a:pt x="767" y="652"/>
                  </a:lnTo>
                  <a:lnTo>
                    <a:pt x="838" y="712"/>
                  </a:lnTo>
                  <a:lnTo>
                    <a:pt x="844" y="710"/>
                  </a:lnTo>
                  <a:lnTo>
                    <a:pt x="841" y="714"/>
                  </a:lnTo>
                  <a:lnTo>
                    <a:pt x="844" y="717"/>
                  </a:lnTo>
                  <a:lnTo>
                    <a:pt x="844" y="717"/>
                  </a:lnTo>
                  <a:lnTo>
                    <a:pt x="845" y="780"/>
                  </a:lnTo>
                  <a:lnTo>
                    <a:pt x="845" y="780"/>
                  </a:lnTo>
                  <a:lnTo>
                    <a:pt x="845" y="783"/>
                  </a:lnTo>
                  <a:lnTo>
                    <a:pt x="846" y="785"/>
                  </a:lnTo>
                  <a:lnTo>
                    <a:pt x="849" y="790"/>
                  </a:lnTo>
                  <a:lnTo>
                    <a:pt x="855" y="793"/>
                  </a:lnTo>
                  <a:lnTo>
                    <a:pt x="862" y="797"/>
                  </a:lnTo>
                  <a:lnTo>
                    <a:pt x="873" y="801"/>
                  </a:lnTo>
                  <a:lnTo>
                    <a:pt x="878" y="803"/>
                  </a:lnTo>
                  <a:lnTo>
                    <a:pt x="909" y="793"/>
                  </a:lnTo>
                  <a:lnTo>
                    <a:pt x="896" y="664"/>
                  </a:lnTo>
                  <a:lnTo>
                    <a:pt x="920" y="630"/>
                  </a:lnTo>
                  <a:lnTo>
                    <a:pt x="1020" y="649"/>
                  </a:lnTo>
                  <a:lnTo>
                    <a:pt x="1080" y="615"/>
                  </a:lnTo>
                  <a:lnTo>
                    <a:pt x="1137" y="628"/>
                  </a:lnTo>
                  <a:lnTo>
                    <a:pt x="1197" y="667"/>
                  </a:lnTo>
                  <a:lnTo>
                    <a:pt x="1217" y="671"/>
                  </a:lnTo>
                  <a:lnTo>
                    <a:pt x="1236" y="604"/>
                  </a:lnTo>
                  <a:lnTo>
                    <a:pt x="1342" y="514"/>
                  </a:lnTo>
                  <a:lnTo>
                    <a:pt x="1352" y="467"/>
                  </a:lnTo>
                  <a:lnTo>
                    <a:pt x="1314" y="39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" name="Freeform 309">
              <a:extLst>
                <a:ext uri="{FF2B5EF4-FFF2-40B4-BE49-F238E27FC236}">
                  <a16:creationId xmlns:a16="http://schemas.microsoft.com/office/drawing/2014/main" id="{53BDE707-998B-46FA-9C31-CA2059939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882" y="4386650"/>
              <a:ext cx="28025" cy="22125"/>
            </a:xfrm>
            <a:custGeom>
              <a:avLst/>
              <a:gdLst>
                <a:gd name="T0" fmla="*/ 97 w 97"/>
                <a:gd name="T1" fmla="*/ 69 h 72"/>
                <a:gd name="T2" fmla="*/ 20 w 97"/>
                <a:gd name="T3" fmla="*/ 72 h 72"/>
                <a:gd name="T4" fmla="*/ 0 w 97"/>
                <a:gd name="T5" fmla="*/ 33 h 72"/>
                <a:gd name="T6" fmla="*/ 29 w 97"/>
                <a:gd name="T7" fmla="*/ 0 h 72"/>
                <a:gd name="T8" fmla="*/ 97 w 97"/>
                <a:gd name="T9" fmla="*/ 6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72">
                  <a:moveTo>
                    <a:pt x="97" y="69"/>
                  </a:moveTo>
                  <a:lnTo>
                    <a:pt x="20" y="72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97" y="6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" name="Freeform 310">
              <a:extLst>
                <a:ext uri="{FF2B5EF4-FFF2-40B4-BE49-F238E27FC236}">
                  <a16:creationId xmlns:a16="http://schemas.microsoft.com/office/drawing/2014/main" id="{A8E5B9D1-DFB5-4EF8-93AC-DA312F922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732" y="4147700"/>
              <a:ext cx="654900" cy="343675"/>
            </a:xfrm>
            <a:custGeom>
              <a:avLst/>
              <a:gdLst>
                <a:gd name="T0" fmla="*/ 2166 w 2220"/>
                <a:gd name="T1" fmla="*/ 482 h 1162"/>
                <a:gd name="T2" fmla="*/ 2124 w 2220"/>
                <a:gd name="T3" fmla="*/ 457 h 1162"/>
                <a:gd name="T4" fmla="*/ 2082 w 2220"/>
                <a:gd name="T5" fmla="*/ 517 h 1162"/>
                <a:gd name="T6" fmla="*/ 2053 w 2220"/>
                <a:gd name="T7" fmla="*/ 757 h 1162"/>
                <a:gd name="T8" fmla="*/ 1909 w 2220"/>
                <a:gd name="T9" fmla="*/ 1016 h 1162"/>
                <a:gd name="T10" fmla="*/ 1784 w 2220"/>
                <a:gd name="T11" fmla="*/ 1017 h 1162"/>
                <a:gd name="T12" fmla="*/ 1607 w 2220"/>
                <a:gd name="T13" fmla="*/ 1045 h 1162"/>
                <a:gd name="T14" fmla="*/ 1186 w 2220"/>
                <a:gd name="T15" fmla="*/ 1110 h 1162"/>
                <a:gd name="T16" fmla="*/ 847 w 2220"/>
                <a:gd name="T17" fmla="*/ 1047 h 1162"/>
                <a:gd name="T18" fmla="*/ 726 w 2220"/>
                <a:gd name="T19" fmla="*/ 871 h 1162"/>
                <a:gd name="T20" fmla="*/ 420 w 2220"/>
                <a:gd name="T21" fmla="*/ 993 h 1162"/>
                <a:gd name="T22" fmla="*/ 232 w 2220"/>
                <a:gd name="T23" fmla="*/ 960 h 1162"/>
                <a:gd name="T24" fmla="*/ 172 w 2220"/>
                <a:gd name="T25" fmla="*/ 950 h 1162"/>
                <a:gd name="T26" fmla="*/ 92 w 2220"/>
                <a:gd name="T27" fmla="*/ 961 h 1162"/>
                <a:gd name="T28" fmla="*/ 0 w 2220"/>
                <a:gd name="T29" fmla="*/ 810 h 1162"/>
                <a:gd name="T30" fmla="*/ 66 w 2220"/>
                <a:gd name="T31" fmla="*/ 665 h 1162"/>
                <a:gd name="T32" fmla="*/ 222 w 2220"/>
                <a:gd name="T33" fmla="*/ 761 h 1162"/>
                <a:gd name="T34" fmla="*/ 258 w 2220"/>
                <a:gd name="T35" fmla="*/ 677 h 1162"/>
                <a:gd name="T36" fmla="*/ 436 w 2220"/>
                <a:gd name="T37" fmla="*/ 724 h 1162"/>
                <a:gd name="T38" fmla="*/ 612 w 2220"/>
                <a:gd name="T39" fmla="*/ 625 h 1162"/>
                <a:gd name="T40" fmla="*/ 878 w 2220"/>
                <a:gd name="T41" fmla="*/ 596 h 1162"/>
                <a:gd name="T42" fmla="*/ 1008 w 2220"/>
                <a:gd name="T43" fmla="*/ 590 h 1162"/>
                <a:gd name="T44" fmla="*/ 949 w 2220"/>
                <a:gd name="T45" fmla="*/ 418 h 1162"/>
                <a:gd name="T46" fmla="*/ 1134 w 2220"/>
                <a:gd name="T47" fmla="*/ 315 h 1162"/>
                <a:gd name="T48" fmla="*/ 1244 w 2220"/>
                <a:gd name="T49" fmla="*/ 154 h 1162"/>
                <a:gd name="T50" fmla="*/ 1391 w 2220"/>
                <a:gd name="T51" fmla="*/ 192 h 1162"/>
                <a:gd name="T52" fmla="*/ 1492 w 2220"/>
                <a:gd name="T53" fmla="*/ 200 h 1162"/>
                <a:gd name="T54" fmla="*/ 1612 w 2220"/>
                <a:gd name="T55" fmla="*/ 115 h 1162"/>
                <a:gd name="T56" fmla="*/ 1646 w 2220"/>
                <a:gd name="T57" fmla="*/ 0 h 1162"/>
                <a:gd name="T58" fmla="*/ 1824 w 2220"/>
                <a:gd name="T59" fmla="*/ 34 h 1162"/>
                <a:gd name="T60" fmla="*/ 2052 w 2220"/>
                <a:gd name="T61" fmla="*/ 85 h 1162"/>
                <a:gd name="T62" fmla="*/ 2137 w 2220"/>
                <a:gd name="T63" fmla="*/ 186 h 1162"/>
                <a:gd name="T64" fmla="*/ 2205 w 2220"/>
                <a:gd name="T65" fmla="*/ 411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20" h="1162">
                  <a:moveTo>
                    <a:pt x="2220" y="495"/>
                  </a:moveTo>
                  <a:lnTo>
                    <a:pt x="2166" y="482"/>
                  </a:lnTo>
                  <a:lnTo>
                    <a:pt x="2133" y="501"/>
                  </a:lnTo>
                  <a:lnTo>
                    <a:pt x="2124" y="457"/>
                  </a:lnTo>
                  <a:lnTo>
                    <a:pt x="2093" y="486"/>
                  </a:lnTo>
                  <a:lnTo>
                    <a:pt x="2082" y="517"/>
                  </a:lnTo>
                  <a:lnTo>
                    <a:pt x="2086" y="528"/>
                  </a:lnTo>
                  <a:lnTo>
                    <a:pt x="2053" y="757"/>
                  </a:lnTo>
                  <a:lnTo>
                    <a:pt x="1917" y="913"/>
                  </a:lnTo>
                  <a:lnTo>
                    <a:pt x="1909" y="1016"/>
                  </a:lnTo>
                  <a:lnTo>
                    <a:pt x="1869" y="1056"/>
                  </a:lnTo>
                  <a:lnTo>
                    <a:pt x="1784" y="1017"/>
                  </a:lnTo>
                  <a:lnTo>
                    <a:pt x="1710" y="1044"/>
                  </a:lnTo>
                  <a:lnTo>
                    <a:pt x="1607" y="1045"/>
                  </a:lnTo>
                  <a:lnTo>
                    <a:pt x="1457" y="1162"/>
                  </a:lnTo>
                  <a:lnTo>
                    <a:pt x="1186" y="1110"/>
                  </a:lnTo>
                  <a:lnTo>
                    <a:pt x="1074" y="1054"/>
                  </a:lnTo>
                  <a:lnTo>
                    <a:pt x="847" y="1047"/>
                  </a:lnTo>
                  <a:lnTo>
                    <a:pt x="794" y="963"/>
                  </a:lnTo>
                  <a:lnTo>
                    <a:pt x="726" y="871"/>
                  </a:lnTo>
                  <a:lnTo>
                    <a:pt x="491" y="922"/>
                  </a:lnTo>
                  <a:lnTo>
                    <a:pt x="420" y="993"/>
                  </a:lnTo>
                  <a:lnTo>
                    <a:pt x="309" y="959"/>
                  </a:lnTo>
                  <a:lnTo>
                    <a:pt x="232" y="960"/>
                  </a:lnTo>
                  <a:lnTo>
                    <a:pt x="202" y="913"/>
                  </a:lnTo>
                  <a:lnTo>
                    <a:pt x="172" y="950"/>
                  </a:lnTo>
                  <a:lnTo>
                    <a:pt x="120" y="1001"/>
                  </a:lnTo>
                  <a:lnTo>
                    <a:pt x="92" y="961"/>
                  </a:lnTo>
                  <a:lnTo>
                    <a:pt x="68" y="879"/>
                  </a:lnTo>
                  <a:lnTo>
                    <a:pt x="0" y="810"/>
                  </a:lnTo>
                  <a:lnTo>
                    <a:pt x="23" y="669"/>
                  </a:lnTo>
                  <a:lnTo>
                    <a:pt x="66" y="665"/>
                  </a:lnTo>
                  <a:lnTo>
                    <a:pt x="161" y="757"/>
                  </a:lnTo>
                  <a:lnTo>
                    <a:pt x="222" y="761"/>
                  </a:lnTo>
                  <a:lnTo>
                    <a:pt x="267" y="711"/>
                  </a:lnTo>
                  <a:lnTo>
                    <a:pt x="258" y="677"/>
                  </a:lnTo>
                  <a:lnTo>
                    <a:pt x="337" y="662"/>
                  </a:lnTo>
                  <a:lnTo>
                    <a:pt x="436" y="724"/>
                  </a:lnTo>
                  <a:lnTo>
                    <a:pt x="560" y="700"/>
                  </a:lnTo>
                  <a:lnTo>
                    <a:pt x="612" y="625"/>
                  </a:lnTo>
                  <a:lnTo>
                    <a:pt x="808" y="631"/>
                  </a:lnTo>
                  <a:lnTo>
                    <a:pt x="878" y="596"/>
                  </a:lnTo>
                  <a:lnTo>
                    <a:pt x="1034" y="660"/>
                  </a:lnTo>
                  <a:lnTo>
                    <a:pt x="1008" y="590"/>
                  </a:lnTo>
                  <a:lnTo>
                    <a:pt x="1033" y="537"/>
                  </a:lnTo>
                  <a:lnTo>
                    <a:pt x="949" y="418"/>
                  </a:lnTo>
                  <a:lnTo>
                    <a:pt x="1072" y="315"/>
                  </a:lnTo>
                  <a:lnTo>
                    <a:pt x="1134" y="315"/>
                  </a:lnTo>
                  <a:lnTo>
                    <a:pt x="1147" y="226"/>
                  </a:lnTo>
                  <a:lnTo>
                    <a:pt x="1244" y="154"/>
                  </a:lnTo>
                  <a:lnTo>
                    <a:pt x="1306" y="185"/>
                  </a:lnTo>
                  <a:lnTo>
                    <a:pt x="1391" y="192"/>
                  </a:lnTo>
                  <a:lnTo>
                    <a:pt x="1431" y="223"/>
                  </a:lnTo>
                  <a:lnTo>
                    <a:pt x="1492" y="200"/>
                  </a:lnTo>
                  <a:lnTo>
                    <a:pt x="1492" y="143"/>
                  </a:lnTo>
                  <a:lnTo>
                    <a:pt x="1612" y="115"/>
                  </a:lnTo>
                  <a:lnTo>
                    <a:pt x="1589" y="5"/>
                  </a:lnTo>
                  <a:lnTo>
                    <a:pt x="1646" y="0"/>
                  </a:lnTo>
                  <a:lnTo>
                    <a:pt x="1710" y="53"/>
                  </a:lnTo>
                  <a:lnTo>
                    <a:pt x="1824" y="34"/>
                  </a:lnTo>
                  <a:lnTo>
                    <a:pt x="1967" y="90"/>
                  </a:lnTo>
                  <a:lnTo>
                    <a:pt x="2052" y="85"/>
                  </a:lnTo>
                  <a:lnTo>
                    <a:pt x="2154" y="89"/>
                  </a:lnTo>
                  <a:lnTo>
                    <a:pt x="2137" y="186"/>
                  </a:lnTo>
                  <a:lnTo>
                    <a:pt x="2165" y="367"/>
                  </a:lnTo>
                  <a:lnTo>
                    <a:pt x="2205" y="411"/>
                  </a:lnTo>
                  <a:lnTo>
                    <a:pt x="2220" y="49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1" name="Freeform 311">
              <a:extLst>
                <a:ext uri="{FF2B5EF4-FFF2-40B4-BE49-F238E27FC236}">
                  <a16:creationId xmlns:a16="http://schemas.microsoft.com/office/drawing/2014/main" id="{624CAB8A-6F24-4309-9416-66EEC9C9A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557" y="3873350"/>
              <a:ext cx="584100" cy="340725"/>
            </a:xfrm>
            <a:custGeom>
              <a:avLst/>
              <a:gdLst>
                <a:gd name="T0" fmla="*/ 1984 w 1984"/>
                <a:gd name="T1" fmla="*/ 675 h 1156"/>
                <a:gd name="T2" fmla="*/ 1963 w 1984"/>
                <a:gd name="T3" fmla="*/ 702 h 1156"/>
                <a:gd name="T4" fmla="*/ 1834 w 1984"/>
                <a:gd name="T5" fmla="*/ 730 h 1156"/>
                <a:gd name="T6" fmla="*/ 1777 w 1984"/>
                <a:gd name="T7" fmla="*/ 823 h 1156"/>
                <a:gd name="T8" fmla="*/ 1667 w 1984"/>
                <a:gd name="T9" fmla="*/ 900 h 1156"/>
                <a:gd name="T10" fmla="*/ 1609 w 1984"/>
                <a:gd name="T11" fmla="*/ 936 h 1156"/>
                <a:gd name="T12" fmla="*/ 1472 w 1984"/>
                <a:gd name="T13" fmla="*/ 933 h 1156"/>
                <a:gd name="T14" fmla="*/ 1419 w 1984"/>
                <a:gd name="T15" fmla="*/ 1022 h 1156"/>
                <a:gd name="T16" fmla="*/ 1317 w 1984"/>
                <a:gd name="T17" fmla="*/ 1018 h 1156"/>
                <a:gd name="T18" fmla="*/ 1232 w 1984"/>
                <a:gd name="T19" fmla="*/ 1023 h 1156"/>
                <a:gd name="T20" fmla="*/ 1089 w 1984"/>
                <a:gd name="T21" fmla="*/ 967 h 1156"/>
                <a:gd name="T22" fmla="*/ 975 w 1984"/>
                <a:gd name="T23" fmla="*/ 986 h 1156"/>
                <a:gd name="T24" fmla="*/ 911 w 1984"/>
                <a:gd name="T25" fmla="*/ 933 h 1156"/>
                <a:gd name="T26" fmla="*/ 854 w 1984"/>
                <a:gd name="T27" fmla="*/ 938 h 1156"/>
                <a:gd name="T28" fmla="*/ 877 w 1984"/>
                <a:gd name="T29" fmla="*/ 1048 h 1156"/>
                <a:gd name="T30" fmla="*/ 757 w 1984"/>
                <a:gd name="T31" fmla="*/ 1076 h 1156"/>
                <a:gd name="T32" fmla="*/ 757 w 1984"/>
                <a:gd name="T33" fmla="*/ 1133 h 1156"/>
                <a:gd name="T34" fmla="*/ 696 w 1984"/>
                <a:gd name="T35" fmla="*/ 1156 h 1156"/>
                <a:gd name="T36" fmla="*/ 656 w 1984"/>
                <a:gd name="T37" fmla="*/ 1125 h 1156"/>
                <a:gd name="T38" fmla="*/ 571 w 1984"/>
                <a:gd name="T39" fmla="*/ 1118 h 1156"/>
                <a:gd name="T40" fmla="*/ 509 w 1984"/>
                <a:gd name="T41" fmla="*/ 1087 h 1156"/>
                <a:gd name="T42" fmla="*/ 485 w 1984"/>
                <a:gd name="T43" fmla="*/ 1043 h 1156"/>
                <a:gd name="T44" fmla="*/ 378 w 1984"/>
                <a:gd name="T45" fmla="*/ 965 h 1156"/>
                <a:gd name="T46" fmla="*/ 355 w 1984"/>
                <a:gd name="T47" fmla="*/ 876 h 1156"/>
                <a:gd name="T48" fmla="*/ 248 w 1984"/>
                <a:gd name="T49" fmla="*/ 816 h 1156"/>
                <a:gd name="T50" fmla="*/ 132 w 1984"/>
                <a:gd name="T51" fmla="*/ 692 h 1156"/>
                <a:gd name="T52" fmla="*/ 112 w 1984"/>
                <a:gd name="T53" fmla="*/ 546 h 1156"/>
                <a:gd name="T54" fmla="*/ 19 w 1984"/>
                <a:gd name="T55" fmla="*/ 419 h 1156"/>
                <a:gd name="T56" fmla="*/ 0 w 1984"/>
                <a:gd name="T57" fmla="*/ 335 h 1156"/>
                <a:gd name="T58" fmla="*/ 39 w 1984"/>
                <a:gd name="T59" fmla="*/ 286 h 1156"/>
                <a:gd name="T60" fmla="*/ 80 w 1984"/>
                <a:gd name="T61" fmla="*/ 361 h 1156"/>
                <a:gd name="T62" fmla="*/ 120 w 1984"/>
                <a:gd name="T63" fmla="*/ 325 h 1156"/>
                <a:gd name="T64" fmla="*/ 287 w 1984"/>
                <a:gd name="T65" fmla="*/ 248 h 1156"/>
                <a:gd name="T66" fmla="*/ 354 w 1984"/>
                <a:gd name="T67" fmla="*/ 238 h 1156"/>
                <a:gd name="T68" fmla="*/ 513 w 1984"/>
                <a:gd name="T69" fmla="*/ 118 h 1156"/>
                <a:gd name="T70" fmla="*/ 615 w 1984"/>
                <a:gd name="T71" fmla="*/ 90 h 1156"/>
                <a:gd name="T72" fmla="*/ 592 w 1984"/>
                <a:gd name="T73" fmla="*/ 16 h 1156"/>
                <a:gd name="T74" fmla="*/ 667 w 1984"/>
                <a:gd name="T75" fmla="*/ 6 h 1156"/>
                <a:gd name="T76" fmla="*/ 793 w 1984"/>
                <a:gd name="T77" fmla="*/ 98 h 1156"/>
                <a:gd name="T78" fmla="*/ 836 w 1984"/>
                <a:gd name="T79" fmla="*/ 71 h 1156"/>
                <a:gd name="T80" fmla="*/ 868 w 1984"/>
                <a:gd name="T81" fmla="*/ 0 h 1156"/>
                <a:gd name="T82" fmla="*/ 935 w 1984"/>
                <a:gd name="T83" fmla="*/ 12 h 1156"/>
                <a:gd name="T84" fmla="*/ 967 w 1984"/>
                <a:gd name="T85" fmla="*/ 172 h 1156"/>
                <a:gd name="T86" fmla="*/ 1007 w 1984"/>
                <a:gd name="T87" fmla="*/ 179 h 1156"/>
                <a:gd name="T88" fmla="*/ 1077 w 1984"/>
                <a:gd name="T89" fmla="*/ 148 h 1156"/>
                <a:gd name="T90" fmla="*/ 1154 w 1984"/>
                <a:gd name="T91" fmla="*/ 223 h 1156"/>
                <a:gd name="T92" fmla="*/ 1278 w 1984"/>
                <a:gd name="T93" fmla="*/ 199 h 1156"/>
                <a:gd name="T94" fmla="*/ 1252 w 1984"/>
                <a:gd name="T95" fmla="*/ 302 h 1156"/>
                <a:gd name="T96" fmla="*/ 1351 w 1984"/>
                <a:gd name="T97" fmla="*/ 402 h 1156"/>
                <a:gd name="T98" fmla="*/ 1421 w 1984"/>
                <a:gd name="T99" fmla="*/ 384 h 1156"/>
                <a:gd name="T100" fmla="*/ 1381 w 1984"/>
                <a:gd name="T101" fmla="*/ 301 h 1156"/>
                <a:gd name="T102" fmla="*/ 1420 w 1984"/>
                <a:gd name="T103" fmla="*/ 256 h 1156"/>
                <a:gd name="T104" fmla="*/ 1511 w 1984"/>
                <a:gd name="T105" fmla="*/ 325 h 1156"/>
                <a:gd name="T106" fmla="*/ 1648 w 1984"/>
                <a:gd name="T107" fmla="*/ 320 h 1156"/>
                <a:gd name="T108" fmla="*/ 1688 w 1984"/>
                <a:gd name="T109" fmla="*/ 311 h 1156"/>
                <a:gd name="T110" fmla="*/ 1720 w 1984"/>
                <a:gd name="T111" fmla="*/ 470 h 1156"/>
                <a:gd name="T112" fmla="*/ 1782 w 1984"/>
                <a:gd name="T113" fmla="*/ 442 h 1156"/>
                <a:gd name="T114" fmla="*/ 1912 w 1984"/>
                <a:gd name="T115" fmla="*/ 535 h 1156"/>
                <a:gd name="T116" fmla="*/ 1913 w 1984"/>
                <a:gd name="T117" fmla="*/ 623 h 1156"/>
                <a:gd name="T118" fmla="*/ 1980 w 1984"/>
                <a:gd name="T119" fmla="*/ 657 h 1156"/>
                <a:gd name="T120" fmla="*/ 1984 w 1984"/>
                <a:gd name="T121" fmla="*/ 675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84" h="1156">
                  <a:moveTo>
                    <a:pt x="1984" y="675"/>
                  </a:moveTo>
                  <a:lnTo>
                    <a:pt x="1963" y="702"/>
                  </a:lnTo>
                  <a:lnTo>
                    <a:pt x="1834" y="730"/>
                  </a:lnTo>
                  <a:lnTo>
                    <a:pt x="1777" y="823"/>
                  </a:lnTo>
                  <a:lnTo>
                    <a:pt x="1667" y="900"/>
                  </a:lnTo>
                  <a:lnTo>
                    <a:pt x="1609" y="936"/>
                  </a:lnTo>
                  <a:lnTo>
                    <a:pt x="1472" y="933"/>
                  </a:lnTo>
                  <a:lnTo>
                    <a:pt x="1419" y="1022"/>
                  </a:lnTo>
                  <a:lnTo>
                    <a:pt x="1317" y="1018"/>
                  </a:lnTo>
                  <a:lnTo>
                    <a:pt x="1232" y="1023"/>
                  </a:lnTo>
                  <a:lnTo>
                    <a:pt x="1089" y="967"/>
                  </a:lnTo>
                  <a:lnTo>
                    <a:pt x="975" y="986"/>
                  </a:lnTo>
                  <a:lnTo>
                    <a:pt x="911" y="933"/>
                  </a:lnTo>
                  <a:lnTo>
                    <a:pt x="854" y="938"/>
                  </a:lnTo>
                  <a:lnTo>
                    <a:pt x="877" y="1048"/>
                  </a:lnTo>
                  <a:lnTo>
                    <a:pt x="757" y="1076"/>
                  </a:lnTo>
                  <a:lnTo>
                    <a:pt x="757" y="1133"/>
                  </a:lnTo>
                  <a:lnTo>
                    <a:pt x="696" y="1156"/>
                  </a:lnTo>
                  <a:lnTo>
                    <a:pt x="656" y="1125"/>
                  </a:lnTo>
                  <a:lnTo>
                    <a:pt x="571" y="1118"/>
                  </a:lnTo>
                  <a:lnTo>
                    <a:pt x="509" y="1087"/>
                  </a:lnTo>
                  <a:lnTo>
                    <a:pt x="485" y="1043"/>
                  </a:lnTo>
                  <a:lnTo>
                    <a:pt x="378" y="965"/>
                  </a:lnTo>
                  <a:lnTo>
                    <a:pt x="355" y="876"/>
                  </a:lnTo>
                  <a:lnTo>
                    <a:pt x="248" y="816"/>
                  </a:lnTo>
                  <a:lnTo>
                    <a:pt x="132" y="692"/>
                  </a:lnTo>
                  <a:lnTo>
                    <a:pt x="112" y="546"/>
                  </a:lnTo>
                  <a:lnTo>
                    <a:pt x="19" y="419"/>
                  </a:lnTo>
                  <a:lnTo>
                    <a:pt x="0" y="335"/>
                  </a:lnTo>
                  <a:lnTo>
                    <a:pt x="39" y="286"/>
                  </a:lnTo>
                  <a:lnTo>
                    <a:pt x="80" y="361"/>
                  </a:lnTo>
                  <a:lnTo>
                    <a:pt x="120" y="325"/>
                  </a:lnTo>
                  <a:lnTo>
                    <a:pt x="287" y="248"/>
                  </a:lnTo>
                  <a:lnTo>
                    <a:pt x="354" y="238"/>
                  </a:lnTo>
                  <a:lnTo>
                    <a:pt x="513" y="118"/>
                  </a:lnTo>
                  <a:lnTo>
                    <a:pt x="615" y="90"/>
                  </a:lnTo>
                  <a:lnTo>
                    <a:pt x="592" y="16"/>
                  </a:lnTo>
                  <a:lnTo>
                    <a:pt x="667" y="6"/>
                  </a:lnTo>
                  <a:lnTo>
                    <a:pt x="793" y="98"/>
                  </a:lnTo>
                  <a:lnTo>
                    <a:pt x="836" y="71"/>
                  </a:lnTo>
                  <a:lnTo>
                    <a:pt x="868" y="0"/>
                  </a:lnTo>
                  <a:lnTo>
                    <a:pt x="935" y="12"/>
                  </a:lnTo>
                  <a:lnTo>
                    <a:pt x="967" y="172"/>
                  </a:lnTo>
                  <a:lnTo>
                    <a:pt x="1007" y="179"/>
                  </a:lnTo>
                  <a:lnTo>
                    <a:pt x="1077" y="148"/>
                  </a:lnTo>
                  <a:lnTo>
                    <a:pt x="1154" y="223"/>
                  </a:lnTo>
                  <a:lnTo>
                    <a:pt x="1278" y="199"/>
                  </a:lnTo>
                  <a:lnTo>
                    <a:pt x="1252" y="302"/>
                  </a:lnTo>
                  <a:lnTo>
                    <a:pt x="1351" y="402"/>
                  </a:lnTo>
                  <a:lnTo>
                    <a:pt x="1421" y="384"/>
                  </a:lnTo>
                  <a:lnTo>
                    <a:pt x="1381" y="301"/>
                  </a:lnTo>
                  <a:lnTo>
                    <a:pt x="1420" y="256"/>
                  </a:lnTo>
                  <a:lnTo>
                    <a:pt x="1511" y="325"/>
                  </a:lnTo>
                  <a:lnTo>
                    <a:pt x="1648" y="320"/>
                  </a:lnTo>
                  <a:lnTo>
                    <a:pt x="1688" y="311"/>
                  </a:lnTo>
                  <a:lnTo>
                    <a:pt x="1720" y="470"/>
                  </a:lnTo>
                  <a:lnTo>
                    <a:pt x="1782" y="442"/>
                  </a:lnTo>
                  <a:lnTo>
                    <a:pt x="1912" y="535"/>
                  </a:lnTo>
                  <a:lnTo>
                    <a:pt x="1913" y="623"/>
                  </a:lnTo>
                  <a:lnTo>
                    <a:pt x="1980" y="657"/>
                  </a:lnTo>
                  <a:lnTo>
                    <a:pt x="1984" y="67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2" name="Freeform 312">
              <a:extLst>
                <a:ext uri="{FF2B5EF4-FFF2-40B4-BE49-F238E27FC236}">
                  <a16:creationId xmlns:a16="http://schemas.microsoft.com/office/drawing/2014/main" id="{5DBD93ED-70F5-4DE2-83FC-BD85CF160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557" y="4059200"/>
              <a:ext cx="491175" cy="253700"/>
            </a:xfrm>
            <a:custGeom>
              <a:avLst/>
              <a:gdLst>
                <a:gd name="T0" fmla="*/ 1591 w 1664"/>
                <a:gd name="T1" fmla="*/ 418 h 857"/>
                <a:gd name="T2" fmla="*/ 1614 w 1664"/>
                <a:gd name="T3" fmla="*/ 550 h 857"/>
                <a:gd name="T4" fmla="*/ 1534 w 1664"/>
                <a:gd name="T5" fmla="*/ 577 h 857"/>
                <a:gd name="T6" fmla="*/ 1422 w 1664"/>
                <a:gd name="T7" fmla="*/ 520 h 857"/>
                <a:gd name="T8" fmla="*/ 1297 w 1664"/>
                <a:gd name="T9" fmla="*/ 530 h 857"/>
                <a:gd name="T10" fmla="*/ 1191 w 1664"/>
                <a:gd name="T11" fmla="*/ 466 h 857"/>
                <a:gd name="T12" fmla="*/ 1156 w 1664"/>
                <a:gd name="T13" fmla="*/ 524 h 857"/>
                <a:gd name="T14" fmla="*/ 1071 w 1664"/>
                <a:gd name="T15" fmla="*/ 555 h 857"/>
                <a:gd name="T16" fmla="*/ 1019 w 1664"/>
                <a:gd name="T17" fmla="*/ 689 h 857"/>
                <a:gd name="T18" fmla="*/ 885 w 1664"/>
                <a:gd name="T19" fmla="*/ 654 h 857"/>
                <a:gd name="T20" fmla="*/ 762 w 1664"/>
                <a:gd name="T21" fmla="*/ 651 h 857"/>
                <a:gd name="T22" fmla="*/ 624 w 1664"/>
                <a:gd name="T23" fmla="*/ 753 h 857"/>
                <a:gd name="T24" fmla="*/ 558 w 1664"/>
                <a:gd name="T25" fmla="*/ 768 h 857"/>
                <a:gd name="T26" fmla="*/ 559 w 1664"/>
                <a:gd name="T27" fmla="*/ 817 h 857"/>
                <a:gd name="T28" fmla="*/ 510 w 1664"/>
                <a:gd name="T29" fmla="*/ 857 h 857"/>
                <a:gd name="T30" fmla="*/ 288 w 1664"/>
                <a:gd name="T31" fmla="*/ 846 h 857"/>
                <a:gd name="T32" fmla="*/ 251 w 1664"/>
                <a:gd name="T33" fmla="*/ 805 h 857"/>
                <a:gd name="T34" fmla="*/ 122 w 1664"/>
                <a:gd name="T35" fmla="*/ 728 h 857"/>
                <a:gd name="T36" fmla="*/ 68 w 1664"/>
                <a:gd name="T37" fmla="*/ 710 h 857"/>
                <a:gd name="T38" fmla="*/ 28 w 1664"/>
                <a:gd name="T39" fmla="*/ 666 h 857"/>
                <a:gd name="T40" fmla="*/ 0 w 1664"/>
                <a:gd name="T41" fmla="*/ 485 h 857"/>
                <a:gd name="T42" fmla="*/ 17 w 1664"/>
                <a:gd name="T43" fmla="*/ 388 h 857"/>
                <a:gd name="T44" fmla="*/ 70 w 1664"/>
                <a:gd name="T45" fmla="*/ 299 h 857"/>
                <a:gd name="T46" fmla="*/ 207 w 1664"/>
                <a:gd name="T47" fmla="*/ 302 h 857"/>
                <a:gd name="T48" fmla="*/ 265 w 1664"/>
                <a:gd name="T49" fmla="*/ 266 h 857"/>
                <a:gd name="T50" fmla="*/ 375 w 1664"/>
                <a:gd name="T51" fmla="*/ 189 h 857"/>
                <a:gd name="T52" fmla="*/ 432 w 1664"/>
                <a:gd name="T53" fmla="*/ 96 h 857"/>
                <a:gd name="T54" fmla="*/ 561 w 1664"/>
                <a:gd name="T55" fmla="*/ 68 h 857"/>
                <a:gd name="T56" fmla="*/ 582 w 1664"/>
                <a:gd name="T57" fmla="*/ 41 h 857"/>
                <a:gd name="T58" fmla="*/ 686 w 1664"/>
                <a:gd name="T59" fmla="*/ 129 h 857"/>
                <a:gd name="T60" fmla="*/ 778 w 1664"/>
                <a:gd name="T61" fmla="*/ 22 h 857"/>
                <a:gd name="T62" fmla="*/ 817 w 1664"/>
                <a:gd name="T63" fmla="*/ 0 h 857"/>
                <a:gd name="T64" fmla="*/ 872 w 1664"/>
                <a:gd name="T65" fmla="*/ 106 h 857"/>
                <a:gd name="T66" fmla="*/ 934 w 1664"/>
                <a:gd name="T67" fmla="*/ 167 h 857"/>
                <a:gd name="T68" fmla="*/ 1107 w 1664"/>
                <a:gd name="T69" fmla="*/ 90 h 857"/>
                <a:gd name="T70" fmla="*/ 1245 w 1664"/>
                <a:gd name="T71" fmla="*/ 137 h 857"/>
                <a:gd name="T72" fmla="*/ 1316 w 1664"/>
                <a:gd name="T73" fmla="*/ 75 h 857"/>
                <a:gd name="T74" fmla="*/ 1494 w 1664"/>
                <a:gd name="T75" fmla="*/ 65 h 857"/>
                <a:gd name="T76" fmla="*/ 1562 w 1664"/>
                <a:gd name="T77" fmla="*/ 153 h 857"/>
                <a:gd name="T78" fmla="*/ 1664 w 1664"/>
                <a:gd name="T79" fmla="*/ 217 h 857"/>
                <a:gd name="T80" fmla="*/ 1591 w 1664"/>
                <a:gd name="T81" fmla="*/ 41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4" h="857">
                  <a:moveTo>
                    <a:pt x="1591" y="418"/>
                  </a:moveTo>
                  <a:lnTo>
                    <a:pt x="1614" y="550"/>
                  </a:lnTo>
                  <a:lnTo>
                    <a:pt x="1534" y="577"/>
                  </a:lnTo>
                  <a:lnTo>
                    <a:pt x="1422" y="520"/>
                  </a:lnTo>
                  <a:lnTo>
                    <a:pt x="1297" y="530"/>
                  </a:lnTo>
                  <a:lnTo>
                    <a:pt x="1191" y="466"/>
                  </a:lnTo>
                  <a:lnTo>
                    <a:pt x="1156" y="524"/>
                  </a:lnTo>
                  <a:lnTo>
                    <a:pt x="1071" y="555"/>
                  </a:lnTo>
                  <a:lnTo>
                    <a:pt x="1019" y="689"/>
                  </a:lnTo>
                  <a:lnTo>
                    <a:pt x="885" y="654"/>
                  </a:lnTo>
                  <a:lnTo>
                    <a:pt x="762" y="651"/>
                  </a:lnTo>
                  <a:lnTo>
                    <a:pt x="624" y="753"/>
                  </a:lnTo>
                  <a:lnTo>
                    <a:pt x="558" y="768"/>
                  </a:lnTo>
                  <a:lnTo>
                    <a:pt x="559" y="817"/>
                  </a:lnTo>
                  <a:lnTo>
                    <a:pt x="510" y="857"/>
                  </a:lnTo>
                  <a:lnTo>
                    <a:pt x="288" y="846"/>
                  </a:lnTo>
                  <a:lnTo>
                    <a:pt x="251" y="805"/>
                  </a:lnTo>
                  <a:lnTo>
                    <a:pt x="122" y="728"/>
                  </a:lnTo>
                  <a:lnTo>
                    <a:pt x="68" y="710"/>
                  </a:lnTo>
                  <a:lnTo>
                    <a:pt x="28" y="666"/>
                  </a:lnTo>
                  <a:lnTo>
                    <a:pt x="0" y="485"/>
                  </a:lnTo>
                  <a:lnTo>
                    <a:pt x="17" y="388"/>
                  </a:lnTo>
                  <a:lnTo>
                    <a:pt x="70" y="299"/>
                  </a:lnTo>
                  <a:lnTo>
                    <a:pt x="207" y="302"/>
                  </a:lnTo>
                  <a:lnTo>
                    <a:pt x="265" y="266"/>
                  </a:lnTo>
                  <a:lnTo>
                    <a:pt x="375" y="189"/>
                  </a:lnTo>
                  <a:lnTo>
                    <a:pt x="432" y="96"/>
                  </a:lnTo>
                  <a:lnTo>
                    <a:pt x="561" y="68"/>
                  </a:lnTo>
                  <a:lnTo>
                    <a:pt x="582" y="41"/>
                  </a:lnTo>
                  <a:lnTo>
                    <a:pt x="686" y="129"/>
                  </a:lnTo>
                  <a:lnTo>
                    <a:pt x="778" y="22"/>
                  </a:lnTo>
                  <a:lnTo>
                    <a:pt x="817" y="0"/>
                  </a:lnTo>
                  <a:lnTo>
                    <a:pt x="872" y="106"/>
                  </a:lnTo>
                  <a:lnTo>
                    <a:pt x="934" y="167"/>
                  </a:lnTo>
                  <a:lnTo>
                    <a:pt x="1107" y="90"/>
                  </a:lnTo>
                  <a:lnTo>
                    <a:pt x="1245" y="137"/>
                  </a:lnTo>
                  <a:lnTo>
                    <a:pt x="1316" y="75"/>
                  </a:lnTo>
                  <a:lnTo>
                    <a:pt x="1494" y="65"/>
                  </a:lnTo>
                  <a:lnTo>
                    <a:pt x="1562" y="153"/>
                  </a:lnTo>
                  <a:lnTo>
                    <a:pt x="1664" y="217"/>
                  </a:lnTo>
                  <a:lnTo>
                    <a:pt x="1591" y="41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3" name="Freeform 313">
              <a:extLst>
                <a:ext uri="{FF2B5EF4-FFF2-40B4-BE49-F238E27FC236}">
                  <a16:creationId xmlns:a16="http://schemas.microsoft.com/office/drawing/2014/main" id="{81229676-E675-4F0A-8E8D-5C3FCEA74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07" y="4197850"/>
              <a:ext cx="598850" cy="365800"/>
            </a:xfrm>
            <a:custGeom>
              <a:avLst/>
              <a:gdLst>
                <a:gd name="T0" fmla="*/ 1985 w 2028"/>
                <a:gd name="T1" fmla="*/ 308 h 1241"/>
                <a:gd name="T2" fmla="*/ 1964 w 2028"/>
                <a:gd name="T3" fmla="*/ 239 h 1241"/>
                <a:gd name="T4" fmla="*/ 1914 w 2028"/>
                <a:gd name="T5" fmla="*/ 223 h 1241"/>
                <a:gd name="T6" fmla="*/ 1890 w 2028"/>
                <a:gd name="T7" fmla="*/ 130 h 1241"/>
                <a:gd name="T8" fmla="*/ 1842 w 2028"/>
                <a:gd name="T9" fmla="*/ 84 h 1241"/>
                <a:gd name="T10" fmla="*/ 1762 w 2028"/>
                <a:gd name="T11" fmla="*/ 111 h 1241"/>
                <a:gd name="T12" fmla="*/ 1650 w 2028"/>
                <a:gd name="T13" fmla="*/ 54 h 1241"/>
                <a:gd name="T14" fmla="*/ 1525 w 2028"/>
                <a:gd name="T15" fmla="*/ 64 h 1241"/>
                <a:gd name="T16" fmla="*/ 1419 w 2028"/>
                <a:gd name="T17" fmla="*/ 0 h 1241"/>
                <a:gd name="T18" fmla="*/ 1384 w 2028"/>
                <a:gd name="T19" fmla="*/ 58 h 1241"/>
                <a:gd name="T20" fmla="*/ 1299 w 2028"/>
                <a:gd name="T21" fmla="*/ 89 h 1241"/>
                <a:gd name="T22" fmla="*/ 1247 w 2028"/>
                <a:gd name="T23" fmla="*/ 223 h 1241"/>
                <a:gd name="T24" fmla="*/ 1113 w 2028"/>
                <a:gd name="T25" fmla="*/ 188 h 1241"/>
                <a:gd name="T26" fmla="*/ 990 w 2028"/>
                <a:gd name="T27" fmla="*/ 185 h 1241"/>
                <a:gd name="T28" fmla="*/ 852 w 2028"/>
                <a:gd name="T29" fmla="*/ 287 h 1241"/>
                <a:gd name="T30" fmla="*/ 786 w 2028"/>
                <a:gd name="T31" fmla="*/ 302 h 1241"/>
                <a:gd name="T32" fmla="*/ 787 w 2028"/>
                <a:gd name="T33" fmla="*/ 351 h 1241"/>
                <a:gd name="T34" fmla="*/ 738 w 2028"/>
                <a:gd name="T35" fmla="*/ 391 h 1241"/>
                <a:gd name="T36" fmla="*/ 516 w 2028"/>
                <a:gd name="T37" fmla="*/ 380 h 1241"/>
                <a:gd name="T38" fmla="*/ 479 w 2028"/>
                <a:gd name="T39" fmla="*/ 339 h 1241"/>
                <a:gd name="T40" fmla="*/ 350 w 2028"/>
                <a:gd name="T41" fmla="*/ 262 h 1241"/>
                <a:gd name="T42" fmla="*/ 296 w 2028"/>
                <a:gd name="T43" fmla="*/ 244 h 1241"/>
                <a:gd name="T44" fmla="*/ 311 w 2028"/>
                <a:gd name="T45" fmla="*/ 328 h 1241"/>
                <a:gd name="T46" fmla="*/ 257 w 2028"/>
                <a:gd name="T47" fmla="*/ 315 h 1241"/>
                <a:gd name="T48" fmla="*/ 224 w 2028"/>
                <a:gd name="T49" fmla="*/ 334 h 1241"/>
                <a:gd name="T50" fmla="*/ 230 w 2028"/>
                <a:gd name="T51" fmla="*/ 361 h 1241"/>
                <a:gd name="T52" fmla="*/ 215 w 2028"/>
                <a:gd name="T53" fmla="*/ 396 h 1241"/>
                <a:gd name="T54" fmla="*/ 198 w 2028"/>
                <a:gd name="T55" fmla="*/ 413 h 1241"/>
                <a:gd name="T56" fmla="*/ 177 w 2028"/>
                <a:gd name="T57" fmla="*/ 361 h 1241"/>
                <a:gd name="T58" fmla="*/ 144 w 2028"/>
                <a:gd name="T59" fmla="*/ 590 h 1241"/>
                <a:gd name="T60" fmla="*/ 8 w 2028"/>
                <a:gd name="T61" fmla="*/ 746 h 1241"/>
                <a:gd name="T62" fmla="*/ 0 w 2028"/>
                <a:gd name="T63" fmla="*/ 849 h 1241"/>
                <a:gd name="T64" fmla="*/ 36 w 2028"/>
                <a:gd name="T65" fmla="*/ 813 h 1241"/>
                <a:gd name="T66" fmla="*/ 87 w 2028"/>
                <a:gd name="T67" fmla="*/ 850 h 1241"/>
                <a:gd name="T68" fmla="*/ 149 w 2028"/>
                <a:gd name="T69" fmla="*/ 929 h 1241"/>
                <a:gd name="T70" fmla="*/ 214 w 2028"/>
                <a:gd name="T71" fmla="*/ 961 h 1241"/>
                <a:gd name="T72" fmla="*/ 301 w 2028"/>
                <a:gd name="T73" fmla="*/ 991 h 1241"/>
                <a:gd name="T74" fmla="*/ 372 w 2028"/>
                <a:gd name="T75" fmla="*/ 1066 h 1241"/>
                <a:gd name="T76" fmla="*/ 551 w 2028"/>
                <a:gd name="T77" fmla="*/ 1241 h 1241"/>
                <a:gd name="T78" fmla="*/ 720 w 2028"/>
                <a:gd name="T79" fmla="*/ 1216 h 1241"/>
                <a:gd name="T80" fmla="*/ 860 w 2028"/>
                <a:gd name="T81" fmla="*/ 1205 h 1241"/>
                <a:gd name="T82" fmla="*/ 949 w 2028"/>
                <a:gd name="T83" fmla="*/ 1151 h 1241"/>
                <a:gd name="T84" fmla="*/ 1045 w 2028"/>
                <a:gd name="T85" fmla="*/ 1064 h 1241"/>
                <a:gd name="T86" fmla="*/ 1129 w 2028"/>
                <a:gd name="T87" fmla="*/ 1063 h 1241"/>
                <a:gd name="T88" fmla="*/ 1206 w 2028"/>
                <a:gd name="T89" fmla="*/ 1086 h 1241"/>
                <a:gd name="T90" fmla="*/ 1283 w 2028"/>
                <a:gd name="T91" fmla="*/ 1105 h 1241"/>
                <a:gd name="T92" fmla="*/ 1412 w 2028"/>
                <a:gd name="T93" fmla="*/ 1040 h 1241"/>
                <a:gd name="T94" fmla="*/ 1511 w 2028"/>
                <a:gd name="T95" fmla="*/ 1026 h 1241"/>
                <a:gd name="T96" fmla="*/ 1587 w 2028"/>
                <a:gd name="T97" fmla="*/ 939 h 1241"/>
                <a:gd name="T98" fmla="*/ 1661 w 2028"/>
                <a:gd name="T99" fmla="*/ 729 h 1241"/>
                <a:gd name="T100" fmla="*/ 1813 w 2028"/>
                <a:gd name="T101" fmla="*/ 536 h 1241"/>
                <a:gd name="T102" fmla="*/ 1956 w 2028"/>
                <a:gd name="T103" fmla="*/ 395 h 1241"/>
                <a:gd name="T104" fmla="*/ 2002 w 2028"/>
                <a:gd name="T105" fmla="*/ 397 h 1241"/>
                <a:gd name="T106" fmla="*/ 2028 w 2028"/>
                <a:gd name="T107" fmla="*/ 335 h 1241"/>
                <a:gd name="T108" fmla="*/ 1985 w 2028"/>
                <a:gd name="T109" fmla="*/ 308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28" h="1241">
                  <a:moveTo>
                    <a:pt x="1985" y="308"/>
                  </a:moveTo>
                  <a:lnTo>
                    <a:pt x="1964" y="239"/>
                  </a:lnTo>
                  <a:lnTo>
                    <a:pt x="1914" y="223"/>
                  </a:lnTo>
                  <a:lnTo>
                    <a:pt x="1890" y="130"/>
                  </a:lnTo>
                  <a:lnTo>
                    <a:pt x="1842" y="84"/>
                  </a:lnTo>
                  <a:lnTo>
                    <a:pt x="1762" y="111"/>
                  </a:lnTo>
                  <a:lnTo>
                    <a:pt x="1650" y="54"/>
                  </a:lnTo>
                  <a:lnTo>
                    <a:pt x="1525" y="64"/>
                  </a:lnTo>
                  <a:lnTo>
                    <a:pt x="1419" y="0"/>
                  </a:lnTo>
                  <a:lnTo>
                    <a:pt x="1384" y="58"/>
                  </a:lnTo>
                  <a:lnTo>
                    <a:pt x="1299" y="89"/>
                  </a:lnTo>
                  <a:lnTo>
                    <a:pt x="1247" y="223"/>
                  </a:lnTo>
                  <a:lnTo>
                    <a:pt x="1113" y="188"/>
                  </a:lnTo>
                  <a:lnTo>
                    <a:pt x="990" y="185"/>
                  </a:lnTo>
                  <a:lnTo>
                    <a:pt x="852" y="287"/>
                  </a:lnTo>
                  <a:lnTo>
                    <a:pt x="786" y="302"/>
                  </a:lnTo>
                  <a:lnTo>
                    <a:pt x="787" y="351"/>
                  </a:lnTo>
                  <a:lnTo>
                    <a:pt x="738" y="391"/>
                  </a:lnTo>
                  <a:lnTo>
                    <a:pt x="516" y="380"/>
                  </a:lnTo>
                  <a:lnTo>
                    <a:pt x="479" y="339"/>
                  </a:lnTo>
                  <a:lnTo>
                    <a:pt x="350" y="262"/>
                  </a:lnTo>
                  <a:lnTo>
                    <a:pt x="296" y="244"/>
                  </a:lnTo>
                  <a:lnTo>
                    <a:pt x="311" y="328"/>
                  </a:lnTo>
                  <a:lnTo>
                    <a:pt x="257" y="315"/>
                  </a:lnTo>
                  <a:lnTo>
                    <a:pt x="224" y="334"/>
                  </a:lnTo>
                  <a:lnTo>
                    <a:pt x="230" y="361"/>
                  </a:lnTo>
                  <a:lnTo>
                    <a:pt x="215" y="396"/>
                  </a:lnTo>
                  <a:lnTo>
                    <a:pt x="198" y="413"/>
                  </a:lnTo>
                  <a:lnTo>
                    <a:pt x="177" y="361"/>
                  </a:lnTo>
                  <a:lnTo>
                    <a:pt x="144" y="590"/>
                  </a:lnTo>
                  <a:lnTo>
                    <a:pt x="8" y="746"/>
                  </a:lnTo>
                  <a:lnTo>
                    <a:pt x="0" y="849"/>
                  </a:lnTo>
                  <a:lnTo>
                    <a:pt x="36" y="813"/>
                  </a:lnTo>
                  <a:lnTo>
                    <a:pt x="87" y="850"/>
                  </a:lnTo>
                  <a:lnTo>
                    <a:pt x="149" y="929"/>
                  </a:lnTo>
                  <a:lnTo>
                    <a:pt x="214" y="961"/>
                  </a:lnTo>
                  <a:lnTo>
                    <a:pt x="301" y="991"/>
                  </a:lnTo>
                  <a:lnTo>
                    <a:pt x="372" y="1066"/>
                  </a:lnTo>
                  <a:lnTo>
                    <a:pt x="551" y="1241"/>
                  </a:lnTo>
                  <a:lnTo>
                    <a:pt x="720" y="1216"/>
                  </a:lnTo>
                  <a:lnTo>
                    <a:pt x="860" y="1205"/>
                  </a:lnTo>
                  <a:lnTo>
                    <a:pt x="949" y="1151"/>
                  </a:lnTo>
                  <a:lnTo>
                    <a:pt x="1045" y="1064"/>
                  </a:lnTo>
                  <a:lnTo>
                    <a:pt x="1129" y="1063"/>
                  </a:lnTo>
                  <a:lnTo>
                    <a:pt x="1206" y="1086"/>
                  </a:lnTo>
                  <a:lnTo>
                    <a:pt x="1283" y="1105"/>
                  </a:lnTo>
                  <a:lnTo>
                    <a:pt x="1412" y="1040"/>
                  </a:lnTo>
                  <a:lnTo>
                    <a:pt x="1511" y="1026"/>
                  </a:lnTo>
                  <a:lnTo>
                    <a:pt x="1587" y="939"/>
                  </a:lnTo>
                  <a:lnTo>
                    <a:pt x="1661" y="729"/>
                  </a:lnTo>
                  <a:lnTo>
                    <a:pt x="1813" y="536"/>
                  </a:lnTo>
                  <a:lnTo>
                    <a:pt x="1956" y="395"/>
                  </a:lnTo>
                  <a:lnTo>
                    <a:pt x="2002" y="397"/>
                  </a:lnTo>
                  <a:lnTo>
                    <a:pt x="2028" y="335"/>
                  </a:lnTo>
                  <a:lnTo>
                    <a:pt x="1985" y="30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4" name="Freeform 314">
              <a:extLst>
                <a:ext uri="{FF2B5EF4-FFF2-40B4-BE49-F238E27FC236}">
                  <a16:creationId xmlns:a16="http://schemas.microsoft.com/office/drawing/2014/main" id="{8F4C5811-DAB0-40FD-9E7B-6A6D22F05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132" y="4436800"/>
              <a:ext cx="275825" cy="177000"/>
            </a:xfrm>
            <a:custGeom>
              <a:avLst/>
              <a:gdLst>
                <a:gd name="T0" fmla="*/ 938 w 938"/>
                <a:gd name="T1" fmla="*/ 116 h 599"/>
                <a:gd name="T2" fmla="*/ 874 w 938"/>
                <a:gd name="T3" fmla="*/ 124 h 599"/>
                <a:gd name="T4" fmla="*/ 848 w 938"/>
                <a:gd name="T5" fmla="*/ 194 h 599"/>
                <a:gd name="T6" fmla="*/ 786 w 938"/>
                <a:gd name="T7" fmla="*/ 182 h 599"/>
                <a:gd name="T8" fmla="*/ 760 w 938"/>
                <a:gd name="T9" fmla="*/ 253 h 599"/>
                <a:gd name="T10" fmla="*/ 662 w 938"/>
                <a:gd name="T11" fmla="*/ 271 h 599"/>
                <a:gd name="T12" fmla="*/ 703 w 938"/>
                <a:gd name="T13" fmla="*/ 381 h 599"/>
                <a:gd name="T14" fmla="*/ 651 w 938"/>
                <a:gd name="T15" fmla="*/ 452 h 599"/>
                <a:gd name="T16" fmla="*/ 597 w 938"/>
                <a:gd name="T17" fmla="*/ 471 h 599"/>
                <a:gd name="T18" fmla="*/ 594 w 938"/>
                <a:gd name="T19" fmla="*/ 541 h 599"/>
                <a:gd name="T20" fmla="*/ 612 w 938"/>
                <a:gd name="T21" fmla="*/ 577 h 599"/>
                <a:gd name="T22" fmla="*/ 590 w 938"/>
                <a:gd name="T23" fmla="*/ 599 h 599"/>
                <a:gd name="T24" fmla="*/ 536 w 938"/>
                <a:gd name="T25" fmla="*/ 582 h 599"/>
                <a:gd name="T26" fmla="*/ 438 w 938"/>
                <a:gd name="T27" fmla="*/ 578 h 599"/>
                <a:gd name="T28" fmla="*/ 371 w 938"/>
                <a:gd name="T29" fmla="*/ 530 h 599"/>
                <a:gd name="T30" fmla="*/ 337 w 938"/>
                <a:gd name="T31" fmla="*/ 588 h 599"/>
                <a:gd name="T32" fmla="*/ 185 w 938"/>
                <a:gd name="T33" fmla="*/ 598 h 599"/>
                <a:gd name="T34" fmla="*/ 136 w 938"/>
                <a:gd name="T35" fmla="*/ 577 h 599"/>
                <a:gd name="T36" fmla="*/ 80 w 938"/>
                <a:gd name="T37" fmla="*/ 568 h 599"/>
                <a:gd name="T38" fmla="*/ 97 w 938"/>
                <a:gd name="T39" fmla="*/ 528 h 599"/>
                <a:gd name="T40" fmla="*/ 84 w 938"/>
                <a:gd name="T41" fmla="*/ 506 h 599"/>
                <a:gd name="T42" fmla="*/ 113 w 938"/>
                <a:gd name="T43" fmla="*/ 510 h 599"/>
                <a:gd name="T44" fmla="*/ 126 w 938"/>
                <a:gd name="T45" fmla="*/ 476 h 599"/>
                <a:gd name="T46" fmla="*/ 108 w 938"/>
                <a:gd name="T47" fmla="*/ 440 h 599"/>
                <a:gd name="T48" fmla="*/ 28 w 938"/>
                <a:gd name="T49" fmla="*/ 401 h 599"/>
                <a:gd name="T50" fmla="*/ 64 w 938"/>
                <a:gd name="T51" fmla="*/ 348 h 599"/>
                <a:gd name="T52" fmla="*/ 58 w 938"/>
                <a:gd name="T53" fmla="*/ 316 h 599"/>
                <a:gd name="T54" fmla="*/ 0 w 938"/>
                <a:gd name="T55" fmla="*/ 255 h 599"/>
                <a:gd name="T56" fmla="*/ 66 w 938"/>
                <a:gd name="T57" fmla="*/ 130 h 599"/>
                <a:gd name="T58" fmla="*/ 337 w 938"/>
                <a:gd name="T59" fmla="*/ 182 h 599"/>
                <a:gd name="T60" fmla="*/ 487 w 938"/>
                <a:gd name="T61" fmla="*/ 65 h 599"/>
                <a:gd name="T62" fmla="*/ 590 w 938"/>
                <a:gd name="T63" fmla="*/ 64 h 599"/>
                <a:gd name="T64" fmla="*/ 664 w 938"/>
                <a:gd name="T65" fmla="*/ 37 h 599"/>
                <a:gd name="T66" fmla="*/ 749 w 938"/>
                <a:gd name="T67" fmla="*/ 76 h 599"/>
                <a:gd name="T68" fmla="*/ 789 w 938"/>
                <a:gd name="T69" fmla="*/ 36 h 599"/>
                <a:gd name="T70" fmla="*/ 825 w 938"/>
                <a:gd name="T71" fmla="*/ 0 h 599"/>
                <a:gd name="T72" fmla="*/ 876 w 938"/>
                <a:gd name="T73" fmla="*/ 37 h 599"/>
                <a:gd name="T74" fmla="*/ 938 w 938"/>
                <a:gd name="T75" fmla="*/ 116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38" h="599">
                  <a:moveTo>
                    <a:pt x="938" y="116"/>
                  </a:moveTo>
                  <a:lnTo>
                    <a:pt x="874" y="124"/>
                  </a:lnTo>
                  <a:lnTo>
                    <a:pt x="848" y="194"/>
                  </a:lnTo>
                  <a:lnTo>
                    <a:pt x="786" y="182"/>
                  </a:lnTo>
                  <a:lnTo>
                    <a:pt x="760" y="253"/>
                  </a:lnTo>
                  <a:lnTo>
                    <a:pt x="662" y="271"/>
                  </a:lnTo>
                  <a:lnTo>
                    <a:pt x="703" y="381"/>
                  </a:lnTo>
                  <a:lnTo>
                    <a:pt x="651" y="452"/>
                  </a:lnTo>
                  <a:lnTo>
                    <a:pt x="597" y="471"/>
                  </a:lnTo>
                  <a:lnTo>
                    <a:pt x="594" y="541"/>
                  </a:lnTo>
                  <a:lnTo>
                    <a:pt x="612" y="577"/>
                  </a:lnTo>
                  <a:lnTo>
                    <a:pt x="590" y="599"/>
                  </a:lnTo>
                  <a:lnTo>
                    <a:pt x="536" y="582"/>
                  </a:lnTo>
                  <a:lnTo>
                    <a:pt x="438" y="578"/>
                  </a:lnTo>
                  <a:lnTo>
                    <a:pt x="371" y="530"/>
                  </a:lnTo>
                  <a:lnTo>
                    <a:pt x="337" y="588"/>
                  </a:lnTo>
                  <a:lnTo>
                    <a:pt x="185" y="598"/>
                  </a:lnTo>
                  <a:lnTo>
                    <a:pt x="136" y="577"/>
                  </a:lnTo>
                  <a:lnTo>
                    <a:pt x="80" y="568"/>
                  </a:lnTo>
                  <a:lnTo>
                    <a:pt x="97" y="528"/>
                  </a:lnTo>
                  <a:lnTo>
                    <a:pt x="84" y="506"/>
                  </a:lnTo>
                  <a:lnTo>
                    <a:pt x="113" y="510"/>
                  </a:lnTo>
                  <a:lnTo>
                    <a:pt x="126" y="476"/>
                  </a:lnTo>
                  <a:lnTo>
                    <a:pt x="108" y="440"/>
                  </a:lnTo>
                  <a:lnTo>
                    <a:pt x="28" y="401"/>
                  </a:lnTo>
                  <a:lnTo>
                    <a:pt x="64" y="348"/>
                  </a:lnTo>
                  <a:lnTo>
                    <a:pt x="58" y="316"/>
                  </a:lnTo>
                  <a:lnTo>
                    <a:pt x="0" y="255"/>
                  </a:lnTo>
                  <a:lnTo>
                    <a:pt x="66" y="130"/>
                  </a:lnTo>
                  <a:lnTo>
                    <a:pt x="337" y="182"/>
                  </a:lnTo>
                  <a:lnTo>
                    <a:pt x="487" y="65"/>
                  </a:lnTo>
                  <a:lnTo>
                    <a:pt x="590" y="64"/>
                  </a:lnTo>
                  <a:lnTo>
                    <a:pt x="664" y="37"/>
                  </a:lnTo>
                  <a:lnTo>
                    <a:pt x="749" y="76"/>
                  </a:lnTo>
                  <a:lnTo>
                    <a:pt x="789" y="36"/>
                  </a:lnTo>
                  <a:lnTo>
                    <a:pt x="825" y="0"/>
                  </a:lnTo>
                  <a:lnTo>
                    <a:pt x="876" y="37"/>
                  </a:lnTo>
                  <a:lnTo>
                    <a:pt x="938" y="11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5" name="Freeform 315">
              <a:extLst>
                <a:ext uri="{FF2B5EF4-FFF2-40B4-BE49-F238E27FC236}">
                  <a16:creationId xmlns:a16="http://schemas.microsoft.com/office/drawing/2014/main" id="{4E27D70D-D1A3-4CDA-908C-BDEB99376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931" y="4206700"/>
              <a:ext cx="290575" cy="351050"/>
            </a:xfrm>
            <a:custGeom>
              <a:avLst/>
              <a:gdLst>
                <a:gd name="T0" fmla="*/ 985 w 985"/>
                <a:gd name="T1" fmla="*/ 931 h 1193"/>
                <a:gd name="T2" fmla="*/ 941 w 985"/>
                <a:gd name="T3" fmla="*/ 953 h 1193"/>
                <a:gd name="T4" fmla="*/ 896 w 985"/>
                <a:gd name="T5" fmla="*/ 913 h 1193"/>
                <a:gd name="T6" fmla="*/ 848 w 985"/>
                <a:gd name="T7" fmla="*/ 928 h 1193"/>
                <a:gd name="T8" fmla="*/ 714 w 985"/>
                <a:gd name="T9" fmla="*/ 938 h 1193"/>
                <a:gd name="T10" fmla="*/ 674 w 985"/>
                <a:gd name="T11" fmla="*/ 911 h 1193"/>
                <a:gd name="T12" fmla="*/ 629 w 985"/>
                <a:gd name="T13" fmla="*/ 956 h 1193"/>
                <a:gd name="T14" fmla="*/ 605 w 985"/>
                <a:gd name="T15" fmla="*/ 1098 h 1193"/>
                <a:gd name="T16" fmla="*/ 511 w 985"/>
                <a:gd name="T17" fmla="*/ 1165 h 1193"/>
                <a:gd name="T18" fmla="*/ 414 w 985"/>
                <a:gd name="T19" fmla="*/ 1193 h 1193"/>
                <a:gd name="T20" fmla="*/ 391 w 985"/>
                <a:gd name="T21" fmla="*/ 1069 h 1193"/>
                <a:gd name="T22" fmla="*/ 407 w 985"/>
                <a:gd name="T23" fmla="*/ 785 h 1193"/>
                <a:gd name="T24" fmla="*/ 356 w 985"/>
                <a:gd name="T25" fmla="*/ 640 h 1193"/>
                <a:gd name="T26" fmla="*/ 162 w 985"/>
                <a:gd name="T27" fmla="*/ 390 h 1193"/>
                <a:gd name="T28" fmla="*/ 90 w 985"/>
                <a:gd name="T29" fmla="*/ 204 h 1193"/>
                <a:gd name="T30" fmla="*/ 0 w 985"/>
                <a:gd name="T31" fmla="*/ 112 h 1193"/>
                <a:gd name="T32" fmla="*/ 9 w 985"/>
                <a:gd name="T33" fmla="*/ 63 h 1193"/>
                <a:gd name="T34" fmla="*/ 168 w 985"/>
                <a:gd name="T35" fmla="*/ 0 h 1193"/>
                <a:gd name="T36" fmla="*/ 534 w 985"/>
                <a:gd name="T37" fmla="*/ 142 h 1193"/>
                <a:gd name="T38" fmla="*/ 654 w 985"/>
                <a:gd name="T39" fmla="*/ 159 h 1193"/>
                <a:gd name="T40" fmla="*/ 766 w 985"/>
                <a:gd name="T41" fmla="*/ 375 h 1193"/>
                <a:gd name="T42" fmla="*/ 750 w 985"/>
                <a:gd name="T43" fmla="*/ 477 h 1193"/>
                <a:gd name="T44" fmla="*/ 809 w 985"/>
                <a:gd name="T45" fmla="*/ 596 h 1193"/>
                <a:gd name="T46" fmla="*/ 858 w 985"/>
                <a:gd name="T47" fmla="*/ 600 h 1193"/>
                <a:gd name="T48" fmla="*/ 939 w 985"/>
                <a:gd name="T49" fmla="*/ 790 h 1193"/>
                <a:gd name="T50" fmla="*/ 927 w 985"/>
                <a:gd name="T51" fmla="*/ 855 h 1193"/>
                <a:gd name="T52" fmla="*/ 985 w 985"/>
                <a:gd name="T53" fmla="*/ 931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5" h="1193">
                  <a:moveTo>
                    <a:pt x="985" y="931"/>
                  </a:moveTo>
                  <a:lnTo>
                    <a:pt x="941" y="953"/>
                  </a:lnTo>
                  <a:lnTo>
                    <a:pt x="896" y="913"/>
                  </a:lnTo>
                  <a:lnTo>
                    <a:pt x="848" y="928"/>
                  </a:lnTo>
                  <a:lnTo>
                    <a:pt x="714" y="938"/>
                  </a:lnTo>
                  <a:lnTo>
                    <a:pt x="674" y="911"/>
                  </a:lnTo>
                  <a:lnTo>
                    <a:pt x="629" y="956"/>
                  </a:lnTo>
                  <a:lnTo>
                    <a:pt x="605" y="1098"/>
                  </a:lnTo>
                  <a:lnTo>
                    <a:pt x="511" y="1165"/>
                  </a:lnTo>
                  <a:lnTo>
                    <a:pt x="414" y="1193"/>
                  </a:lnTo>
                  <a:lnTo>
                    <a:pt x="391" y="1069"/>
                  </a:lnTo>
                  <a:lnTo>
                    <a:pt x="407" y="785"/>
                  </a:lnTo>
                  <a:lnTo>
                    <a:pt x="356" y="640"/>
                  </a:lnTo>
                  <a:lnTo>
                    <a:pt x="162" y="390"/>
                  </a:lnTo>
                  <a:lnTo>
                    <a:pt x="90" y="204"/>
                  </a:lnTo>
                  <a:lnTo>
                    <a:pt x="0" y="112"/>
                  </a:lnTo>
                  <a:lnTo>
                    <a:pt x="9" y="63"/>
                  </a:lnTo>
                  <a:lnTo>
                    <a:pt x="168" y="0"/>
                  </a:lnTo>
                  <a:lnTo>
                    <a:pt x="534" y="142"/>
                  </a:lnTo>
                  <a:lnTo>
                    <a:pt x="654" y="159"/>
                  </a:lnTo>
                  <a:lnTo>
                    <a:pt x="766" y="375"/>
                  </a:lnTo>
                  <a:lnTo>
                    <a:pt x="750" y="477"/>
                  </a:lnTo>
                  <a:lnTo>
                    <a:pt x="809" y="596"/>
                  </a:lnTo>
                  <a:lnTo>
                    <a:pt x="858" y="600"/>
                  </a:lnTo>
                  <a:lnTo>
                    <a:pt x="939" y="790"/>
                  </a:lnTo>
                  <a:lnTo>
                    <a:pt x="927" y="855"/>
                  </a:lnTo>
                  <a:lnTo>
                    <a:pt x="985" y="93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6" name="Freeform 316">
              <a:extLst>
                <a:ext uri="{FF2B5EF4-FFF2-40B4-BE49-F238E27FC236}">
                  <a16:creationId xmlns:a16="http://schemas.microsoft.com/office/drawing/2014/main" id="{CA1A63CF-A0B6-4CE1-A646-18FB6F026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907" y="4759826"/>
              <a:ext cx="551650" cy="359900"/>
            </a:xfrm>
            <a:custGeom>
              <a:avLst/>
              <a:gdLst>
                <a:gd name="T0" fmla="*/ 1862 w 1871"/>
                <a:gd name="T1" fmla="*/ 302 h 1217"/>
                <a:gd name="T2" fmla="*/ 1815 w 1871"/>
                <a:gd name="T3" fmla="*/ 386 h 1217"/>
                <a:gd name="T4" fmla="*/ 1712 w 1871"/>
                <a:gd name="T5" fmla="*/ 400 h 1217"/>
                <a:gd name="T6" fmla="*/ 1608 w 1871"/>
                <a:gd name="T7" fmla="*/ 623 h 1217"/>
                <a:gd name="T8" fmla="*/ 1577 w 1871"/>
                <a:gd name="T9" fmla="*/ 670 h 1217"/>
                <a:gd name="T10" fmla="*/ 1549 w 1871"/>
                <a:gd name="T11" fmla="*/ 723 h 1217"/>
                <a:gd name="T12" fmla="*/ 1498 w 1871"/>
                <a:gd name="T13" fmla="*/ 720 h 1217"/>
                <a:gd name="T14" fmla="*/ 1475 w 1871"/>
                <a:gd name="T15" fmla="*/ 760 h 1217"/>
                <a:gd name="T16" fmla="*/ 1518 w 1871"/>
                <a:gd name="T17" fmla="*/ 753 h 1217"/>
                <a:gd name="T18" fmla="*/ 1582 w 1871"/>
                <a:gd name="T19" fmla="*/ 766 h 1217"/>
                <a:gd name="T20" fmla="*/ 1596 w 1871"/>
                <a:gd name="T21" fmla="*/ 819 h 1217"/>
                <a:gd name="T22" fmla="*/ 1640 w 1871"/>
                <a:gd name="T23" fmla="*/ 871 h 1217"/>
                <a:gd name="T24" fmla="*/ 1593 w 1871"/>
                <a:gd name="T25" fmla="*/ 918 h 1217"/>
                <a:gd name="T26" fmla="*/ 1477 w 1871"/>
                <a:gd name="T27" fmla="*/ 946 h 1217"/>
                <a:gd name="T28" fmla="*/ 1377 w 1871"/>
                <a:gd name="T29" fmla="*/ 880 h 1217"/>
                <a:gd name="T30" fmla="*/ 1277 w 1871"/>
                <a:gd name="T31" fmla="*/ 918 h 1217"/>
                <a:gd name="T32" fmla="*/ 1187 w 1871"/>
                <a:gd name="T33" fmla="*/ 982 h 1217"/>
                <a:gd name="T34" fmla="*/ 1115 w 1871"/>
                <a:gd name="T35" fmla="*/ 1049 h 1217"/>
                <a:gd name="T36" fmla="*/ 1069 w 1871"/>
                <a:gd name="T37" fmla="*/ 1139 h 1217"/>
                <a:gd name="T38" fmla="*/ 675 w 1871"/>
                <a:gd name="T39" fmla="*/ 1093 h 1217"/>
                <a:gd name="T40" fmla="*/ 386 w 1871"/>
                <a:gd name="T41" fmla="*/ 1149 h 1217"/>
                <a:gd name="T42" fmla="*/ 123 w 1871"/>
                <a:gd name="T43" fmla="*/ 1217 h 1217"/>
                <a:gd name="T44" fmla="*/ 172 w 1871"/>
                <a:gd name="T45" fmla="*/ 1061 h 1217"/>
                <a:gd name="T46" fmla="*/ 33 w 1871"/>
                <a:gd name="T47" fmla="*/ 834 h 1217"/>
                <a:gd name="T48" fmla="*/ 18 w 1871"/>
                <a:gd name="T49" fmla="*/ 567 h 1217"/>
                <a:gd name="T50" fmla="*/ 126 w 1871"/>
                <a:gd name="T51" fmla="*/ 427 h 1217"/>
                <a:gd name="T52" fmla="*/ 1 w 1871"/>
                <a:gd name="T53" fmla="*/ 193 h 1217"/>
                <a:gd name="T54" fmla="*/ 75 w 1871"/>
                <a:gd name="T55" fmla="*/ 0 h 1217"/>
                <a:gd name="T56" fmla="*/ 162 w 1871"/>
                <a:gd name="T57" fmla="*/ 58 h 1217"/>
                <a:gd name="T58" fmla="*/ 133 w 1871"/>
                <a:gd name="T59" fmla="*/ 178 h 1217"/>
                <a:gd name="T60" fmla="*/ 488 w 1871"/>
                <a:gd name="T61" fmla="*/ 242 h 1217"/>
                <a:gd name="T62" fmla="*/ 751 w 1871"/>
                <a:gd name="T63" fmla="*/ 249 h 1217"/>
                <a:gd name="T64" fmla="*/ 1049 w 1871"/>
                <a:gd name="T65" fmla="*/ 111 h 1217"/>
                <a:gd name="T66" fmla="*/ 1489 w 1871"/>
                <a:gd name="T67" fmla="*/ 74 h 1217"/>
                <a:gd name="T68" fmla="*/ 1657 w 1871"/>
                <a:gd name="T69" fmla="*/ 128 h 1217"/>
                <a:gd name="T70" fmla="*/ 1871 w 1871"/>
                <a:gd name="T71" fmla="*/ 2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71" h="1217">
                  <a:moveTo>
                    <a:pt x="1871" y="242"/>
                  </a:moveTo>
                  <a:lnTo>
                    <a:pt x="1862" y="302"/>
                  </a:lnTo>
                  <a:lnTo>
                    <a:pt x="1818" y="366"/>
                  </a:lnTo>
                  <a:lnTo>
                    <a:pt x="1815" y="386"/>
                  </a:lnTo>
                  <a:lnTo>
                    <a:pt x="1746" y="380"/>
                  </a:lnTo>
                  <a:lnTo>
                    <a:pt x="1712" y="400"/>
                  </a:lnTo>
                  <a:lnTo>
                    <a:pt x="1647" y="497"/>
                  </a:lnTo>
                  <a:lnTo>
                    <a:pt x="1608" y="623"/>
                  </a:lnTo>
                  <a:lnTo>
                    <a:pt x="1601" y="663"/>
                  </a:lnTo>
                  <a:lnTo>
                    <a:pt x="1577" y="670"/>
                  </a:lnTo>
                  <a:lnTo>
                    <a:pt x="1549" y="697"/>
                  </a:lnTo>
                  <a:lnTo>
                    <a:pt x="1549" y="723"/>
                  </a:lnTo>
                  <a:lnTo>
                    <a:pt x="1525" y="713"/>
                  </a:lnTo>
                  <a:lnTo>
                    <a:pt x="1498" y="720"/>
                  </a:lnTo>
                  <a:lnTo>
                    <a:pt x="1495" y="747"/>
                  </a:lnTo>
                  <a:lnTo>
                    <a:pt x="1475" y="760"/>
                  </a:lnTo>
                  <a:lnTo>
                    <a:pt x="1493" y="770"/>
                  </a:lnTo>
                  <a:lnTo>
                    <a:pt x="1518" y="753"/>
                  </a:lnTo>
                  <a:lnTo>
                    <a:pt x="1559" y="757"/>
                  </a:lnTo>
                  <a:lnTo>
                    <a:pt x="1582" y="766"/>
                  </a:lnTo>
                  <a:lnTo>
                    <a:pt x="1592" y="789"/>
                  </a:lnTo>
                  <a:lnTo>
                    <a:pt x="1596" y="819"/>
                  </a:lnTo>
                  <a:lnTo>
                    <a:pt x="1603" y="836"/>
                  </a:lnTo>
                  <a:lnTo>
                    <a:pt x="1640" y="871"/>
                  </a:lnTo>
                  <a:lnTo>
                    <a:pt x="1657" y="908"/>
                  </a:lnTo>
                  <a:lnTo>
                    <a:pt x="1593" y="918"/>
                  </a:lnTo>
                  <a:lnTo>
                    <a:pt x="1544" y="946"/>
                  </a:lnTo>
                  <a:lnTo>
                    <a:pt x="1477" y="946"/>
                  </a:lnTo>
                  <a:lnTo>
                    <a:pt x="1471" y="919"/>
                  </a:lnTo>
                  <a:lnTo>
                    <a:pt x="1377" y="880"/>
                  </a:lnTo>
                  <a:lnTo>
                    <a:pt x="1354" y="904"/>
                  </a:lnTo>
                  <a:lnTo>
                    <a:pt x="1277" y="918"/>
                  </a:lnTo>
                  <a:lnTo>
                    <a:pt x="1248" y="975"/>
                  </a:lnTo>
                  <a:lnTo>
                    <a:pt x="1187" y="982"/>
                  </a:lnTo>
                  <a:lnTo>
                    <a:pt x="1092" y="1006"/>
                  </a:lnTo>
                  <a:lnTo>
                    <a:pt x="1115" y="1049"/>
                  </a:lnTo>
                  <a:lnTo>
                    <a:pt x="1115" y="1102"/>
                  </a:lnTo>
                  <a:lnTo>
                    <a:pt x="1069" y="1139"/>
                  </a:lnTo>
                  <a:lnTo>
                    <a:pt x="870" y="1171"/>
                  </a:lnTo>
                  <a:lnTo>
                    <a:pt x="675" y="1093"/>
                  </a:lnTo>
                  <a:lnTo>
                    <a:pt x="542" y="1061"/>
                  </a:lnTo>
                  <a:lnTo>
                    <a:pt x="386" y="1149"/>
                  </a:lnTo>
                  <a:lnTo>
                    <a:pt x="233" y="1133"/>
                  </a:lnTo>
                  <a:lnTo>
                    <a:pt x="123" y="1217"/>
                  </a:lnTo>
                  <a:lnTo>
                    <a:pt x="136" y="1121"/>
                  </a:lnTo>
                  <a:lnTo>
                    <a:pt x="172" y="1061"/>
                  </a:lnTo>
                  <a:lnTo>
                    <a:pt x="165" y="945"/>
                  </a:lnTo>
                  <a:lnTo>
                    <a:pt x="33" y="834"/>
                  </a:lnTo>
                  <a:lnTo>
                    <a:pt x="6" y="773"/>
                  </a:lnTo>
                  <a:lnTo>
                    <a:pt x="18" y="567"/>
                  </a:lnTo>
                  <a:lnTo>
                    <a:pt x="130" y="480"/>
                  </a:lnTo>
                  <a:lnTo>
                    <a:pt x="126" y="427"/>
                  </a:lnTo>
                  <a:lnTo>
                    <a:pt x="62" y="348"/>
                  </a:lnTo>
                  <a:lnTo>
                    <a:pt x="1" y="193"/>
                  </a:lnTo>
                  <a:lnTo>
                    <a:pt x="0" y="104"/>
                  </a:lnTo>
                  <a:lnTo>
                    <a:pt x="75" y="0"/>
                  </a:lnTo>
                  <a:lnTo>
                    <a:pt x="162" y="12"/>
                  </a:lnTo>
                  <a:lnTo>
                    <a:pt x="162" y="58"/>
                  </a:lnTo>
                  <a:lnTo>
                    <a:pt x="93" y="103"/>
                  </a:lnTo>
                  <a:lnTo>
                    <a:pt x="133" y="178"/>
                  </a:lnTo>
                  <a:lnTo>
                    <a:pt x="264" y="164"/>
                  </a:lnTo>
                  <a:lnTo>
                    <a:pt x="488" y="242"/>
                  </a:lnTo>
                  <a:lnTo>
                    <a:pt x="547" y="204"/>
                  </a:lnTo>
                  <a:lnTo>
                    <a:pt x="751" y="249"/>
                  </a:lnTo>
                  <a:lnTo>
                    <a:pt x="904" y="244"/>
                  </a:lnTo>
                  <a:lnTo>
                    <a:pt x="1049" y="111"/>
                  </a:lnTo>
                  <a:lnTo>
                    <a:pt x="1359" y="25"/>
                  </a:lnTo>
                  <a:lnTo>
                    <a:pt x="1489" y="74"/>
                  </a:lnTo>
                  <a:lnTo>
                    <a:pt x="1589" y="53"/>
                  </a:lnTo>
                  <a:lnTo>
                    <a:pt x="1657" y="128"/>
                  </a:lnTo>
                  <a:lnTo>
                    <a:pt x="1737" y="131"/>
                  </a:lnTo>
                  <a:lnTo>
                    <a:pt x="1871" y="24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" name="Freeform 317">
              <a:extLst>
                <a:ext uri="{FF2B5EF4-FFF2-40B4-BE49-F238E27FC236}">
                  <a16:creationId xmlns:a16="http://schemas.microsoft.com/office/drawing/2014/main" id="{721DF357-9B73-44C4-BF73-D6B32F7EB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782" y="4239150"/>
              <a:ext cx="834850" cy="594425"/>
            </a:xfrm>
            <a:custGeom>
              <a:avLst/>
              <a:gdLst>
                <a:gd name="T0" fmla="*/ 2826 w 2829"/>
                <a:gd name="T1" fmla="*/ 1498 h 2015"/>
                <a:gd name="T2" fmla="*/ 2767 w 2829"/>
                <a:gd name="T3" fmla="*/ 1558 h 2015"/>
                <a:gd name="T4" fmla="*/ 2684 w 2829"/>
                <a:gd name="T5" fmla="*/ 1589 h 2015"/>
                <a:gd name="T6" fmla="*/ 2588 w 2829"/>
                <a:gd name="T7" fmla="*/ 1693 h 2015"/>
                <a:gd name="T8" fmla="*/ 2631 w 2829"/>
                <a:gd name="T9" fmla="*/ 1629 h 2015"/>
                <a:gd name="T10" fmla="*/ 2664 w 2829"/>
                <a:gd name="T11" fmla="*/ 1576 h 2015"/>
                <a:gd name="T12" fmla="*/ 2694 w 2829"/>
                <a:gd name="T13" fmla="*/ 1532 h 2015"/>
                <a:gd name="T14" fmla="*/ 2657 w 2829"/>
                <a:gd name="T15" fmla="*/ 1513 h 2015"/>
                <a:gd name="T16" fmla="*/ 2616 w 2829"/>
                <a:gd name="T17" fmla="*/ 1460 h 2015"/>
                <a:gd name="T18" fmla="*/ 2570 w 2829"/>
                <a:gd name="T19" fmla="*/ 1500 h 2015"/>
                <a:gd name="T20" fmla="*/ 2527 w 2829"/>
                <a:gd name="T21" fmla="*/ 1514 h 2015"/>
                <a:gd name="T22" fmla="*/ 2604 w 2829"/>
                <a:gd name="T23" fmla="*/ 1527 h 2015"/>
                <a:gd name="T24" fmla="*/ 2581 w 2829"/>
                <a:gd name="T25" fmla="*/ 1587 h 2015"/>
                <a:gd name="T26" fmla="*/ 2558 w 2829"/>
                <a:gd name="T27" fmla="*/ 1610 h 2015"/>
                <a:gd name="T28" fmla="*/ 2535 w 2829"/>
                <a:gd name="T29" fmla="*/ 1610 h 2015"/>
                <a:gd name="T30" fmla="*/ 2558 w 2829"/>
                <a:gd name="T31" fmla="*/ 1663 h 2015"/>
                <a:gd name="T32" fmla="*/ 2529 w 2829"/>
                <a:gd name="T33" fmla="*/ 1719 h 2015"/>
                <a:gd name="T34" fmla="*/ 2588 w 2829"/>
                <a:gd name="T35" fmla="*/ 1673 h 2015"/>
                <a:gd name="T36" fmla="*/ 2519 w 2829"/>
                <a:gd name="T37" fmla="*/ 1760 h 2015"/>
                <a:gd name="T38" fmla="*/ 2527 w 2829"/>
                <a:gd name="T39" fmla="*/ 1833 h 2015"/>
                <a:gd name="T40" fmla="*/ 2545 w 2829"/>
                <a:gd name="T41" fmla="*/ 2008 h 2015"/>
                <a:gd name="T42" fmla="*/ 2331 w 2829"/>
                <a:gd name="T43" fmla="*/ 1894 h 2015"/>
                <a:gd name="T44" fmla="*/ 2163 w 2829"/>
                <a:gd name="T45" fmla="*/ 1840 h 2015"/>
                <a:gd name="T46" fmla="*/ 1723 w 2829"/>
                <a:gd name="T47" fmla="*/ 1877 h 2015"/>
                <a:gd name="T48" fmla="*/ 1425 w 2829"/>
                <a:gd name="T49" fmla="*/ 2015 h 2015"/>
                <a:gd name="T50" fmla="*/ 1162 w 2829"/>
                <a:gd name="T51" fmla="*/ 2008 h 2015"/>
                <a:gd name="T52" fmla="*/ 807 w 2829"/>
                <a:gd name="T53" fmla="*/ 1944 h 2015"/>
                <a:gd name="T54" fmla="*/ 836 w 2829"/>
                <a:gd name="T55" fmla="*/ 1824 h 2015"/>
                <a:gd name="T56" fmla="*/ 749 w 2829"/>
                <a:gd name="T57" fmla="*/ 1766 h 2015"/>
                <a:gd name="T58" fmla="*/ 712 w 2829"/>
                <a:gd name="T59" fmla="*/ 1614 h 2015"/>
                <a:gd name="T60" fmla="*/ 595 w 2829"/>
                <a:gd name="T61" fmla="*/ 1611 h 2015"/>
                <a:gd name="T62" fmla="*/ 454 w 2829"/>
                <a:gd name="T63" fmla="*/ 1513 h 2015"/>
                <a:gd name="T64" fmla="*/ 331 w 2829"/>
                <a:gd name="T65" fmla="*/ 1524 h 2015"/>
                <a:gd name="T66" fmla="*/ 333 w 2829"/>
                <a:gd name="T67" fmla="*/ 1348 h 2015"/>
                <a:gd name="T68" fmla="*/ 192 w 2829"/>
                <a:gd name="T69" fmla="*/ 1303 h 2015"/>
                <a:gd name="T70" fmla="*/ 0 w 2829"/>
                <a:gd name="T71" fmla="*/ 963 h 2015"/>
                <a:gd name="T72" fmla="*/ 228 w 2829"/>
                <a:gd name="T73" fmla="*/ 884 h 2015"/>
                <a:gd name="T74" fmla="*/ 378 w 2829"/>
                <a:gd name="T75" fmla="*/ 587 h 2015"/>
                <a:gd name="T76" fmla="*/ 673 w 2829"/>
                <a:gd name="T77" fmla="*/ 253 h 2015"/>
                <a:gd name="T78" fmla="*/ 745 w 2829"/>
                <a:gd name="T79" fmla="*/ 193 h 2015"/>
                <a:gd name="T80" fmla="*/ 1103 w 2829"/>
                <a:gd name="T81" fmla="*/ 185 h 2015"/>
                <a:gd name="T82" fmla="*/ 1219 w 2829"/>
                <a:gd name="T83" fmla="*/ 202 h 2015"/>
                <a:gd name="T84" fmla="*/ 1352 w 2829"/>
                <a:gd name="T85" fmla="*/ 235 h 2015"/>
                <a:gd name="T86" fmla="*/ 1601 w 2829"/>
                <a:gd name="T87" fmla="*/ 163 h 2015"/>
                <a:gd name="T88" fmla="*/ 1781 w 2829"/>
                <a:gd name="T89" fmla="*/ 19 h 2015"/>
                <a:gd name="T90" fmla="*/ 2062 w 2829"/>
                <a:gd name="T91" fmla="*/ 92 h 2015"/>
                <a:gd name="T92" fmla="*/ 2328 w 2829"/>
                <a:gd name="T93" fmla="*/ 528 h 2015"/>
                <a:gd name="T94" fmla="*/ 2363 w 2829"/>
                <a:gd name="T95" fmla="*/ 957 h 2015"/>
                <a:gd name="T96" fmla="*/ 2352 w 2829"/>
                <a:gd name="T97" fmla="*/ 1200 h 2015"/>
                <a:gd name="T98" fmla="*/ 2570 w 2829"/>
                <a:gd name="T99" fmla="*/ 1296 h 2015"/>
                <a:gd name="T100" fmla="*/ 2725 w 2829"/>
                <a:gd name="T101" fmla="*/ 1241 h 2015"/>
                <a:gd name="T102" fmla="*/ 2829 w 2829"/>
                <a:gd name="T103" fmla="*/ 1395 h 2015"/>
                <a:gd name="T104" fmla="*/ 2806 w 2829"/>
                <a:gd name="T105" fmla="*/ 1462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29" h="2015">
                  <a:moveTo>
                    <a:pt x="2806" y="1462"/>
                  </a:moveTo>
                  <a:lnTo>
                    <a:pt x="2826" y="1498"/>
                  </a:lnTo>
                  <a:lnTo>
                    <a:pt x="2823" y="1534"/>
                  </a:lnTo>
                  <a:lnTo>
                    <a:pt x="2767" y="1558"/>
                  </a:lnTo>
                  <a:lnTo>
                    <a:pt x="2731" y="1579"/>
                  </a:lnTo>
                  <a:lnTo>
                    <a:pt x="2684" y="1589"/>
                  </a:lnTo>
                  <a:lnTo>
                    <a:pt x="2641" y="1643"/>
                  </a:lnTo>
                  <a:lnTo>
                    <a:pt x="2588" y="1693"/>
                  </a:lnTo>
                  <a:lnTo>
                    <a:pt x="2598" y="1666"/>
                  </a:lnTo>
                  <a:lnTo>
                    <a:pt x="2631" y="1629"/>
                  </a:lnTo>
                  <a:lnTo>
                    <a:pt x="2631" y="1599"/>
                  </a:lnTo>
                  <a:lnTo>
                    <a:pt x="2664" y="1576"/>
                  </a:lnTo>
                  <a:lnTo>
                    <a:pt x="2697" y="1549"/>
                  </a:lnTo>
                  <a:lnTo>
                    <a:pt x="2694" y="1532"/>
                  </a:lnTo>
                  <a:lnTo>
                    <a:pt x="2647" y="1542"/>
                  </a:lnTo>
                  <a:lnTo>
                    <a:pt x="2657" y="1513"/>
                  </a:lnTo>
                  <a:lnTo>
                    <a:pt x="2647" y="1483"/>
                  </a:lnTo>
                  <a:lnTo>
                    <a:pt x="2616" y="1460"/>
                  </a:lnTo>
                  <a:lnTo>
                    <a:pt x="2584" y="1473"/>
                  </a:lnTo>
                  <a:lnTo>
                    <a:pt x="2570" y="1500"/>
                  </a:lnTo>
                  <a:lnTo>
                    <a:pt x="2530" y="1488"/>
                  </a:lnTo>
                  <a:lnTo>
                    <a:pt x="2527" y="1514"/>
                  </a:lnTo>
                  <a:lnTo>
                    <a:pt x="2594" y="1520"/>
                  </a:lnTo>
                  <a:lnTo>
                    <a:pt x="2604" y="1527"/>
                  </a:lnTo>
                  <a:lnTo>
                    <a:pt x="2614" y="1547"/>
                  </a:lnTo>
                  <a:lnTo>
                    <a:pt x="2581" y="1587"/>
                  </a:lnTo>
                  <a:lnTo>
                    <a:pt x="2575" y="1604"/>
                  </a:lnTo>
                  <a:lnTo>
                    <a:pt x="2558" y="1610"/>
                  </a:lnTo>
                  <a:lnTo>
                    <a:pt x="2548" y="1597"/>
                  </a:lnTo>
                  <a:lnTo>
                    <a:pt x="2535" y="1610"/>
                  </a:lnTo>
                  <a:lnTo>
                    <a:pt x="2558" y="1640"/>
                  </a:lnTo>
                  <a:lnTo>
                    <a:pt x="2558" y="1663"/>
                  </a:lnTo>
                  <a:lnTo>
                    <a:pt x="2526" y="1684"/>
                  </a:lnTo>
                  <a:lnTo>
                    <a:pt x="2529" y="1719"/>
                  </a:lnTo>
                  <a:lnTo>
                    <a:pt x="2545" y="1683"/>
                  </a:lnTo>
                  <a:lnTo>
                    <a:pt x="2588" y="1673"/>
                  </a:lnTo>
                  <a:lnTo>
                    <a:pt x="2588" y="1693"/>
                  </a:lnTo>
                  <a:lnTo>
                    <a:pt x="2519" y="1760"/>
                  </a:lnTo>
                  <a:lnTo>
                    <a:pt x="2522" y="1783"/>
                  </a:lnTo>
                  <a:lnTo>
                    <a:pt x="2527" y="1833"/>
                  </a:lnTo>
                  <a:lnTo>
                    <a:pt x="2521" y="1939"/>
                  </a:lnTo>
                  <a:lnTo>
                    <a:pt x="2545" y="2008"/>
                  </a:lnTo>
                  <a:lnTo>
                    <a:pt x="2411" y="1897"/>
                  </a:lnTo>
                  <a:lnTo>
                    <a:pt x="2331" y="1894"/>
                  </a:lnTo>
                  <a:lnTo>
                    <a:pt x="2263" y="1819"/>
                  </a:lnTo>
                  <a:lnTo>
                    <a:pt x="2163" y="1840"/>
                  </a:lnTo>
                  <a:lnTo>
                    <a:pt x="2033" y="1791"/>
                  </a:lnTo>
                  <a:lnTo>
                    <a:pt x="1723" y="1877"/>
                  </a:lnTo>
                  <a:lnTo>
                    <a:pt x="1578" y="2010"/>
                  </a:lnTo>
                  <a:lnTo>
                    <a:pt x="1425" y="2015"/>
                  </a:lnTo>
                  <a:lnTo>
                    <a:pt x="1221" y="1970"/>
                  </a:lnTo>
                  <a:lnTo>
                    <a:pt x="1162" y="2008"/>
                  </a:lnTo>
                  <a:lnTo>
                    <a:pt x="938" y="1930"/>
                  </a:lnTo>
                  <a:lnTo>
                    <a:pt x="807" y="1944"/>
                  </a:lnTo>
                  <a:lnTo>
                    <a:pt x="767" y="1869"/>
                  </a:lnTo>
                  <a:lnTo>
                    <a:pt x="836" y="1824"/>
                  </a:lnTo>
                  <a:lnTo>
                    <a:pt x="836" y="1778"/>
                  </a:lnTo>
                  <a:lnTo>
                    <a:pt x="749" y="1766"/>
                  </a:lnTo>
                  <a:lnTo>
                    <a:pt x="689" y="1709"/>
                  </a:lnTo>
                  <a:lnTo>
                    <a:pt x="712" y="1614"/>
                  </a:lnTo>
                  <a:lnTo>
                    <a:pt x="668" y="1573"/>
                  </a:lnTo>
                  <a:lnTo>
                    <a:pt x="595" y="1611"/>
                  </a:lnTo>
                  <a:lnTo>
                    <a:pt x="551" y="1608"/>
                  </a:lnTo>
                  <a:lnTo>
                    <a:pt x="454" y="1513"/>
                  </a:lnTo>
                  <a:lnTo>
                    <a:pt x="367" y="1530"/>
                  </a:lnTo>
                  <a:lnTo>
                    <a:pt x="331" y="1524"/>
                  </a:lnTo>
                  <a:lnTo>
                    <a:pt x="363" y="1417"/>
                  </a:lnTo>
                  <a:lnTo>
                    <a:pt x="333" y="1348"/>
                  </a:lnTo>
                  <a:lnTo>
                    <a:pt x="253" y="1325"/>
                  </a:lnTo>
                  <a:lnTo>
                    <a:pt x="192" y="1303"/>
                  </a:lnTo>
                  <a:lnTo>
                    <a:pt x="171" y="1210"/>
                  </a:lnTo>
                  <a:lnTo>
                    <a:pt x="0" y="963"/>
                  </a:lnTo>
                  <a:lnTo>
                    <a:pt x="129" y="898"/>
                  </a:lnTo>
                  <a:lnTo>
                    <a:pt x="228" y="884"/>
                  </a:lnTo>
                  <a:lnTo>
                    <a:pt x="304" y="797"/>
                  </a:lnTo>
                  <a:lnTo>
                    <a:pt x="378" y="587"/>
                  </a:lnTo>
                  <a:lnTo>
                    <a:pt x="530" y="394"/>
                  </a:lnTo>
                  <a:lnTo>
                    <a:pt x="673" y="253"/>
                  </a:lnTo>
                  <a:lnTo>
                    <a:pt x="719" y="255"/>
                  </a:lnTo>
                  <a:lnTo>
                    <a:pt x="745" y="193"/>
                  </a:lnTo>
                  <a:lnTo>
                    <a:pt x="849" y="112"/>
                  </a:lnTo>
                  <a:lnTo>
                    <a:pt x="1103" y="185"/>
                  </a:lnTo>
                  <a:lnTo>
                    <a:pt x="1156" y="162"/>
                  </a:lnTo>
                  <a:lnTo>
                    <a:pt x="1219" y="202"/>
                  </a:lnTo>
                  <a:lnTo>
                    <a:pt x="1263" y="187"/>
                  </a:lnTo>
                  <a:lnTo>
                    <a:pt x="1352" y="235"/>
                  </a:lnTo>
                  <a:lnTo>
                    <a:pt x="1467" y="169"/>
                  </a:lnTo>
                  <a:lnTo>
                    <a:pt x="1601" y="163"/>
                  </a:lnTo>
                  <a:lnTo>
                    <a:pt x="1650" y="180"/>
                  </a:lnTo>
                  <a:lnTo>
                    <a:pt x="1781" y="19"/>
                  </a:lnTo>
                  <a:lnTo>
                    <a:pt x="1972" y="0"/>
                  </a:lnTo>
                  <a:lnTo>
                    <a:pt x="2062" y="92"/>
                  </a:lnTo>
                  <a:lnTo>
                    <a:pt x="2134" y="278"/>
                  </a:lnTo>
                  <a:lnTo>
                    <a:pt x="2328" y="528"/>
                  </a:lnTo>
                  <a:lnTo>
                    <a:pt x="2379" y="673"/>
                  </a:lnTo>
                  <a:lnTo>
                    <a:pt x="2363" y="957"/>
                  </a:lnTo>
                  <a:lnTo>
                    <a:pt x="2386" y="1081"/>
                  </a:lnTo>
                  <a:lnTo>
                    <a:pt x="2352" y="1200"/>
                  </a:lnTo>
                  <a:lnTo>
                    <a:pt x="2473" y="1314"/>
                  </a:lnTo>
                  <a:lnTo>
                    <a:pt x="2570" y="1296"/>
                  </a:lnTo>
                  <a:lnTo>
                    <a:pt x="2637" y="1246"/>
                  </a:lnTo>
                  <a:lnTo>
                    <a:pt x="2725" y="1241"/>
                  </a:lnTo>
                  <a:lnTo>
                    <a:pt x="2810" y="1322"/>
                  </a:lnTo>
                  <a:lnTo>
                    <a:pt x="2829" y="1395"/>
                  </a:lnTo>
                  <a:lnTo>
                    <a:pt x="2826" y="1471"/>
                  </a:lnTo>
                  <a:lnTo>
                    <a:pt x="2806" y="146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8" name="Freeform 318">
              <a:extLst>
                <a:ext uri="{FF2B5EF4-FFF2-40B4-BE49-F238E27FC236}">
                  <a16:creationId xmlns:a16="http://schemas.microsoft.com/office/drawing/2014/main" id="{82120E40-075E-4026-A88B-D98B971C0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382" y="4985500"/>
              <a:ext cx="225675" cy="179950"/>
            </a:xfrm>
            <a:custGeom>
              <a:avLst/>
              <a:gdLst>
                <a:gd name="T0" fmla="*/ 766 w 766"/>
                <a:gd name="T1" fmla="*/ 296 h 607"/>
                <a:gd name="T2" fmla="*/ 730 w 766"/>
                <a:gd name="T3" fmla="*/ 356 h 607"/>
                <a:gd name="T4" fmla="*/ 717 w 766"/>
                <a:gd name="T5" fmla="*/ 452 h 607"/>
                <a:gd name="T6" fmla="*/ 601 w 766"/>
                <a:gd name="T7" fmla="*/ 503 h 607"/>
                <a:gd name="T8" fmla="*/ 441 w 766"/>
                <a:gd name="T9" fmla="*/ 501 h 607"/>
                <a:gd name="T10" fmla="*/ 355 w 766"/>
                <a:gd name="T11" fmla="*/ 589 h 607"/>
                <a:gd name="T12" fmla="*/ 248 w 766"/>
                <a:gd name="T13" fmla="*/ 589 h 607"/>
                <a:gd name="T14" fmla="*/ 188 w 766"/>
                <a:gd name="T15" fmla="*/ 557 h 607"/>
                <a:gd name="T16" fmla="*/ 116 w 766"/>
                <a:gd name="T17" fmla="*/ 607 h 607"/>
                <a:gd name="T18" fmla="*/ 38 w 766"/>
                <a:gd name="T19" fmla="*/ 509 h 607"/>
                <a:gd name="T20" fmla="*/ 0 w 766"/>
                <a:gd name="T21" fmla="*/ 379 h 607"/>
                <a:gd name="T22" fmla="*/ 32 w 766"/>
                <a:gd name="T23" fmla="*/ 207 h 607"/>
                <a:gd name="T24" fmla="*/ 72 w 766"/>
                <a:gd name="T25" fmla="*/ 192 h 607"/>
                <a:gd name="T26" fmla="*/ 101 w 766"/>
                <a:gd name="T27" fmla="*/ 120 h 607"/>
                <a:gd name="T28" fmla="*/ 187 w 766"/>
                <a:gd name="T29" fmla="*/ 79 h 607"/>
                <a:gd name="T30" fmla="*/ 237 w 766"/>
                <a:gd name="T31" fmla="*/ 105 h 607"/>
                <a:gd name="T32" fmla="*/ 287 w 766"/>
                <a:gd name="T33" fmla="*/ 98 h 607"/>
                <a:gd name="T34" fmla="*/ 311 w 766"/>
                <a:gd name="T35" fmla="*/ 54 h 607"/>
                <a:gd name="T36" fmla="*/ 388 w 766"/>
                <a:gd name="T37" fmla="*/ 47 h 607"/>
                <a:gd name="T38" fmla="*/ 417 w 766"/>
                <a:gd name="T39" fmla="*/ 11 h 607"/>
                <a:gd name="T40" fmla="*/ 467 w 766"/>
                <a:gd name="T41" fmla="*/ 10 h 607"/>
                <a:gd name="T42" fmla="*/ 480 w 766"/>
                <a:gd name="T43" fmla="*/ 33 h 607"/>
                <a:gd name="T44" fmla="*/ 534 w 766"/>
                <a:gd name="T45" fmla="*/ 0 h 607"/>
                <a:gd name="T46" fmla="*/ 600 w 766"/>
                <a:gd name="T47" fmla="*/ 8 h 607"/>
                <a:gd name="T48" fmla="*/ 627 w 766"/>
                <a:gd name="T49" fmla="*/ 69 h 607"/>
                <a:gd name="T50" fmla="*/ 759 w 766"/>
                <a:gd name="T51" fmla="*/ 180 h 607"/>
                <a:gd name="T52" fmla="*/ 766 w 766"/>
                <a:gd name="T53" fmla="*/ 296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6" h="607">
                  <a:moveTo>
                    <a:pt x="766" y="296"/>
                  </a:moveTo>
                  <a:lnTo>
                    <a:pt x="730" y="356"/>
                  </a:lnTo>
                  <a:lnTo>
                    <a:pt x="717" y="452"/>
                  </a:lnTo>
                  <a:lnTo>
                    <a:pt x="601" y="503"/>
                  </a:lnTo>
                  <a:lnTo>
                    <a:pt x="441" y="501"/>
                  </a:lnTo>
                  <a:lnTo>
                    <a:pt x="355" y="589"/>
                  </a:lnTo>
                  <a:lnTo>
                    <a:pt x="248" y="589"/>
                  </a:lnTo>
                  <a:lnTo>
                    <a:pt x="188" y="557"/>
                  </a:lnTo>
                  <a:lnTo>
                    <a:pt x="116" y="607"/>
                  </a:lnTo>
                  <a:lnTo>
                    <a:pt x="38" y="509"/>
                  </a:lnTo>
                  <a:lnTo>
                    <a:pt x="0" y="379"/>
                  </a:lnTo>
                  <a:lnTo>
                    <a:pt x="32" y="207"/>
                  </a:lnTo>
                  <a:lnTo>
                    <a:pt x="72" y="192"/>
                  </a:lnTo>
                  <a:lnTo>
                    <a:pt x="101" y="120"/>
                  </a:lnTo>
                  <a:lnTo>
                    <a:pt x="187" y="79"/>
                  </a:lnTo>
                  <a:lnTo>
                    <a:pt x="237" y="105"/>
                  </a:lnTo>
                  <a:lnTo>
                    <a:pt x="287" y="98"/>
                  </a:lnTo>
                  <a:lnTo>
                    <a:pt x="311" y="54"/>
                  </a:lnTo>
                  <a:lnTo>
                    <a:pt x="388" y="47"/>
                  </a:lnTo>
                  <a:lnTo>
                    <a:pt x="417" y="11"/>
                  </a:lnTo>
                  <a:lnTo>
                    <a:pt x="467" y="10"/>
                  </a:lnTo>
                  <a:lnTo>
                    <a:pt x="480" y="33"/>
                  </a:lnTo>
                  <a:lnTo>
                    <a:pt x="534" y="0"/>
                  </a:lnTo>
                  <a:lnTo>
                    <a:pt x="600" y="8"/>
                  </a:lnTo>
                  <a:lnTo>
                    <a:pt x="627" y="69"/>
                  </a:lnTo>
                  <a:lnTo>
                    <a:pt x="759" y="180"/>
                  </a:lnTo>
                  <a:lnTo>
                    <a:pt x="766" y="29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9" name="Freeform 319">
              <a:extLst>
                <a:ext uri="{FF2B5EF4-FFF2-40B4-BE49-F238E27FC236}">
                  <a16:creationId xmlns:a16="http://schemas.microsoft.com/office/drawing/2014/main" id="{0D8CA2EF-C607-409C-9255-192D736B1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4407" y="4510550"/>
              <a:ext cx="362850" cy="536900"/>
            </a:xfrm>
            <a:custGeom>
              <a:avLst/>
              <a:gdLst>
                <a:gd name="T0" fmla="*/ 1103 w 1227"/>
                <a:gd name="T1" fmla="*/ 1618 h 1817"/>
                <a:gd name="T2" fmla="*/ 970 w 1227"/>
                <a:gd name="T3" fmla="*/ 1620 h 1817"/>
                <a:gd name="T4" fmla="*/ 814 w 1227"/>
                <a:gd name="T5" fmla="*/ 1664 h 1817"/>
                <a:gd name="T6" fmla="*/ 690 w 1227"/>
                <a:gd name="T7" fmla="*/ 1689 h 1817"/>
                <a:gd name="T8" fmla="*/ 535 w 1227"/>
                <a:gd name="T9" fmla="*/ 1817 h 1817"/>
                <a:gd name="T10" fmla="*/ 423 w 1227"/>
                <a:gd name="T11" fmla="*/ 1608 h 1817"/>
                <a:gd name="T12" fmla="*/ 386 w 1227"/>
                <a:gd name="T13" fmla="*/ 1540 h 1817"/>
                <a:gd name="T14" fmla="*/ 381 w 1227"/>
                <a:gd name="T15" fmla="*/ 1513 h 1817"/>
                <a:gd name="T16" fmla="*/ 361 w 1227"/>
                <a:gd name="T17" fmla="*/ 1477 h 1817"/>
                <a:gd name="T18" fmla="*/ 342 w 1227"/>
                <a:gd name="T19" fmla="*/ 1454 h 1817"/>
                <a:gd name="T20" fmla="*/ 340 w 1227"/>
                <a:gd name="T21" fmla="*/ 1447 h 1817"/>
                <a:gd name="T22" fmla="*/ 349 w 1227"/>
                <a:gd name="T23" fmla="*/ 1442 h 1817"/>
                <a:gd name="T24" fmla="*/ 384 w 1227"/>
                <a:gd name="T25" fmla="*/ 1446 h 1817"/>
                <a:gd name="T26" fmla="*/ 423 w 1227"/>
                <a:gd name="T27" fmla="*/ 1454 h 1817"/>
                <a:gd name="T28" fmla="*/ 434 w 1227"/>
                <a:gd name="T29" fmla="*/ 1447 h 1817"/>
                <a:gd name="T30" fmla="*/ 443 w 1227"/>
                <a:gd name="T31" fmla="*/ 1429 h 1817"/>
                <a:gd name="T32" fmla="*/ 448 w 1227"/>
                <a:gd name="T33" fmla="*/ 1403 h 1817"/>
                <a:gd name="T34" fmla="*/ 445 w 1227"/>
                <a:gd name="T35" fmla="*/ 1379 h 1817"/>
                <a:gd name="T36" fmla="*/ 430 w 1227"/>
                <a:gd name="T37" fmla="*/ 1360 h 1817"/>
                <a:gd name="T38" fmla="*/ 378 w 1227"/>
                <a:gd name="T39" fmla="*/ 1341 h 1817"/>
                <a:gd name="T40" fmla="*/ 306 w 1227"/>
                <a:gd name="T41" fmla="*/ 1310 h 1817"/>
                <a:gd name="T42" fmla="*/ 280 w 1227"/>
                <a:gd name="T43" fmla="*/ 1292 h 1817"/>
                <a:gd name="T44" fmla="*/ 270 w 1227"/>
                <a:gd name="T45" fmla="*/ 1273 h 1817"/>
                <a:gd name="T46" fmla="*/ 268 w 1227"/>
                <a:gd name="T47" fmla="*/ 1261 h 1817"/>
                <a:gd name="T48" fmla="*/ 255 w 1227"/>
                <a:gd name="T49" fmla="*/ 1240 h 1817"/>
                <a:gd name="T50" fmla="*/ 219 w 1227"/>
                <a:gd name="T51" fmla="*/ 1210 h 1817"/>
                <a:gd name="T52" fmla="*/ 177 w 1227"/>
                <a:gd name="T53" fmla="*/ 1183 h 1817"/>
                <a:gd name="T54" fmla="*/ 150 w 1227"/>
                <a:gd name="T55" fmla="*/ 1149 h 1817"/>
                <a:gd name="T56" fmla="*/ 195 w 1227"/>
                <a:gd name="T57" fmla="*/ 1116 h 1817"/>
                <a:gd name="T58" fmla="*/ 130 w 1227"/>
                <a:gd name="T59" fmla="*/ 901 h 1817"/>
                <a:gd name="T60" fmla="*/ 186 w 1227"/>
                <a:gd name="T61" fmla="*/ 857 h 1817"/>
                <a:gd name="T62" fmla="*/ 137 w 1227"/>
                <a:gd name="T63" fmla="*/ 589 h 1817"/>
                <a:gd name="T64" fmla="*/ 145 w 1227"/>
                <a:gd name="T65" fmla="*/ 426 h 1817"/>
                <a:gd name="T66" fmla="*/ 35 w 1227"/>
                <a:gd name="T67" fmla="*/ 377 h 1817"/>
                <a:gd name="T68" fmla="*/ 0 w 1227"/>
                <a:gd name="T69" fmla="*/ 142 h 1817"/>
                <a:gd name="T70" fmla="*/ 269 w 1227"/>
                <a:gd name="T71" fmla="*/ 0 h 1817"/>
                <a:gd name="T72" fmla="*/ 594 w 1227"/>
                <a:gd name="T73" fmla="*/ 289 h 1817"/>
                <a:gd name="T74" fmla="*/ 756 w 1227"/>
                <a:gd name="T75" fmla="*/ 427 h 1817"/>
                <a:gd name="T76" fmla="*/ 790 w 1227"/>
                <a:gd name="T77" fmla="*/ 609 h 1817"/>
                <a:gd name="T78" fmla="*/ 1018 w 1227"/>
                <a:gd name="T79" fmla="*/ 690 h 1817"/>
                <a:gd name="T80" fmla="*/ 1112 w 1227"/>
                <a:gd name="T81" fmla="*/ 788 h 1817"/>
                <a:gd name="T82" fmla="*/ 1098 w 1227"/>
                <a:gd name="T83" fmla="*/ 1038 h 1817"/>
                <a:gd name="T84" fmla="*/ 1227 w 1227"/>
                <a:gd name="T85" fmla="*/ 1325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7" h="1817">
                  <a:moveTo>
                    <a:pt x="1227" y="1325"/>
                  </a:moveTo>
                  <a:lnTo>
                    <a:pt x="1115" y="1412"/>
                  </a:lnTo>
                  <a:lnTo>
                    <a:pt x="1103" y="1618"/>
                  </a:lnTo>
                  <a:lnTo>
                    <a:pt x="1037" y="1610"/>
                  </a:lnTo>
                  <a:lnTo>
                    <a:pt x="983" y="1643"/>
                  </a:lnTo>
                  <a:lnTo>
                    <a:pt x="970" y="1620"/>
                  </a:lnTo>
                  <a:lnTo>
                    <a:pt x="920" y="1621"/>
                  </a:lnTo>
                  <a:lnTo>
                    <a:pt x="891" y="1657"/>
                  </a:lnTo>
                  <a:lnTo>
                    <a:pt x="814" y="1664"/>
                  </a:lnTo>
                  <a:lnTo>
                    <a:pt x="790" y="1708"/>
                  </a:lnTo>
                  <a:lnTo>
                    <a:pt x="740" y="1715"/>
                  </a:lnTo>
                  <a:lnTo>
                    <a:pt x="690" y="1689"/>
                  </a:lnTo>
                  <a:lnTo>
                    <a:pt x="604" y="1730"/>
                  </a:lnTo>
                  <a:lnTo>
                    <a:pt x="575" y="1802"/>
                  </a:lnTo>
                  <a:lnTo>
                    <a:pt x="535" y="1817"/>
                  </a:lnTo>
                  <a:lnTo>
                    <a:pt x="517" y="1710"/>
                  </a:lnTo>
                  <a:lnTo>
                    <a:pt x="524" y="1667"/>
                  </a:lnTo>
                  <a:lnTo>
                    <a:pt x="423" y="1608"/>
                  </a:lnTo>
                  <a:lnTo>
                    <a:pt x="386" y="1552"/>
                  </a:lnTo>
                  <a:lnTo>
                    <a:pt x="386" y="1552"/>
                  </a:lnTo>
                  <a:lnTo>
                    <a:pt x="386" y="1540"/>
                  </a:lnTo>
                  <a:lnTo>
                    <a:pt x="385" y="1530"/>
                  </a:lnTo>
                  <a:lnTo>
                    <a:pt x="384" y="1520"/>
                  </a:lnTo>
                  <a:lnTo>
                    <a:pt x="381" y="1513"/>
                  </a:lnTo>
                  <a:lnTo>
                    <a:pt x="376" y="1498"/>
                  </a:lnTo>
                  <a:lnTo>
                    <a:pt x="369" y="1486"/>
                  </a:lnTo>
                  <a:lnTo>
                    <a:pt x="361" y="1477"/>
                  </a:lnTo>
                  <a:lnTo>
                    <a:pt x="355" y="1468"/>
                  </a:lnTo>
                  <a:lnTo>
                    <a:pt x="348" y="1461"/>
                  </a:lnTo>
                  <a:lnTo>
                    <a:pt x="342" y="1454"/>
                  </a:lnTo>
                  <a:lnTo>
                    <a:pt x="342" y="1454"/>
                  </a:lnTo>
                  <a:lnTo>
                    <a:pt x="340" y="1449"/>
                  </a:lnTo>
                  <a:lnTo>
                    <a:pt x="340" y="1447"/>
                  </a:lnTo>
                  <a:lnTo>
                    <a:pt x="341" y="1445"/>
                  </a:lnTo>
                  <a:lnTo>
                    <a:pt x="345" y="1442"/>
                  </a:lnTo>
                  <a:lnTo>
                    <a:pt x="349" y="1442"/>
                  </a:lnTo>
                  <a:lnTo>
                    <a:pt x="355" y="1442"/>
                  </a:lnTo>
                  <a:lnTo>
                    <a:pt x="369" y="1444"/>
                  </a:lnTo>
                  <a:lnTo>
                    <a:pt x="384" y="1446"/>
                  </a:lnTo>
                  <a:lnTo>
                    <a:pt x="399" y="1449"/>
                  </a:lnTo>
                  <a:lnTo>
                    <a:pt x="423" y="1454"/>
                  </a:lnTo>
                  <a:lnTo>
                    <a:pt x="423" y="1454"/>
                  </a:lnTo>
                  <a:lnTo>
                    <a:pt x="426" y="1454"/>
                  </a:lnTo>
                  <a:lnTo>
                    <a:pt x="429" y="1451"/>
                  </a:lnTo>
                  <a:lnTo>
                    <a:pt x="434" y="1447"/>
                  </a:lnTo>
                  <a:lnTo>
                    <a:pt x="437" y="1442"/>
                  </a:lnTo>
                  <a:lnTo>
                    <a:pt x="440" y="1436"/>
                  </a:lnTo>
                  <a:lnTo>
                    <a:pt x="443" y="1429"/>
                  </a:lnTo>
                  <a:lnTo>
                    <a:pt x="445" y="1420"/>
                  </a:lnTo>
                  <a:lnTo>
                    <a:pt x="447" y="1412"/>
                  </a:lnTo>
                  <a:lnTo>
                    <a:pt x="448" y="1403"/>
                  </a:lnTo>
                  <a:lnTo>
                    <a:pt x="448" y="1396"/>
                  </a:lnTo>
                  <a:lnTo>
                    <a:pt x="447" y="1387"/>
                  </a:lnTo>
                  <a:lnTo>
                    <a:pt x="445" y="1379"/>
                  </a:lnTo>
                  <a:lnTo>
                    <a:pt x="442" y="1371"/>
                  </a:lnTo>
                  <a:lnTo>
                    <a:pt x="436" y="1366"/>
                  </a:lnTo>
                  <a:lnTo>
                    <a:pt x="430" y="1360"/>
                  </a:lnTo>
                  <a:lnTo>
                    <a:pt x="423" y="1355"/>
                  </a:lnTo>
                  <a:lnTo>
                    <a:pt x="423" y="1355"/>
                  </a:lnTo>
                  <a:lnTo>
                    <a:pt x="378" y="1341"/>
                  </a:lnTo>
                  <a:lnTo>
                    <a:pt x="353" y="1331"/>
                  </a:lnTo>
                  <a:lnTo>
                    <a:pt x="328" y="1321"/>
                  </a:lnTo>
                  <a:lnTo>
                    <a:pt x="306" y="1310"/>
                  </a:lnTo>
                  <a:lnTo>
                    <a:pt x="296" y="1303"/>
                  </a:lnTo>
                  <a:lnTo>
                    <a:pt x="287" y="1298"/>
                  </a:lnTo>
                  <a:lnTo>
                    <a:pt x="280" y="1292"/>
                  </a:lnTo>
                  <a:lnTo>
                    <a:pt x="274" y="1285"/>
                  </a:lnTo>
                  <a:lnTo>
                    <a:pt x="271" y="1279"/>
                  </a:lnTo>
                  <a:lnTo>
                    <a:pt x="270" y="1273"/>
                  </a:lnTo>
                  <a:lnTo>
                    <a:pt x="270" y="1273"/>
                  </a:lnTo>
                  <a:lnTo>
                    <a:pt x="270" y="1266"/>
                  </a:lnTo>
                  <a:lnTo>
                    <a:pt x="268" y="1261"/>
                  </a:lnTo>
                  <a:lnTo>
                    <a:pt x="267" y="1255"/>
                  </a:lnTo>
                  <a:lnTo>
                    <a:pt x="263" y="1250"/>
                  </a:lnTo>
                  <a:lnTo>
                    <a:pt x="255" y="1240"/>
                  </a:lnTo>
                  <a:lnTo>
                    <a:pt x="245" y="1230"/>
                  </a:lnTo>
                  <a:lnTo>
                    <a:pt x="233" y="1220"/>
                  </a:lnTo>
                  <a:lnTo>
                    <a:pt x="219" y="1210"/>
                  </a:lnTo>
                  <a:lnTo>
                    <a:pt x="186" y="1189"/>
                  </a:lnTo>
                  <a:lnTo>
                    <a:pt x="186" y="1189"/>
                  </a:lnTo>
                  <a:lnTo>
                    <a:pt x="177" y="1183"/>
                  </a:lnTo>
                  <a:lnTo>
                    <a:pt x="167" y="1173"/>
                  </a:lnTo>
                  <a:lnTo>
                    <a:pt x="158" y="1162"/>
                  </a:lnTo>
                  <a:lnTo>
                    <a:pt x="150" y="1149"/>
                  </a:lnTo>
                  <a:lnTo>
                    <a:pt x="123" y="1095"/>
                  </a:lnTo>
                  <a:lnTo>
                    <a:pt x="148" y="1073"/>
                  </a:lnTo>
                  <a:lnTo>
                    <a:pt x="195" y="1116"/>
                  </a:lnTo>
                  <a:lnTo>
                    <a:pt x="218" y="1009"/>
                  </a:lnTo>
                  <a:lnTo>
                    <a:pt x="147" y="953"/>
                  </a:lnTo>
                  <a:lnTo>
                    <a:pt x="130" y="901"/>
                  </a:lnTo>
                  <a:lnTo>
                    <a:pt x="240" y="906"/>
                  </a:lnTo>
                  <a:lnTo>
                    <a:pt x="243" y="873"/>
                  </a:lnTo>
                  <a:lnTo>
                    <a:pt x="186" y="857"/>
                  </a:lnTo>
                  <a:lnTo>
                    <a:pt x="190" y="831"/>
                  </a:lnTo>
                  <a:lnTo>
                    <a:pt x="78" y="725"/>
                  </a:lnTo>
                  <a:lnTo>
                    <a:pt x="137" y="589"/>
                  </a:lnTo>
                  <a:lnTo>
                    <a:pt x="74" y="556"/>
                  </a:lnTo>
                  <a:lnTo>
                    <a:pt x="76" y="466"/>
                  </a:lnTo>
                  <a:lnTo>
                    <a:pt x="145" y="426"/>
                  </a:lnTo>
                  <a:lnTo>
                    <a:pt x="135" y="390"/>
                  </a:lnTo>
                  <a:lnTo>
                    <a:pt x="92" y="390"/>
                  </a:lnTo>
                  <a:lnTo>
                    <a:pt x="35" y="377"/>
                  </a:lnTo>
                  <a:lnTo>
                    <a:pt x="45" y="294"/>
                  </a:lnTo>
                  <a:lnTo>
                    <a:pt x="8" y="265"/>
                  </a:lnTo>
                  <a:lnTo>
                    <a:pt x="0" y="142"/>
                  </a:lnTo>
                  <a:lnTo>
                    <a:pt x="89" y="88"/>
                  </a:lnTo>
                  <a:lnTo>
                    <a:pt x="185" y="1"/>
                  </a:lnTo>
                  <a:lnTo>
                    <a:pt x="269" y="0"/>
                  </a:lnTo>
                  <a:lnTo>
                    <a:pt x="346" y="23"/>
                  </a:lnTo>
                  <a:lnTo>
                    <a:pt x="423" y="42"/>
                  </a:lnTo>
                  <a:lnTo>
                    <a:pt x="594" y="289"/>
                  </a:lnTo>
                  <a:lnTo>
                    <a:pt x="615" y="382"/>
                  </a:lnTo>
                  <a:lnTo>
                    <a:pt x="676" y="404"/>
                  </a:lnTo>
                  <a:lnTo>
                    <a:pt x="756" y="427"/>
                  </a:lnTo>
                  <a:lnTo>
                    <a:pt x="786" y="496"/>
                  </a:lnTo>
                  <a:lnTo>
                    <a:pt x="754" y="603"/>
                  </a:lnTo>
                  <a:lnTo>
                    <a:pt x="790" y="609"/>
                  </a:lnTo>
                  <a:lnTo>
                    <a:pt x="877" y="592"/>
                  </a:lnTo>
                  <a:lnTo>
                    <a:pt x="974" y="687"/>
                  </a:lnTo>
                  <a:lnTo>
                    <a:pt x="1018" y="690"/>
                  </a:lnTo>
                  <a:lnTo>
                    <a:pt x="1091" y="652"/>
                  </a:lnTo>
                  <a:lnTo>
                    <a:pt x="1135" y="693"/>
                  </a:lnTo>
                  <a:lnTo>
                    <a:pt x="1112" y="788"/>
                  </a:lnTo>
                  <a:lnTo>
                    <a:pt x="1172" y="845"/>
                  </a:lnTo>
                  <a:lnTo>
                    <a:pt x="1097" y="949"/>
                  </a:lnTo>
                  <a:lnTo>
                    <a:pt x="1098" y="1038"/>
                  </a:lnTo>
                  <a:lnTo>
                    <a:pt x="1159" y="1193"/>
                  </a:lnTo>
                  <a:lnTo>
                    <a:pt x="1223" y="1272"/>
                  </a:lnTo>
                  <a:lnTo>
                    <a:pt x="1227" y="132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0" name="Freeform 320">
              <a:extLst>
                <a:ext uri="{FF2B5EF4-FFF2-40B4-BE49-F238E27FC236}">
                  <a16:creationId xmlns:a16="http://schemas.microsoft.com/office/drawing/2014/main" id="{DB8162E3-E3EA-4066-B2C1-14EE61A50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757" y="4950100"/>
              <a:ext cx="147500" cy="349575"/>
            </a:xfrm>
            <a:custGeom>
              <a:avLst/>
              <a:gdLst>
                <a:gd name="T0" fmla="*/ 503 w 503"/>
                <a:gd name="T1" fmla="*/ 830 h 1185"/>
                <a:gd name="T2" fmla="*/ 489 w 503"/>
                <a:gd name="T3" fmla="*/ 896 h 1185"/>
                <a:gd name="T4" fmla="*/ 434 w 503"/>
                <a:gd name="T5" fmla="*/ 953 h 1185"/>
                <a:gd name="T6" fmla="*/ 361 w 503"/>
                <a:gd name="T7" fmla="*/ 1066 h 1185"/>
                <a:gd name="T8" fmla="*/ 349 w 503"/>
                <a:gd name="T9" fmla="*/ 1133 h 1185"/>
                <a:gd name="T10" fmla="*/ 269 w 503"/>
                <a:gd name="T11" fmla="*/ 1173 h 1185"/>
                <a:gd name="T12" fmla="*/ 202 w 503"/>
                <a:gd name="T13" fmla="*/ 1185 h 1185"/>
                <a:gd name="T14" fmla="*/ 190 w 503"/>
                <a:gd name="T15" fmla="*/ 1178 h 1185"/>
                <a:gd name="T16" fmla="*/ 199 w 503"/>
                <a:gd name="T17" fmla="*/ 1155 h 1185"/>
                <a:gd name="T18" fmla="*/ 181 w 503"/>
                <a:gd name="T19" fmla="*/ 1110 h 1185"/>
                <a:gd name="T20" fmla="*/ 136 w 503"/>
                <a:gd name="T21" fmla="*/ 1072 h 1185"/>
                <a:gd name="T22" fmla="*/ 72 w 503"/>
                <a:gd name="T23" fmla="*/ 1044 h 1185"/>
                <a:gd name="T24" fmla="*/ 39 w 503"/>
                <a:gd name="T25" fmla="*/ 988 h 1185"/>
                <a:gd name="T26" fmla="*/ 35 w 503"/>
                <a:gd name="T27" fmla="*/ 969 h 1185"/>
                <a:gd name="T28" fmla="*/ 1 w 503"/>
                <a:gd name="T29" fmla="*/ 920 h 1185"/>
                <a:gd name="T30" fmla="*/ 10 w 503"/>
                <a:gd name="T31" fmla="*/ 905 h 1185"/>
                <a:gd name="T32" fmla="*/ 42 w 503"/>
                <a:gd name="T33" fmla="*/ 927 h 1185"/>
                <a:gd name="T34" fmla="*/ 38 w 503"/>
                <a:gd name="T35" fmla="*/ 898 h 1185"/>
                <a:gd name="T36" fmla="*/ 40 w 503"/>
                <a:gd name="T37" fmla="*/ 885 h 1185"/>
                <a:gd name="T38" fmla="*/ 18 w 503"/>
                <a:gd name="T39" fmla="*/ 876 h 1185"/>
                <a:gd name="T40" fmla="*/ 0 w 503"/>
                <a:gd name="T41" fmla="*/ 848 h 1185"/>
                <a:gd name="T42" fmla="*/ 0 w 503"/>
                <a:gd name="T43" fmla="*/ 812 h 1185"/>
                <a:gd name="T44" fmla="*/ 25 w 503"/>
                <a:gd name="T45" fmla="*/ 779 h 1185"/>
                <a:gd name="T46" fmla="*/ 42 w 503"/>
                <a:gd name="T47" fmla="*/ 752 h 1185"/>
                <a:gd name="T48" fmla="*/ 48 w 503"/>
                <a:gd name="T49" fmla="*/ 707 h 1185"/>
                <a:gd name="T50" fmla="*/ 53 w 503"/>
                <a:gd name="T51" fmla="*/ 678 h 1185"/>
                <a:gd name="T52" fmla="*/ 29 w 503"/>
                <a:gd name="T53" fmla="*/ 653 h 1185"/>
                <a:gd name="T54" fmla="*/ 56 w 503"/>
                <a:gd name="T55" fmla="*/ 626 h 1185"/>
                <a:gd name="T56" fmla="*/ 36 w 503"/>
                <a:gd name="T57" fmla="*/ 586 h 1185"/>
                <a:gd name="T58" fmla="*/ 27 w 503"/>
                <a:gd name="T59" fmla="*/ 566 h 1185"/>
                <a:gd name="T60" fmla="*/ 47 w 503"/>
                <a:gd name="T61" fmla="*/ 553 h 1185"/>
                <a:gd name="T62" fmla="*/ 30 w 503"/>
                <a:gd name="T63" fmla="*/ 509 h 1185"/>
                <a:gd name="T64" fmla="*/ 42 w 503"/>
                <a:gd name="T65" fmla="*/ 487 h 1185"/>
                <a:gd name="T66" fmla="*/ 82 w 503"/>
                <a:gd name="T67" fmla="*/ 438 h 1185"/>
                <a:gd name="T68" fmla="*/ 67 w 503"/>
                <a:gd name="T69" fmla="*/ 416 h 1185"/>
                <a:gd name="T70" fmla="*/ 36 w 503"/>
                <a:gd name="T71" fmla="*/ 407 h 1185"/>
                <a:gd name="T72" fmla="*/ 10 w 503"/>
                <a:gd name="T73" fmla="*/ 266 h 1185"/>
                <a:gd name="T74" fmla="*/ 63 w 503"/>
                <a:gd name="T75" fmla="*/ 130 h 1185"/>
                <a:gd name="T76" fmla="*/ 72 w 503"/>
                <a:gd name="T77" fmla="*/ 53 h 1185"/>
                <a:gd name="T78" fmla="*/ 112 w 503"/>
                <a:gd name="T79" fmla="*/ 0 h 1185"/>
                <a:gd name="T80" fmla="*/ 135 w 503"/>
                <a:gd name="T81" fmla="*/ 17 h 1185"/>
                <a:gd name="T82" fmla="*/ 142 w 503"/>
                <a:gd name="T83" fmla="*/ 53 h 1185"/>
                <a:gd name="T84" fmla="*/ 222 w 503"/>
                <a:gd name="T85" fmla="*/ 65 h 1185"/>
                <a:gd name="T86" fmla="*/ 229 w 503"/>
                <a:gd name="T87" fmla="*/ 66 h 1185"/>
                <a:gd name="T88" fmla="*/ 234 w 503"/>
                <a:gd name="T89" fmla="*/ 60 h 1185"/>
                <a:gd name="T90" fmla="*/ 249 w 503"/>
                <a:gd name="T91" fmla="*/ 49 h 1185"/>
                <a:gd name="T92" fmla="*/ 258 w 503"/>
                <a:gd name="T93" fmla="*/ 62 h 1185"/>
                <a:gd name="T94" fmla="*/ 259 w 503"/>
                <a:gd name="T95" fmla="*/ 65 h 1185"/>
                <a:gd name="T96" fmla="*/ 296 w 503"/>
                <a:gd name="T97" fmla="*/ 121 h 1185"/>
                <a:gd name="T98" fmla="*/ 397 w 503"/>
                <a:gd name="T99" fmla="*/ 180 h 1185"/>
                <a:gd name="T100" fmla="*/ 390 w 503"/>
                <a:gd name="T101" fmla="*/ 223 h 1185"/>
                <a:gd name="T102" fmla="*/ 408 w 503"/>
                <a:gd name="T103" fmla="*/ 330 h 1185"/>
                <a:gd name="T104" fmla="*/ 376 w 503"/>
                <a:gd name="T105" fmla="*/ 502 h 1185"/>
                <a:gd name="T106" fmla="*/ 414 w 503"/>
                <a:gd name="T107" fmla="*/ 632 h 1185"/>
                <a:gd name="T108" fmla="*/ 492 w 503"/>
                <a:gd name="T109" fmla="*/ 730 h 1185"/>
                <a:gd name="T110" fmla="*/ 503 w 503"/>
                <a:gd name="T111" fmla="*/ 830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3" h="1185">
                  <a:moveTo>
                    <a:pt x="503" y="830"/>
                  </a:moveTo>
                  <a:lnTo>
                    <a:pt x="489" y="896"/>
                  </a:lnTo>
                  <a:lnTo>
                    <a:pt x="434" y="953"/>
                  </a:lnTo>
                  <a:lnTo>
                    <a:pt x="361" y="1066"/>
                  </a:lnTo>
                  <a:lnTo>
                    <a:pt x="349" y="1133"/>
                  </a:lnTo>
                  <a:lnTo>
                    <a:pt x="269" y="1173"/>
                  </a:lnTo>
                  <a:lnTo>
                    <a:pt x="202" y="1185"/>
                  </a:lnTo>
                  <a:lnTo>
                    <a:pt x="190" y="1178"/>
                  </a:lnTo>
                  <a:lnTo>
                    <a:pt x="199" y="1155"/>
                  </a:lnTo>
                  <a:lnTo>
                    <a:pt x="181" y="1110"/>
                  </a:lnTo>
                  <a:lnTo>
                    <a:pt x="136" y="1072"/>
                  </a:lnTo>
                  <a:lnTo>
                    <a:pt x="72" y="1044"/>
                  </a:lnTo>
                  <a:lnTo>
                    <a:pt x="39" y="988"/>
                  </a:lnTo>
                  <a:lnTo>
                    <a:pt x="35" y="969"/>
                  </a:lnTo>
                  <a:lnTo>
                    <a:pt x="1" y="920"/>
                  </a:lnTo>
                  <a:lnTo>
                    <a:pt x="10" y="905"/>
                  </a:lnTo>
                  <a:lnTo>
                    <a:pt x="42" y="927"/>
                  </a:lnTo>
                  <a:lnTo>
                    <a:pt x="38" y="898"/>
                  </a:lnTo>
                  <a:lnTo>
                    <a:pt x="40" y="885"/>
                  </a:lnTo>
                  <a:lnTo>
                    <a:pt x="18" y="876"/>
                  </a:lnTo>
                  <a:lnTo>
                    <a:pt x="0" y="848"/>
                  </a:lnTo>
                  <a:lnTo>
                    <a:pt x="0" y="812"/>
                  </a:lnTo>
                  <a:lnTo>
                    <a:pt x="25" y="779"/>
                  </a:lnTo>
                  <a:lnTo>
                    <a:pt x="42" y="752"/>
                  </a:lnTo>
                  <a:lnTo>
                    <a:pt x="48" y="707"/>
                  </a:lnTo>
                  <a:lnTo>
                    <a:pt x="53" y="678"/>
                  </a:lnTo>
                  <a:lnTo>
                    <a:pt x="29" y="653"/>
                  </a:lnTo>
                  <a:lnTo>
                    <a:pt x="56" y="626"/>
                  </a:lnTo>
                  <a:lnTo>
                    <a:pt x="36" y="586"/>
                  </a:lnTo>
                  <a:lnTo>
                    <a:pt x="27" y="566"/>
                  </a:lnTo>
                  <a:lnTo>
                    <a:pt x="47" y="553"/>
                  </a:lnTo>
                  <a:lnTo>
                    <a:pt x="30" y="509"/>
                  </a:lnTo>
                  <a:lnTo>
                    <a:pt x="42" y="487"/>
                  </a:lnTo>
                  <a:lnTo>
                    <a:pt x="82" y="438"/>
                  </a:lnTo>
                  <a:lnTo>
                    <a:pt x="67" y="416"/>
                  </a:lnTo>
                  <a:lnTo>
                    <a:pt x="36" y="407"/>
                  </a:lnTo>
                  <a:lnTo>
                    <a:pt x="10" y="266"/>
                  </a:lnTo>
                  <a:lnTo>
                    <a:pt x="63" y="130"/>
                  </a:lnTo>
                  <a:lnTo>
                    <a:pt x="72" y="53"/>
                  </a:lnTo>
                  <a:lnTo>
                    <a:pt x="112" y="0"/>
                  </a:lnTo>
                  <a:lnTo>
                    <a:pt x="135" y="17"/>
                  </a:lnTo>
                  <a:lnTo>
                    <a:pt x="142" y="53"/>
                  </a:lnTo>
                  <a:lnTo>
                    <a:pt x="222" y="65"/>
                  </a:lnTo>
                  <a:lnTo>
                    <a:pt x="229" y="66"/>
                  </a:lnTo>
                  <a:lnTo>
                    <a:pt x="234" y="60"/>
                  </a:lnTo>
                  <a:lnTo>
                    <a:pt x="249" y="49"/>
                  </a:lnTo>
                  <a:lnTo>
                    <a:pt x="258" y="62"/>
                  </a:lnTo>
                  <a:lnTo>
                    <a:pt x="259" y="65"/>
                  </a:lnTo>
                  <a:lnTo>
                    <a:pt x="296" y="121"/>
                  </a:lnTo>
                  <a:lnTo>
                    <a:pt x="397" y="180"/>
                  </a:lnTo>
                  <a:lnTo>
                    <a:pt x="390" y="223"/>
                  </a:lnTo>
                  <a:lnTo>
                    <a:pt x="408" y="330"/>
                  </a:lnTo>
                  <a:lnTo>
                    <a:pt x="376" y="502"/>
                  </a:lnTo>
                  <a:lnTo>
                    <a:pt x="414" y="632"/>
                  </a:lnTo>
                  <a:lnTo>
                    <a:pt x="492" y="730"/>
                  </a:lnTo>
                  <a:lnTo>
                    <a:pt x="503" y="83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1" name="Freeform 321">
              <a:extLst>
                <a:ext uri="{FF2B5EF4-FFF2-40B4-BE49-F238E27FC236}">
                  <a16:creationId xmlns:a16="http://schemas.microsoft.com/office/drawing/2014/main" id="{72C601C4-54FA-4581-B9D0-7B00A127A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007" y="4638876"/>
              <a:ext cx="343675" cy="324500"/>
            </a:xfrm>
            <a:custGeom>
              <a:avLst/>
              <a:gdLst>
                <a:gd name="T0" fmla="*/ 1052 w 1165"/>
                <a:gd name="T1" fmla="*/ 466 h 1099"/>
                <a:gd name="T2" fmla="*/ 1140 w 1165"/>
                <a:gd name="T3" fmla="*/ 574 h 1099"/>
                <a:gd name="T4" fmla="*/ 1070 w 1165"/>
                <a:gd name="T5" fmla="*/ 638 h 1099"/>
                <a:gd name="T6" fmla="*/ 1043 w 1165"/>
                <a:gd name="T7" fmla="*/ 662 h 1099"/>
                <a:gd name="T8" fmla="*/ 1020 w 1165"/>
                <a:gd name="T9" fmla="*/ 682 h 1099"/>
                <a:gd name="T10" fmla="*/ 965 w 1165"/>
                <a:gd name="T11" fmla="*/ 699 h 1099"/>
                <a:gd name="T12" fmla="*/ 991 w 1165"/>
                <a:gd name="T13" fmla="*/ 768 h 1099"/>
                <a:gd name="T14" fmla="*/ 935 w 1165"/>
                <a:gd name="T15" fmla="*/ 729 h 1099"/>
                <a:gd name="T16" fmla="*/ 902 w 1165"/>
                <a:gd name="T17" fmla="*/ 770 h 1099"/>
                <a:gd name="T18" fmla="*/ 894 w 1165"/>
                <a:gd name="T19" fmla="*/ 782 h 1099"/>
                <a:gd name="T20" fmla="*/ 894 w 1165"/>
                <a:gd name="T21" fmla="*/ 788 h 1099"/>
                <a:gd name="T22" fmla="*/ 904 w 1165"/>
                <a:gd name="T23" fmla="*/ 812 h 1099"/>
                <a:gd name="T24" fmla="*/ 916 w 1165"/>
                <a:gd name="T25" fmla="*/ 836 h 1099"/>
                <a:gd name="T26" fmla="*/ 806 w 1165"/>
                <a:gd name="T27" fmla="*/ 953 h 1099"/>
                <a:gd name="T28" fmla="*/ 834 w 1165"/>
                <a:gd name="T29" fmla="*/ 1045 h 1099"/>
                <a:gd name="T30" fmla="*/ 767 w 1165"/>
                <a:gd name="T31" fmla="*/ 1025 h 1099"/>
                <a:gd name="T32" fmla="*/ 633 w 1165"/>
                <a:gd name="T33" fmla="*/ 927 h 1099"/>
                <a:gd name="T34" fmla="*/ 548 w 1165"/>
                <a:gd name="T35" fmla="*/ 957 h 1099"/>
                <a:gd name="T36" fmla="*/ 546 w 1165"/>
                <a:gd name="T37" fmla="*/ 919 h 1099"/>
                <a:gd name="T38" fmla="*/ 556 w 1165"/>
                <a:gd name="T39" fmla="*/ 845 h 1099"/>
                <a:gd name="T40" fmla="*/ 434 w 1165"/>
                <a:gd name="T41" fmla="*/ 710 h 1099"/>
                <a:gd name="T42" fmla="*/ 329 w 1165"/>
                <a:gd name="T43" fmla="*/ 578 h 1099"/>
                <a:gd name="T44" fmla="*/ 171 w 1165"/>
                <a:gd name="T45" fmla="*/ 338 h 1099"/>
                <a:gd name="T46" fmla="*/ 0 w 1165"/>
                <a:gd name="T47" fmla="*/ 150 h 1099"/>
                <a:gd name="T48" fmla="*/ 54 w 1165"/>
                <a:gd name="T49" fmla="*/ 0 h 1099"/>
                <a:gd name="T50" fmla="*/ 112 w 1165"/>
                <a:gd name="T51" fmla="*/ 103 h 1099"/>
                <a:gd name="T52" fmla="*/ 205 w 1165"/>
                <a:gd name="T53" fmla="*/ 45 h 1099"/>
                <a:gd name="T54" fmla="*/ 345 w 1165"/>
                <a:gd name="T55" fmla="*/ 20 h 1099"/>
                <a:gd name="T56" fmla="*/ 536 w 1165"/>
                <a:gd name="T57" fmla="*/ 68 h 1099"/>
                <a:gd name="T58" fmla="*/ 852 w 1165"/>
                <a:gd name="T59" fmla="*/ 96 h 1099"/>
                <a:gd name="T60" fmla="*/ 936 w 1165"/>
                <a:gd name="T61" fmla="*/ 184 h 1099"/>
                <a:gd name="T62" fmla="*/ 1059 w 1165"/>
                <a:gd name="T63" fmla="*/ 154 h 1099"/>
                <a:gd name="T64" fmla="*/ 1112 w 1165"/>
                <a:gd name="T65" fmla="*/ 396 h 1099"/>
                <a:gd name="T66" fmla="*/ 1165 w 1165"/>
                <a:gd name="T67" fmla="*/ 43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65" h="1099">
                  <a:moveTo>
                    <a:pt x="1162" y="471"/>
                  </a:moveTo>
                  <a:lnTo>
                    <a:pt x="1052" y="466"/>
                  </a:lnTo>
                  <a:lnTo>
                    <a:pt x="1069" y="518"/>
                  </a:lnTo>
                  <a:lnTo>
                    <a:pt x="1140" y="574"/>
                  </a:lnTo>
                  <a:lnTo>
                    <a:pt x="1117" y="681"/>
                  </a:lnTo>
                  <a:lnTo>
                    <a:pt x="1070" y="638"/>
                  </a:lnTo>
                  <a:lnTo>
                    <a:pt x="1044" y="661"/>
                  </a:lnTo>
                  <a:lnTo>
                    <a:pt x="1043" y="662"/>
                  </a:lnTo>
                  <a:lnTo>
                    <a:pt x="1043" y="662"/>
                  </a:lnTo>
                  <a:lnTo>
                    <a:pt x="1020" y="682"/>
                  </a:lnTo>
                  <a:lnTo>
                    <a:pt x="970" y="652"/>
                  </a:lnTo>
                  <a:lnTo>
                    <a:pt x="965" y="699"/>
                  </a:lnTo>
                  <a:lnTo>
                    <a:pt x="1018" y="724"/>
                  </a:lnTo>
                  <a:lnTo>
                    <a:pt x="991" y="768"/>
                  </a:lnTo>
                  <a:lnTo>
                    <a:pt x="935" y="729"/>
                  </a:lnTo>
                  <a:lnTo>
                    <a:pt x="935" y="729"/>
                  </a:lnTo>
                  <a:lnTo>
                    <a:pt x="916" y="752"/>
                  </a:lnTo>
                  <a:lnTo>
                    <a:pt x="902" y="770"/>
                  </a:lnTo>
                  <a:lnTo>
                    <a:pt x="898" y="777"/>
                  </a:lnTo>
                  <a:lnTo>
                    <a:pt x="894" y="782"/>
                  </a:lnTo>
                  <a:lnTo>
                    <a:pt x="894" y="782"/>
                  </a:lnTo>
                  <a:lnTo>
                    <a:pt x="894" y="788"/>
                  </a:lnTo>
                  <a:lnTo>
                    <a:pt x="897" y="795"/>
                  </a:lnTo>
                  <a:lnTo>
                    <a:pt x="904" y="812"/>
                  </a:lnTo>
                  <a:lnTo>
                    <a:pt x="912" y="828"/>
                  </a:lnTo>
                  <a:lnTo>
                    <a:pt x="916" y="836"/>
                  </a:lnTo>
                  <a:lnTo>
                    <a:pt x="889" y="846"/>
                  </a:lnTo>
                  <a:lnTo>
                    <a:pt x="806" y="953"/>
                  </a:lnTo>
                  <a:lnTo>
                    <a:pt x="830" y="998"/>
                  </a:lnTo>
                  <a:lnTo>
                    <a:pt x="834" y="1045"/>
                  </a:lnTo>
                  <a:lnTo>
                    <a:pt x="814" y="1099"/>
                  </a:lnTo>
                  <a:lnTo>
                    <a:pt x="767" y="1025"/>
                  </a:lnTo>
                  <a:lnTo>
                    <a:pt x="687" y="1006"/>
                  </a:lnTo>
                  <a:lnTo>
                    <a:pt x="633" y="927"/>
                  </a:lnTo>
                  <a:lnTo>
                    <a:pt x="586" y="932"/>
                  </a:lnTo>
                  <a:lnTo>
                    <a:pt x="548" y="957"/>
                  </a:lnTo>
                  <a:lnTo>
                    <a:pt x="521" y="942"/>
                  </a:lnTo>
                  <a:lnTo>
                    <a:pt x="546" y="919"/>
                  </a:lnTo>
                  <a:lnTo>
                    <a:pt x="559" y="905"/>
                  </a:lnTo>
                  <a:lnTo>
                    <a:pt x="556" y="845"/>
                  </a:lnTo>
                  <a:lnTo>
                    <a:pt x="458" y="760"/>
                  </a:lnTo>
                  <a:lnTo>
                    <a:pt x="434" y="710"/>
                  </a:lnTo>
                  <a:lnTo>
                    <a:pt x="381" y="674"/>
                  </a:lnTo>
                  <a:lnTo>
                    <a:pt x="329" y="578"/>
                  </a:lnTo>
                  <a:lnTo>
                    <a:pt x="169" y="440"/>
                  </a:lnTo>
                  <a:lnTo>
                    <a:pt x="171" y="338"/>
                  </a:lnTo>
                  <a:lnTo>
                    <a:pt x="138" y="331"/>
                  </a:lnTo>
                  <a:lnTo>
                    <a:pt x="0" y="150"/>
                  </a:lnTo>
                  <a:lnTo>
                    <a:pt x="5" y="10"/>
                  </a:lnTo>
                  <a:lnTo>
                    <a:pt x="54" y="0"/>
                  </a:lnTo>
                  <a:lnTo>
                    <a:pt x="89" y="79"/>
                  </a:lnTo>
                  <a:lnTo>
                    <a:pt x="112" y="103"/>
                  </a:lnTo>
                  <a:lnTo>
                    <a:pt x="176" y="105"/>
                  </a:lnTo>
                  <a:lnTo>
                    <a:pt x="205" y="45"/>
                  </a:lnTo>
                  <a:lnTo>
                    <a:pt x="248" y="21"/>
                  </a:lnTo>
                  <a:lnTo>
                    <a:pt x="345" y="20"/>
                  </a:lnTo>
                  <a:lnTo>
                    <a:pt x="478" y="22"/>
                  </a:lnTo>
                  <a:lnTo>
                    <a:pt x="536" y="68"/>
                  </a:lnTo>
                  <a:lnTo>
                    <a:pt x="682" y="25"/>
                  </a:lnTo>
                  <a:lnTo>
                    <a:pt x="852" y="96"/>
                  </a:lnTo>
                  <a:lnTo>
                    <a:pt x="886" y="145"/>
                  </a:lnTo>
                  <a:lnTo>
                    <a:pt x="936" y="184"/>
                  </a:lnTo>
                  <a:lnTo>
                    <a:pt x="996" y="121"/>
                  </a:lnTo>
                  <a:lnTo>
                    <a:pt x="1059" y="154"/>
                  </a:lnTo>
                  <a:lnTo>
                    <a:pt x="1000" y="290"/>
                  </a:lnTo>
                  <a:lnTo>
                    <a:pt x="1112" y="396"/>
                  </a:lnTo>
                  <a:lnTo>
                    <a:pt x="1108" y="422"/>
                  </a:lnTo>
                  <a:lnTo>
                    <a:pt x="1165" y="438"/>
                  </a:lnTo>
                  <a:lnTo>
                    <a:pt x="1162" y="47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2" name="Freeform 322">
              <a:extLst>
                <a:ext uri="{FF2B5EF4-FFF2-40B4-BE49-F238E27FC236}">
                  <a16:creationId xmlns:a16="http://schemas.microsoft.com/office/drawing/2014/main" id="{9F348BAD-6A97-4EBC-B68F-E1DB6227B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82" y="4832100"/>
              <a:ext cx="166675" cy="237475"/>
            </a:xfrm>
            <a:custGeom>
              <a:avLst/>
              <a:gdLst>
                <a:gd name="T0" fmla="*/ 539 w 564"/>
                <a:gd name="T1" fmla="*/ 367 h 807"/>
                <a:gd name="T2" fmla="*/ 500 w 564"/>
                <a:gd name="T3" fmla="*/ 359 h 807"/>
                <a:gd name="T4" fmla="*/ 471 w 564"/>
                <a:gd name="T5" fmla="*/ 355 h 807"/>
                <a:gd name="T6" fmla="*/ 461 w 564"/>
                <a:gd name="T7" fmla="*/ 355 h 807"/>
                <a:gd name="T8" fmla="*/ 456 w 564"/>
                <a:gd name="T9" fmla="*/ 360 h 807"/>
                <a:gd name="T10" fmla="*/ 458 w 564"/>
                <a:gd name="T11" fmla="*/ 367 h 807"/>
                <a:gd name="T12" fmla="*/ 464 w 564"/>
                <a:gd name="T13" fmla="*/ 374 h 807"/>
                <a:gd name="T14" fmla="*/ 477 w 564"/>
                <a:gd name="T15" fmla="*/ 390 h 807"/>
                <a:gd name="T16" fmla="*/ 492 w 564"/>
                <a:gd name="T17" fmla="*/ 411 h 807"/>
                <a:gd name="T18" fmla="*/ 500 w 564"/>
                <a:gd name="T19" fmla="*/ 433 h 807"/>
                <a:gd name="T20" fmla="*/ 502 w 564"/>
                <a:gd name="T21" fmla="*/ 453 h 807"/>
                <a:gd name="T22" fmla="*/ 492 w 564"/>
                <a:gd name="T23" fmla="*/ 449 h 807"/>
                <a:gd name="T24" fmla="*/ 465 w 564"/>
                <a:gd name="T25" fmla="*/ 465 h 807"/>
                <a:gd name="T26" fmla="*/ 378 w 564"/>
                <a:gd name="T27" fmla="*/ 417 h 807"/>
                <a:gd name="T28" fmla="*/ 315 w 564"/>
                <a:gd name="T29" fmla="*/ 453 h 807"/>
                <a:gd name="T30" fmla="*/ 253 w 564"/>
                <a:gd name="T31" fmla="*/ 666 h 807"/>
                <a:gd name="T32" fmla="*/ 249 w 564"/>
                <a:gd name="T33" fmla="*/ 807 h 807"/>
                <a:gd name="T34" fmla="*/ 232 w 564"/>
                <a:gd name="T35" fmla="*/ 743 h 807"/>
                <a:gd name="T36" fmla="*/ 103 w 564"/>
                <a:gd name="T37" fmla="*/ 636 h 807"/>
                <a:gd name="T38" fmla="*/ 28 w 564"/>
                <a:gd name="T39" fmla="*/ 597 h 807"/>
                <a:gd name="T40" fmla="*/ 37 w 564"/>
                <a:gd name="T41" fmla="*/ 575 h 807"/>
                <a:gd name="T42" fmla="*/ 57 w 564"/>
                <a:gd name="T43" fmla="*/ 541 h 807"/>
                <a:gd name="T44" fmla="*/ 8 w 564"/>
                <a:gd name="T45" fmla="*/ 447 h 807"/>
                <a:gd name="T46" fmla="*/ 24 w 564"/>
                <a:gd name="T47" fmla="*/ 346 h 807"/>
                <a:gd name="T48" fmla="*/ 83 w 564"/>
                <a:gd name="T49" fmla="*/ 194 h 807"/>
                <a:gd name="T50" fmla="*/ 110 w 564"/>
                <a:gd name="T51" fmla="*/ 184 h 807"/>
                <a:gd name="T52" fmla="*/ 98 w 564"/>
                <a:gd name="T53" fmla="*/ 160 h 807"/>
                <a:gd name="T54" fmla="*/ 88 w 564"/>
                <a:gd name="T55" fmla="*/ 136 h 807"/>
                <a:gd name="T56" fmla="*/ 88 w 564"/>
                <a:gd name="T57" fmla="*/ 130 h 807"/>
                <a:gd name="T58" fmla="*/ 96 w 564"/>
                <a:gd name="T59" fmla="*/ 118 h 807"/>
                <a:gd name="T60" fmla="*/ 129 w 564"/>
                <a:gd name="T61" fmla="*/ 77 h 807"/>
                <a:gd name="T62" fmla="*/ 212 w 564"/>
                <a:gd name="T63" fmla="*/ 72 h 807"/>
                <a:gd name="T64" fmla="*/ 164 w 564"/>
                <a:gd name="T65" fmla="*/ 0 h 807"/>
                <a:gd name="T66" fmla="*/ 237 w 564"/>
                <a:gd name="T67" fmla="*/ 10 h 807"/>
                <a:gd name="T68" fmla="*/ 266 w 564"/>
                <a:gd name="T69" fmla="*/ 62 h 807"/>
                <a:gd name="T70" fmla="*/ 274 w 564"/>
                <a:gd name="T71" fmla="*/ 75 h 807"/>
                <a:gd name="T72" fmla="*/ 293 w 564"/>
                <a:gd name="T73" fmla="*/ 96 h 807"/>
                <a:gd name="T74" fmla="*/ 302 w 564"/>
                <a:gd name="T75" fmla="*/ 102 h 807"/>
                <a:gd name="T76" fmla="*/ 349 w 564"/>
                <a:gd name="T77" fmla="*/ 133 h 807"/>
                <a:gd name="T78" fmla="*/ 371 w 564"/>
                <a:gd name="T79" fmla="*/ 153 h 807"/>
                <a:gd name="T80" fmla="*/ 383 w 564"/>
                <a:gd name="T81" fmla="*/ 168 h 807"/>
                <a:gd name="T82" fmla="*/ 386 w 564"/>
                <a:gd name="T83" fmla="*/ 179 h 807"/>
                <a:gd name="T84" fmla="*/ 386 w 564"/>
                <a:gd name="T85" fmla="*/ 186 h 807"/>
                <a:gd name="T86" fmla="*/ 390 w 564"/>
                <a:gd name="T87" fmla="*/ 198 h 807"/>
                <a:gd name="T88" fmla="*/ 403 w 564"/>
                <a:gd name="T89" fmla="*/ 211 h 807"/>
                <a:gd name="T90" fmla="*/ 422 w 564"/>
                <a:gd name="T91" fmla="*/ 223 h 807"/>
                <a:gd name="T92" fmla="*/ 469 w 564"/>
                <a:gd name="T93" fmla="*/ 244 h 807"/>
                <a:gd name="T94" fmla="*/ 539 w 564"/>
                <a:gd name="T95" fmla="*/ 268 h 807"/>
                <a:gd name="T96" fmla="*/ 546 w 564"/>
                <a:gd name="T97" fmla="*/ 273 h 807"/>
                <a:gd name="T98" fmla="*/ 558 w 564"/>
                <a:gd name="T99" fmla="*/ 284 h 807"/>
                <a:gd name="T100" fmla="*/ 563 w 564"/>
                <a:gd name="T101" fmla="*/ 300 h 807"/>
                <a:gd name="T102" fmla="*/ 564 w 564"/>
                <a:gd name="T103" fmla="*/ 316 h 807"/>
                <a:gd name="T104" fmla="*/ 561 w 564"/>
                <a:gd name="T105" fmla="*/ 333 h 807"/>
                <a:gd name="T106" fmla="*/ 556 w 564"/>
                <a:gd name="T107" fmla="*/ 349 h 807"/>
                <a:gd name="T108" fmla="*/ 550 w 564"/>
                <a:gd name="T109" fmla="*/ 360 h 807"/>
                <a:gd name="T110" fmla="*/ 542 w 564"/>
                <a:gd name="T111" fmla="*/ 367 h 807"/>
                <a:gd name="T112" fmla="*/ 539 w 564"/>
                <a:gd name="T113" fmla="*/ 36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4" h="807">
                  <a:moveTo>
                    <a:pt x="539" y="367"/>
                  </a:moveTo>
                  <a:lnTo>
                    <a:pt x="539" y="367"/>
                  </a:lnTo>
                  <a:lnTo>
                    <a:pt x="515" y="362"/>
                  </a:lnTo>
                  <a:lnTo>
                    <a:pt x="500" y="359"/>
                  </a:lnTo>
                  <a:lnTo>
                    <a:pt x="485" y="357"/>
                  </a:lnTo>
                  <a:lnTo>
                    <a:pt x="471" y="355"/>
                  </a:lnTo>
                  <a:lnTo>
                    <a:pt x="465" y="355"/>
                  </a:lnTo>
                  <a:lnTo>
                    <a:pt x="461" y="355"/>
                  </a:lnTo>
                  <a:lnTo>
                    <a:pt x="457" y="358"/>
                  </a:lnTo>
                  <a:lnTo>
                    <a:pt x="456" y="360"/>
                  </a:lnTo>
                  <a:lnTo>
                    <a:pt x="456" y="362"/>
                  </a:lnTo>
                  <a:lnTo>
                    <a:pt x="458" y="367"/>
                  </a:lnTo>
                  <a:lnTo>
                    <a:pt x="458" y="367"/>
                  </a:lnTo>
                  <a:lnTo>
                    <a:pt x="464" y="374"/>
                  </a:lnTo>
                  <a:lnTo>
                    <a:pt x="471" y="381"/>
                  </a:lnTo>
                  <a:lnTo>
                    <a:pt x="477" y="390"/>
                  </a:lnTo>
                  <a:lnTo>
                    <a:pt x="485" y="399"/>
                  </a:lnTo>
                  <a:lnTo>
                    <a:pt x="492" y="411"/>
                  </a:lnTo>
                  <a:lnTo>
                    <a:pt x="497" y="426"/>
                  </a:lnTo>
                  <a:lnTo>
                    <a:pt x="500" y="433"/>
                  </a:lnTo>
                  <a:lnTo>
                    <a:pt x="501" y="443"/>
                  </a:lnTo>
                  <a:lnTo>
                    <a:pt x="502" y="453"/>
                  </a:lnTo>
                  <a:lnTo>
                    <a:pt x="502" y="465"/>
                  </a:lnTo>
                  <a:lnTo>
                    <a:pt x="492" y="449"/>
                  </a:lnTo>
                  <a:lnTo>
                    <a:pt x="472" y="466"/>
                  </a:lnTo>
                  <a:lnTo>
                    <a:pt x="465" y="465"/>
                  </a:lnTo>
                  <a:lnTo>
                    <a:pt x="385" y="453"/>
                  </a:lnTo>
                  <a:lnTo>
                    <a:pt x="378" y="417"/>
                  </a:lnTo>
                  <a:lnTo>
                    <a:pt x="355" y="400"/>
                  </a:lnTo>
                  <a:lnTo>
                    <a:pt x="315" y="453"/>
                  </a:lnTo>
                  <a:lnTo>
                    <a:pt x="306" y="530"/>
                  </a:lnTo>
                  <a:lnTo>
                    <a:pt x="253" y="666"/>
                  </a:lnTo>
                  <a:lnTo>
                    <a:pt x="279" y="807"/>
                  </a:lnTo>
                  <a:lnTo>
                    <a:pt x="249" y="807"/>
                  </a:lnTo>
                  <a:lnTo>
                    <a:pt x="237" y="783"/>
                  </a:lnTo>
                  <a:lnTo>
                    <a:pt x="232" y="743"/>
                  </a:lnTo>
                  <a:lnTo>
                    <a:pt x="176" y="675"/>
                  </a:lnTo>
                  <a:lnTo>
                    <a:pt x="103" y="636"/>
                  </a:lnTo>
                  <a:lnTo>
                    <a:pt x="73" y="603"/>
                  </a:lnTo>
                  <a:lnTo>
                    <a:pt x="28" y="597"/>
                  </a:lnTo>
                  <a:lnTo>
                    <a:pt x="15" y="568"/>
                  </a:lnTo>
                  <a:lnTo>
                    <a:pt x="37" y="575"/>
                  </a:lnTo>
                  <a:lnTo>
                    <a:pt x="55" y="569"/>
                  </a:lnTo>
                  <a:lnTo>
                    <a:pt x="57" y="541"/>
                  </a:lnTo>
                  <a:lnTo>
                    <a:pt x="25" y="524"/>
                  </a:lnTo>
                  <a:lnTo>
                    <a:pt x="8" y="447"/>
                  </a:lnTo>
                  <a:lnTo>
                    <a:pt x="28" y="393"/>
                  </a:lnTo>
                  <a:lnTo>
                    <a:pt x="24" y="346"/>
                  </a:lnTo>
                  <a:lnTo>
                    <a:pt x="0" y="301"/>
                  </a:lnTo>
                  <a:lnTo>
                    <a:pt x="83" y="194"/>
                  </a:lnTo>
                  <a:lnTo>
                    <a:pt x="110" y="184"/>
                  </a:lnTo>
                  <a:lnTo>
                    <a:pt x="110" y="184"/>
                  </a:lnTo>
                  <a:lnTo>
                    <a:pt x="106" y="176"/>
                  </a:lnTo>
                  <a:lnTo>
                    <a:pt x="98" y="160"/>
                  </a:lnTo>
                  <a:lnTo>
                    <a:pt x="91" y="143"/>
                  </a:lnTo>
                  <a:lnTo>
                    <a:pt x="88" y="136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92" y="125"/>
                  </a:lnTo>
                  <a:lnTo>
                    <a:pt x="96" y="118"/>
                  </a:lnTo>
                  <a:lnTo>
                    <a:pt x="110" y="100"/>
                  </a:lnTo>
                  <a:lnTo>
                    <a:pt x="129" y="77"/>
                  </a:lnTo>
                  <a:lnTo>
                    <a:pt x="185" y="116"/>
                  </a:lnTo>
                  <a:lnTo>
                    <a:pt x="212" y="72"/>
                  </a:lnTo>
                  <a:lnTo>
                    <a:pt x="159" y="47"/>
                  </a:lnTo>
                  <a:lnTo>
                    <a:pt x="164" y="0"/>
                  </a:lnTo>
                  <a:lnTo>
                    <a:pt x="214" y="30"/>
                  </a:lnTo>
                  <a:lnTo>
                    <a:pt x="237" y="10"/>
                  </a:lnTo>
                  <a:lnTo>
                    <a:pt x="239" y="8"/>
                  </a:lnTo>
                  <a:lnTo>
                    <a:pt x="266" y="62"/>
                  </a:lnTo>
                  <a:lnTo>
                    <a:pt x="266" y="62"/>
                  </a:lnTo>
                  <a:lnTo>
                    <a:pt x="274" y="75"/>
                  </a:lnTo>
                  <a:lnTo>
                    <a:pt x="283" y="86"/>
                  </a:lnTo>
                  <a:lnTo>
                    <a:pt x="293" y="96"/>
                  </a:lnTo>
                  <a:lnTo>
                    <a:pt x="302" y="102"/>
                  </a:lnTo>
                  <a:lnTo>
                    <a:pt x="302" y="102"/>
                  </a:lnTo>
                  <a:lnTo>
                    <a:pt x="335" y="123"/>
                  </a:lnTo>
                  <a:lnTo>
                    <a:pt x="349" y="133"/>
                  </a:lnTo>
                  <a:lnTo>
                    <a:pt x="361" y="143"/>
                  </a:lnTo>
                  <a:lnTo>
                    <a:pt x="371" y="153"/>
                  </a:lnTo>
                  <a:lnTo>
                    <a:pt x="379" y="163"/>
                  </a:lnTo>
                  <a:lnTo>
                    <a:pt x="383" y="168"/>
                  </a:lnTo>
                  <a:lnTo>
                    <a:pt x="384" y="174"/>
                  </a:lnTo>
                  <a:lnTo>
                    <a:pt x="386" y="179"/>
                  </a:lnTo>
                  <a:lnTo>
                    <a:pt x="386" y="186"/>
                  </a:lnTo>
                  <a:lnTo>
                    <a:pt x="386" y="186"/>
                  </a:lnTo>
                  <a:lnTo>
                    <a:pt x="387" y="192"/>
                  </a:lnTo>
                  <a:lnTo>
                    <a:pt x="390" y="198"/>
                  </a:lnTo>
                  <a:lnTo>
                    <a:pt x="396" y="205"/>
                  </a:lnTo>
                  <a:lnTo>
                    <a:pt x="403" y="211"/>
                  </a:lnTo>
                  <a:lnTo>
                    <a:pt x="412" y="216"/>
                  </a:lnTo>
                  <a:lnTo>
                    <a:pt x="422" y="223"/>
                  </a:lnTo>
                  <a:lnTo>
                    <a:pt x="444" y="234"/>
                  </a:lnTo>
                  <a:lnTo>
                    <a:pt x="469" y="244"/>
                  </a:lnTo>
                  <a:lnTo>
                    <a:pt x="494" y="254"/>
                  </a:lnTo>
                  <a:lnTo>
                    <a:pt x="539" y="268"/>
                  </a:lnTo>
                  <a:lnTo>
                    <a:pt x="539" y="268"/>
                  </a:lnTo>
                  <a:lnTo>
                    <a:pt x="546" y="273"/>
                  </a:lnTo>
                  <a:lnTo>
                    <a:pt x="552" y="279"/>
                  </a:lnTo>
                  <a:lnTo>
                    <a:pt x="558" y="284"/>
                  </a:lnTo>
                  <a:lnTo>
                    <a:pt x="561" y="292"/>
                  </a:lnTo>
                  <a:lnTo>
                    <a:pt x="563" y="300"/>
                  </a:lnTo>
                  <a:lnTo>
                    <a:pt x="564" y="309"/>
                  </a:lnTo>
                  <a:lnTo>
                    <a:pt x="564" y="316"/>
                  </a:lnTo>
                  <a:lnTo>
                    <a:pt x="563" y="325"/>
                  </a:lnTo>
                  <a:lnTo>
                    <a:pt x="561" y="333"/>
                  </a:lnTo>
                  <a:lnTo>
                    <a:pt x="559" y="342"/>
                  </a:lnTo>
                  <a:lnTo>
                    <a:pt x="556" y="349"/>
                  </a:lnTo>
                  <a:lnTo>
                    <a:pt x="553" y="355"/>
                  </a:lnTo>
                  <a:lnTo>
                    <a:pt x="550" y="360"/>
                  </a:lnTo>
                  <a:lnTo>
                    <a:pt x="545" y="364"/>
                  </a:lnTo>
                  <a:lnTo>
                    <a:pt x="542" y="367"/>
                  </a:lnTo>
                  <a:lnTo>
                    <a:pt x="539" y="367"/>
                  </a:lnTo>
                  <a:lnTo>
                    <a:pt x="539" y="36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3" name="Freeform 323">
              <a:extLst>
                <a:ext uri="{FF2B5EF4-FFF2-40B4-BE49-F238E27FC236}">
                  <a16:creationId xmlns:a16="http://schemas.microsoft.com/office/drawing/2014/main" id="{1CD51375-9581-4315-B819-21EB94F56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381" y="4827676"/>
              <a:ext cx="573775" cy="302375"/>
            </a:xfrm>
            <a:custGeom>
              <a:avLst/>
              <a:gdLst>
                <a:gd name="T0" fmla="*/ 1946 w 1946"/>
                <a:gd name="T1" fmla="*/ 918 h 1024"/>
                <a:gd name="T2" fmla="*/ 1898 w 1946"/>
                <a:gd name="T3" fmla="*/ 958 h 1024"/>
                <a:gd name="T4" fmla="*/ 1880 w 1946"/>
                <a:gd name="T5" fmla="*/ 1024 h 1024"/>
                <a:gd name="T6" fmla="*/ 1822 w 1946"/>
                <a:gd name="T7" fmla="*/ 980 h 1024"/>
                <a:gd name="T8" fmla="*/ 1733 w 1946"/>
                <a:gd name="T9" fmla="*/ 954 h 1024"/>
                <a:gd name="T10" fmla="*/ 1635 w 1946"/>
                <a:gd name="T11" fmla="*/ 866 h 1024"/>
                <a:gd name="T12" fmla="*/ 1573 w 1946"/>
                <a:gd name="T13" fmla="*/ 912 h 1024"/>
                <a:gd name="T14" fmla="*/ 1439 w 1946"/>
                <a:gd name="T15" fmla="*/ 900 h 1024"/>
                <a:gd name="T16" fmla="*/ 1283 w 1946"/>
                <a:gd name="T17" fmla="*/ 856 h 1024"/>
                <a:gd name="T18" fmla="*/ 1128 w 1946"/>
                <a:gd name="T19" fmla="*/ 880 h 1024"/>
                <a:gd name="T20" fmla="*/ 954 w 1946"/>
                <a:gd name="T21" fmla="*/ 873 h 1024"/>
                <a:gd name="T22" fmla="*/ 932 w 1946"/>
                <a:gd name="T23" fmla="*/ 833 h 1024"/>
                <a:gd name="T24" fmla="*/ 874 w 1946"/>
                <a:gd name="T25" fmla="*/ 803 h 1024"/>
                <a:gd name="T26" fmla="*/ 825 w 1946"/>
                <a:gd name="T27" fmla="*/ 715 h 1024"/>
                <a:gd name="T28" fmla="*/ 767 w 1946"/>
                <a:gd name="T29" fmla="*/ 706 h 1024"/>
                <a:gd name="T30" fmla="*/ 731 w 1946"/>
                <a:gd name="T31" fmla="*/ 759 h 1024"/>
                <a:gd name="T32" fmla="*/ 678 w 1946"/>
                <a:gd name="T33" fmla="*/ 761 h 1024"/>
                <a:gd name="T34" fmla="*/ 585 w 1946"/>
                <a:gd name="T35" fmla="*/ 783 h 1024"/>
                <a:gd name="T36" fmla="*/ 553 w 1946"/>
                <a:gd name="T37" fmla="*/ 765 h 1024"/>
                <a:gd name="T38" fmla="*/ 555 w 1946"/>
                <a:gd name="T39" fmla="*/ 675 h 1024"/>
                <a:gd name="T40" fmla="*/ 508 w 1946"/>
                <a:gd name="T41" fmla="*/ 612 h 1024"/>
                <a:gd name="T42" fmla="*/ 486 w 1946"/>
                <a:gd name="T43" fmla="*/ 434 h 1024"/>
                <a:gd name="T44" fmla="*/ 406 w 1946"/>
                <a:gd name="T45" fmla="*/ 345 h 1024"/>
                <a:gd name="T46" fmla="*/ 388 w 1946"/>
                <a:gd name="T47" fmla="*/ 285 h 1024"/>
                <a:gd name="T48" fmla="*/ 348 w 1946"/>
                <a:gd name="T49" fmla="*/ 253 h 1024"/>
                <a:gd name="T50" fmla="*/ 221 w 1946"/>
                <a:gd name="T51" fmla="*/ 244 h 1024"/>
                <a:gd name="T52" fmla="*/ 144 w 1946"/>
                <a:gd name="T53" fmla="*/ 215 h 1024"/>
                <a:gd name="T54" fmla="*/ 114 w 1946"/>
                <a:gd name="T55" fmla="*/ 151 h 1024"/>
                <a:gd name="T56" fmla="*/ 117 w 1946"/>
                <a:gd name="T57" fmla="*/ 131 h 1024"/>
                <a:gd name="T58" fmla="*/ 87 w 1946"/>
                <a:gd name="T59" fmla="*/ 139 h 1024"/>
                <a:gd name="T60" fmla="*/ 24 w 1946"/>
                <a:gd name="T61" fmla="*/ 99 h 1024"/>
                <a:gd name="T62" fmla="*/ 0 w 1946"/>
                <a:gd name="T63" fmla="*/ 41 h 1024"/>
                <a:gd name="T64" fmla="*/ 94 w 1946"/>
                <a:gd name="T65" fmla="*/ 0 h 1024"/>
                <a:gd name="T66" fmla="*/ 210 w 1946"/>
                <a:gd name="T67" fmla="*/ 43 h 1024"/>
                <a:gd name="T68" fmla="*/ 374 w 1946"/>
                <a:gd name="T69" fmla="*/ 60 h 1024"/>
                <a:gd name="T70" fmla="*/ 463 w 1946"/>
                <a:gd name="T71" fmla="*/ 99 h 1024"/>
                <a:gd name="T72" fmla="*/ 588 w 1946"/>
                <a:gd name="T73" fmla="*/ 107 h 1024"/>
                <a:gd name="T74" fmla="*/ 793 w 1946"/>
                <a:gd name="T75" fmla="*/ 185 h 1024"/>
                <a:gd name="T76" fmla="*/ 984 w 1946"/>
                <a:gd name="T77" fmla="*/ 214 h 1024"/>
                <a:gd name="T78" fmla="*/ 1078 w 1946"/>
                <a:gd name="T79" fmla="*/ 253 h 1024"/>
                <a:gd name="T80" fmla="*/ 1140 w 1946"/>
                <a:gd name="T81" fmla="*/ 332 h 1024"/>
                <a:gd name="T82" fmla="*/ 1235 w 1946"/>
                <a:gd name="T83" fmla="*/ 366 h 1024"/>
                <a:gd name="T84" fmla="*/ 1248 w 1946"/>
                <a:gd name="T85" fmla="*/ 410 h 1024"/>
                <a:gd name="T86" fmla="*/ 1302 w 1946"/>
                <a:gd name="T87" fmla="*/ 419 h 1024"/>
                <a:gd name="T88" fmla="*/ 1426 w 1946"/>
                <a:gd name="T89" fmla="*/ 382 h 1024"/>
                <a:gd name="T90" fmla="*/ 1488 w 1946"/>
                <a:gd name="T91" fmla="*/ 346 h 1024"/>
                <a:gd name="T92" fmla="*/ 1568 w 1946"/>
                <a:gd name="T93" fmla="*/ 416 h 1024"/>
                <a:gd name="T94" fmla="*/ 1693 w 1946"/>
                <a:gd name="T95" fmla="*/ 437 h 1024"/>
                <a:gd name="T96" fmla="*/ 1733 w 1946"/>
                <a:gd name="T97" fmla="*/ 499 h 1024"/>
                <a:gd name="T98" fmla="*/ 1725 w 1946"/>
                <a:gd name="T99" fmla="*/ 543 h 1024"/>
                <a:gd name="T100" fmla="*/ 1819 w 1946"/>
                <a:gd name="T101" fmla="*/ 612 h 1024"/>
                <a:gd name="T102" fmla="*/ 1877 w 1946"/>
                <a:gd name="T103" fmla="*/ 630 h 1024"/>
                <a:gd name="T104" fmla="*/ 1868 w 1946"/>
                <a:gd name="T105" fmla="*/ 693 h 1024"/>
                <a:gd name="T106" fmla="*/ 1789 w 1946"/>
                <a:gd name="T107" fmla="*/ 746 h 1024"/>
                <a:gd name="T108" fmla="*/ 1799 w 1946"/>
                <a:gd name="T109" fmla="*/ 798 h 1024"/>
                <a:gd name="T110" fmla="*/ 1866 w 1946"/>
                <a:gd name="T111" fmla="*/ 839 h 1024"/>
                <a:gd name="T112" fmla="*/ 1883 w 1946"/>
                <a:gd name="T113" fmla="*/ 869 h 1024"/>
                <a:gd name="T114" fmla="*/ 1946 w 1946"/>
                <a:gd name="T115" fmla="*/ 918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46" h="1024">
                  <a:moveTo>
                    <a:pt x="1946" y="918"/>
                  </a:moveTo>
                  <a:lnTo>
                    <a:pt x="1898" y="958"/>
                  </a:lnTo>
                  <a:lnTo>
                    <a:pt x="1880" y="1024"/>
                  </a:lnTo>
                  <a:lnTo>
                    <a:pt x="1822" y="980"/>
                  </a:lnTo>
                  <a:lnTo>
                    <a:pt x="1733" y="954"/>
                  </a:lnTo>
                  <a:lnTo>
                    <a:pt x="1635" y="866"/>
                  </a:lnTo>
                  <a:lnTo>
                    <a:pt x="1573" y="912"/>
                  </a:lnTo>
                  <a:lnTo>
                    <a:pt x="1439" y="900"/>
                  </a:lnTo>
                  <a:lnTo>
                    <a:pt x="1283" y="856"/>
                  </a:lnTo>
                  <a:lnTo>
                    <a:pt x="1128" y="880"/>
                  </a:lnTo>
                  <a:lnTo>
                    <a:pt x="954" y="873"/>
                  </a:lnTo>
                  <a:lnTo>
                    <a:pt x="932" y="833"/>
                  </a:lnTo>
                  <a:lnTo>
                    <a:pt x="874" y="803"/>
                  </a:lnTo>
                  <a:lnTo>
                    <a:pt x="825" y="715"/>
                  </a:lnTo>
                  <a:lnTo>
                    <a:pt x="767" y="706"/>
                  </a:lnTo>
                  <a:lnTo>
                    <a:pt x="731" y="759"/>
                  </a:lnTo>
                  <a:lnTo>
                    <a:pt x="678" y="761"/>
                  </a:lnTo>
                  <a:lnTo>
                    <a:pt x="585" y="783"/>
                  </a:lnTo>
                  <a:lnTo>
                    <a:pt x="553" y="765"/>
                  </a:lnTo>
                  <a:lnTo>
                    <a:pt x="555" y="675"/>
                  </a:lnTo>
                  <a:lnTo>
                    <a:pt x="508" y="612"/>
                  </a:lnTo>
                  <a:lnTo>
                    <a:pt x="486" y="434"/>
                  </a:lnTo>
                  <a:lnTo>
                    <a:pt x="406" y="345"/>
                  </a:lnTo>
                  <a:lnTo>
                    <a:pt x="388" y="285"/>
                  </a:lnTo>
                  <a:lnTo>
                    <a:pt x="348" y="253"/>
                  </a:lnTo>
                  <a:lnTo>
                    <a:pt x="221" y="244"/>
                  </a:lnTo>
                  <a:lnTo>
                    <a:pt x="144" y="215"/>
                  </a:lnTo>
                  <a:lnTo>
                    <a:pt x="114" y="151"/>
                  </a:lnTo>
                  <a:lnTo>
                    <a:pt x="117" y="131"/>
                  </a:lnTo>
                  <a:lnTo>
                    <a:pt x="87" y="139"/>
                  </a:lnTo>
                  <a:lnTo>
                    <a:pt x="24" y="99"/>
                  </a:lnTo>
                  <a:lnTo>
                    <a:pt x="0" y="41"/>
                  </a:lnTo>
                  <a:lnTo>
                    <a:pt x="94" y="0"/>
                  </a:lnTo>
                  <a:lnTo>
                    <a:pt x="210" y="43"/>
                  </a:lnTo>
                  <a:lnTo>
                    <a:pt x="374" y="60"/>
                  </a:lnTo>
                  <a:lnTo>
                    <a:pt x="463" y="99"/>
                  </a:lnTo>
                  <a:lnTo>
                    <a:pt x="588" y="107"/>
                  </a:lnTo>
                  <a:lnTo>
                    <a:pt x="793" y="185"/>
                  </a:lnTo>
                  <a:lnTo>
                    <a:pt x="984" y="214"/>
                  </a:lnTo>
                  <a:lnTo>
                    <a:pt x="1078" y="253"/>
                  </a:lnTo>
                  <a:lnTo>
                    <a:pt x="1140" y="332"/>
                  </a:lnTo>
                  <a:lnTo>
                    <a:pt x="1235" y="366"/>
                  </a:lnTo>
                  <a:lnTo>
                    <a:pt x="1248" y="410"/>
                  </a:lnTo>
                  <a:lnTo>
                    <a:pt x="1302" y="419"/>
                  </a:lnTo>
                  <a:lnTo>
                    <a:pt x="1426" y="382"/>
                  </a:lnTo>
                  <a:lnTo>
                    <a:pt x="1488" y="346"/>
                  </a:lnTo>
                  <a:lnTo>
                    <a:pt x="1568" y="416"/>
                  </a:lnTo>
                  <a:lnTo>
                    <a:pt x="1693" y="437"/>
                  </a:lnTo>
                  <a:lnTo>
                    <a:pt x="1733" y="499"/>
                  </a:lnTo>
                  <a:lnTo>
                    <a:pt x="1725" y="543"/>
                  </a:lnTo>
                  <a:lnTo>
                    <a:pt x="1819" y="612"/>
                  </a:lnTo>
                  <a:lnTo>
                    <a:pt x="1877" y="630"/>
                  </a:lnTo>
                  <a:lnTo>
                    <a:pt x="1868" y="693"/>
                  </a:lnTo>
                  <a:lnTo>
                    <a:pt x="1789" y="746"/>
                  </a:lnTo>
                  <a:lnTo>
                    <a:pt x="1799" y="798"/>
                  </a:lnTo>
                  <a:lnTo>
                    <a:pt x="1866" y="839"/>
                  </a:lnTo>
                  <a:lnTo>
                    <a:pt x="1883" y="869"/>
                  </a:lnTo>
                  <a:lnTo>
                    <a:pt x="1946" y="91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4" name="Freeform 324">
              <a:extLst>
                <a:ext uri="{FF2B5EF4-FFF2-40B4-BE49-F238E27FC236}">
                  <a16:creationId xmlns:a16="http://schemas.microsoft.com/office/drawing/2014/main" id="{BED2B18E-8D5D-4708-B0C1-18F2AD09C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4631" y="5079900"/>
              <a:ext cx="348100" cy="293525"/>
            </a:xfrm>
            <a:custGeom>
              <a:avLst/>
              <a:gdLst>
                <a:gd name="T0" fmla="*/ 1149 w 1177"/>
                <a:gd name="T1" fmla="*/ 768 h 992"/>
                <a:gd name="T2" fmla="*/ 1096 w 1177"/>
                <a:gd name="T3" fmla="*/ 746 h 992"/>
                <a:gd name="T4" fmla="*/ 1109 w 1177"/>
                <a:gd name="T5" fmla="*/ 701 h 992"/>
                <a:gd name="T6" fmla="*/ 1087 w 1177"/>
                <a:gd name="T7" fmla="*/ 676 h 992"/>
                <a:gd name="T8" fmla="*/ 1029 w 1177"/>
                <a:gd name="T9" fmla="*/ 667 h 992"/>
                <a:gd name="T10" fmla="*/ 975 w 1177"/>
                <a:gd name="T11" fmla="*/ 610 h 992"/>
                <a:gd name="T12" fmla="*/ 965 w 1177"/>
                <a:gd name="T13" fmla="*/ 517 h 992"/>
                <a:gd name="T14" fmla="*/ 961 w 1177"/>
                <a:gd name="T15" fmla="*/ 473 h 992"/>
                <a:gd name="T16" fmla="*/ 781 w 1177"/>
                <a:gd name="T17" fmla="*/ 350 h 992"/>
                <a:gd name="T18" fmla="*/ 780 w 1177"/>
                <a:gd name="T19" fmla="*/ 271 h 992"/>
                <a:gd name="T20" fmla="*/ 740 w 1177"/>
                <a:gd name="T21" fmla="*/ 223 h 992"/>
                <a:gd name="T22" fmla="*/ 660 w 1177"/>
                <a:gd name="T23" fmla="*/ 223 h 992"/>
                <a:gd name="T24" fmla="*/ 663 w 1177"/>
                <a:gd name="T25" fmla="*/ 113 h 992"/>
                <a:gd name="T26" fmla="*/ 619 w 1177"/>
                <a:gd name="T27" fmla="*/ 104 h 992"/>
                <a:gd name="T28" fmla="*/ 619 w 1177"/>
                <a:gd name="T29" fmla="*/ 56 h 992"/>
                <a:gd name="T30" fmla="*/ 485 w 1177"/>
                <a:gd name="T31" fmla="*/ 44 h 992"/>
                <a:gd name="T32" fmla="*/ 329 w 1177"/>
                <a:gd name="T33" fmla="*/ 0 h 992"/>
                <a:gd name="T34" fmla="*/ 174 w 1177"/>
                <a:gd name="T35" fmla="*/ 24 h 992"/>
                <a:gd name="T36" fmla="*/ 0 w 1177"/>
                <a:gd name="T37" fmla="*/ 17 h 992"/>
                <a:gd name="T38" fmla="*/ 46 w 1177"/>
                <a:gd name="T39" fmla="*/ 69 h 992"/>
                <a:gd name="T40" fmla="*/ 144 w 1177"/>
                <a:gd name="T41" fmla="*/ 122 h 992"/>
                <a:gd name="T42" fmla="*/ 229 w 1177"/>
                <a:gd name="T43" fmla="*/ 183 h 992"/>
                <a:gd name="T44" fmla="*/ 239 w 1177"/>
                <a:gd name="T45" fmla="*/ 316 h 992"/>
                <a:gd name="T46" fmla="*/ 213 w 1177"/>
                <a:gd name="T47" fmla="*/ 396 h 992"/>
                <a:gd name="T48" fmla="*/ 254 w 1177"/>
                <a:gd name="T49" fmla="*/ 529 h 992"/>
                <a:gd name="T50" fmla="*/ 348 w 1177"/>
                <a:gd name="T51" fmla="*/ 554 h 992"/>
                <a:gd name="T52" fmla="*/ 431 w 1177"/>
                <a:gd name="T53" fmla="*/ 522 h 992"/>
                <a:gd name="T54" fmla="*/ 490 w 1177"/>
                <a:gd name="T55" fmla="*/ 637 h 992"/>
                <a:gd name="T56" fmla="*/ 557 w 1177"/>
                <a:gd name="T57" fmla="*/ 667 h 992"/>
                <a:gd name="T58" fmla="*/ 620 w 1177"/>
                <a:gd name="T59" fmla="*/ 631 h 992"/>
                <a:gd name="T60" fmla="*/ 704 w 1177"/>
                <a:gd name="T61" fmla="*/ 706 h 992"/>
                <a:gd name="T62" fmla="*/ 789 w 1177"/>
                <a:gd name="T63" fmla="*/ 678 h 992"/>
                <a:gd name="T64" fmla="*/ 883 w 1177"/>
                <a:gd name="T65" fmla="*/ 752 h 992"/>
                <a:gd name="T66" fmla="*/ 888 w 1177"/>
                <a:gd name="T67" fmla="*/ 824 h 992"/>
                <a:gd name="T68" fmla="*/ 928 w 1177"/>
                <a:gd name="T69" fmla="*/ 881 h 992"/>
                <a:gd name="T70" fmla="*/ 1026 w 1177"/>
                <a:gd name="T71" fmla="*/ 915 h 992"/>
                <a:gd name="T72" fmla="*/ 1043 w 1177"/>
                <a:gd name="T73" fmla="*/ 992 h 992"/>
                <a:gd name="T74" fmla="*/ 1093 w 1177"/>
                <a:gd name="T75" fmla="*/ 932 h 992"/>
                <a:gd name="T76" fmla="*/ 1177 w 1177"/>
                <a:gd name="T77" fmla="*/ 865 h 992"/>
                <a:gd name="T78" fmla="*/ 1123 w 1177"/>
                <a:gd name="T79" fmla="*/ 804 h 992"/>
                <a:gd name="T80" fmla="*/ 1149 w 1177"/>
                <a:gd name="T81" fmla="*/ 768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77" h="992">
                  <a:moveTo>
                    <a:pt x="1149" y="768"/>
                  </a:moveTo>
                  <a:lnTo>
                    <a:pt x="1096" y="746"/>
                  </a:lnTo>
                  <a:lnTo>
                    <a:pt x="1109" y="701"/>
                  </a:lnTo>
                  <a:lnTo>
                    <a:pt x="1087" y="676"/>
                  </a:lnTo>
                  <a:lnTo>
                    <a:pt x="1029" y="667"/>
                  </a:lnTo>
                  <a:lnTo>
                    <a:pt x="975" y="610"/>
                  </a:lnTo>
                  <a:lnTo>
                    <a:pt x="965" y="517"/>
                  </a:lnTo>
                  <a:lnTo>
                    <a:pt x="961" y="473"/>
                  </a:lnTo>
                  <a:lnTo>
                    <a:pt x="781" y="350"/>
                  </a:lnTo>
                  <a:lnTo>
                    <a:pt x="780" y="271"/>
                  </a:lnTo>
                  <a:lnTo>
                    <a:pt x="740" y="223"/>
                  </a:lnTo>
                  <a:lnTo>
                    <a:pt x="660" y="223"/>
                  </a:lnTo>
                  <a:lnTo>
                    <a:pt x="663" y="113"/>
                  </a:lnTo>
                  <a:lnTo>
                    <a:pt x="619" y="104"/>
                  </a:lnTo>
                  <a:lnTo>
                    <a:pt x="619" y="56"/>
                  </a:lnTo>
                  <a:lnTo>
                    <a:pt x="485" y="44"/>
                  </a:lnTo>
                  <a:lnTo>
                    <a:pt x="329" y="0"/>
                  </a:lnTo>
                  <a:lnTo>
                    <a:pt x="174" y="24"/>
                  </a:lnTo>
                  <a:lnTo>
                    <a:pt x="0" y="17"/>
                  </a:lnTo>
                  <a:lnTo>
                    <a:pt x="46" y="69"/>
                  </a:lnTo>
                  <a:lnTo>
                    <a:pt x="144" y="122"/>
                  </a:lnTo>
                  <a:lnTo>
                    <a:pt x="229" y="183"/>
                  </a:lnTo>
                  <a:lnTo>
                    <a:pt x="239" y="316"/>
                  </a:lnTo>
                  <a:lnTo>
                    <a:pt x="213" y="396"/>
                  </a:lnTo>
                  <a:lnTo>
                    <a:pt x="254" y="529"/>
                  </a:lnTo>
                  <a:lnTo>
                    <a:pt x="348" y="554"/>
                  </a:lnTo>
                  <a:lnTo>
                    <a:pt x="431" y="522"/>
                  </a:lnTo>
                  <a:lnTo>
                    <a:pt x="490" y="637"/>
                  </a:lnTo>
                  <a:lnTo>
                    <a:pt x="557" y="667"/>
                  </a:lnTo>
                  <a:lnTo>
                    <a:pt x="620" y="631"/>
                  </a:lnTo>
                  <a:lnTo>
                    <a:pt x="704" y="706"/>
                  </a:lnTo>
                  <a:lnTo>
                    <a:pt x="789" y="678"/>
                  </a:lnTo>
                  <a:lnTo>
                    <a:pt x="883" y="752"/>
                  </a:lnTo>
                  <a:lnTo>
                    <a:pt x="888" y="824"/>
                  </a:lnTo>
                  <a:lnTo>
                    <a:pt x="928" y="881"/>
                  </a:lnTo>
                  <a:lnTo>
                    <a:pt x="1026" y="915"/>
                  </a:lnTo>
                  <a:lnTo>
                    <a:pt x="1043" y="992"/>
                  </a:lnTo>
                  <a:lnTo>
                    <a:pt x="1093" y="932"/>
                  </a:lnTo>
                  <a:lnTo>
                    <a:pt x="1177" y="865"/>
                  </a:lnTo>
                  <a:lnTo>
                    <a:pt x="1123" y="804"/>
                  </a:lnTo>
                  <a:lnTo>
                    <a:pt x="1149" y="76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5" name="Freeform 325">
              <a:extLst>
                <a:ext uri="{FF2B5EF4-FFF2-40B4-BE49-F238E27FC236}">
                  <a16:creationId xmlns:a16="http://schemas.microsoft.com/office/drawing/2014/main" id="{6E584D62-E068-4004-811B-A47C476C8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631" y="5740700"/>
              <a:ext cx="210925" cy="126850"/>
            </a:xfrm>
            <a:custGeom>
              <a:avLst/>
              <a:gdLst>
                <a:gd name="T0" fmla="*/ 701 w 714"/>
                <a:gd name="T1" fmla="*/ 30 h 432"/>
                <a:gd name="T2" fmla="*/ 657 w 714"/>
                <a:gd name="T3" fmla="*/ 43 h 432"/>
                <a:gd name="T4" fmla="*/ 660 w 714"/>
                <a:gd name="T5" fmla="*/ 70 h 432"/>
                <a:gd name="T6" fmla="*/ 611 w 714"/>
                <a:gd name="T7" fmla="*/ 103 h 432"/>
                <a:gd name="T8" fmla="*/ 578 w 714"/>
                <a:gd name="T9" fmla="*/ 123 h 432"/>
                <a:gd name="T10" fmla="*/ 545 w 714"/>
                <a:gd name="T11" fmla="*/ 163 h 432"/>
                <a:gd name="T12" fmla="*/ 499 w 714"/>
                <a:gd name="T13" fmla="*/ 201 h 432"/>
                <a:gd name="T14" fmla="*/ 500 w 714"/>
                <a:gd name="T15" fmla="*/ 205 h 432"/>
                <a:gd name="T16" fmla="*/ 509 w 714"/>
                <a:gd name="T17" fmla="*/ 234 h 432"/>
                <a:gd name="T18" fmla="*/ 519 w 714"/>
                <a:gd name="T19" fmla="*/ 246 h 432"/>
                <a:gd name="T20" fmla="*/ 539 w 714"/>
                <a:gd name="T21" fmla="*/ 270 h 432"/>
                <a:gd name="T22" fmla="*/ 546 w 714"/>
                <a:gd name="T23" fmla="*/ 300 h 432"/>
                <a:gd name="T24" fmla="*/ 523 w 714"/>
                <a:gd name="T25" fmla="*/ 304 h 432"/>
                <a:gd name="T26" fmla="*/ 516 w 714"/>
                <a:gd name="T27" fmla="*/ 284 h 432"/>
                <a:gd name="T28" fmla="*/ 489 w 714"/>
                <a:gd name="T29" fmla="*/ 284 h 432"/>
                <a:gd name="T30" fmla="*/ 467 w 714"/>
                <a:gd name="T31" fmla="*/ 290 h 432"/>
                <a:gd name="T32" fmla="*/ 447 w 714"/>
                <a:gd name="T33" fmla="*/ 310 h 432"/>
                <a:gd name="T34" fmla="*/ 413 w 714"/>
                <a:gd name="T35" fmla="*/ 347 h 432"/>
                <a:gd name="T36" fmla="*/ 347 w 714"/>
                <a:gd name="T37" fmla="*/ 385 h 432"/>
                <a:gd name="T38" fmla="*/ 284 w 714"/>
                <a:gd name="T39" fmla="*/ 392 h 432"/>
                <a:gd name="T40" fmla="*/ 234 w 714"/>
                <a:gd name="T41" fmla="*/ 386 h 432"/>
                <a:gd name="T42" fmla="*/ 207 w 714"/>
                <a:gd name="T43" fmla="*/ 410 h 432"/>
                <a:gd name="T44" fmla="*/ 214 w 714"/>
                <a:gd name="T45" fmla="*/ 432 h 432"/>
                <a:gd name="T46" fmla="*/ 190 w 714"/>
                <a:gd name="T47" fmla="*/ 426 h 432"/>
                <a:gd name="T48" fmla="*/ 143 w 714"/>
                <a:gd name="T49" fmla="*/ 416 h 432"/>
                <a:gd name="T50" fmla="*/ 64 w 714"/>
                <a:gd name="T51" fmla="*/ 411 h 432"/>
                <a:gd name="T52" fmla="*/ 50 w 714"/>
                <a:gd name="T53" fmla="*/ 384 h 432"/>
                <a:gd name="T54" fmla="*/ 40 w 714"/>
                <a:gd name="T55" fmla="*/ 354 h 432"/>
                <a:gd name="T56" fmla="*/ 10 w 714"/>
                <a:gd name="T57" fmla="*/ 328 h 432"/>
                <a:gd name="T58" fmla="*/ 6 w 714"/>
                <a:gd name="T59" fmla="*/ 295 h 432"/>
                <a:gd name="T60" fmla="*/ 0 w 714"/>
                <a:gd name="T61" fmla="*/ 268 h 432"/>
                <a:gd name="T62" fmla="*/ 36 w 714"/>
                <a:gd name="T63" fmla="*/ 275 h 432"/>
                <a:gd name="T64" fmla="*/ 57 w 714"/>
                <a:gd name="T65" fmla="*/ 285 h 432"/>
                <a:gd name="T66" fmla="*/ 89 w 714"/>
                <a:gd name="T67" fmla="*/ 231 h 432"/>
                <a:gd name="T68" fmla="*/ 113 w 714"/>
                <a:gd name="T69" fmla="*/ 221 h 432"/>
                <a:gd name="T70" fmla="*/ 142 w 714"/>
                <a:gd name="T71" fmla="*/ 210 h 432"/>
                <a:gd name="T72" fmla="*/ 206 w 714"/>
                <a:gd name="T73" fmla="*/ 217 h 432"/>
                <a:gd name="T74" fmla="*/ 208 w 714"/>
                <a:gd name="T75" fmla="*/ 193 h 432"/>
                <a:gd name="T76" fmla="*/ 208 w 714"/>
                <a:gd name="T77" fmla="*/ 187 h 432"/>
                <a:gd name="T78" fmla="*/ 205 w 714"/>
                <a:gd name="T79" fmla="*/ 150 h 432"/>
                <a:gd name="T80" fmla="*/ 241 w 714"/>
                <a:gd name="T81" fmla="*/ 153 h 432"/>
                <a:gd name="T82" fmla="*/ 265 w 714"/>
                <a:gd name="T83" fmla="*/ 173 h 432"/>
                <a:gd name="T84" fmla="*/ 325 w 714"/>
                <a:gd name="T85" fmla="*/ 179 h 432"/>
                <a:gd name="T86" fmla="*/ 382 w 714"/>
                <a:gd name="T87" fmla="*/ 156 h 432"/>
                <a:gd name="T88" fmla="*/ 484 w 714"/>
                <a:gd name="T89" fmla="*/ 121 h 432"/>
                <a:gd name="T90" fmla="*/ 561 w 714"/>
                <a:gd name="T91" fmla="*/ 91 h 432"/>
                <a:gd name="T92" fmla="*/ 617 w 714"/>
                <a:gd name="T93" fmla="*/ 44 h 432"/>
                <a:gd name="T94" fmla="*/ 660 w 714"/>
                <a:gd name="T95" fmla="*/ 30 h 432"/>
                <a:gd name="T96" fmla="*/ 687 w 714"/>
                <a:gd name="T97" fmla="*/ 0 h 432"/>
                <a:gd name="T98" fmla="*/ 714 w 714"/>
                <a:gd name="T99" fmla="*/ 0 h 432"/>
                <a:gd name="T100" fmla="*/ 701 w 714"/>
                <a:gd name="T101" fmla="*/ 3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4" h="432">
                  <a:moveTo>
                    <a:pt x="701" y="30"/>
                  </a:moveTo>
                  <a:lnTo>
                    <a:pt x="657" y="43"/>
                  </a:lnTo>
                  <a:lnTo>
                    <a:pt x="660" y="70"/>
                  </a:lnTo>
                  <a:lnTo>
                    <a:pt x="611" y="103"/>
                  </a:lnTo>
                  <a:lnTo>
                    <a:pt x="578" y="123"/>
                  </a:lnTo>
                  <a:lnTo>
                    <a:pt x="545" y="163"/>
                  </a:lnTo>
                  <a:lnTo>
                    <a:pt x="499" y="201"/>
                  </a:lnTo>
                  <a:lnTo>
                    <a:pt x="500" y="205"/>
                  </a:lnTo>
                  <a:lnTo>
                    <a:pt x="509" y="234"/>
                  </a:lnTo>
                  <a:lnTo>
                    <a:pt x="519" y="246"/>
                  </a:lnTo>
                  <a:lnTo>
                    <a:pt x="539" y="270"/>
                  </a:lnTo>
                  <a:lnTo>
                    <a:pt x="546" y="300"/>
                  </a:lnTo>
                  <a:lnTo>
                    <a:pt x="523" y="304"/>
                  </a:lnTo>
                  <a:lnTo>
                    <a:pt x="516" y="284"/>
                  </a:lnTo>
                  <a:lnTo>
                    <a:pt x="489" y="284"/>
                  </a:lnTo>
                  <a:lnTo>
                    <a:pt x="467" y="290"/>
                  </a:lnTo>
                  <a:lnTo>
                    <a:pt x="447" y="310"/>
                  </a:lnTo>
                  <a:lnTo>
                    <a:pt x="413" y="347"/>
                  </a:lnTo>
                  <a:lnTo>
                    <a:pt x="347" y="385"/>
                  </a:lnTo>
                  <a:lnTo>
                    <a:pt x="284" y="392"/>
                  </a:lnTo>
                  <a:lnTo>
                    <a:pt x="234" y="386"/>
                  </a:lnTo>
                  <a:lnTo>
                    <a:pt x="207" y="410"/>
                  </a:lnTo>
                  <a:lnTo>
                    <a:pt x="214" y="432"/>
                  </a:lnTo>
                  <a:lnTo>
                    <a:pt x="190" y="426"/>
                  </a:lnTo>
                  <a:lnTo>
                    <a:pt x="143" y="416"/>
                  </a:lnTo>
                  <a:lnTo>
                    <a:pt x="64" y="411"/>
                  </a:lnTo>
                  <a:lnTo>
                    <a:pt x="50" y="384"/>
                  </a:lnTo>
                  <a:lnTo>
                    <a:pt x="40" y="354"/>
                  </a:lnTo>
                  <a:lnTo>
                    <a:pt x="10" y="328"/>
                  </a:lnTo>
                  <a:lnTo>
                    <a:pt x="6" y="295"/>
                  </a:lnTo>
                  <a:lnTo>
                    <a:pt x="0" y="268"/>
                  </a:lnTo>
                  <a:lnTo>
                    <a:pt x="36" y="275"/>
                  </a:lnTo>
                  <a:lnTo>
                    <a:pt x="57" y="285"/>
                  </a:lnTo>
                  <a:lnTo>
                    <a:pt x="89" y="231"/>
                  </a:lnTo>
                  <a:lnTo>
                    <a:pt x="113" y="221"/>
                  </a:lnTo>
                  <a:lnTo>
                    <a:pt x="142" y="210"/>
                  </a:lnTo>
                  <a:lnTo>
                    <a:pt x="206" y="217"/>
                  </a:lnTo>
                  <a:lnTo>
                    <a:pt x="208" y="193"/>
                  </a:lnTo>
                  <a:lnTo>
                    <a:pt x="208" y="187"/>
                  </a:lnTo>
                  <a:lnTo>
                    <a:pt x="205" y="150"/>
                  </a:lnTo>
                  <a:lnTo>
                    <a:pt x="241" y="153"/>
                  </a:lnTo>
                  <a:lnTo>
                    <a:pt x="265" y="173"/>
                  </a:lnTo>
                  <a:lnTo>
                    <a:pt x="325" y="179"/>
                  </a:lnTo>
                  <a:lnTo>
                    <a:pt x="382" y="156"/>
                  </a:lnTo>
                  <a:lnTo>
                    <a:pt x="484" y="121"/>
                  </a:lnTo>
                  <a:lnTo>
                    <a:pt x="561" y="91"/>
                  </a:lnTo>
                  <a:lnTo>
                    <a:pt x="617" y="44"/>
                  </a:lnTo>
                  <a:lnTo>
                    <a:pt x="660" y="30"/>
                  </a:lnTo>
                  <a:lnTo>
                    <a:pt x="687" y="0"/>
                  </a:lnTo>
                  <a:lnTo>
                    <a:pt x="714" y="0"/>
                  </a:lnTo>
                  <a:lnTo>
                    <a:pt x="701" y="3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6" name="Freeform 326">
              <a:extLst>
                <a:ext uri="{FF2B5EF4-FFF2-40B4-BE49-F238E27FC236}">
                  <a16:creationId xmlns:a16="http://schemas.microsoft.com/office/drawing/2014/main" id="{D6AF755E-C768-450A-880C-54A359ABA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2907" y="3302526"/>
              <a:ext cx="1786225" cy="1859975"/>
            </a:xfrm>
            <a:custGeom>
              <a:avLst/>
              <a:gdLst>
                <a:gd name="T0" fmla="*/ 4431 w 6054"/>
                <a:gd name="T1" fmla="*/ 586 h 6306"/>
                <a:gd name="T2" fmla="*/ 4311 w 6054"/>
                <a:gd name="T3" fmla="*/ 1680 h 6306"/>
                <a:gd name="T4" fmla="*/ 3549 w 6054"/>
                <a:gd name="T5" fmla="*/ 1859 h 6306"/>
                <a:gd name="T6" fmla="*/ 2750 w 6054"/>
                <a:gd name="T7" fmla="*/ 2066 h 6306"/>
                <a:gd name="T8" fmla="*/ 1898 w 6054"/>
                <a:gd name="T9" fmla="*/ 1618 h 6306"/>
                <a:gd name="T10" fmla="*/ 1139 w 6054"/>
                <a:gd name="T11" fmla="*/ 1673 h 6306"/>
                <a:gd name="T12" fmla="*/ 171 w 6054"/>
                <a:gd name="T13" fmla="*/ 2288 h 6306"/>
                <a:gd name="T14" fmla="*/ 382 w 6054"/>
                <a:gd name="T15" fmla="*/ 3481 h 6306"/>
                <a:gd name="T16" fmla="*/ 797 w 6054"/>
                <a:gd name="T17" fmla="*/ 3933 h 6306"/>
                <a:gd name="T18" fmla="*/ 1123 w 6054"/>
                <a:gd name="T19" fmla="*/ 3835 h 6306"/>
                <a:gd name="T20" fmla="*/ 1620 w 6054"/>
                <a:gd name="T21" fmla="*/ 3698 h 6306"/>
                <a:gd name="T22" fmla="*/ 2121 w 6054"/>
                <a:gd name="T23" fmla="*/ 3940 h 6306"/>
                <a:gd name="T24" fmla="*/ 1998 w 6054"/>
                <a:gd name="T25" fmla="*/ 4402 h 6306"/>
                <a:gd name="T26" fmla="*/ 1954 w 6054"/>
                <a:gd name="T27" fmla="*/ 4431 h 6306"/>
                <a:gd name="T28" fmla="*/ 1684 w 6054"/>
                <a:gd name="T29" fmla="*/ 4447 h 6306"/>
                <a:gd name="T30" fmla="*/ 1449 w 6054"/>
                <a:gd name="T31" fmla="*/ 4510 h 6306"/>
                <a:gd name="T32" fmla="*/ 1470 w 6054"/>
                <a:gd name="T33" fmla="*/ 4714 h 6306"/>
                <a:gd name="T34" fmla="*/ 1190 w 6054"/>
                <a:gd name="T35" fmla="*/ 4845 h 6306"/>
                <a:gd name="T36" fmla="*/ 1423 w 6054"/>
                <a:gd name="T37" fmla="*/ 5370 h 6306"/>
                <a:gd name="T38" fmla="*/ 1878 w 6054"/>
                <a:gd name="T39" fmla="*/ 5574 h 6306"/>
                <a:gd name="T40" fmla="*/ 1785 w 6054"/>
                <a:gd name="T41" fmla="*/ 5950 h 6306"/>
                <a:gd name="T42" fmla="*/ 1868 w 6054"/>
                <a:gd name="T43" fmla="*/ 5864 h 6306"/>
                <a:gd name="T44" fmla="*/ 1909 w 6054"/>
                <a:gd name="T45" fmla="*/ 5820 h 6306"/>
                <a:gd name="T46" fmla="*/ 2128 w 6054"/>
                <a:gd name="T47" fmla="*/ 5799 h 6306"/>
                <a:gd name="T48" fmla="*/ 2254 w 6054"/>
                <a:gd name="T49" fmla="*/ 5769 h 6306"/>
                <a:gd name="T50" fmla="*/ 2315 w 6054"/>
                <a:gd name="T51" fmla="*/ 5830 h 6306"/>
                <a:gd name="T52" fmla="*/ 2502 w 6054"/>
                <a:gd name="T53" fmla="*/ 5929 h 6306"/>
                <a:gd name="T54" fmla="*/ 2502 w 6054"/>
                <a:gd name="T55" fmla="*/ 6002 h 6306"/>
                <a:gd name="T56" fmla="*/ 2590 w 6054"/>
                <a:gd name="T57" fmla="*/ 6078 h 6306"/>
                <a:gd name="T58" fmla="*/ 2644 w 6054"/>
                <a:gd name="T59" fmla="*/ 6224 h 6306"/>
                <a:gd name="T60" fmla="*/ 2726 w 6054"/>
                <a:gd name="T61" fmla="*/ 6288 h 6306"/>
                <a:gd name="T62" fmla="*/ 2801 w 6054"/>
                <a:gd name="T63" fmla="*/ 6296 h 6306"/>
                <a:gd name="T64" fmla="*/ 2882 w 6054"/>
                <a:gd name="T65" fmla="*/ 6276 h 6306"/>
                <a:gd name="T66" fmla="*/ 2885 w 6054"/>
                <a:gd name="T67" fmla="*/ 6170 h 6306"/>
                <a:gd name="T68" fmla="*/ 2891 w 6054"/>
                <a:gd name="T69" fmla="*/ 5513 h 6306"/>
                <a:gd name="T70" fmla="*/ 2922 w 6054"/>
                <a:gd name="T71" fmla="*/ 5163 h 6306"/>
                <a:gd name="T72" fmla="*/ 2908 w 6054"/>
                <a:gd name="T73" fmla="*/ 4927 h 6306"/>
                <a:gd name="T74" fmla="*/ 2888 w 6054"/>
                <a:gd name="T75" fmla="*/ 4635 h 6306"/>
                <a:gd name="T76" fmla="*/ 2943 w 6054"/>
                <a:gd name="T77" fmla="*/ 4600 h 6306"/>
                <a:gd name="T78" fmla="*/ 3288 w 6054"/>
                <a:gd name="T79" fmla="*/ 4492 h 6306"/>
                <a:gd name="T80" fmla="*/ 3677 w 6054"/>
                <a:gd name="T81" fmla="*/ 4342 h 6306"/>
                <a:gd name="T82" fmla="*/ 3741 w 6054"/>
                <a:gd name="T83" fmla="*/ 4342 h 6306"/>
                <a:gd name="T84" fmla="*/ 3810 w 6054"/>
                <a:gd name="T85" fmla="*/ 4394 h 6306"/>
                <a:gd name="T86" fmla="*/ 3905 w 6054"/>
                <a:gd name="T87" fmla="*/ 4435 h 6306"/>
                <a:gd name="T88" fmla="*/ 3963 w 6054"/>
                <a:gd name="T89" fmla="*/ 4463 h 6306"/>
                <a:gd name="T90" fmla="*/ 4139 w 6054"/>
                <a:gd name="T91" fmla="*/ 4630 h 6306"/>
                <a:gd name="T92" fmla="*/ 4227 w 6054"/>
                <a:gd name="T93" fmla="*/ 4643 h 6306"/>
                <a:gd name="T94" fmla="*/ 4473 w 6054"/>
                <a:gd name="T95" fmla="*/ 4780 h 6306"/>
                <a:gd name="T96" fmla="*/ 4587 w 6054"/>
                <a:gd name="T97" fmla="*/ 4861 h 6306"/>
                <a:gd name="T98" fmla="*/ 4618 w 6054"/>
                <a:gd name="T99" fmla="*/ 4922 h 6306"/>
                <a:gd name="T100" fmla="*/ 4675 w 6054"/>
                <a:gd name="T101" fmla="*/ 4986 h 6306"/>
                <a:gd name="T102" fmla="*/ 4837 w 6054"/>
                <a:gd name="T103" fmla="*/ 5122 h 6306"/>
                <a:gd name="T104" fmla="*/ 4904 w 6054"/>
                <a:gd name="T105" fmla="*/ 5201 h 6306"/>
                <a:gd name="T106" fmla="*/ 5039 w 6054"/>
                <a:gd name="T107" fmla="*/ 5213 h 6306"/>
                <a:gd name="T108" fmla="*/ 5078 w 6054"/>
                <a:gd name="T109" fmla="*/ 5171 h 6306"/>
                <a:gd name="T110" fmla="*/ 5147 w 6054"/>
                <a:gd name="T111" fmla="*/ 5164 h 6306"/>
                <a:gd name="T112" fmla="*/ 5331 w 6054"/>
                <a:gd name="T113" fmla="*/ 5108 h 6306"/>
                <a:gd name="T114" fmla="*/ 5801 w 6054"/>
                <a:gd name="T115" fmla="*/ 5072 h 6306"/>
                <a:gd name="T116" fmla="*/ 5963 w 6054"/>
                <a:gd name="T117" fmla="*/ 5092 h 6306"/>
                <a:gd name="T118" fmla="*/ 6014 w 6054"/>
                <a:gd name="T119" fmla="*/ 5153 h 6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4" h="6306">
                  <a:moveTo>
                    <a:pt x="5853" y="26"/>
                  </a:moveTo>
                  <a:lnTo>
                    <a:pt x="5604" y="159"/>
                  </a:lnTo>
                  <a:lnTo>
                    <a:pt x="4828" y="339"/>
                  </a:lnTo>
                  <a:lnTo>
                    <a:pt x="4534" y="293"/>
                  </a:lnTo>
                  <a:lnTo>
                    <a:pt x="4463" y="232"/>
                  </a:lnTo>
                  <a:lnTo>
                    <a:pt x="4427" y="312"/>
                  </a:lnTo>
                  <a:lnTo>
                    <a:pt x="4468" y="360"/>
                  </a:lnTo>
                  <a:lnTo>
                    <a:pt x="4406" y="427"/>
                  </a:lnTo>
                  <a:lnTo>
                    <a:pt x="4452" y="501"/>
                  </a:lnTo>
                  <a:lnTo>
                    <a:pt x="4447" y="559"/>
                  </a:lnTo>
                  <a:lnTo>
                    <a:pt x="4431" y="586"/>
                  </a:lnTo>
                  <a:lnTo>
                    <a:pt x="4418" y="687"/>
                  </a:lnTo>
                  <a:lnTo>
                    <a:pt x="4570" y="783"/>
                  </a:lnTo>
                  <a:lnTo>
                    <a:pt x="4544" y="846"/>
                  </a:lnTo>
                  <a:lnTo>
                    <a:pt x="4330" y="879"/>
                  </a:lnTo>
                  <a:lnTo>
                    <a:pt x="4261" y="1004"/>
                  </a:lnTo>
                  <a:lnTo>
                    <a:pt x="4316" y="1238"/>
                  </a:lnTo>
                  <a:lnTo>
                    <a:pt x="4119" y="1478"/>
                  </a:lnTo>
                  <a:lnTo>
                    <a:pt x="4088" y="1611"/>
                  </a:lnTo>
                  <a:lnTo>
                    <a:pt x="4129" y="1654"/>
                  </a:lnTo>
                  <a:lnTo>
                    <a:pt x="4267" y="1649"/>
                  </a:lnTo>
                  <a:lnTo>
                    <a:pt x="4311" y="1680"/>
                  </a:lnTo>
                  <a:lnTo>
                    <a:pt x="4432" y="1697"/>
                  </a:lnTo>
                  <a:lnTo>
                    <a:pt x="4481" y="1700"/>
                  </a:lnTo>
                  <a:lnTo>
                    <a:pt x="4498" y="1754"/>
                  </a:lnTo>
                  <a:lnTo>
                    <a:pt x="4467" y="1789"/>
                  </a:lnTo>
                  <a:lnTo>
                    <a:pt x="4425" y="2011"/>
                  </a:lnTo>
                  <a:lnTo>
                    <a:pt x="4350" y="2056"/>
                  </a:lnTo>
                  <a:lnTo>
                    <a:pt x="4075" y="2134"/>
                  </a:lnTo>
                  <a:lnTo>
                    <a:pt x="4004" y="2046"/>
                  </a:lnTo>
                  <a:lnTo>
                    <a:pt x="3885" y="2153"/>
                  </a:lnTo>
                  <a:lnTo>
                    <a:pt x="3616" y="1988"/>
                  </a:lnTo>
                  <a:lnTo>
                    <a:pt x="3549" y="1859"/>
                  </a:lnTo>
                  <a:lnTo>
                    <a:pt x="3456" y="1856"/>
                  </a:lnTo>
                  <a:lnTo>
                    <a:pt x="3394" y="1941"/>
                  </a:lnTo>
                  <a:lnTo>
                    <a:pt x="3323" y="1945"/>
                  </a:lnTo>
                  <a:lnTo>
                    <a:pt x="3122" y="1898"/>
                  </a:lnTo>
                  <a:lnTo>
                    <a:pt x="3047" y="1851"/>
                  </a:lnTo>
                  <a:lnTo>
                    <a:pt x="3015" y="1873"/>
                  </a:lnTo>
                  <a:lnTo>
                    <a:pt x="2953" y="1883"/>
                  </a:lnTo>
                  <a:lnTo>
                    <a:pt x="2896" y="1936"/>
                  </a:lnTo>
                  <a:lnTo>
                    <a:pt x="2874" y="1927"/>
                  </a:lnTo>
                  <a:lnTo>
                    <a:pt x="2799" y="2066"/>
                  </a:lnTo>
                  <a:lnTo>
                    <a:pt x="2750" y="2066"/>
                  </a:lnTo>
                  <a:lnTo>
                    <a:pt x="2608" y="1988"/>
                  </a:lnTo>
                  <a:lnTo>
                    <a:pt x="2553" y="1886"/>
                  </a:lnTo>
                  <a:lnTo>
                    <a:pt x="2452" y="1887"/>
                  </a:lnTo>
                  <a:lnTo>
                    <a:pt x="2395" y="2007"/>
                  </a:lnTo>
                  <a:lnTo>
                    <a:pt x="2404" y="2064"/>
                  </a:lnTo>
                  <a:lnTo>
                    <a:pt x="2355" y="2051"/>
                  </a:lnTo>
                  <a:lnTo>
                    <a:pt x="2328" y="1994"/>
                  </a:lnTo>
                  <a:lnTo>
                    <a:pt x="2336" y="1835"/>
                  </a:lnTo>
                  <a:lnTo>
                    <a:pt x="2156" y="1703"/>
                  </a:lnTo>
                  <a:lnTo>
                    <a:pt x="2054" y="1603"/>
                  </a:lnTo>
                  <a:lnTo>
                    <a:pt x="1898" y="1618"/>
                  </a:lnTo>
                  <a:lnTo>
                    <a:pt x="1782" y="1588"/>
                  </a:lnTo>
                  <a:lnTo>
                    <a:pt x="1712" y="1641"/>
                  </a:lnTo>
                  <a:lnTo>
                    <a:pt x="1587" y="1568"/>
                  </a:lnTo>
                  <a:lnTo>
                    <a:pt x="1467" y="1595"/>
                  </a:lnTo>
                  <a:lnTo>
                    <a:pt x="1414" y="1692"/>
                  </a:lnTo>
                  <a:lnTo>
                    <a:pt x="1254" y="1601"/>
                  </a:lnTo>
                  <a:lnTo>
                    <a:pt x="1235" y="1562"/>
                  </a:lnTo>
                  <a:lnTo>
                    <a:pt x="1165" y="1553"/>
                  </a:lnTo>
                  <a:lnTo>
                    <a:pt x="1169" y="1615"/>
                  </a:lnTo>
                  <a:lnTo>
                    <a:pt x="1138" y="1607"/>
                  </a:lnTo>
                  <a:lnTo>
                    <a:pt x="1139" y="1673"/>
                  </a:lnTo>
                  <a:lnTo>
                    <a:pt x="1050" y="1714"/>
                  </a:lnTo>
                  <a:lnTo>
                    <a:pt x="846" y="1795"/>
                  </a:lnTo>
                  <a:lnTo>
                    <a:pt x="631" y="2037"/>
                  </a:lnTo>
                  <a:lnTo>
                    <a:pt x="577" y="2032"/>
                  </a:lnTo>
                  <a:lnTo>
                    <a:pt x="516" y="2081"/>
                  </a:lnTo>
                  <a:lnTo>
                    <a:pt x="480" y="2082"/>
                  </a:lnTo>
                  <a:lnTo>
                    <a:pt x="651" y="2306"/>
                  </a:lnTo>
                  <a:lnTo>
                    <a:pt x="550" y="2400"/>
                  </a:lnTo>
                  <a:lnTo>
                    <a:pt x="478" y="2392"/>
                  </a:lnTo>
                  <a:lnTo>
                    <a:pt x="228" y="2181"/>
                  </a:lnTo>
                  <a:lnTo>
                    <a:pt x="171" y="2288"/>
                  </a:lnTo>
                  <a:lnTo>
                    <a:pt x="185" y="2354"/>
                  </a:lnTo>
                  <a:lnTo>
                    <a:pt x="106" y="2479"/>
                  </a:lnTo>
                  <a:lnTo>
                    <a:pt x="116" y="2563"/>
                  </a:lnTo>
                  <a:lnTo>
                    <a:pt x="104" y="2661"/>
                  </a:lnTo>
                  <a:lnTo>
                    <a:pt x="140" y="2726"/>
                  </a:lnTo>
                  <a:lnTo>
                    <a:pt x="78" y="2793"/>
                  </a:lnTo>
                  <a:lnTo>
                    <a:pt x="0" y="3042"/>
                  </a:lnTo>
                  <a:lnTo>
                    <a:pt x="165" y="3151"/>
                  </a:lnTo>
                  <a:lnTo>
                    <a:pt x="193" y="3274"/>
                  </a:lnTo>
                  <a:lnTo>
                    <a:pt x="194" y="3346"/>
                  </a:lnTo>
                  <a:lnTo>
                    <a:pt x="382" y="3481"/>
                  </a:lnTo>
                  <a:lnTo>
                    <a:pt x="472" y="3521"/>
                  </a:lnTo>
                  <a:lnTo>
                    <a:pt x="736" y="3836"/>
                  </a:lnTo>
                  <a:lnTo>
                    <a:pt x="728" y="3849"/>
                  </a:lnTo>
                  <a:lnTo>
                    <a:pt x="608" y="3864"/>
                  </a:lnTo>
                  <a:lnTo>
                    <a:pt x="604" y="3922"/>
                  </a:lnTo>
                  <a:lnTo>
                    <a:pt x="756" y="4004"/>
                  </a:lnTo>
                  <a:lnTo>
                    <a:pt x="753" y="3964"/>
                  </a:lnTo>
                  <a:lnTo>
                    <a:pt x="737" y="3931"/>
                  </a:lnTo>
                  <a:lnTo>
                    <a:pt x="753" y="3932"/>
                  </a:lnTo>
                  <a:lnTo>
                    <a:pt x="787" y="3959"/>
                  </a:lnTo>
                  <a:lnTo>
                    <a:pt x="797" y="3933"/>
                  </a:lnTo>
                  <a:lnTo>
                    <a:pt x="755" y="3902"/>
                  </a:lnTo>
                  <a:lnTo>
                    <a:pt x="788" y="3883"/>
                  </a:lnTo>
                  <a:lnTo>
                    <a:pt x="805" y="3893"/>
                  </a:lnTo>
                  <a:lnTo>
                    <a:pt x="863" y="3852"/>
                  </a:lnTo>
                  <a:lnTo>
                    <a:pt x="913" y="3836"/>
                  </a:lnTo>
                  <a:lnTo>
                    <a:pt x="936" y="3846"/>
                  </a:lnTo>
                  <a:lnTo>
                    <a:pt x="1013" y="3828"/>
                  </a:lnTo>
                  <a:lnTo>
                    <a:pt x="1040" y="3836"/>
                  </a:lnTo>
                  <a:lnTo>
                    <a:pt x="1070" y="3824"/>
                  </a:lnTo>
                  <a:lnTo>
                    <a:pt x="1103" y="3825"/>
                  </a:lnTo>
                  <a:lnTo>
                    <a:pt x="1123" y="3835"/>
                  </a:lnTo>
                  <a:lnTo>
                    <a:pt x="1177" y="3803"/>
                  </a:lnTo>
                  <a:lnTo>
                    <a:pt x="1178" y="3764"/>
                  </a:lnTo>
                  <a:lnTo>
                    <a:pt x="1236" y="3715"/>
                  </a:lnTo>
                  <a:lnTo>
                    <a:pt x="1318" y="3648"/>
                  </a:lnTo>
                  <a:lnTo>
                    <a:pt x="1362" y="3622"/>
                  </a:lnTo>
                  <a:lnTo>
                    <a:pt x="1429" y="3633"/>
                  </a:lnTo>
                  <a:lnTo>
                    <a:pt x="1526" y="3629"/>
                  </a:lnTo>
                  <a:lnTo>
                    <a:pt x="1571" y="3634"/>
                  </a:lnTo>
                  <a:lnTo>
                    <a:pt x="1595" y="3648"/>
                  </a:lnTo>
                  <a:lnTo>
                    <a:pt x="1587" y="3694"/>
                  </a:lnTo>
                  <a:lnTo>
                    <a:pt x="1620" y="3698"/>
                  </a:lnTo>
                  <a:lnTo>
                    <a:pt x="1643" y="3716"/>
                  </a:lnTo>
                  <a:lnTo>
                    <a:pt x="1681" y="3700"/>
                  </a:lnTo>
                  <a:lnTo>
                    <a:pt x="1741" y="3668"/>
                  </a:lnTo>
                  <a:lnTo>
                    <a:pt x="1789" y="3640"/>
                  </a:lnTo>
                  <a:lnTo>
                    <a:pt x="1871" y="3654"/>
                  </a:lnTo>
                  <a:lnTo>
                    <a:pt x="1873" y="3698"/>
                  </a:lnTo>
                  <a:lnTo>
                    <a:pt x="1913" y="3709"/>
                  </a:lnTo>
                  <a:lnTo>
                    <a:pt x="1967" y="3690"/>
                  </a:lnTo>
                  <a:lnTo>
                    <a:pt x="2042" y="3772"/>
                  </a:lnTo>
                  <a:lnTo>
                    <a:pt x="2061" y="3826"/>
                  </a:lnTo>
                  <a:lnTo>
                    <a:pt x="2121" y="3940"/>
                  </a:lnTo>
                  <a:lnTo>
                    <a:pt x="2123" y="3970"/>
                  </a:lnTo>
                  <a:lnTo>
                    <a:pt x="2106" y="3963"/>
                  </a:lnTo>
                  <a:lnTo>
                    <a:pt x="2096" y="3993"/>
                  </a:lnTo>
                  <a:lnTo>
                    <a:pt x="2112" y="4026"/>
                  </a:lnTo>
                  <a:lnTo>
                    <a:pt x="2073" y="4111"/>
                  </a:lnTo>
                  <a:lnTo>
                    <a:pt x="2034" y="4184"/>
                  </a:lnTo>
                  <a:lnTo>
                    <a:pt x="1995" y="4282"/>
                  </a:lnTo>
                  <a:lnTo>
                    <a:pt x="1965" y="4302"/>
                  </a:lnTo>
                  <a:lnTo>
                    <a:pt x="1954" y="4334"/>
                  </a:lnTo>
                  <a:lnTo>
                    <a:pt x="1972" y="4377"/>
                  </a:lnTo>
                  <a:lnTo>
                    <a:pt x="1998" y="4402"/>
                  </a:lnTo>
                  <a:lnTo>
                    <a:pt x="1995" y="4429"/>
                  </a:lnTo>
                  <a:lnTo>
                    <a:pt x="2024" y="4455"/>
                  </a:lnTo>
                  <a:lnTo>
                    <a:pt x="2006" y="4504"/>
                  </a:lnTo>
                  <a:lnTo>
                    <a:pt x="1984" y="4468"/>
                  </a:lnTo>
                  <a:lnTo>
                    <a:pt x="1978" y="4434"/>
                  </a:lnTo>
                  <a:lnTo>
                    <a:pt x="1978" y="4434"/>
                  </a:lnTo>
                  <a:lnTo>
                    <a:pt x="1975" y="4435"/>
                  </a:lnTo>
                  <a:lnTo>
                    <a:pt x="1967" y="4435"/>
                  </a:lnTo>
                  <a:lnTo>
                    <a:pt x="1962" y="4435"/>
                  </a:lnTo>
                  <a:lnTo>
                    <a:pt x="1958" y="4434"/>
                  </a:lnTo>
                  <a:lnTo>
                    <a:pt x="1954" y="4431"/>
                  </a:lnTo>
                  <a:lnTo>
                    <a:pt x="1951" y="4428"/>
                  </a:lnTo>
                  <a:lnTo>
                    <a:pt x="1951" y="4428"/>
                  </a:lnTo>
                  <a:lnTo>
                    <a:pt x="1938" y="4400"/>
                  </a:lnTo>
                  <a:lnTo>
                    <a:pt x="1929" y="4383"/>
                  </a:lnTo>
                  <a:lnTo>
                    <a:pt x="1889" y="4369"/>
                  </a:lnTo>
                  <a:lnTo>
                    <a:pt x="1845" y="4374"/>
                  </a:lnTo>
                  <a:lnTo>
                    <a:pt x="1792" y="4396"/>
                  </a:lnTo>
                  <a:lnTo>
                    <a:pt x="1743" y="4375"/>
                  </a:lnTo>
                  <a:lnTo>
                    <a:pt x="1708" y="4391"/>
                  </a:lnTo>
                  <a:lnTo>
                    <a:pt x="1701" y="4434"/>
                  </a:lnTo>
                  <a:lnTo>
                    <a:pt x="1684" y="4447"/>
                  </a:lnTo>
                  <a:lnTo>
                    <a:pt x="1665" y="4423"/>
                  </a:lnTo>
                  <a:lnTo>
                    <a:pt x="1665" y="4390"/>
                  </a:lnTo>
                  <a:lnTo>
                    <a:pt x="1632" y="4392"/>
                  </a:lnTo>
                  <a:lnTo>
                    <a:pt x="1617" y="4435"/>
                  </a:lnTo>
                  <a:lnTo>
                    <a:pt x="1617" y="4474"/>
                  </a:lnTo>
                  <a:lnTo>
                    <a:pt x="1593" y="4504"/>
                  </a:lnTo>
                  <a:lnTo>
                    <a:pt x="1556" y="4490"/>
                  </a:lnTo>
                  <a:lnTo>
                    <a:pt x="1543" y="4470"/>
                  </a:lnTo>
                  <a:lnTo>
                    <a:pt x="1550" y="4453"/>
                  </a:lnTo>
                  <a:lnTo>
                    <a:pt x="1493" y="4465"/>
                  </a:lnTo>
                  <a:lnTo>
                    <a:pt x="1449" y="4510"/>
                  </a:lnTo>
                  <a:lnTo>
                    <a:pt x="1444" y="4547"/>
                  </a:lnTo>
                  <a:lnTo>
                    <a:pt x="1464" y="4570"/>
                  </a:lnTo>
                  <a:lnTo>
                    <a:pt x="1452" y="4627"/>
                  </a:lnTo>
                  <a:lnTo>
                    <a:pt x="1435" y="4646"/>
                  </a:lnTo>
                  <a:lnTo>
                    <a:pt x="1434" y="4679"/>
                  </a:lnTo>
                  <a:lnTo>
                    <a:pt x="1451" y="4693"/>
                  </a:lnTo>
                  <a:lnTo>
                    <a:pt x="1474" y="4697"/>
                  </a:lnTo>
                  <a:lnTo>
                    <a:pt x="1503" y="4717"/>
                  </a:lnTo>
                  <a:lnTo>
                    <a:pt x="1510" y="4741"/>
                  </a:lnTo>
                  <a:lnTo>
                    <a:pt x="1492" y="4747"/>
                  </a:lnTo>
                  <a:lnTo>
                    <a:pt x="1470" y="4714"/>
                  </a:lnTo>
                  <a:lnTo>
                    <a:pt x="1447" y="4743"/>
                  </a:lnTo>
                  <a:lnTo>
                    <a:pt x="1412" y="4758"/>
                  </a:lnTo>
                  <a:lnTo>
                    <a:pt x="1360" y="4747"/>
                  </a:lnTo>
                  <a:lnTo>
                    <a:pt x="1313" y="4740"/>
                  </a:lnTo>
                  <a:lnTo>
                    <a:pt x="1289" y="4725"/>
                  </a:lnTo>
                  <a:lnTo>
                    <a:pt x="1253" y="4734"/>
                  </a:lnTo>
                  <a:lnTo>
                    <a:pt x="1217" y="4707"/>
                  </a:lnTo>
                  <a:lnTo>
                    <a:pt x="1184" y="4733"/>
                  </a:lnTo>
                  <a:lnTo>
                    <a:pt x="1149" y="4745"/>
                  </a:lnTo>
                  <a:lnTo>
                    <a:pt x="1141" y="4804"/>
                  </a:lnTo>
                  <a:lnTo>
                    <a:pt x="1190" y="4845"/>
                  </a:lnTo>
                  <a:lnTo>
                    <a:pt x="1193" y="4879"/>
                  </a:lnTo>
                  <a:lnTo>
                    <a:pt x="1219" y="4890"/>
                  </a:lnTo>
                  <a:lnTo>
                    <a:pt x="1246" y="4873"/>
                  </a:lnTo>
                  <a:lnTo>
                    <a:pt x="1279" y="4881"/>
                  </a:lnTo>
                  <a:lnTo>
                    <a:pt x="1311" y="4968"/>
                  </a:lnTo>
                  <a:lnTo>
                    <a:pt x="1365" y="5023"/>
                  </a:lnTo>
                  <a:lnTo>
                    <a:pt x="1391" y="5089"/>
                  </a:lnTo>
                  <a:lnTo>
                    <a:pt x="1471" y="5215"/>
                  </a:lnTo>
                  <a:lnTo>
                    <a:pt x="1465" y="5271"/>
                  </a:lnTo>
                  <a:lnTo>
                    <a:pt x="1421" y="5337"/>
                  </a:lnTo>
                  <a:lnTo>
                    <a:pt x="1423" y="5370"/>
                  </a:lnTo>
                  <a:lnTo>
                    <a:pt x="1490" y="5358"/>
                  </a:lnTo>
                  <a:lnTo>
                    <a:pt x="1521" y="5326"/>
                  </a:lnTo>
                  <a:lnTo>
                    <a:pt x="1547" y="5347"/>
                  </a:lnTo>
                  <a:lnTo>
                    <a:pt x="1559" y="5406"/>
                  </a:lnTo>
                  <a:lnTo>
                    <a:pt x="1568" y="5446"/>
                  </a:lnTo>
                  <a:lnTo>
                    <a:pt x="1630" y="5502"/>
                  </a:lnTo>
                  <a:lnTo>
                    <a:pt x="1677" y="5496"/>
                  </a:lnTo>
                  <a:lnTo>
                    <a:pt x="1717" y="5490"/>
                  </a:lnTo>
                  <a:lnTo>
                    <a:pt x="1803" y="5493"/>
                  </a:lnTo>
                  <a:lnTo>
                    <a:pt x="1860" y="5521"/>
                  </a:lnTo>
                  <a:lnTo>
                    <a:pt x="1878" y="5574"/>
                  </a:lnTo>
                  <a:lnTo>
                    <a:pt x="1878" y="5604"/>
                  </a:lnTo>
                  <a:lnTo>
                    <a:pt x="1858" y="5566"/>
                  </a:lnTo>
                  <a:lnTo>
                    <a:pt x="1851" y="5593"/>
                  </a:lnTo>
                  <a:lnTo>
                    <a:pt x="1863" y="5636"/>
                  </a:lnTo>
                  <a:lnTo>
                    <a:pt x="1799" y="5688"/>
                  </a:lnTo>
                  <a:lnTo>
                    <a:pt x="1736" y="5750"/>
                  </a:lnTo>
                  <a:lnTo>
                    <a:pt x="1753" y="5780"/>
                  </a:lnTo>
                  <a:lnTo>
                    <a:pt x="1799" y="5821"/>
                  </a:lnTo>
                  <a:lnTo>
                    <a:pt x="1801" y="5850"/>
                  </a:lnTo>
                  <a:lnTo>
                    <a:pt x="1786" y="5907"/>
                  </a:lnTo>
                  <a:lnTo>
                    <a:pt x="1785" y="5950"/>
                  </a:lnTo>
                  <a:lnTo>
                    <a:pt x="1785" y="5950"/>
                  </a:lnTo>
                  <a:lnTo>
                    <a:pt x="1786" y="5935"/>
                  </a:lnTo>
                  <a:lnTo>
                    <a:pt x="1788" y="5921"/>
                  </a:lnTo>
                  <a:lnTo>
                    <a:pt x="1791" y="5908"/>
                  </a:lnTo>
                  <a:lnTo>
                    <a:pt x="1793" y="5898"/>
                  </a:lnTo>
                  <a:lnTo>
                    <a:pt x="1799" y="5884"/>
                  </a:lnTo>
                  <a:lnTo>
                    <a:pt x="1801" y="5879"/>
                  </a:lnTo>
                  <a:lnTo>
                    <a:pt x="1870" y="5879"/>
                  </a:lnTo>
                  <a:lnTo>
                    <a:pt x="1870" y="5879"/>
                  </a:lnTo>
                  <a:lnTo>
                    <a:pt x="1868" y="5872"/>
                  </a:lnTo>
                  <a:lnTo>
                    <a:pt x="1868" y="5864"/>
                  </a:lnTo>
                  <a:lnTo>
                    <a:pt x="1868" y="5855"/>
                  </a:lnTo>
                  <a:lnTo>
                    <a:pt x="1869" y="5850"/>
                  </a:lnTo>
                  <a:lnTo>
                    <a:pt x="1870" y="5845"/>
                  </a:lnTo>
                  <a:lnTo>
                    <a:pt x="1873" y="5840"/>
                  </a:lnTo>
                  <a:lnTo>
                    <a:pt x="1877" y="5836"/>
                  </a:lnTo>
                  <a:lnTo>
                    <a:pt x="1880" y="5831"/>
                  </a:lnTo>
                  <a:lnTo>
                    <a:pt x="1886" y="5828"/>
                  </a:lnTo>
                  <a:lnTo>
                    <a:pt x="1892" y="5825"/>
                  </a:lnTo>
                  <a:lnTo>
                    <a:pt x="1900" y="5821"/>
                  </a:lnTo>
                  <a:lnTo>
                    <a:pt x="1900" y="5821"/>
                  </a:lnTo>
                  <a:lnTo>
                    <a:pt x="1909" y="5820"/>
                  </a:lnTo>
                  <a:lnTo>
                    <a:pt x="1918" y="5819"/>
                  </a:lnTo>
                  <a:lnTo>
                    <a:pt x="1927" y="5819"/>
                  </a:lnTo>
                  <a:lnTo>
                    <a:pt x="1936" y="5820"/>
                  </a:lnTo>
                  <a:lnTo>
                    <a:pt x="1954" y="5825"/>
                  </a:lnTo>
                  <a:lnTo>
                    <a:pt x="1970" y="5829"/>
                  </a:lnTo>
                  <a:lnTo>
                    <a:pt x="1984" y="5835"/>
                  </a:lnTo>
                  <a:lnTo>
                    <a:pt x="1995" y="5840"/>
                  </a:lnTo>
                  <a:lnTo>
                    <a:pt x="2005" y="5846"/>
                  </a:lnTo>
                  <a:lnTo>
                    <a:pt x="2052" y="5800"/>
                  </a:lnTo>
                  <a:lnTo>
                    <a:pt x="2127" y="5800"/>
                  </a:lnTo>
                  <a:lnTo>
                    <a:pt x="2128" y="5799"/>
                  </a:lnTo>
                  <a:lnTo>
                    <a:pt x="2130" y="5800"/>
                  </a:lnTo>
                  <a:lnTo>
                    <a:pt x="2167" y="5800"/>
                  </a:lnTo>
                  <a:lnTo>
                    <a:pt x="2167" y="5800"/>
                  </a:lnTo>
                  <a:lnTo>
                    <a:pt x="2178" y="5795"/>
                  </a:lnTo>
                  <a:lnTo>
                    <a:pt x="2201" y="5782"/>
                  </a:lnTo>
                  <a:lnTo>
                    <a:pt x="2229" y="5771"/>
                  </a:lnTo>
                  <a:lnTo>
                    <a:pt x="2240" y="5767"/>
                  </a:lnTo>
                  <a:lnTo>
                    <a:pt x="2248" y="5766"/>
                  </a:lnTo>
                  <a:lnTo>
                    <a:pt x="2248" y="5766"/>
                  </a:lnTo>
                  <a:lnTo>
                    <a:pt x="2251" y="5767"/>
                  </a:lnTo>
                  <a:lnTo>
                    <a:pt x="2254" y="5769"/>
                  </a:lnTo>
                  <a:lnTo>
                    <a:pt x="2258" y="5772"/>
                  </a:lnTo>
                  <a:lnTo>
                    <a:pt x="2261" y="5777"/>
                  </a:lnTo>
                  <a:lnTo>
                    <a:pt x="2267" y="5787"/>
                  </a:lnTo>
                  <a:lnTo>
                    <a:pt x="2272" y="5799"/>
                  </a:lnTo>
                  <a:lnTo>
                    <a:pt x="2280" y="5823"/>
                  </a:lnTo>
                  <a:lnTo>
                    <a:pt x="2282" y="5834"/>
                  </a:lnTo>
                  <a:lnTo>
                    <a:pt x="2282" y="5834"/>
                  </a:lnTo>
                  <a:lnTo>
                    <a:pt x="2287" y="5833"/>
                  </a:lnTo>
                  <a:lnTo>
                    <a:pt x="2298" y="5830"/>
                  </a:lnTo>
                  <a:lnTo>
                    <a:pt x="2306" y="5830"/>
                  </a:lnTo>
                  <a:lnTo>
                    <a:pt x="2315" y="5830"/>
                  </a:lnTo>
                  <a:lnTo>
                    <a:pt x="2325" y="5831"/>
                  </a:lnTo>
                  <a:lnTo>
                    <a:pt x="2335" y="5834"/>
                  </a:lnTo>
                  <a:lnTo>
                    <a:pt x="2335" y="5834"/>
                  </a:lnTo>
                  <a:lnTo>
                    <a:pt x="2340" y="5835"/>
                  </a:lnTo>
                  <a:lnTo>
                    <a:pt x="2346" y="5838"/>
                  </a:lnTo>
                  <a:lnTo>
                    <a:pt x="2357" y="5845"/>
                  </a:lnTo>
                  <a:lnTo>
                    <a:pt x="2367" y="5854"/>
                  </a:lnTo>
                  <a:lnTo>
                    <a:pt x="2377" y="5863"/>
                  </a:lnTo>
                  <a:lnTo>
                    <a:pt x="2393" y="5879"/>
                  </a:lnTo>
                  <a:lnTo>
                    <a:pt x="2398" y="5887"/>
                  </a:lnTo>
                  <a:lnTo>
                    <a:pt x="2502" y="5929"/>
                  </a:lnTo>
                  <a:lnTo>
                    <a:pt x="2502" y="5929"/>
                  </a:lnTo>
                  <a:lnTo>
                    <a:pt x="2498" y="5938"/>
                  </a:lnTo>
                  <a:lnTo>
                    <a:pt x="2496" y="5947"/>
                  </a:lnTo>
                  <a:lnTo>
                    <a:pt x="2493" y="5960"/>
                  </a:lnTo>
                  <a:lnTo>
                    <a:pt x="2492" y="5972"/>
                  </a:lnTo>
                  <a:lnTo>
                    <a:pt x="2492" y="5983"/>
                  </a:lnTo>
                  <a:lnTo>
                    <a:pt x="2493" y="5989"/>
                  </a:lnTo>
                  <a:lnTo>
                    <a:pt x="2495" y="5994"/>
                  </a:lnTo>
                  <a:lnTo>
                    <a:pt x="2498" y="5999"/>
                  </a:lnTo>
                  <a:lnTo>
                    <a:pt x="2502" y="6002"/>
                  </a:lnTo>
                  <a:lnTo>
                    <a:pt x="2502" y="6002"/>
                  </a:lnTo>
                  <a:lnTo>
                    <a:pt x="2512" y="6009"/>
                  </a:lnTo>
                  <a:lnTo>
                    <a:pt x="2525" y="6015"/>
                  </a:lnTo>
                  <a:lnTo>
                    <a:pt x="2554" y="6030"/>
                  </a:lnTo>
                  <a:lnTo>
                    <a:pt x="2567" y="6038"/>
                  </a:lnTo>
                  <a:lnTo>
                    <a:pt x="2578" y="6045"/>
                  </a:lnTo>
                  <a:lnTo>
                    <a:pt x="2582" y="6051"/>
                  </a:lnTo>
                  <a:lnTo>
                    <a:pt x="2585" y="6055"/>
                  </a:lnTo>
                  <a:lnTo>
                    <a:pt x="2588" y="6060"/>
                  </a:lnTo>
                  <a:lnTo>
                    <a:pt x="2589" y="6065"/>
                  </a:lnTo>
                  <a:lnTo>
                    <a:pt x="2589" y="6065"/>
                  </a:lnTo>
                  <a:lnTo>
                    <a:pt x="2590" y="6078"/>
                  </a:lnTo>
                  <a:lnTo>
                    <a:pt x="2593" y="6092"/>
                  </a:lnTo>
                  <a:lnTo>
                    <a:pt x="2599" y="6108"/>
                  </a:lnTo>
                  <a:lnTo>
                    <a:pt x="2605" y="6122"/>
                  </a:lnTo>
                  <a:lnTo>
                    <a:pt x="2618" y="6148"/>
                  </a:lnTo>
                  <a:lnTo>
                    <a:pt x="2623" y="6158"/>
                  </a:lnTo>
                  <a:lnTo>
                    <a:pt x="2623" y="6158"/>
                  </a:lnTo>
                  <a:lnTo>
                    <a:pt x="2625" y="6169"/>
                  </a:lnTo>
                  <a:lnTo>
                    <a:pt x="2628" y="6181"/>
                  </a:lnTo>
                  <a:lnTo>
                    <a:pt x="2632" y="6196"/>
                  </a:lnTo>
                  <a:lnTo>
                    <a:pt x="2638" y="6210"/>
                  </a:lnTo>
                  <a:lnTo>
                    <a:pt x="2644" y="6224"/>
                  </a:lnTo>
                  <a:lnTo>
                    <a:pt x="2649" y="6229"/>
                  </a:lnTo>
                  <a:lnTo>
                    <a:pt x="2653" y="6234"/>
                  </a:lnTo>
                  <a:lnTo>
                    <a:pt x="2658" y="6237"/>
                  </a:lnTo>
                  <a:lnTo>
                    <a:pt x="2663" y="6238"/>
                  </a:lnTo>
                  <a:lnTo>
                    <a:pt x="2663" y="6238"/>
                  </a:lnTo>
                  <a:lnTo>
                    <a:pt x="2669" y="6240"/>
                  </a:lnTo>
                  <a:lnTo>
                    <a:pt x="2674" y="6243"/>
                  </a:lnTo>
                  <a:lnTo>
                    <a:pt x="2686" y="6250"/>
                  </a:lnTo>
                  <a:lnTo>
                    <a:pt x="2698" y="6259"/>
                  </a:lnTo>
                  <a:lnTo>
                    <a:pt x="2709" y="6269"/>
                  </a:lnTo>
                  <a:lnTo>
                    <a:pt x="2726" y="6288"/>
                  </a:lnTo>
                  <a:lnTo>
                    <a:pt x="2732" y="6296"/>
                  </a:lnTo>
                  <a:lnTo>
                    <a:pt x="2732" y="6296"/>
                  </a:lnTo>
                  <a:lnTo>
                    <a:pt x="2739" y="6299"/>
                  </a:lnTo>
                  <a:lnTo>
                    <a:pt x="2747" y="6302"/>
                  </a:lnTo>
                  <a:lnTo>
                    <a:pt x="2756" y="6305"/>
                  </a:lnTo>
                  <a:lnTo>
                    <a:pt x="2767" y="6306"/>
                  </a:lnTo>
                  <a:lnTo>
                    <a:pt x="2778" y="6306"/>
                  </a:lnTo>
                  <a:lnTo>
                    <a:pt x="2785" y="6305"/>
                  </a:lnTo>
                  <a:lnTo>
                    <a:pt x="2790" y="6303"/>
                  </a:lnTo>
                  <a:lnTo>
                    <a:pt x="2796" y="6299"/>
                  </a:lnTo>
                  <a:lnTo>
                    <a:pt x="2801" y="6296"/>
                  </a:lnTo>
                  <a:lnTo>
                    <a:pt x="2801" y="6296"/>
                  </a:lnTo>
                  <a:lnTo>
                    <a:pt x="2813" y="6288"/>
                  </a:lnTo>
                  <a:lnTo>
                    <a:pt x="2823" y="6284"/>
                  </a:lnTo>
                  <a:lnTo>
                    <a:pt x="2834" y="6280"/>
                  </a:lnTo>
                  <a:lnTo>
                    <a:pt x="2844" y="6279"/>
                  </a:lnTo>
                  <a:lnTo>
                    <a:pt x="2853" y="6278"/>
                  </a:lnTo>
                  <a:lnTo>
                    <a:pt x="2862" y="6278"/>
                  </a:lnTo>
                  <a:lnTo>
                    <a:pt x="2876" y="6279"/>
                  </a:lnTo>
                  <a:lnTo>
                    <a:pt x="2876" y="6279"/>
                  </a:lnTo>
                  <a:lnTo>
                    <a:pt x="2879" y="6278"/>
                  </a:lnTo>
                  <a:lnTo>
                    <a:pt x="2882" y="6276"/>
                  </a:lnTo>
                  <a:lnTo>
                    <a:pt x="2883" y="6272"/>
                  </a:lnTo>
                  <a:lnTo>
                    <a:pt x="2883" y="6267"/>
                  </a:lnTo>
                  <a:lnTo>
                    <a:pt x="2883" y="6254"/>
                  </a:lnTo>
                  <a:lnTo>
                    <a:pt x="2881" y="6239"/>
                  </a:lnTo>
                  <a:lnTo>
                    <a:pt x="2876" y="6210"/>
                  </a:lnTo>
                  <a:lnTo>
                    <a:pt x="2875" y="6200"/>
                  </a:lnTo>
                  <a:lnTo>
                    <a:pt x="2876" y="6196"/>
                  </a:lnTo>
                  <a:lnTo>
                    <a:pt x="2876" y="6194"/>
                  </a:lnTo>
                  <a:lnTo>
                    <a:pt x="2876" y="6194"/>
                  </a:lnTo>
                  <a:lnTo>
                    <a:pt x="2879" y="6186"/>
                  </a:lnTo>
                  <a:lnTo>
                    <a:pt x="2885" y="6170"/>
                  </a:lnTo>
                  <a:lnTo>
                    <a:pt x="2898" y="6124"/>
                  </a:lnTo>
                  <a:lnTo>
                    <a:pt x="2917" y="6060"/>
                  </a:lnTo>
                  <a:lnTo>
                    <a:pt x="2876" y="5869"/>
                  </a:lnTo>
                  <a:lnTo>
                    <a:pt x="2876" y="5869"/>
                  </a:lnTo>
                  <a:lnTo>
                    <a:pt x="2877" y="5733"/>
                  </a:lnTo>
                  <a:lnTo>
                    <a:pt x="2878" y="5629"/>
                  </a:lnTo>
                  <a:lnTo>
                    <a:pt x="2881" y="5586"/>
                  </a:lnTo>
                  <a:lnTo>
                    <a:pt x="2882" y="5558"/>
                  </a:lnTo>
                  <a:lnTo>
                    <a:pt x="2882" y="5558"/>
                  </a:lnTo>
                  <a:lnTo>
                    <a:pt x="2885" y="5537"/>
                  </a:lnTo>
                  <a:lnTo>
                    <a:pt x="2891" y="5513"/>
                  </a:lnTo>
                  <a:lnTo>
                    <a:pt x="2904" y="5459"/>
                  </a:lnTo>
                  <a:lnTo>
                    <a:pt x="2910" y="5430"/>
                  </a:lnTo>
                  <a:lnTo>
                    <a:pt x="2915" y="5402"/>
                  </a:lnTo>
                  <a:lnTo>
                    <a:pt x="2917" y="5376"/>
                  </a:lnTo>
                  <a:lnTo>
                    <a:pt x="2917" y="5363"/>
                  </a:lnTo>
                  <a:lnTo>
                    <a:pt x="2917" y="5351"/>
                  </a:lnTo>
                  <a:lnTo>
                    <a:pt x="2917" y="5351"/>
                  </a:lnTo>
                  <a:lnTo>
                    <a:pt x="2916" y="5337"/>
                  </a:lnTo>
                  <a:lnTo>
                    <a:pt x="2916" y="5319"/>
                  </a:lnTo>
                  <a:lnTo>
                    <a:pt x="2917" y="5273"/>
                  </a:lnTo>
                  <a:lnTo>
                    <a:pt x="2922" y="5163"/>
                  </a:lnTo>
                  <a:lnTo>
                    <a:pt x="2924" y="5106"/>
                  </a:lnTo>
                  <a:lnTo>
                    <a:pt x="2924" y="5055"/>
                  </a:lnTo>
                  <a:lnTo>
                    <a:pt x="2924" y="5033"/>
                  </a:lnTo>
                  <a:lnTo>
                    <a:pt x="2922" y="5014"/>
                  </a:lnTo>
                  <a:lnTo>
                    <a:pt x="2921" y="4999"/>
                  </a:lnTo>
                  <a:lnTo>
                    <a:pt x="2917" y="4988"/>
                  </a:lnTo>
                  <a:lnTo>
                    <a:pt x="2917" y="4988"/>
                  </a:lnTo>
                  <a:lnTo>
                    <a:pt x="2914" y="4977"/>
                  </a:lnTo>
                  <a:lnTo>
                    <a:pt x="2912" y="4963"/>
                  </a:lnTo>
                  <a:lnTo>
                    <a:pt x="2911" y="4947"/>
                  </a:lnTo>
                  <a:lnTo>
                    <a:pt x="2908" y="4927"/>
                  </a:lnTo>
                  <a:lnTo>
                    <a:pt x="2907" y="4883"/>
                  </a:lnTo>
                  <a:lnTo>
                    <a:pt x="2906" y="4836"/>
                  </a:lnTo>
                  <a:lnTo>
                    <a:pt x="2905" y="4747"/>
                  </a:lnTo>
                  <a:lnTo>
                    <a:pt x="2903" y="4714"/>
                  </a:lnTo>
                  <a:lnTo>
                    <a:pt x="2902" y="4702"/>
                  </a:lnTo>
                  <a:lnTo>
                    <a:pt x="2900" y="4694"/>
                  </a:lnTo>
                  <a:lnTo>
                    <a:pt x="2900" y="4694"/>
                  </a:lnTo>
                  <a:lnTo>
                    <a:pt x="2895" y="4679"/>
                  </a:lnTo>
                  <a:lnTo>
                    <a:pt x="2892" y="4665"/>
                  </a:lnTo>
                  <a:lnTo>
                    <a:pt x="2890" y="4649"/>
                  </a:lnTo>
                  <a:lnTo>
                    <a:pt x="2888" y="4635"/>
                  </a:lnTo>
                  <a:lnTo>
                    <a:pt x="2890" y="4628"/>
                  </a:lnTo>
                  <a:lnTo>
                    <a:pt x="2892" y="4621"/>
                  </a:lnTo>
                  <a:lnTo>
                    <a:pt x="2894" y="4616"/>
                  </a:lnTo>
                  <a:lnTo>
                    <a:pt x="2897" y="4611"/>
                  </a:lnTo>
                  <a:lnTo>
                    <a:pt x="2902" y="4607"/>
                  </a:lnTo>
                  <a:lnTo>
                    <a:pt x="2908" y="4604"/>
                  </a:lnTo>
                  <a:lnTo>
                    <a:pt x="2915" y="4603"/>
                  </a:lnTo>
                  <a:lnTo>
                    <a:pt x="2924" y="4601"/>
                  </a:lnTo>
                  <a:lnTo>
                    <a:pt x="2924" y="4601"/>
                  </a:lnTo>
                  <a:lnTo>
                    <a:pt x="2934" y="4601"/>
                  </a:lnTo>
                  <a:lnTo>
                    <a:pt x="2943" y="4600"/>
                  </a:lnTo>
                  <a:lnTo>
                    <a:pt x="2952" y="4598"/>
                  </a:lnTo>
                  <a:lnTo>
                    <a:pt x="2961" y="4595"/>
                  </a:lnTo>
                  <a:lnTo>
                    <a:pt x="2976" y="4589"/>
                  </a:lnTo>
                  <a:lnTo>
                    <a:pt x="2991" y="4581"/>
                  </a:lnTo>
                  <a:lnTo>
                    <a:pt x="3003" y="4574"/>
                  </a:lnTo>
                  <a:lnTo>
                    <a:pt x="3012" y="4568"/>
                  </a:lnTo>
                  <a:lnTo>
                    <a:pt x="3021" y="4561"/>
                  </a:lnTo>
                  <a:lnTo>
                    <a:pt x="3078" y="4561"/>
                  </a:lnTo>
                  <a:lnTo>
                    <a:pt x="3078" y="4561"/>
                  </a:lnTo>
                  <a:lnTo>
                    <a:pt x="3144" y="4540"/>
                  </a:lnTo>
                  <a:lnTo>
                    <a:pt x="3288" y="4492"/>
                  </a:lnTo>
                  <a:lnTo>
                    <a:pt x="3368" y="4467"/>
                  </a:lnTo>
                  <a:lnTo>
                    <a:pt x="3438" y="4442"/>
                  </a:lnTo>
                  <a:lnTo>
                    <a:pt x="3491" y="4423"/>
                  </a:lnTo>
                  <a:lnTo>
                    <a:pt x="3508" y="4415"/>
                  </a:lnTo>
                  <a:lnTo>
                    <a:pt x="3517" y="4411"/>
                  </a:lnTo>
                  <a:lnTo>
                    <a:pt x="3517" y="4411"/>
                  </a:lnTo>
                  <a:lnTo>
                    <a:pt x="3530" y="4403"/>
                  </a:lnTo>
                  <a:lnTo>
                    <a:pt x="3551" y="4393"/>
                  </a:lnTo>
                  <a:lnTo>
                    <a:pt x="3606" y="4370"/>
                  </a:lnTo>
                  <a:lnTo>
                    <a:pt x="3656" y="4351"/>
                  </a:lnTo>
                  <a:lnTo>
                    <a:pt x="3677" y="4342"/>
                  </a:lnTo>
                  <a:lnTo>
                    <a:pt x="3677" y="4342"/>
                  </a:lnTo>
                  <a:lnTo>
                    <a:pt x="3686" y="4337"/>
                  </a:lnTo>
                  <a:lnTo>
                    <a:pt x="3695" y="4333"/>
                  </a:lnTo>
                  <a:lnTo>
                    <a:pt x="3705" y="4330"/>
                  </a:lnTo>
                  <a:lnTo>
                    <a:pt x="3716" y="4327"/>
                  </a:lnTo>
                  <a:lnTo>
                    <a:pt x="3722" y="4327"/>
                  </a:lnTo>
                  <a:lnTo>
                    <a:pt x="3726" y="4327"/>
                  </a:lnTo>
                  <a:lnTo>
                    <a:pt x="3731" y="4330"/>
                  </a:lnTo>
                  <a:lnTo>
                    <a:pt x="3735" y="4332"/>
                  </a:lnTo>
                  <a:lnTo>
                    <a:pt x="3739" y="4336"/>
                  </a:lnTo>
                  <a:lnTo>
                    <a:pt x="3741" y="4342"/>
                  </a:lnTo>
                  <a:lnTo>
                    <a:pt x="3741" y="4342"/>
                  </a:lnTo>
                  <a:lnTo>
                    <a:pt x="3744" y="4348"/>
                  </a:lnTo>
                  <a:lnTo>
                    <a:pt x="3747" y="4354"/>
                  </a:lnTo>
                  <a:lnTo>
                    <a:pt x="3752" y="4360"/>
                  </a:lnTo>
                  <a:lnTo>
                    <a:pt x="3756" y="4365"/>
                  </a:lnTo>
                  <a:lnTo>
                    <a:pt x="3768" y="4374"/>
                  </a:lnTo>
                  <a:lnTo>
                    <a:pt x="3780" y="4381"/>
                  </a:lnTo>
                  <a:lnTo>
                    <a:pt x="3791" y="4386"/>
                  </a:lnTo>
                  <a:lnTo>
                    <a:pt x="3801" y="4391"/>
                  </a:lnTo>
                  <a:lnTo>
                    <a:pt x="3810" y="4394"/>
                  </a:lnTo>
                  <a:lnTo>
                    <a:pt x="3810" y="4394"/>
                  </a:lnTo>
                  <a:lnTo>
                    <a:pt x="3819" y="4392"/>
                  </a:lnTo>
                  <a:lnTo>
                    <a:pt x="3839" y="4391"/>
                  </a:lnTo>
                  <a:lnTo>
                    <a:pt x="3850" y="4391"/>
                  </a:lnTo>
                  <a:lnTo>
                    <a:pt x="3861" y="4392"/>
                  </a:lnTo>
                  <a:lnTo>
                    <a:pt x="3871" y="4394"/>
                  </a:lnTo>
                  <a:lnTo>
                    <a:pt x="3876" y="4396"/>
                  </a:lnTo>
                  <a:lnTo>
                    <a:pt x="3879" y="4400"/>
                  </a:lnTo>
                  <a:lnTo>
                    <a:pt x="3879" y="4400"/>
                  </a:lnTo>
                  <a:lnTo>
                    <a:pt x="3886" y="4408"/>
                  </a:lnTo>
                  <a:lnTo>
                    <a:pt x="3892" y="4416"/>
                  </a:lnTo>
                  <a:lnTo>
                    <a:pt x="3905" y="4435"/>
                  </a:lnTo>
                  <a:lnTo>
                    <a:pt x="3912" y="4443"/>
                  </a:lnTo>
                  <a:lnTo>
                    <a:pt x="3921" y="4451"/>
                  </a:lnTo>
                  <a:lnTo>
                    <a:pt x="3926" y="4453"/>
                  </a:lnTo>
                  <a:lnTo>
                    <a:pt x="3931" y="4455"/>
                  </a:lnTo>
                  <a:lnTo>
                    <a:pt x="3937" y="4457"/>
                  </a:lnTo>
                  <a:lnTo>
                    <a:pt x="3942" y="4458"/>
                  </a:lnTo>
                  <a:lnTo>
                    <a:pt x="3942" y="4458"/>
                  </a:lnTo>
                  <a:lnTo>
                    <a:pt x="3949" y="4458"/>
                  </a:lnTo>
                  <a:lnTo>
                    <a:pt x="3954" y="4459"/>
                  </a:lnTo>
                  <a:lnTo>
                    <a:pt x="3958" y="4461"/>
                  </a:lnTo>
                  <a:lnTo>
                    <a:pt x="3963" y="4463"/>
                  </a:lnTo>
                  <a:lnTo>
                    <a:pt x="3968" y="4469"/>
                  </a:lnTo>
                  <a:lnTo>
                    <a:pt x="3974" y="4477"/>
                  </a:lnTo>
                  <a:lnTo>
                    <a:pt x="3981" y="4491"/>
                  </a:lnTo>
                  <a:lnTo>
                    <a:pt x="3987" y="4498"/>
                  </a:lnTo>
                  <a:lnTo>
                    <a:pt x="3990" y="4501"/>
                  </a:lnTo>
                  <a:lnTo>
                    <a:pt x="3995" y="4503"/>
                  </a:lnTo>
                  <a:lnTo>
                    <a:pt x="3995" y="4503"/>
                  </a:lnTo>
                  <a:lnTo>
                    <a:pt x="4019" y="4514"/>
                  </a:lnTo>
                  <a:lnTo>
                    <a:pt x="4049" y="4528"/>
                  </a:lnTo>
                  <a:lnTo>
                    <a:pt x="4087" y="4543"/>
                  </a:lnTo>
                  <a:lnTo>
                    <a:pt x="4139" y="4630"/>
                  </a:lnTo>
                  <a:lnTo>
                    <a:pt x="4139" y="4630"/>
                  </a:lnTo>
                  <a:lnTo>
                    <a:pt x="4155" y="4625"/>
                  </a:lnTo>
                  <a:lnTo>
                    <a:pt x="4171" y="4620"/>
                  </a:lnTo>
                  <a:lnTo>
                    <a:pt x="4178" y="4619"/>
                  </a:lnTo>
                  <a:lnTo>
                    <a:pt x="4185" y="4619"/>
                  </a:lnTo>
                  <a:lnTo>
                    <a:pt x="4185" y="4619"/>
                  </a:lnTo>
                  <a:lnTo>
                    <a:pt x="4192" y="4620"/>
                  </a:lnTo>
                  <a:lnTo>
                    <a:pt x="4200" y="4624"/>
                  </a:lnTo>
                  <a:lnTo>
                    <a:pt x="4208" y="4628"/>
                  </a:lnTo>
                  <a:lnTo>
                    <a:pt x="4214" y="4634"/>
                  </a:lnTo>
                  <a:lnTo>
                    <a:pt x="4227" y="4643"/>
                  </a:lnTo>
                  <a:lnTo>
                    <a:pt x="4231" y="4647"/>
                  </a:lnTo>
                  <a:lnTo>
                    <a:pt x="4231" y="4647"/>
                  </a:lnTo>
                  <a:lnTo>
                    <a:pt x="4251" y="4659"/>
                  </a:lnTo>
                  <a:lnTo>
                    <a:pt x="4270" y="4669"/>
                  </a:lnTo>
                  <a:lnTo>
                    <a:pt x="4280" y="4674"/>
                  </a:lnTo>
                  <a:lnTo>
                    <a:pt x="4289" y="4676"/>
                  </a:lnTo>
                  <a:lnTo>
                    <a:pt x="4289" y="4676"/>
                  </a:lnTo>
                  <a:lnTo>
                    <a:pt x="4364" y="4694"/>
                  </a:lnTo>
                  <a:lnTo>
                    <a:pt x="4409" y="4740"/>
                  </a:lnTo>
                  <a:lnTo>
                    <a:pt x="4473" y="4745"/>
                  </a:lnTo>
                  <a:lnTo>
                    <a:pt x="4473" y="4780"/>
                  </a:lnTo>
                  <a:lnTo>
                    <a:pt x="4473" y="4780"/>
                  </a:lnTo>
                  <a:lnTo>
                    <a:pt x="4494" y="4787"/>
                  </a:lnTo>
                  <a:lnTo>
                    <a:pt x="4512" y="4793"/>
                  </a:lnTo>
                  <a:lnTo>
                    <a:pt x="4526" y="4797"/>
                  </a:lnTo>
                  <a:lnTo>
                    <a:pt x="4526" y="4797"/>
                  </a:lnTo>
                  <a:lnTo>
                    <a:pt x="4535" y="4808"/>
                  </a:lnTo>
                  <a:lnTo>
                    <a:pt x="4546" y="4820"/>
                  </a:lnTo>
                  <a:lnTo>
                    <a:pt x="4560" y="4834"/>
                  </a:lnTo>
                  <a:lnTo>
                    <a:pt x="4560" y="4834"/>
                  </a:lnTo>
                  <a:lnTo>
                    <a:pt x="4587" y="4861"/>
                  </a:lnTo>
                  <a:lnTo>
                    <a:pt x="4587" y="4861"/>
                  </a:lnTo>
                  <a:lnTo>
                    <a:pt x="4590" y="4865"/>
                  </a:lnTo>
                  <a:lnTo>
                    <a:pt x="4592" y="4870"/>
                  </a:lnTo>
                  <a:lnTo>
                    <a:pt x="4592" y="4875"/>
                  </a:lnTo>
                  <a:lnTo>
                    <a:pt x="4591" y="4880"/>
                  </a:lnTo>
                  <a:lnTo>
                    <a:pt x="4589" y="4889"/>
                  </a:lnTo>
                  <a:lnTo>
                    <a:pt x="4587" y="4891"/>
                  </a:lnTo>
                  <a:lnTo>
                    <a:pt x="4592" y="4911"/>
                  </a:lnTo>
                  <a:lnTo>
                    <a:pt x="4592" y="4911"/>
                  </a:lnTo>
                  <a:lnTo>
                    <a:pt x="4601" y="4913"/>
                  </a:lnTo>
                  <a:lnTo>
                    <a:pt x="4609" y="4917"/>
                  </a:lnTo>
                  <a:lnTo>
                    <a:pt x="4618" y="4922"/>
                  </a:lnTo>
                  <a:lnTo>
                    <a:pt x="4618" y="4922"/>
                  </a:lnTo>
                  <a:lnTo>
                    <a:pt x="4622" y="4926"/>
                  </a:lnTo>
                  <a:lnTo>
                    <a:pt x="4627" y="4931"/>
                  </a:lnTo>
                  <a:lnTo>
                    <a:pt x="4637" y="4945"/>
                  </a:lnTo>
                  <a:lnTo>
                    <a:pt x="4646" y="4959"/>
                  </a:lnTo>
                  <a:lnTo>
                    <a:pt x="4652" y="4972"/>
                  </a:lnTo>
                  <a:lnTo>
                    <a:pt x="4652" y="4972"/>
                  </a:lnTo>
                  <a:lnTo>
                    <a:pt x="4654" y="4975"/>
                  </a:lnTo>
                  <a:lnTo>
                    <a:pt x="4657" y="4978"/>
                  </a:lnTo>
                  <a:lnTo>
                    <a:pt x="4666" y="4982"/>
                  </a:lnTo>
                  <a:lnTo>
                    <a:pt x="4675" y="4986"/>
                  </a:lnTo>
                  <a:lnTo>
                    <a:pt x="4686" y="4989"/>
                  </a:lnTo>
                  <a:lnTo>
                    <a:pt x="4706" y="4994"/>
                  </a:lnTo>
                  <a:lnTo>
                    <a:pt x="4714" y="4996"/>
                  </a:lnTo>
                  <a:lnTo>
                    <a:pt x="4714" y="5023"/>
                  </a:lnTo>
                  <a:lnTo>
                    <a:pt x="4764" y="5068"/>
                  </a:lnTo>
                  <a:lnTo>
                    <a:pt x="4764" y="5068"/>
                  </a:lnTo>
                  <a:lnTo>
                    <a:pt x="4796" y="5094"/>
                  </a:lnTo>
                  <a:lnTo>
                    <a:pt x="4821" y="5112"/>
                  </a:lnTo>
                  <a:lnTo>
                    <a:pt x="4831" y="5118"/>
                  </a:lnTo>
                  <a:lnTo>
                    <a:pt x="4837" y="5122"/>
                  </a:lnTo>
                  <a:lnTo>
                    <a:pt x="4837" y="5122"/>
                  </a:lnTo>
                  <a:lnTo>
                    <a:pt x="4842" y="5125"/>
                  </a:lnTo>
                  <a:lnTo>
                    <a:pt x="4847" y="5132"/>
                  </a:lnTo>
                  <a:lnTo>
                    <a:pt x="4861" y="5147"/>
                  </a:lnTo>
                  <a:lnTo>
                    <a:pt x="4871" y="5163"/>
                  </a:lnTo>
                  <a:lnTo>
                    <a:pt x="4875" y="5170"/>
                  </a:lnTo>
                  <a:lnTo>
                    <a:pt x="4875" y="5170"/>
                  </a:lnTo>
                  <a:lnTo>
                    <a:pt x="4878" y="5175"/>
                  </a:lnTo>
                  <a:lnTo>
                    <a:pt x="4886" y="5186"/>
                  </a:lnTo>
                  <a:lnTo>
                    <a:pt x="4892" y="5192"/>
                  </a:lnTo>
                  <a:lnTo>
                    <a:pt x="4897" y="5197"/>
                  </a:lnTo>
                  <a:lnTo>
                    <a:pt x="4904" y="5201"/>
                  </a:lnTo>
                  <a:lnTo>
                    <a:pt x="4910" y="5202"/>
                  </a:lnTo>
                  <a:lnTo>
                    <a:pt x="4910" y="5202"/>
                  </a:lnTo>
                  <a:lnTo>
                    <a:pt x="4968" y="5202"/>
                  </a:lnTo>
                  <a:lnTo>
                    <a:pt x="4968" y="5202"/>
                  </a:lnTo>
                  <a:lnTo>
                    <a:pt x="4980" y="5206"/>
                  </a:lnTo>
                  <a:lnTo>
                    <a:pt x="4992" y="5211"/>
                  </a:lnTo>
                  <a:lnTo>
                    <a:pt x="5007" y="5214"/>
                  </a:lnTo>
                  <a:lnTo>
                    <a:pt x="5021" y="5215"/>
                  </a:lnTo>
                  <a:lnTo>
                    <a:pt x="5028" y="5215"/>
                  </a:lnTo>
                  <a:lnTo>
                    <a:pt x="5033" y="5215"/>
                  </a:lnTo>
                  <a:lnTo>
                    <a:pt x="5039" y="5213"/>
                  </a:lnTo>
                  <a:lnTo>
                    <a:pt x="5043" y="5211"/>
                  </a:lnTo>
                  <a:lnTo>
                    <a:pt x="5047" y="5207"/>
                  </a:lnTo>
                  <a:lnTo>
                    <a:pt x="5048" y="5202"/>
                  </a:lnTo>
                  <a:lnTo>
                    <a:pt x="5048" y="5202"/>
                  </a:lnTo>
                  <a:lnTo>
                    <a:pt x="5049" y="5197"/>
                  </a:lnTo>
                  <a:lnTo>
                    <a:pt x="5051" y="5192"/>
                  </a:lnTo>
                  <a:lnTo>
                    <a:pt x="5056" y="5184"/>
                  </a:lnTo>
                  <a:lnTo>
                    <a:pt x="5061" y="5179"/>
                  </a:lnTo>
                  <a:lnTo>
                    <a:pt x="5067" y="5175"/>
                  </a:lnTo>
                  <a:lnTo>
                    <a:pt x="5072" y="5172"/>
                  </a:lnTo>
                  <a:lnTo>
                    <a:pt x="5078" y="5171"/>
                  </a:lnTo>
                  <a:lnTo>
                    <a:pt x="5082" y="5170"/>
                  </a:lnTo>
                  <a:lnTo>
                    <a:pt x="5082" y="5170"/>
                  </a:lnTo>
                  <a:lnTo>
                    <a:pt x="5085" y="5173"/>
                  </a:lnTo>
                  <a:lnTo>
                    <a:pt x="5088" y="5175"/>
                  </a:lnTo>
                  <a:lnTo>
                    <a:pt x="5094" y="5176"/>
                  </a:lnTo>
                  <a:lnTo>
                    <a:pt x="5100" y="5177"/>
                  </a:lnTo>
                  <a:lnTo>
                    <a:pt x="5109" y="5177"/>
                  </a:lnTo>
                  <a:lnTo>
                    <a:pt x="5119" y="5175"/>
                  </a:lnTo>
                  <a:lnTo>
                    <a:pt x="5133" y="5170"/>
                  </a:lnTo>
                  <a:lnTo>
                    <a:pt x="5133" y="5170"/>
                  </a:lnTo>
                  <a:lnTo>
                    <a:pt x="5147" y="5164"/>
                  </a:lnTo>
                  <a:lnTo>
                    <a:pt x="5163" y="5160"/>
                  </a:lnTo>
                  <a:lnTo>
                    <a:pt x="5176" y="5157"/>
                  </a:lnTo>
                  <a:lnTo>
                    <a:pt x="5189" y="5155"/>
                  </a:lnTo>
                  <a:lnTo>
                    <a:pt x="5209" y="5153"/>
                  </a:lnTo>
                  <a:lnTo>
                    <a:pt x="5217" y="5153"/>
                  </a:lnTo>
                  <a:lnTo>
                    <a:pt x="5263" y="5114"/>
                  </a:lnTo>
                  <a:lnTo>
                    <a:pt x="5263" y="5114"/>
                  </a:lnTo>
                  <a:lnTo>
                    <a:pt x="5286" y="5113"/>
                  </a:lnTo>
                  <a:lnTo>
                    <a:pt x="5317" y="5111"/>
                  </a:lnTo>
                  <a:lnTo>
                    <a:pt x="5317" y="5111"/>
                  </a:lnTo>
                  <a:lnTo>
                    <a:pt x="5331" y="5108"/>
                  </a:lnTo>
                  <a:lnTo>
                    <a:pt x="5349" y="5105"/>
                  </a:lnTo>
                  <a:lnTo>
                    <a:pt x="5371" y="5099"/>
                  </a:lnTo>
                  <a:lnTo>
                    <a:pt x="5371" y="5126"/>
                  </a:lnTo>
                  <a:lnTo>
                    <a:pt x="5451" y="5118"/>
                  </a:lnTo>
                  <a:lnTo>
                    <a:pt x="5514" y="5103"/>
                  </a:lnTo>
                  <a:lnTo>
                    <a:pt x="5514" y="5126"/>
                  </a:lnTo>
                  <a:lnTo>
                    <a:pt x="5597" y="5118"/>
                  </a:lnTo>
                  <a:lnTo>
                    <a:pt x="5652" y="5130"/>
                  </a:lnTo>
                  <a:lnTo>
                    <a:pt x="5709" y="5122"/>
                  </a:lnTo>
                  <a:lnTo>
                    <a:pt x="5763" y="5107"/>
                  </a:lnTo>
                  <a:lnTo>
                    <a:pt x="5801" y="5072"/>
                  </a:lnTo>
                  <a:lnTo>
                    <a:pt x="5851" y="5057"/>
                  </a:lnTo>
                  <a:lnTo>
                    <a:pt x="5866" y="5036"/>
                  </a:lnTo>
                  <a:lnTo>
                    <a:pt x="5875" y="5023"/>
                  </a:lnTo>
                  <a:lnTo>
                    <a:pt x="5917" y="5060"/>
                  </a:lnTo>
                  <a:lnTo>
                    <a:pt x="5917" y="5060"/>
                  </a:lnTo>
                  <a:lnTo>
                    <a:pt x="5920" y="5064"/>
                  </a:lnTo>
                  <a:lnTo>
                    <a:pt x="5929" y="5073"/>
                  </a:lnTo>
                  <a:lnTo>
                    <a:pt x="5936" y="5078"/>
                  </a:lnTo>
                  <a:lnTo>
                    <a:pt x="5944" y="5084"/>
                  </a:lnTo>
                  <a:lnTo>
                    <a:pt x="5953" y="5088"/>
                  </a:lnTo>
                  <a:lnTo>
                    <a:pt x="5963" y="5092"/>
                  </a:lnTo>
                  <a:lnTo>
                    <a:pt x="5963" y="5092"/>
                  </a:lnTo>
                  <a:lnTo>
                    <a:pt x="5968" y="5093"/>
                  </a:lnTo>
                  <a:lnTo>
                    <a:pt x="5973" y="5096"/>
                  </a:lnTo>
                  <a:lnTo>
                    <a:pt x="5982" y="5104"/>
                  </a:lnTo>
                  <a:lnTo>
                    <a:pt x="5989" y="5113"/>
                  </a:lnTo>
                  <a:lnTo>
                    <a:pt x="5996" y="5123"/>
                  </a:lnTo>
                  <a:lnTo>
                    <a:pt x="6002" y="5133"/>
                  </a:lnTo>
                  <a:lnTo>
                    <a:pt x="6005" y="5141"/>
                  </a:lnTo>
                  <a:lnTo>
                    <a:pt x="6009" y="5148"/>
                  </a:lnTo>
                  <a:lnTo>
                    <a:pt x="6009" y="5148"/>
                  </a:lnTo>
                  <a:lnTo>
                    <a:pt x="6014" y="5153"/>
                  </a:lnTo>
                  <a:lnTo>
                    <a:pt x="6025" y="5162"/>
                  </a:lnTo>
                  <a:lnTo>
                    <a:pt x="6032" y="5166"/>
                  </a:lnTo>
                  <a:lnTo>
                    <a:pt x="6040" y="5170"/>
                  </a:lnTo>
                  <a:lnTo>
                    <a:pt x="6047" y="5171"/>
                  </a:lnTo>
                  <a:lnTo>
                    <a:pt x="6051" y="5171"/>
                  </a:lnTo>
                  <a:lnTo>
                    <a:pt x="6054" y="5170"/>
                  </a:lnTo>
                  <a:lnTo>
                    <a:pt x="6054" y="5170"/>
                  </a:lnTo>
                  <a:lnTo>
                    <a:pt x="6054" y="0"/>
                  </a:lnTo>
                  <a:lnTo>
                    <a:pt x="6017" y="10"/>
                  </a:lnTo>
                  <a:lnTo>
                    <a:pt x="5853" y="2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F4655BC-1658-45D3-B821-CEB41DDC8357}"/>
              </a:ext>
            </a:extLst>
          </p:cNvPr>
          <p:cNvSpPr/>
          <p:nvPr/>
        </p:nvSpPr>
        <p:spPr>
          <a:xfrm>
            <a:off x="3585999" y="1185912"/>
            <a:ext cx="3738563" cy="1800225"/>
          </a:xfrm>
          <a:custGeom>
            <a:avLst/>
            <a:gdLst>
              <a:gd name="connsiteX0" fmla="*/ 3776663 w 3986213"/>
              <a:gd name="connsiteY0" fmla="*/ 0 h 1800225"/>
              <a:gd name="connsiteX1" fmla="*/ 3986213 w 3986213"/>
              <a:gd name="connsiteY1" fmla="*/ 519112 h 1800225"/>
              <a:gd name="connsiteX2" fmla="*/ 3133725 w 3986213"/>
              <a:gd name="connsiteY2" fmla="*/ 685800 h 1800225"/>
              <a:gd name="connsiteX3" fmla="*/ 1890713 w 3986213"/>
              <a:gd name="connsiteY3" fmla="*/ 933450 h 1800225"/>
              <a:gd name="connsiteX4" fmla="*/ 842963 w 3986213"/>
              <a:gd name="connsiteY4" fmla="*/ 1362075 h 1800225"/>
              <a:gd name="connsiteX5" fmla="*/ 481013 w 3986213"/>
              <a:gd name="connsiteY5" fmla="*/ 1585912 h 1800225"/>
              <a:gd name="connsiteX6" fmla="*/ 561975 w 3986213"/>
              <a:gd name="connsiteY6" fmla="*/ 1800225 h 1800225"/>
              <a:gd name="connsiteX7" fmla="*/ 0 w 3986213"/>
              <a:gd name="connsiteY7" fmla="*/ 1695450 h 1800225"/>
              <a:gd name="connsiteX8" fmla="*/ 290513 w 3986213"/>
              <a:gd name="connsiteY8" fmla="*/ 1247775 h 1800225"/>
              <a:gd name="connsiteX9" fmla="*/ 390525 w 3986213"/>
              <a:gd name="connsiteY9" fmla="*/ 1452562 h 1800225"/>
              <a:gd name="connsiteX10" fmla="*/ 938213 w 3986213"/>
              <a:gd name="connsiteY10" fmla="*/ 1166812 h 1800225"/>
              <a:gd name="connsiteX11" fmla="*/ 1600200 w 3986213"/>
              <a:gd name="connsiteY11" fmla="*/ 795337 h 1800225"/>
              <a:gd name="connsiteX12" fmla="*/ 2181225 w 3986213"/>
              <a:gd name="connsiteY12" fmla="*/ 561975 h 1800225"/>
              <a:gd name="connsiteX13" fmla="*/ 2809875 w 3986213"/>
              <a:gd name="connsiteY13" fmla="*/ 333375 h 1800225"/>
              <a:gd name="connsiteX14" fmla="*/ 3776663 w 3986213"/>
              <a:gd name="connsiteY14" fmla="*/ 0 h 1800225"/>
              <a:gd name="connsiteX0" fmla="*/ 3776663 w 3986213"/>
              <a:gd name="connsiteY0" fmla="*/ 0 h 1800225"/>
              <a:gd name="connsiteX1" fmla="*/ 3986213 w 3986213"/>
              <a:gd name="connsiteY1" fmla="*/ 519112 h 1800225"/>
              <a:gd name="connsiteX2" fmla="*/ 3133725 w 3986213"/>
              <a:gd name="connsiteY2" fmla="*/ 685800 h 1800225"/>
              <a:gd name="connsiteX3" fmla="*/ 1890713 w 3986213"/>
              <a:gd name="connsiteY3" fmla="*/ 933450 h 1800225"/>
              <a:gd name="connsiteX4" fmla="*/ 842963 w 3986213"/>
              <a:gd name="connsiteY4" fmla="*/ 1362075 h 1800225"/>
              <a:gd name="connsiteX5" fmla="*/ 481013 w 3986213"/>
              <a:gd name="connsiteY5" fmla="*/ 1585912 h 1800225"/>
              <a:gd name="connsiteX6" fmla="*/ 561975 w 3986213"/>
              <a:gd name="connsiteY6" fmla="*/ 1800225 h 1800225"/>
              <a:gd name="connsiteX7" fmla="*/ 0 w 3986213"/>
              <a:gd name="connsiteY7" fmla="*/ 1695450 h 1800225"/>
              <a:gd name="connsiteX8" fmla="*/ 290513 w 3986213"/>
              <a:gd name="connsiteY8" fmla="*/ 1247775 h 1800225"/>
              <a:gd name="connsiteX9" fmla="*/ 390525 w 3986213"/>
              <a:gd name="connsiteY9" fmla="*/ 1452562 h 1800225"/>
              <a:gd name="connsiteX10" fmla="*/ 938213 w 3986213"/>
              <a:gd name="connsiteY10" fmla="*/ 1166812 h 1800225"/>
              <a:gd name="connsiteX11" fmla="*/ 1600200 w 3986213"/>
              <a:gd name="connsiteY11" fmla="*/ 795337 h 1800225"/>
              <a:gd name="connsiteX12" fmla="*/ 2181225 w 3986213"/>
              <a:gd name="connsiteY12" fmla="*/ 561975 h 1800225"/>
              <a:gd name="connsiteX13" fmla="*/ 2809875 w 3986213"/>
              <a:gd name="connsiteY13" fmla="*/ 333375 h 1800225"/>
              <a:gd name="connsiteX14" fmla="*/ 3776663 w 3986213"/>
              <a:gd name="connsiteY14" fmla="*/ 0 h 1800225"/>
              <a:gd name="connsiteX0" fmla="*/ 3776663 w 3986213"/>
              <a:gd name="connsiteY0" fmla="*/ 0 h 1800225"/>
              <a:gd name="connsiteX1" fmla="*/ 3986213 w 3986213"/>
              <a:gd name="connsiteY1" fmla="*/ 519112 h 1800225"/>
              <a:gd name="connsiteX2" fmla="*/ 3133725 w 3986213"/>
              <a:gd name="connsiteY2" fmla="*/ 685800 h 1800225"/>
              <a:gd name="connsiteX3" fmla="*/ 1890713 w 3986213"/>
              <a:gd name="connsiteY3" fmla="*/ 933450 h 1800225"/>
              <a:gd name="connsiteX4" fmla="*/ 842963 w 3986213"/>
              <a:gd name="connsiteY4" fmla="*/ 1362075 h 1800225"/>
              <a:gd name="connsiteX5" fmla="*/ 481013 w 3986213"/>
              <a:gd name="connsiteY5" fmla="*/ 1585912 h 1800225"/>
              <a:gd name="connsiteX6" fmla="*/ 561975 w 3986213"/>
              <a:gd name="connsiteY6" fmla="*/ 1800225 h 1800225"/>
              <a:gd name="connsiteX7" fmla="*/ 0 w 3986213"/>
              <a:gd name="connsiteY7" fmla="*/ 1695450 h 1800225"/>
              <a:gd name="connsiteX8" fmla="*/ 290513 w 3986213"/>
              <a:gd name="connsiteY8" fmla="*/ 1247775 h 1800225"/>
              <a:gd name="connsiteX9" fmla="*/ 390525 w 3986213"/>
              <a:gd name="connsiteY9" fmla="*/ 1452562 h 1800225"/>
              <a:gd name="connsiteX10" fmla="*/ 938213 w 3986213"/>
              <a:gd name="connsiteY10" fmla="*/ 1166812 h 1800225"/>
              <a:gd name="connsiteX11" fmla="*/ 1600200 w 3986213"/>
              <a:gd name="connsiteY11" fmla="*/ 795337 h 1800225"/>
              <a:gd name="connsiteX12" fmla="*/ 2181225 w 3986213"/>
              <a:gd name="connsiteY12" fmla="*/ 561975 h 1800225"/>
              <a:gd name="connsiteX13" fmla="*/ 2809875 w 3986213"/>
              <a:gd name="connsiteY13" fmla="*/ 333375 h 1800225"/>
              <a:gd name="connsiteX14" fmla="*/ 3776663 w 3986213"/>
              <a:gd name="connsiteY14" fmla="*/ 0 h 1800225"/>
              <a:gd name="connsiteX0" fmla="*/ 3605213 w 3814763"/>
              <a:gd name="connsiteY0" fmla="*/ 0 h 1800225"/>
              <a:gd name="connsiteX1" fmla="*/ 3814763 w 3814763"/>
              <a:gd name="connsiteY1" fmla="*/ 519112 h 1800225"/>
              <a:gd name="connsiteX2" fmla="*/ 2962275 w 3814763"/>
              <a:gd name="connsiteY2" fmla="*/ 685800 h 1800225"/>
              <a:gd name="connsiteX3" fmla="*/ 1719263 w 3814763"/>
              <a:gd name="connsiteY3" fmla="*/ 933450 h 1800225"/>
              <a:gd name="connsiteX4" fmla="*/ 671513 w 3814763"/>
              <a:gd name="connsiteY4" fmla="*/ 1362075 h 1800225"/>
              <a:gd name="connsiteX5" fmla="*/ 309563 w 3814763"/>
              <a:gd name="connsiteY5" fmla="*/ 1585912 h 1800225"/>
              <a:gd name="connsiteX6" fmla="*/ 390525 w 3814763"/>
              <a:gd name="connsiteY6" fmla="*/ 1800225 h 1800225"/>
              <a:gd name="connsiteX7" fmla="*/ 0 w 3814763"/>
              <a:gd name="connsiteY7" fmla="*/ 1668780 h 1800225"/>
              <a:gd name="connsiteX8" fmla="*/ 119063 w 3814763"/>
              <a:gd name="connsiteY8" fmla="*/ 1247775 h 1800225"/>
              <a:gd name="connsiteX9" fmla="*/ 219075 w 3814763"/>
              <a:gd name="connsiteY9" fmla="*/ 1452562 h 1800225"/>
              <a:gd name="connsiteX10" fmla="*/ 766763 w 3814763"/>
              <a:gd name="connsiteY10" fmla="*/ 1166812 h 1800225"/>
              <a:gd name="connsiteX11" fmla="*/ 1428750 w 3814763"/>
              <a:gd name="connsiteY11" fmla="*/ 795337 h 1800225"/>
              <a:gd name="connsiteX12" fmla="*/ 2009775 w 3814763"/>
              <a:gd name="connsiteY12" fmla="*/ 561975 h 1800225"/>
              <a:gd name="connsiteX13" fmla="*/ 2638425 w 3814763"/>
              <a:gd name="connsiteY13" fmla="*/ 333375 h 1800225"/>
              <a:gd name="connsiteX14" fmla="*/ 3605213 w 3814763"/>
              <a:gd name="connsiteY14" fmla="*/ 0 h 1800225"/>
              <a:gd name="connsiteX0" fmla="*/ 3605213 w 3738563"/>
              <a:gd name="connsiteY0" fmla="*/ 0 h 1800225"/>
              <a:gd name="connsiteX1" fmla="*/ 3738563 w 3738563"/>
              <a:gd name="connsiteY1" fmla="*/ 530542 h 1800225"/>
              <a:gd name="connsiteX2" fmla="*/ 2962275 w 3738563"/>
              <a:gd name="connsiteY2" fmla="*/ 685800 h 1800225"/>
              <a:gd name="connsiteX3" fmla="*/ 1719263 w 3738563"/>
              <a:gd name="connsiteY3" fmla="*/ 933450 h 1800225"/>
              <a:gd name="connsiteX4" fmla="*/ 671513 w 3738563"/>
              <a:gd name="connsiteY4" fmla="*/ 1362075 h 1800225"/>
              <a:gd name="connsiteX5" fmla="*/ 309563 w 3738563"/>
              <a:gd name="connsiteY5" fmla="*/ 1585912 h 1800225"/>
              <a:gd name="connsiteX6" fmla="*/ 390525 w 3738563"/>
              <a:gd name="connsiteY6" fmla="*/ 1800225 h 1800225"/>
              <a:gd name="connsiteX7" fmla="*/ 0 w 3738563"/>
              <a:gd name="connsiteY7" fmla="*/ 1668780 h 1800225"/>
              <a:gd name="connsiteX8" fmla="*/ 119063 w 3738563"/>
              <a:gd name="connsiteY8" fmla="*/ 1247775 h 1800225"/>
              <a:gd name="connsiteX9" fmla="*/ 219075 w 3738563"/>
              <a:gd name="connsiteY9" fmla="*/ 1452562 h 1800225"/>
              <a:gd name="connsiteX10" fmla="*/ 766763 w 3738563"/>
              <a:gd name="connsiteY10" fmla="*/ 1166812 h 1800225"/>
              <a:gd name="connsiteX11" fmla="*/ 1428750 w 3738563"/>
              <a:gd name="connsiteY11" fmla="*/ 795337 h 1800225"/>
              <a:gd name="connsiteX12" fmla="*/ 2009775 w 3738563"/>
              <a:gd name="connsiteY12" fmla="*/ 561975 h 1800225"/>
              <a:gd name="connsiteX13" fmla="*/ 2638425 w 3738563"/>
              <a:gd name="connsiteY13" fmla="*/ 333375 h 1800225"/>
              <a:gd name="connsiteX14" fmla="*/ 3605213 w 3738563"/>
              <a:gd name="connsiteY14" fmla="*/ 0 h 1800225"/>
              <a:gd name="connsiteX0" fmla="*/ 3605213 w 3738563"/>
              <a:gd name="connsiteY0" fmla="*/ 0 h 1800225"/>
              <a:gd name="connsiteX1" fmla="*/ 3738563 w 3738563"/>
              <a:gd name="connsiteY1" fmla="*/ 530542 h 1800225"/>
              <a:gd name="connsiteX2" fmla="*/ 2962275 w 3738563"/>
              <a:gd name="connsiteY2" fmla="*/ 685800 h 1800225"/>
              <a:gd name="connsiteX3" fmla="*/ 1559243 w 3738563"/>
              <a:gd name="connsiteY3" fmla="*/ 963930 h 1800225"/>
              <a:gd name="connsiteX4" fmla="*/ 671513 w 3738563"/>
              <a:gd name="connsiteY4" fmla="*/ 1362075 h 1800225"/>
              <a:gd name="connsiteX5" fmla="*/ 309563 w 3738563"/>
              <a:gd name="connsiteY5" fmla="*/ 1585912 h 1800225"/>
              <a:gd name="connsiteX6" fmla="*/ 390525 w 3738563"/>
              <a:gd name="connsiteY6" fmla="*/ 1800225 h 1800225"/>
              <a:gd name="connsiteX7" fmla="*/ 0 w 3738563"/>
              <a:gd name="connsiteY7" fmla="*/ 1668780 h 1800225"/>
              <a:gd name="connsiteX8" fmla="*/ 119063 w 3738563"/>
              <a:gd name="connsiteY8" fmla="*/ 1247775 h 1800225"/>
              <a:gd name="connsiteX9" fmla="*/ 219075 w 3738563"/>
              <a:gd name="connsiteY9" fmla="*/ 1452562 h 1800225"/>
              <a:gd name="connsiteX10" fmla="*/ 766763 w 3738563"/>
              <a:gd name="connsiteY10" fmla="*/ 1166812 h 1800225"/>
              <a:gd name="connsiteX11" fmla="*/ 1428750 w 3738563"/>
              <a:gd name="connsiteY11" fmla="*/ 795337 h 1800225"/>
              <a:gd name="connsiteX12" fmla="*/ 2009775 w 3738563"/>
              <a:gd name="connsiteY12" fmla="*/ 561975 h 1800225"/>
              <a:gd name="connsiteX13" fmla="*/ 2638425 w 3738563"/>
              <a:gd name="connsiteY13" fmla="*/ 333375 h 1800225"/>
              <a:gd name="connsiteX14" fmla="*/ 3605213 w 3738563"/>
              <a:gd name="connsiteY14" fmla="*/ 0 h 1800225"/>
              <a:gd name="connsiteX0" fmla="*/ 3605213 w 3738563"/>
              <a:gd name="connsiteY0" fmla="*/ 0 h 1800225"/>
              <a:gd name="connsiteX1" fmla="*/ 3738563 w 3738563"/>
              <a:gd name="connsiteY1" fmla="*/ 530542 h 1800225"/>
              <a:gd name="connsiteX2" fmla="*/ 2752725 w 3738563"/>
              <a:gd name="connsiteY2" fmla="*/ 666750 h 1800225"/>
              <a:gd name="connsiteX3" fmla="*/ 1559243 w 3738563"/>
              <a:gd name="connsiteY3" fmla="*/ 963930 h 1800225"/>
              <a:gd name="connsiteX4" fmla="*/ 671513 w 3738563"/>
              <a:gd name="connsiteY4" fmla="*/ 1362075 h 1800225"/>
              <a:gd name="connsiteX5" fmla="*/ 309563 w 3738563"/>
              <a:gd name="connsiteY5" fmla="*/ 1585912 h 1800225"/>
              <a:gd name="connsiteX6" fmla="*/ 390525 w 3738563"/>
              <a:gd name="connsiteY6" fmla="*/ 1800225 h 1800225"/>
              <a:gd name="connsiteX7" fmla="*/ 0 w 3738563"/>
              <a:gd name="connsiteY7" fmla="*/ 1668780 h 1800225"/>
              <a:gd name="connsiteX8" fmla="*/ 119063 w 3738563"/>
              <a:gd name="connsiteY8" fmla="*/ 1247775 h 1800225"/>
              <a:gd name="connsiteX9" fmla="*/ 219075 w 3738563"/>
              <a:gd name="connsiteY9" fmla="*/ 1452562 h 1800225"/>
              <a:gd name="connsiteX10" fmla="*/ 766763 w 3738563"/>
              <a:gd name="connsiteY10" fmla="*/ 1166812 h 1800225"/>
              <a:gd name="connsiteX11" fmla="*/ 1428750 w 3738563"/>
              <a:gd name="connsiteY11" fmla="*/ 795337 h 1800225"/>
              <a:gd name="connsiteX12" fmla="*/ 2009775 w 3738563"/>
              <a:gd name="connsiteY12" fmla="*/ 561975 h 1800225"/>
              <a:gd name="connsiteX13" fmla="*/ 2638425 w 3738563"/>
              <a:gd name="connsiteY13" fmla="*/ 333375 h 1800225"/>
              <a:gd name="connsiteX14" fmla="*/ 3605213 w 3738563"/>
              <a:gd name="connsiteY14" fmla="*/ 0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38563" h="1800225">
                <a:moveTo>
                  <a:pt x="3605213" y="0"/>
                </a:moveTo>
                <a:lnTo>
                  <a:pt x="3738563" y="530542"/>
                </a:lnTo>
                <a:lnTo>
                  <a:pt x="2752725" y="666750"/>
                </a:lnTo>
                <a:cubicBezTo>
                  <a:pt x="2389505" y="738981"/>
                  <a:pt x="1906112" y="848042"/>
                  <a:pt x="1559243" y="963930"/>
                </a:cubicBezTo>
                <a:cubicBezTo>
                  <a:pt x="1212374" y="1079818"/>
                  <a:pt x="906463" y="1253331"/>
                  <a:pt x="671513" y="1362075"/>
                </a:cubicBezTo>
                <a:lnTo>
                  <a:pt x="309563" y="1585912"/>
                </a:lnTo>
                <a:lnTo>
                  <a:pt x="390525" y="1800225"/>
                </a:lnTo>
                <a:lnTo>
                  <a:pt x="0" y="1668780"/>
                </a:lnTo>
                <a:lnTo>
                  <a:pt x="119063" y="1247775"/>
                </a:lnTo>
                <a:lnTo>
                  <a:pt x="219075" y="1452562"/>
                </a:lnTo>
                <a:lnTo>
                  <a:pt x="766763" y="1166812"/>
                </a:lnTo>
                <a:cubicBezTo>
                  <a:pt x="968376" y="1057275"/>
                  <a:pt x="1221581" y="896143"/>
                  <a:pt x="1428750" y="795337"/>
                </a:cubicBezTo>
                <a:cubicBezTo>
                  <a:pt x="1635919" y="694531"/>
                  <a:pt x="1808163" y="638969"/>
                  <a:pt x="2009775" y="561975"/>
                </a:cubicBezTo>
                <a:lnTo>
                  <a:pt x="2638425" y="333375"/>
                </a:lnTo>
                <a:lnTo>
                  <a:pt x="3605213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9" name="Freeform: Shape 328">
            <a:extLst>
              <a:ext uri="{FF2B5EF4-FFF2-40B4-BE49-F238E27FC236}">
                <a16:creationId xmlns:a16="http://schemas.microsoft.com/office/drawing/2014/main" id="{C4FF9EC7-3D91-41BA-B9E7-E346975A6D65}"/>
              </a:ext>
            </a:extLst>
          </p:cNvPr>
          <p:cNvSpPr/>
          <p:nvPr/>
        </p:nvSpPr>
        <p:spPr>
          <a:xfrm rot="20226987" flipV="1">
            <a:off x="3449208" y="2687744"/>
            <a:ext cx="3738563" cy="1714212"/>
          </a:xfrm>
          <a:custGeom>
            <a:avLst/>
            <a:gdLst>
              <a:gd name="connsiteX0" fmla="*/ 3776663 w 3986213"/>
              <a:gd name="connsiteY0" fmla="*/ 0 h 1800225"/>
              <a:gd name="connsiteX1" fmla="*/ 3986213 w 3986213"/>
              <a:gd name="connsiteY1" fmla="*/ 519112 h 1800225"/>
              <a:gd name="connsiteX2" fmla="*/ 3133725 w 3986213"/>
              <a:gd name="connsiteY2" fmla="*/ 685800 h 1800225"/>
              <a:gd name="connsiteX3" fmla="*/ 1890713 w 3986213"/>
              <a:gd name="connsiteY3" fmla="*/ 933450 h 1800225"/>
              <a:gd name="connsiteX4" fmla="*/ 842963 w 3986213"/>
              <a:gd name="connsiteY4" fmla="*/ 1362075 h 1800225"/>
              <a:gd name="connsiteX5" fmla="*/ 481013 w 3986213"/>
              <a:gd name="connsiteY5" fmla="*/ 1585912 h 1800225"/>
              <a:gd name="connsiteX6" fmla="*/ 561975 w 3986213"/>
              <a:gd name="connsiteY6" fmla="*/ 1800225 h 1800225"/>
              <a:gd name="connsiteX7" fmla="*/ 0 w 3986213"/>
              <a:gd name="connsiteY7" fmla="*/ 1695450 h 1800225"/>
              <a:gd name="connsiteX8" fmla="*/ 290513 w 3986213"/>
              <a:gd name="connsiteY8" fmla="*/ 1247775 h 1800225"/>
              <a:gd name="connsiteX9" fmla="*/ 390525 w 3986213"/>
              <a:gd name="connsiteY9" fmla="*/ 1452562 h 1800225"/>
              <a:gd name="connsiteX10" fmla="*/ 938213 w 3986213"/>
              <a:gd name="connsiteY10" fmla="*/ 1166812 h 1800225"/>
              <a:gd name="connsiteX11" fmla="*/ 1600200 w 3986213"/>
              <a:gd name="connsiteY11" fmla="*/ 795337 h 1800225"/>
              <a:gd name="connsiteX12" fmla="*/ 2181225 w 3986213"/>
              <a:gd name="connsiteY12" fmla="*/ 561975 h 1800225"/>
              <a:gd name="connsiteX13" fmla="*/ 2809875 w 3986213"/>
              <a:gd name="connsiteY13" fmla="*/ 333375 h 1800225"/>
              <a:gd name="connsiteX14" fmla="*/ 3776663 w 3986213"/>
              <a:gd name="connsiteY14" fmla="*/ 0 h 1800225"/>
              <a:gd name="connsiteX0" fmla="*/ 3776663 w 3986213"/>
              <a:gd name="connsiteY0" fmla="*/ 0 h 1800225"/>
              <a:gd name="connsiteX1" fmla="*/ 3986213 w 3986213"/>
              <a:gd name="connsiteY1" fmla="*/ 519112 h 1800225"/>
              <a:gd name="connsiteX2" fmla="*/ 3133725 w 3986213"/>
              <a:gd name="connsiteY2" fmla="*/ 685800 h 1800225"/>
              <a:gd name="connsiteX3" fmla="*/ 1890713 w 3986213"/>
              <a:gd name="connsiteY3" fmla="*/ 933450 h 1800225"/>
              <a:gd name="connsiteX4" fmla="*/ 842963 w 3986213"/>
              <a:gd name="connsiteY4" fmla="*/ 1362075 h 1800225"/>
              <a:gd name="connsiteX5" fmla="*/ 481013 w 3986213"/>
              <a:gd name="connsiteY5" fmla="*/ 1585912 h 1800225"/>
              <a:gd name="connsiteX6" fmla="*/ 561975 w 3986213"/>
              <a:gd name="connsiteY6" fmla="*/ 1800225 h 1800225"/>
              <a:gd name="connsiteX7" fmla="*/ 0 w 3986213"/>
              <a:gd name="connsiteY7" fmla="*/ 1695450 h 1800225"/>
              <a:gd name="connsiteX8" fmla="*/ 290513 w 3986213"/>
              <a:gd name="connsiteY8" fmla="*/ 1247775 h 1800225"/>
              <a:gd name="connsiteX9" fmla="*/ 390525 w 3986213"/>
              <a:gd name="connsiteY9" fmla="*/ 1452562 h 1800225"/>
              <a:gd name="connsiteX10" fmla="*/ 938213 w 3986213"/>
              <a:gd name="connsiteY10" fmla="*/ 1166812 h 1800225"/>
              <a:gd name="connsiteX11" fmla="*/ 1600200 w 3986213"/>
              <a:gd name="connsiteY11" fmla="*/ 795337 h 1800225"/>
              <a:gd name="connsiteX12" fmla="*/ 2181225 w 3986213"/>
              <a:gd name="connsiteY12" fmla="*/ 561975 h 1800225"/>
              <a:gd name="connsiteX13" fmla="*/ 2809875 w 3986213"/>
              <a:gd name="connsiteY13" fmla="*/ 333375 h 1800225"/>
              <a:gd name="connsiteX14" fmla="*/ 3776663 w 3986213"/>
              <a:gd name="connsiteY14" fmla="*/ 0 h 1800225"/>
              <a:gd name="connsiteX0" fmla="*/ 3776663 w 3986213"/>
              <a:gd name="connsiteY0" fmla="*/ 0 h 1800225"/>
              <a:gd name="connsiteX1" fmla="*/ 3986213 w 3986213"/>
              <a:gd name="connsiteY1" fmla="*/ 519112 h 1800225"/>
              <a:gd name="connsiteX2" fmla="*/ 3133725 w 3986213"/>
              <a:gd name="connsiteY2" fmla="*/ 685800 h 1800225"/>
              <a:gd name="connsiteX3" fmla="*/ 1890713 w 3986213"/>
              <a:gd name="connsiteY3" fmla="*/ 933450 h 1800225"/>
              <a:gd name="connsiteX4" fmla="*/ 842963 w 3986213"/>
              <a:gd name="connsiteY4" fmla="*/ 1362075 h 1800225"/>
              <a:gd name="connsiteX5" fmla="*/ 481013 w 3986213"/>
              <a:gd name="connsiteY5" fmla="*/ 1585912 h 1800225"/>
              <a:gd name="connsiteX6" fmla="*/ 561975 w 3986213"/>
              <a:gd name="connsiteY6" fmla="*/ 1800225 h 1800225"/>
              <a:gd name="connsiteX7" fmla="*/ 0 w 3986213"/>
              <a:gd name="connsiteY7" fmla="*/ 1695450 h 1800225"/>
              <a:gd name="connsiteX8" fmla="*/ 290513 w 3986213"/>
              <a:gd name="connsiteY8" fmla="*/ 1247775 h 1800225"/>
              <a:gd name="connsiteX9" fmla="*/ 390525 w 3986213"/>
              <a:gd name="connsiteY9" fmla="*/ 1452562 h 1800225"/>
              <a:gd name="connsiteX10" fmla="*/ 938213 w 3986213"/>
              <a:gd name="connsiteY10" fmla="*/ 1166812 h 1800225"/>
              <a:gd name="connsiteX11" fmla="*/ 1600200 w 3986213"/>
              <a:gd name="connsiteY11" fmla="*/ 795337 h 1800225"/>
              <a:gd name="connsiteX12" fmla="*/ 2181225 w 3986213"/>
              <a:gd name="connsiteY12" fmla="*/ 561975 h 1800225"/>
              <a:gd name="connsiteX13" fmla="*/ 2809875 w 3986213"/>
              <a:gd name="connsiteY13" fmla="*/ 333375 h 1800225"/>
              <a:gd name="connsiteX14" fmla="*/ 3776663 w 3986213"/>
              <a:gd name="connsiteY14" fmla="*/ 0 h 1800225"/>
              <a:gd name="connsiteX0" fmla="*/ 3605213 w 3814763"/>
              <a:gd name="connsiteY0" fmla="*/ 0 h 1800225"/>
              <a:gd name="connsiteX1" fmla="*/ 3814763 w 3814763"/>
              <a:gd name="connsiteY1" fmla="*/ 519112 h 1800225"/>
              <a:gd name="connsiteX2" fmla="*/ 2962275 w 3814763"/>
              <a:gd name="connsiteY2" fmla="*/ 685800 h 1800225"/>
              <a:gd name="connsiteX3" fmla="*/ 1719263 w 3814763"/>
              <a:gd name="connsiteY3" fmla="*/ 933450 h 1800225"/>
              <a:gd name="connsiteX4" fmla="*/ 671513 w 3814763"/>
              <a:gd name="connsiteY4" fmla="*/ 1362075 h 1800225"/>
              <a:gd name="connsiteX5" fmla="*/ 309563 w 3814763"/>
              <a:gd name="connsiteY5" fmla="*/ 1585912 h 1800225"/>
              <a:gd name="connsiteX6" fmla="*/ 390525 w 3814763"/>
              <a:gd name="connsiteY6" fmla="*/ 1800225 h 1800225"/>
              <a:gd name="connsiteX7" fmla="*/ 0 w 3814763"/>
              <a:gd name="connsiteY7" fmla="*/ 1668780 h 1800225"/>
              <a:gd name="connsiteX8" fmla="*/ 119063 w 3814763"/>
              <a:gd name="connsiteY8" fmla="*/ 1247775 h 1800225"/>
              <a:gd name="connsiteX9" fmla="*/ 219075 w 3814763"/>
              <a:gd name="connsiteY9" fmla="*/ 1452562 h 1800225"/>
              <a:gd name="connsiteX10" fmla="*/ 766763 w 3814763"/>
              <a:gd name="connsiteY10" fmla="*/ 1166812 h 1800225"/>
              <a:gd name="connsiteX11" fmla="*/ 1428750 w 3814763"/>
              <a:gd name="connsiteY11" fmla="*/ 795337 h 1800225"/>
              <a:gd name="connsiteX12" fmla="*/ 2009775 w 3814763"/>
              <a:gd name="connsiteY12" fmla="*/ 561975 h 1800225"/>
              <a:gd name="connsiteX13" fmla="*/ 2638425 w 3814763"/>
              <a:gd name="connsiteY13" fmla="*/ 333375 h 1800225"/>
              <a:gd name="connsiteX14" fmla="*/ 3605213 w 3814763"/>
              <a:gd name="connsiteY14" fmla="*/ 0 h 1800225"/>
              <a:gd name="connsiteX0" fmla="*/ 3605213 w 3738563"/>
              <a:gd name="connsiteY0" fmla="*/ 0 h 1800225"/>
              <a:gd name="connsiteX1" fmla="*/ 3738563 w 3738563"/>
              <a:gd name="connsiteY1" fmla="*/ 530542 h 1800225"/>
              <a:gd name="connsiteX2" fmla="*/ 2962275 w 3738563"/>
              <a:gd name="connsiteY2" fmla="*/ 685800 h 1800225"/>
              <a:gd name="connsiteX3" fmla="*/ 1719263 w 3738563"/>
              <a:gd name="connsiteY3" fmla="*/ 933450 h 1800225"/>
              <a:gd name="connsiteX4" fmla="*/ 671513 w 3738563"/>
              <a:gd name="connsiteY4" fmla="*/ 1362075 h 1800225"/>
              <a:gd name="connsiteX5" fmla="*/ 309563 w 3738563"/>
              <a:gd name="connsiteY5" fmla="*/ 1585912 h 1800225"/>
              <a:gd name="connsiteX6" fmla="*/ 390525 w 3738563"/>
              <a:gd name="connsiteY6" fmla="*/ 1800225 h 1800225"/>
              <a:gd name="connsiteX7" fmla="*/ 0 w 3738563"/>
              <a:gd name="connsiteY7" fmla="*/ 1668780 h 1800225"/>
              <a:gd name="connsiteX8" fmla="*/ 119063 w 3738563"/>
              <a:gd name="connsiteY8" fmla="*/ 1247775 h 1800225"/>
              <a:gd name="connsiteX9" fmla="*/ 219075 w 3738563"/>
              <a:gd name="connsiteY9" fmla="*/ 1452562 h 1800225"/>
              <a:gd name="connsiteX10" fmla="*/ 766763 w 3738563"/>
              <a:gd name="connsiteY10" fmla="*/ 1166812 h 1800225"/>
              <a:gd name="connsiteX11" fmla="*/ 1428750 w 3738563"/>
              <a:gd name="connsiteY11" fmla="*/ 795337 h 1800225"/>
              <a:gd name="connsiteX12" fmla="*/ 2009775 w 3738563"/>
              <a:gd name="connsiteY12" fmla="*/ 561975 h 1800225"/>
              <a:gd name="connsiteX13" fmla="*/ 2638425 w 3738563"/>
              <a:gd name="connsiteY13" fmla="*/ 333375 h 1800225"/>
              <a:gd name="connsiteX14" fmla="*/ 3605213 w 3738563"/>
              <a:gd name="connsiteY14" fmla="*/ 0 h 1800225"/>
              <a:gd name="connsiteX0" fmla="*/ 3605213 w 3738563"/>
              <a:gd name="connsiteY0" fmla="*/ 0 h 1800225"/>
              <a:gd name="connsiteX1" fmla="*/ 3738563 w 3738563"/>
              <a:gd name="connsiteY1" fmla="*/ 530542 h 1800225"/>
              <a:gd name="connsiteX2" fmla="*/ 2962275 w 3738563"/>
              <a:gd name="connsiteY2" fmla="*/ 685800 h 1800225"/>
              <a:gd name="connsiteX3" fmla="*/ 1559243 w 3738563"/>
              <a:gd name="connsiteY3" fmla="*/ 963930 h 1800225"/>
              <a:gd name="connsiteX4" fmla="*/ 671513 w 3738563"/>
              <a:gd name="connsiteY4" fmla="*/ 1362075 h 1800225"/>
              <a:gd name="connsiteX5" fmla="*/ 309563 w 3738563"/>
              <a:gd name="connsiteY5" fmla="*/ 1585912 h 1800225"/>
              <a:gd name="connsiteX6" fmla="*/ 390525 w 3738563"/>
              <a:gd name="connsiteY6" fmla="*/ 1800225 h 1800225"/>
              <a:gd name="connsiteX7" fmla="*/ 0 w 3738563"/>
              <a:gd name="connsiteY7" fmla="*/ 1668780 h 1800225"/>
              <a:gd name="connsiteX8" fmla="*/ 119063 w 3738563"/>
              <a:gd name="connsiteY8" fmla="*/ 1247775 h 1800225"/>
              <a:gd name="connsiteX9" fmla="*/ 219075 w 3738563"/>
              <a:gd name="connsiteY9" fmla="*/ 1452562 h 1800225"/>
              <a:gd name="connsiteX10" fmla="*/ 766763 w 3738563"/>
              <a:gd name="connsiteY10" fmla="*/ 1166812 h 1800225"/>
              <a:gd name="connsiteX11" fmla="*/ 1428750 w 3738563"/>
              <a:gd name="connsiteY11" fmla="*/ 795337 h 1800225"/>
              <a:gd name="connsiteX12" fmla="*/ 2009775 w 3738563"/>
              <a:gd name="connsiteY12" fmla="*/ 561975 h 1800225"/>
              <a:gd name="connsiteX13" fmla="*/ 2638425 w 3738563"/>
              <a:gd name="connsiteY13" fmla="*/ 333375 h 1800225"/>
              <a:gd name="connsiteX14" fmla="*/ 3605213 w 3738563"/>
              <a:gd name="connsiteY14" fmla="*/ 0 h 1800225"/>
              <a:gd name="connsiteX0" fmla="*/ 3605213 w 3738563"/>
              <a:gd name="connsiteY0" fmla="*/ 0 h 1800225"/>
              <a:gd name="connsiteX1" fmla="*/ 3738563 w 3738563"/>
              <a:gd name="connsiteY1" fmla="*/ 530542 h 1800225"/>
              <a:gd name="connsiteX2" fmla="*/ 2752725 w 3738563"/>
              <a:gd name="connsiteY2" fmla="*/ 666750 h 1800225"/>
              <a:gd name="connsiteX3" fmla="*/ 1559243 w 3738563"/>
              <a:gd name="connsiteY3" fmla="*/ 963930 h 1800225"/>
              <a:gd name="connsiteX4" fmla="*/ 671513 w 3738563"/>
              <a:gd name="connsiteY4" fmla="*/ 1362075 h 1800225"/>
              <a:gd name="connsiteX5" fmla="*/ 309563 w 3738563"/>
              <a:gd name="connsiteY5" fmla="*/ 1585912 h 1800225"/>
              <a:gd name="connsiteX6" fmla="*/ 390525 w 3738563"/>
              <a:gd name="connsiteY6" fmla="*/ 1800225 h 1800225"/>
              <a:gd name="connsiteX7" fmla="*/ 0 w 3738563"/>
              <a:gd name="connsiteY7" fmla="*/ 1668780 h 1800225"/>
              <a:gd name="connsiteX8" fmla="*/ 119063 w 3738563"/>
              <a:gd name="connsiteY8" fmla="*/ 1247775 h 1800225"/>
              <a:gd name="connsiteX9" fmla="*/ 219075 w 3738563"/>
              <a:gd name="connsiteY9" fmla="*/ 1452562 h 1800225"/>
              <a:gd name="connsiteX10" fmla="*/ 766763 w 3738563"/>
              <a:gd name="connsiteY10" fmla="*/ 1166812 h 1800225"/>
              <a:gd name="connsiteX11" fmla="*/ 1428750 w 3738563"/>
              <a:gd name="connsiteY11" fmla="*/ 795337 h 1800225"/>
              <a:gd name="connsiteX12" fmla="*/ 2009775 w 3738563"/>
              <a:gd name="connsiteY12" fmla="*/ 561975 h 1800225"/>
              <a:gd name="connsiteX13" fmla="*/ 2638425 w 3738563"/>
              <a:gd name="connsiteY13" fmla="*/ 333375 h 1800225"/>
              <a:gd name="connsiteX14" fmla="*/ 3605213 w 3738563"/>
              <a:gd name="connsiteY14" fmla="*/ 0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38563" h="1800225">
                <a:moveTo>
                  <a:pt x="3605213" y="0"/>
                </a:moveTo>
                <a:lnTo>
                  <a:pt x="3738563" y="530542"/>
                </a:lnTo>
                <a:lnTo>
                  <a:pt x="2752725" y="666750"/>
                </a:lnTo>
                <a:cubicBezTo>
                  <a:pt x="2389505" y="738981"/>
                  <a:pt x="1906112" y="848042"/>
                  <a:pt x="1559243" y="963930"/>
                </a:cubicBezTo>
                <a:cubicBezTo>
                  <a:pt x="1212374" y="1079818"/>
                  <a:pt x="906463" y="1253331"/>
                  <a:pt x="671513" y="1362075"/>
                </a:cubicBezTo>
                <a:lnTo>
                  <a:pt x="309563" y="1585912"/>
                </a:lnTo>
                <a:lnTo>
                  <a:pt x="390525" y="1800225"/>
                </a:lnTo>
                <a:lnTo>
                  <a:pt x="0" y="1668780"/>
                </a:lnTo>
                <a:lnTo>
                  <a:pt x="119063" y="1247775"/>
                </a:lnTo>
                <a:lnTo>
                  <a:pt x="219075" y="1452562"/>
                </a:lnTo>
                <a:lnTo>
                  <a:pt x="766763" y="1166812"/>
                </a:lnTo>
                <a:cubicBezTo>
                  <a:pt x="968376" y="1057275"/>
                  <a:pt x="1221581" y="896143"/>
                  <a:pt x="1428750" y="795337"/>
                </a:cubicBezTo>
                <a:cubicBezTo>
                  <a:pt x="1635919" y="694531"/>
                  <a:pt x="1808163" y="638969"/>
                  <a:pt x="2009775" y="561975"/>
                </a:cubicBezTo>
                <a:lnTo>
                  <a:pt x="2638425" y="333375"/>
                </a:lnTo>
                <a:lnTo>
                  <a:pt x="3605213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1" name="Freeform: Shape 330">
            <a:extLst>
              <a:ext uri="{FF2B5EF4-FFF2-40B4-BE49-F238E27FC236}">
                <a16:creationId xmlns:a16="http://schemas.microsoft.com/office/drawing/2014/main" id="{13C235F2-33B5-43B0-A55D-DF9B404CC164}"/>
              </a:ext>
            </a:extLst>
          </p:cNvPr>
          <p:cNvSpPr/>
          <p:nvPr/>
        </p:nvSpPr>
        <p:spPr>
          <a:xfrm rot="10551230">
            <a:off x="2881293" y="3960958"/>
            <a:ext cx="676275" cy="2371963"/>
          </a:xfrm>
          <a:custGeom>
            <a:avLst/>
            <a:gdLst>
              <a:gd name="connsiteX0" fmla="*/ 80963 w 676275"/>
              <a:gd name="connsiteY0" fmla="*/ 0 h 1595437"/>
              <a:gd name="connsiteX1" fmla="*/ 595313 w 676275"/>
              <a:gd name="connsiteY1" fmla="*/ 0 h 1595437"/>
              <a:gd name="connsiteX2" fmla="*/ 552450 w 676275"/>
              <a:gd name="connsiteY2" fmla="*/ 295275 h 1595437"/>
              <a:gd name="connsiteX3" fmla="*/ 481013 w 676275"/>
              <a:gd name="connsiteY3" fmla="*/ 857250 h 1595437"/>
              <a:gd name="connsiteX4" fmla="*/ 481013 w 676275"/>
              <a:gd name="connsiteY4" fmla="*/ 1262062 h 1595437"/>
              <a:gd name="connsiteX5" fmla="*/ 676275 w 676275"/>
              <a:gd name="connsiteY5" fmla="*/ 1252537 h 1595437"/>
              <a:gd name="connsiteX6" fmla="*/ 280988 w 676275"/>
              <a:gd name="connsiteY6" fmla="*/ 1595437 h 1595437"/>
              <a:gd name="connsiteX7" fmla="*/ 0 w 676275"/>
              <a:gd name="connsiteY7" fmla="*/ 1300162 h 1595437"/>
              <a:gd name="connsiteX8" fmla="*/ 223838 w 676275"/>
              <a:gd name="connsiteY8" fmla="*/ 1285875 h 1595437"/>
              <a:gd name="connsiteX9" fmla="*/ 223838 w 676275"/>
              <a:gd name="connsiteY9" fmla="*/ 876300 h 1595437"/>
              <a:gd name="connsiteX10" fmla="*/ 195263 w 676275"/>
              <a:gd name="connsiteY10" fmla="*/ 395287 h 1595437"/>
              <a:gd name="connsiteX11" fmla="*/ 80963 w 676275"/>
              <a:gd name="connsiteY11" fmla="*/ 0 h 1595437"/>
              <a:gd name="connsiteX0" fmla="*/ 80963 w 676275"/>
              <a:gd name="connsiteY0" fmla="*/ 0 h 1530667"/>
              <a:gd name="connsiteX1" fmla="*/ 595313 w 676275"/>
              <a:gd name="connsiteY1" fmla="*/ 0 h 1530667"/>
              <a:gd name="connsiteX2" fmla="*/ 552450 w 676275"/>
              <a:gd name="connsiteY2" fmla="*/ 295275 h 1530667"/>
              <a:gd name="connsiteX3" fmla="*/ 481013 w 676275"/>
              <a:gd name="connsiteY3" fmla="*/ 857250 h 1530667"/>
              <a:gd name="connsiteX4" fmla="*/ 481013 w 676275"/>
              <a:gd name="connsiteY4" fmla="*/ 1262062 h 1530667"/>
              <a:gd name="connsiteX5" fmla="*/ 676275 w 676275"/>
              <a:gd name="connsiteY5" fmla="*/ 1252537 h 1530667"/>
              <a:gd name="connsiteX6" fmla="*/ 376238 w 676275"/>
              <a:gd name="connsiteY6" fmla="*/ 1530667 h 1530667"/>
              <a:gd name="connsiteX7" fmla="*/ 0 w 676275"/>
              <a:gd name="connsiteY7" fmla="*/ 1300162 h 1530667"/>
              <a:gd name="connsiteX8" fmla="*/ 223838 w 676275"/>
              <a:gd name="connsiteY8" fmla="*/ 1285875 h 1530667"/>
              <a:gd name="connsiteX9" fmla="*/ 223838 w 676275"/>
              <a:gd name="connsiteY9" fmla="*/ 876300 h 1530667"/>
              <a:gd name="connsiteX10" fmla="*/ 195263 w 676275"/>
              <a:gd name="connsiteY10" fmla="*/ 395287 h 1530667"/>
              <a:gd name="connsiteX11" fmla="*/ 80963 w 676275"/>
              <a:gd name="connsiteY11" fmla="*/ 0 h 1530667"/>
              <a:gd name="connsiteX0" fmla="*/ 80963 w 676275"/>
              <a:gd name="connsiteY0" fmla="*/ 0 h 1530667"/>
              <a:gd name="connsiteX1" fmla="*/ 595313 w 676275"/>
              <a:gd name="connsiteY1" fmla="*/ 0 h 1530667"/>
              <a:gd name="connsiteX2" fmla="*/ 552450 w 676275"/>
              <a:gd name="connsiteY2" fmla="*/ 295275 h 1530667"/>
              <a:gd name="connsiteX3" fmla="*/ 481013 w 676275"/>
              <a:gd name="connsiteY3" fmla="*/ 857250 h 1530667"/>
              <a:gd name="connsiteX4" fmla="*/ 481013 w 676275"/>
              <a:gd name="connsiteY4" fmla="*/ 1262062 h 1530667"/>
              <a:gd name="connsiteX5" fmla="*/ 676275 w 676275"/>
              <a:gd name="connsiteY5" fmla="*/ 1252537 h 1530667"/>
              <a:gd name="connsiteX6" fmla="*/ 376238 w 676275"/>
              <a:gd name="connsiteY6" fmla="*/ 1530667 h 1530667"/>
              <a:gd name="connsiteX7" fmla="*/ 0 w 676275"/>
              <a:gd name="connsiteY7" fmla="*/ 1300162 h 1530667"/>
              <a:gd name="connsiteX8" fmla="*/ 223838 w 676275"/>
              <a:gd name="connsiteY8" fmla="*/ 1285875 h 1530667"/>
              <a:gd name="connsiteX9" fmla="*/ 223838 w 676275"/>
              <a:gd name="connsiteY9" fmla="*/ 876300 h 1530667"/>
              <a:gd name="connsiteX10" fmla="*/ 195263 w 676275"/>
              <a:gd name="connsiteY10" fmla="*/ 395287 h 1530667"/>
              <a:gd name="connsiteX11" fmla="*/ 80963 w 676275"/>
              <a:gd name="connsiteY11" fmla="*/ 0 h 1530667"/>
              <a:gd name="connsiteX0" fmla="*/ 80963 w 676275"/>
              <a:gd name="connsiteY0" fmla="*/ 0 h 1530667"/>
              <a:gd name="connsiteX1" fmla="*/ 595313 w 676275"/>
              <a:gd name="connsiteY1" fmla="*/ 0 h 1530667"/>
              <a:gd name="connsiteX2" fmla="*/ 552450 w 676275"/>
              <a:gd name="connsiteY2" fmla="*/ 295275 h 1530667"/>
              <a:gd name="connsiteX3" fmla="*/ 481013 w 676275"/>
              <a:gd name="connsiteY3" fmla="*/ 857250 h 1530667"/>
              <a:gd name="connsiteX4" fmla="*/ 481013 w 676275"/>
              <a:gd name="connsiteY4" fmla="*/ 1262062 h 1530667"/>
              <a:gd name="connsiteX5" fmla="*/ 676275 w 676275"/>
              <a:gd name="connsiteY5" fmla="*/ 1252537 h 1530667"/>
              <a:gd name="connsiteX6" fmla="*/ 376238 w 676275"/>
              <a:gd name="connsiteY6" fmla="*/ 1530667 h 1530667"/>
              <a:gd name="connsiteX7" fmla="*/ 0 w 676275"/>
              <a:gd name="connsiteY7" fmla="*/ 1300162 h 1530667"/>
              <a:gd name="connsiteX8" fmla="*/ 223838 w 676275"/>
              <a:gd name="connsiteY8" fmla="*/ 1285875 h 1530667"/>
              <a:gd name="connsiteX9" fmla="*/ 223838 w 676275"/>
              <a:gd name="connsiteY9" fmla="*/ 876300 h 1530667"/>
              <a:gd name="connsiteX10" fmla="*/ 195263 w 676275"/>
              <a:gd name="connsiteY10" fmla="*/ 395287 h 1530667"/>
              <a:gd name="connsiteX11" fmla="*/ 80963 w 676275"/>
              <a:gd name="connsiteY11" fmla="*/ 0 h 1530667"/>
              <a:gd name="connsiteX0" fmla="*/ 80963 w 676275"/>
              <a:gd name="connsiteY0" fmla="*/ 0 h 1530667"/>
              <a:gd name="connsiteX1" fmla="*/ 675323 w 676275"/>
              <a:gd name="connsiteY1" fmla="*/ 3810 h 1530667"/>
              <a:gd name="connsiteX2" fmla="*/ 552450 w 676275"/>
              <a:gd name="connsiteY2" fmla="*/ 295275 h 1530667"/>
              <a:gd name="connsiteX3" fmla="*/ 481013 w 676275"/>
              <a:gd name="connsiteY3" fmla="*/ 857250 h 1530667"/>
              <a:gd name="connsiteX4" fmla="*/ 481013 w 676275"/>
              <a:gd name="connsiteY4" fmla="*/ 1262062 h 1530667"/>
              <a:gd name="connsiteX5" fmla="*/ 676275 w 676275"/>
              <a:gd name="connsiteY5" fmla="*/ 1252537 h 1530667"/>
              <a:gd name="connsiteX6" fmla="*/ 376238 w 676275"/>
              <a:gd name="connsiteY6" fmla="*/ 1530667 h 1530667"/>
              <a:gd name="connsiteX7" fmla="*/ 0 w 676275"/>
              <a:gd name="connsiteY7" fmla="*/ 1300162 h 1530667"/>
              <a:gd name="connsiteX8" fmla="*/ 223838 w 676275"/>
              <a:gd name="connsiteY8" fmla="*/ 1285875 h 1530667"/>
              <a:gd name="connsiteX9" fmla="*/ 223838 w 676275"/>
              <a:gd name="connsiteY9" fmla="*/ 876300 h 1530667"/>
              <a:gd name="connsiteX10" fmla="*/ 195263 w 676275"/>
              <a:gd name="connsiteY10" fmla="*/ 395287 h 1530667"/>
              <a:gd name="connsiteX11" fmla="*/ 80963 w 676275"/>
              <a:gd name="connsiteY11" fmla="*/ 0 h 1530667"/>
              <a:gd name="connsiteX0" fmla="*/ 80963 w 676275"/>
              <a:gd name="connsiteY0" fmla="*/ 0 h 1530667"/>
              <a:gd name="connsiteX1" fmla="*/ 675323 w 676275"/>
              <a:gd name="connsiteY1" fmla="*/ 3810 h 1530667"/>
              <a:gd name="connsiteX2" fmla="*/ 506730 w 676275"/>
              <a:gd name="connsiteY2" fmla="*/ 405765 h 1530667"/>
              <a:gd name="connsiteX3" fmla="*/ 481013 w 676275"/>
              <a:gd name="connsiteY3" fmla="*/ 857250 h 1530667"/>
              <a:gd name="connsiteX4" fmla="*/ 481013 w 676275"/>
              <a:gd name="connsiteY4" fmla="*/ 1262062 h 1530667"/>
              <a:gd name="connsiteX5" fmla="*/ 676275 w 676275"/>
              <a:gd name="connsiteY5" fmla="*/ 1252537 h 1530667"/>
              <a:gd name="connsiteX6" fmla="*/ 376238 w 676275"/>
              <a:gd name="connsiteY6" fmla="*/ 1530667 h 1530667"/>
              <a:gd name="connsiteX7" fmla="*/ 0 w 676275"/>
              <a:gd name="connsiteY7" fmla="*/ 1300162 h 1530667"/>
              <a:gd name="connsiteX8" fmla="*/ 223838 w 676275"/>
              <a:gd name="connsiteY8" fmla="*/ 1285875 h 1530667"/>
              <a:gd name="connsiteX9" fmla="*/ 223838 w 676275"/>
              <a:gd name="connsiteY9" fmla="*/ 876300 h 1530667"/>
              <a:gd name="connsiteX10" fmla="*/ 195263 w 676275"/>
              <a:gd name="connsiteY10" fmla="*/ 395287 h 1530667"/>
              <a:gd name="connsiteX11" fmla="*/ 80963 w 676275"/>
              <a:gd name="connsiteY11" fmla="*/ 0 h 1530667"/>
              <a:gd name="connsiteX0" fmla="*/ 80963 w 690028"/>
              <a:gd name="connsiteY0" fmla="*/ 0 h 1530667"/>
              <a:gd name="connsiteX1" fmla="*/ 675323 w 690028"/>
              <a:gd name="connsiteY1" fmla="*/ 3810 h 1530667"/>
              <a:gd name="connsiteX2" fmla="*/ 506730 w 690028"/>
              <a:gd name="connsiteY2" fmla="*/ 405765 h 1530667"/>
              <a:gd name="connsiteX3" fmla="*/ 481013 w 690028"/>
              <a:gd name="connsiteY3" fmla="*/ 857250 h 1530667"/>
              <a:gd name="connsiteX4" fmla="*/ 481013 w 690028"/>
              <a:gd name="connsiteY4" fmla="*/ 1262062 h 1530667"/>
              <a:gd name="connsiteX5" fmla="*/ 676275 w 690028"/>
              <a:gd name="connsiteY5" fmla="*/ 1252537 h 1530667"/>
              <a:gd name="connsiteX6" fmla="*/ 376238 w 690028"/>
              <a:gd name="connsiteY6" fmla="*/ 1530667 h 1530667"/>
              <a:gd name="connsiteX7" fmla="*/ 0 w 690028"/>
              <a:gd name="connsiteY7" fmla="*/ 1300162 h 1530667"/>
              <a:gd name="connsiteX8" fmla="*/ 223838 w 690028"/>
              <a:gd name="connsiteY8" fmla="*/ 1285875 h 1530667"/>
              <a:gd name="connsiteX9" fmla="*/ 223838 w 690028"/>
              <a:gd name="connsiteY9" fmla="*/ 876300 h 1530667"/>
              <a:gd name="connsiteX10" fmla="*/ 195263 w 690028"/>
              <a:gd name="connsiteY10" fmla="*/ 395287 h 1530667"/>
              <a:gd name="connsiteX11" fmla="*/ 80963 w 690028"/>
              <a:gd name="connsiteY11" fmla="*/ 0 h 1530667"/>
              <a:gd name="connsiteX0" fmla="*/ 80963 w 690028"/>
              <a:gd name="connsiteY0" fmla="*/ 0 h 1530667"/>
              <a:gd name="connsiteX1" fmla="*/ 675323 w 690028"/>
              <a:gd name="connsiteY1" fmla="*/ 3810 h 1530667"/>
              <a:gd name="connsiteX2" fmla="*/ 506730 w 690028"/>
              <a:gd name="connsiteY2" fmla="*/ 405765 h 1530667"/>
              <a:gd name="connsiteX3" fmla="*/ 481013 w 690028"/>
              <a:gd name="connsiteY3" fmla="*/ 857250 h 1530667"/>
              <a:gd name="connsiteX4" fmla="*/ 481013 w 690028"/>
              <a:gd name="connsiteY4" fmla="*/ 1262062 h 1530667"/>
              <a:gd name="connsiteX5" fmla="*/ 676275 w 690028"/>
              <a:gd name="connsiteY5" fmla="*/ 1252537 h 1530667"/>
              <a:gd name="connsiteX6" fmla="*/ 376238 w 690028"/>
              <a:gd name="connsiteY6" fmla="*/ 1530667 h 1530667"/>
              <a:gd name="connsiteX7" fmla="*/ 0 w 690028"/>
              <a:gd name="connsiteY7" fmla="*/ 1300162 h 1530667"/>
              <a:gd name="connsiteX8" fmla="*/ 223838 w 690028"/>
              <a:gd name="connsiteY8" fmla="*/ 1285875 h 1530667"/>
              <a:gd name="connsiteX9" fmla="*/ 223838 w 690028"/>
              <a:gd name="connsiteY9" fmla="*/ 876300 h 1530667"/>
              <a:gd name="connsiteX10" fmla="*/ 195263 w 690028"/>
              <a:gd name="connsiteY10" fmla="*/ 395287 h 1530667"/>
              <a:gd name="connsiteX11" fmla="*/ 80963 w 690028"/>
              <a:gd name="connsiteY11" fmla="*/ 0 h 1530667"/>
              <a:gd name="connsiteX0" fmla="*/ 80963 w 690028"/>
              <a:gd name="connsiteY0" fmla="*/ 0 h 1530667"/>
              <a:gd name="connsiteX1" fmla="*/ 675323 w 690028"/>
              <a:gd name="connsiteY1" fmla="*/ 3810 h 1530667"/>
              <a:gd name="connsiteX2" fmla="*/ 506730 w 690028"/>
              <a:gd name="connsiteY2" fmla="*/ 405765 h 1530667"/>
              <a:gd name="connsiteX3" fmla="*/ 481013 w 690028"/>
              <a:gd name="connsiteY3" fmla="*/ 857250 h 1530667"/>
              <a:gd name="connsiteX4" fmla="*/ 481013 w 690028"/>
              <a:gd name="connsiteY4" fmla="*/ 1262062 h 1530667"/>
              <a:gd name="connsiteX5" fmla="*/ 676275 w 690028"/>
              <a:gd name="connsiteY5" fmla="*/ 1252537 h 1530667"/>
              <a:gd name="connsiteX6" fmla="*/ 376238 w 690028"/>
              <a:gd name="connsiteY6" fmla="*/ 1530667 h 1530667"/>
              <a:gd name="connsiteX7" fmla="*/ 0 w 690028"/>
              <a:gd name="connsiteY7" fmla="*/ 1300162 h 1530667"/>
              <a:gd name="connsiteX8" fmla="*/ 223838 w 690028"/>
              <a:gd name="connsiteY8" fmla="*/ 1285875 h 1530667"/>
              <a:gd name="connsiteX9" fmla="*/ 261938 w 690028"/>
              <a:gd name="connsiteY9" fmla="*/ 880110 h 1530667"/>
              <a:gd name="connsiteX10" fmla="*/ 195263 w 690028"/>
              <a:gd name="connsiteY10" fmla="*/ 395287 h 1530667"/>
              <a:gd name="connsiteX11" fmla="*/ 80963 w 690028"/>
              <a:gd name="connsiteY11" fmla="*/ 0 h 1530667"/>
              <a:gd name="connsiteX0" fmla="*/ 80963 w 690341"/>
              <a:gd name="connsiteY0" fmla="*/ 0 h 1530667"/>
              <a:gd name="connsiteX1" fmla="*/ 675323 w 690341"/>
              <a:gd name="connsiteY1" fmla="*/ 3810 h 1530667"/>
              <a:gd name="connsiteX2" fmla="*/ 506730 w 690341"/>
              <a:gd name="connsiteY2" fmla="*/ 405765 h 1530667"/>
              <a:gd name="connsiteX3" fmla="*/ 446723 w 690341"/>
              <a:gd name="connsiteY3" fmla="*/ 861060 h 1530667"/>
              <a:gd name="connsiteX4" fmla="*/ 481013 w 690341"/>
              <a:gd name="connsiteY4" fmla="*/ 1262062 h 1530667"/>
              <a:gd name="connsiteX5" fmla="*/ 676275 w 690341"/>
              <a:gd name="connsiteY5" fmla="*/ 1252537 h 1530667"/>
              <a:gd name="connsiteX6" fmla="*/ 376238 w 690341"/>
              <a:gd name="connsiteY6" fmla="*/ 1530667 h 1530667"/>
              <a:gd name="connsiteX7" fmla="*/ 0 w 690341"/>
              <a:gd name="connsiteY7" fmla="*/ 1300162 h 1530667"/>
              <a:gd name="connsiteX8" fmla="*/ 223838 w 690341"/>
              <a:gd name="connsiteY8" fmla="*/ 1285875 h 1530667"/>
              <a:gd name="connsiteX9" fmla="*/ 261938 w 690341"/>
              <a:gd name="connsiteY9" fmla="*/ 880110 h 1530667"/>
              <a:gd name="connsiteX10" fmla="*/ 195263 w 690341"/>
              <a:gd name="connsiteY10" fmla="*/ 395287 h 1530667"/>
              <a:gd name="connsiteX11" fmla="*/ 80963 w 690341"/>
              <a:gd name="connsiteY11" fmla="*/ 0 h 1530667"/>
              <a:gd name="connsiteX0" fmla="*/ 80963 w 691046"/>
              <a:gd name="connsiteY0" fmla="*/ 0 h 1530667"/>
              <a:gd name="connsiteX1" fmla="*/ 675323 w 691046"/>
              <a:gd name="connsiteY1" fmla="*/ 3810 h 1530667"/>
              <a:gd name="connsiteX2" fmla="*/ 518160 w 691046"/>
              <a:gd name="connsiteY2" fmla="*/ 405765 h 1530667"/>
              <a:gd name="connsiteX3" fmla="*/ 446723 w 691046"/>
              <a:gd name="connsiteY3" fmla="*/ 861060 h 1530667"/>
              <a:gd name="connsiteX4" fmla="*/ 481013 w 691046"/>
              <a:gd name="connsiteY4" fmla="*/ 1262062 h 1530667"/>
              <a:gd name="connsiteX5" fmla="*/ 676275 w 691046"/>
              <a:gd name="connsiteY5" fmla="*/ 1252537 h 1530667"/>
              <a:gd name="connsiteX6" fmla="*/ 376238 w 691046"/>
              <a:gd name="connsiteY6" fmla="*/ 1530667 h 1530667"/>
              <a:gd name="connsiteX7" fmla="*/ 0 w 691046"/>
              <a:gd name="connsiteY7" fmla="*/ 1300162 h 1530667"/>
              <a:gd name="connsiteX8" fmla="*/ 223838 w 691046"/>
              <a:gd name="connsiteY8" fmla="*/ 1285875 h 1530667"/>
              <a:gd name="connsiteX9" fmla="*/ 261938 w 691046"/>
              <a:gd name="connsiteY9" fmla="*/ 880110 h 1530667"/>
              <a:gd name="connsiteX10" fmla="*/ 195263 w 691046"/>
              <a:gd name="connsiteY10" fmla="*/ 395287 h 1530667"/>
              <a:gd name="connsiteX11" fmla="*/ 80963 w 691046"/>
              <a:gd name="connsiteY11" fmla="*/ 0 h 1530667"/>
              <a:gd name="connsiteX0" fmla="*/ 80963 w 676275"/>
              <a:gd name="connsiteY0" fmla="*/ 0 h 1530667"/>
              <a:gd name="connsiteX1" fmla="*/ 675323 w 676275"/>
              <a:gd name="connsiteY1" fmla="*/ 3810 h 1530667"/>
              <a:gd name="connsiteX2" fmla="*/ 518160 w 676275"/>
              <a:gd name="connsiteY2" fmla="*/ 405765 h 1530667"/>
              <a:gd name="connsiteX3" fmla="*/ 446723 w 676275"/>
              <a:gd name="connsiteY3" fmla="*/ 861060 h 1530667"/>
              <a:gd name="connsiteX4" fmla="*/ 481013 w 676275"/>
              <a:gd name="connsiteY4" fmla="*/ 1262062 h 1530667"/>
              <a:gd name="connsiteX5" fmla="*/ 676275 w 676275"/>
              <a:gd name="connsiteY5" fmla="*/ 1252537 h 1530667"/>
              <a:gd name="connsiteX6" fmla="*/ 376238 w 676275"/>
              <a:gd name="connsiteY6" fmla="*/ 1530667 h 1530667"/>
              <a:gd name="connsiteX7" fmla="*/ 0 w 676275"/>
              <a:gd name="connsiteY7" fmla="*/ 1300162 h 1530667"/>
              <a:gd name="connsiteX8" fmla="*/ 223838 w 676275"/>
              <a:gd name="connsiteY8" fmla="*/ 1285875 h 1530667"/>
              <a:gd name="connsiteX9" fmla="*/ 261938 w 676275"/>
              <a:gd name="connsiteY9" fmla="*/ 880110 h 1530667"/>
              <a:gd name="connsiteX10" fmla="*/ 195263 w 676275"/>
              <a:gd name="connsiteY10" fmla="*/ 395287 h 1530667"/>
              <a:gd name="connsiteX11" fmla="*/ 80963 w 676275"/>
              <a:gd name="connsiteY11" fmla="*/ 0 h 153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" h="1530667">
                <a:moveTo>
                  <a:pt x="80963" y="0"/>
                </a:moveTo>
                <a:lnTo>
                  <a:pt x="675323" y="3810"/>
                </a:lnTo>
                <a:cubicBezTo>
                  <a:pt x="609124" y="101918"/>
                  <a:pt x="556260" y="262890"/>
                  <a:pt x="518160" y="405765"/>
                </a:cubicBezTo>
                <a:cubicBezTo>
                  <a:pt x="480060" y="548640"/>
                  <a:pt x="452914" y="718344"/>
                  <a:pt x="446723" y="861060"/>
                </a:cubicBezTo>
                <a:cubicBezTo>
                  <a:pt x="440532" y="1003776"/>
                  <a:pt x="448469" y="1196181"/>
                  <a:pt x="481013" y="1262062"/>
                </a:cubicBezTo>
                <a:lnTo>
                  <a:pt x="676275" y="1252537"/>
                </a:lnTo>
                <a:lnTo>
                  <a:pt x="376238" y="1530667"/>
                </a:lnTo>
                <a:lnTo>
                  <a:pt x="0" y="1300162"/>
                </a:lnTo>
                <a:lnTo>
                  <a:pt x="223838" y="1285875"/>
                </a:lnTo>
                <a:cubicBezTo>
                  <a:pt x="261144" y="1215231"/>
                  <a:pt x="266701" y="1028541"/>
                  <a:pt x="261938" y="880110"/>
                </a:cubicBezTo>
                <a:cubicBezTo>
                  <a:pt x="257175" y="731679"/>
                  <a:pt x="225425" y="541972"/>
                  <a:pt x="195263" y="395287"/>
                </a:cubicBezTo>
                <a:cubicBezTo>
                  <a:pt x="165101" y="248602"/>
                  <a:pt x="119063" y="131762"/>
                  <a:pt x="80963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9468B6-6C68-41DD-8E0F-C3A31D6DF3EC}"/>
              </a:ext>
            </a:extLst>
          </p:cNvPr>
          <p:cNvSpPr txBox="1"/>
          <p:nvPr/>
        </p:nvSpPr>
        <p:spPr>
          <a:xfrm>
            <a:off x="6093555" y="5015000"/>
            <a:ext cx="2934001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Note – these air masses can affect the whole of the UK, not necessarily where the arrow points!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B4E7E1E1-2821-4627-839E-ADB0735F349B}"/>
              </a:ext>
            </a:extLst>
          </p:cNvPr>
          <p:cNvSpPr txBox="1"/>
          <p:nvPr/>
        </p:nvSpPr>
        <p:spPr>
          <a:xfrm>
            <a:off x="2951790" y="39275"/>
            <a:ext cx="2432292" cy="1015663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Arctic Maritime </a:t>
            </a:r>
            <a:r>
              <a:rPr lang="en-GB" sz="2000" b="1" dirty="0">
                <a:solidFill>
                  <a:srgbClr val="00B050"/>
                </a:solidFill>
              </a:rPr>
              <a:t>(AM)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Source: Within the Arctic Circle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A97A338C-0B6E-4D0C-9638-26FF110EB892}"/>
              </a:ext>
            </a:extLst>
          </p:cNvPr>
          <p:cNvSpPr txBox="1"/>
          <p:nvPr/>
        </p:nvSpPr>
        <p:spPr>
          <a:xfrm>
            <a:off x="6729369" y="1953856"/>
            <a:ext cx="2295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Polar Continental</a:t>
            </a:r>
          </a:p>
          <a:p>
            <a:r>
              <a:rPr lang="en-GB" sz="2000" b="1" dirty="0">
                <a:solidFill>
                  <a:srgbClr val="00B050"/>
                </a:solidFill>
              </a:rPr>
              <a:t>(PC)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Source: Eastern Europe and Siberia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1ADFF9AC-6025-4F63-AFEB-3EFFA9A7B84A}"/>
              </a:ext>
            </a:extLst>
          </p:cNvPr>
          <p:cNvSpPr txBox="1"/>
          <p:nvPr/>
        </p:nvSpPr>
        <p:spPr>
          <a:xfrm>
            <a:off x="3388691" y="4922435"/>
            <a:ext cx="2462632" cy="132343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Tropical Continental</a:t>
            </a:r>
          </a:p>
          <a:p>
            <a:r>
              <a:rPr lang="en-GB" sz="2000" b="1" dirty="0">
                <a:solidFill>
                  <a:srgbClr val="00B050"/>
                </a:solidFill>
              </a:rPr>
              <a:t>(TC)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Source: North Africa and the Sahara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0FC5C860-1BB4-423E-878B-D236CBD7C9CA}"/>
              </a:ext>
            </a:extLst>
          </p:cNvPr>
          <p:cNvSpPr txBox="1"/>
          <p:nvPr/>
        </p:nvSpPr>
        <p:spPr>
          <a:xfrm>
            <a:off x="-91315" y="3084588"/>
            <a:ext cx="2407968" cy="163121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Tropical Maritime</a:t>
            </a:r>
          </a:p>
          <a:p>
            <a:r>
              <a:rPr lang="en-GB" sz="2000" b="1" dirty="0">
                <a:solidFill>
                  <a:srgbClr val="00B050"/>
                </a:solidFill>
              </a:rPr>
              <a:t>(TM)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Source: Caribbean, moves with the Westerlies</a:t>
            </a:r>
          </a:p>
        </p:txBody>
      </p:sp>
      <p:sp>
        <p:nvSpPr>
          <p:cNvPr id="332" name="Freeform: Shape 331">
            <a:extLst>
              <a:ext uri="{FF2B5EF4-FFF2-40B4-BE49-F238E27FC236}">
                <a16:creationId xmlns:a16="http://schemas.microsoft.com/office/drawing/2014/main" id="{4B70792D-CE54-4F27-B4AA-99D5A584942D}"/>
              </a:ext>
            </a:extLst>
          </p:cNvPr>
          <p:cNvSpPr/>
          <p:nvPr/>
        </p:nvSpPr>
        <p:spPr>
          <a:xfrm rot="6179807" flipV="1">
            <a:off x="122312" y="4385226"/>
            <a:ext cx="2573228" cy="1531485"/>
          </a:xfrm>
          <a:custGeom>
            <a:avLst/>
            <a:gdLst>
              <a:gd name="connsiteX0" fmla="*/ 3776663 w 3986213"/>
              <a:gd name="connsiteY0" fmla="*/ 0 h 1800225"/>
              <a:gd name="connsiteX1" fmla="*/ 3986213 w 3986213"/>
              <a:gd name="connsiteY1" fmla="*/ 519112 h 1800225"/>
              <a:gd name="connsiteX2" fmla="*/ 3133725 w 3986213"/>
              <a:gd name="connsiteY2" fmla="*/ 685800 h 1800225"/>
              <a:gd name="connsiteX3" fmla="*/ 1890713 w 3986213"/>
              <a:gd name="connsiteY3" fmla="*/ 933450 h 1800225"/>
              <a:gd name="connsiteX4" fmla="*/ 842963 w 3986213"/>
              <a:gd name="connsiteY4" fmla="*/ 1362075 h 1800225"/>
              <a:gd name="connsiteX5" fmla="*/ 481013 w 3986213"/>
              <a:gd name="connsiteY5" fmla="*/ 1585912 h 1800225"/>
              <a:gd name="connsiteX6" fmla="*/ 561975 w 3986213"/>
              <a:gd name="connsiteY6" fmla="*/ 1800225 h 1800225"/>
              <a:gd name="connsiteX7" fmla="*/ 0 w 3986213"/>
              <a:gd name="connsiteY7" fmla="*/ 1695450 h 1800225"/>
              <a:gd name="connsiteX8" fmla="*/ 290513 w 3986213"/>
              <a:gd name="connsiteY8" fmla="*/ 1247775 h 1800225"/>
              <a:gd name="connsiteX9" fmla="*/ 390525 w 3986213"/>
              <a:gd name="connsiteY9" fmla="*/ 1452562 h 1800225"/>
              <a:gd name="connsiteX10" fmla="*/ 938213 w 3986213"/>
              <a:gd name="connsiteY10" fmla="*/ 1166812 h 1800225"/>
              <a:gd name="connsiteX11" fmla="*/ 1600200 w 3986213"/>
              <a:gd name="connsiteY11" fmla="*/ 795337 h 1800225"/>
              <a:gd name="connsiteX12" fmla="*/ 2181225 w 3986213"/>
              <a:gd name="connsiteY12" fmla="*/ 561975 h 1800225"/>
              <a:gd name="connsiteX13" fmla="*/ 2809875 w 3986213"/>
              <a:gd name="connsiteY13" fmla="*/ 333375 h 1800225"/>
              <a:gd name="connsiteX14" fmla="*/ 3776663 w 3986213"/>
              <a:gd name="connsiteY14" fmla="*/ 0 h 1800225"/>
              <a:gd name="connsiteX0" fmla="*/ 3776663 w 3986213"/>
              <a:gd name="connsiteY0" fmla="*/ 0 h 1800225"/>
              <a:gd name="connsiteX1" fmla="*/ 3986213 w 3986213"/>
              <a:gd name="connsiteY1" fmla="*/ 519112 h 1800225"/>
              <a:gd name="connsiteX2" fmla="*/ 3133725 w 3986213"/>
              <a:gd name="connsiteY2" fmla="*/ 685800 h 1800225"/>
              <a:gd name="connsiteX3" fmla="*/ 1890713 w 3986213"/>
              <a:gd name="connsiteY3" fmla="*/ 933450 h 1800225"/>
              <a:gd name="connsiteX4" fmla="*/ 842963 w 3986213"/>
              <a:gd name="connsiteY4" fmla="*/ 1362075 h 1800225"/>
              <a:gd name="connsiteX5" fmla="*/ 481013 w 3986213"/>
              <a:gd name="connsiteY5" fmla="*/ 1585912 h 1800225"/>
              <a:gd name="connsiteX6" fmla="*/ 561975 w 3986213"/>
              <a:gd name="connsiteY6" fmla="*/ 1800225 h 1800225"/>
              <a:gd name="connsiteX7" fmla="*/ 0 w 3986213"/>
              <a:gd name="connsiteY7" fmla="*/ 1695450 h 1800225"/>
              <a:gd name="connsiteX8" fmla="*/ 290513 w 3986213"/>
              <a:gd name="connsiteY8" fmla="*/ 1247775 h 1800225"/>
              <a:gd name="connsiteX9" fmla="*/ 390525 w 3986213"/>
              <a:gd name="connsiteY9" fmla="*/ 1452562 h 1800225"/>
              <a:gd name="connsiteX10" fmla="*/ 938213 w 3986213"/>
              <a:gd name="connsiteY10" fmla="*/ 1166812 h 1800225"/>
              <a:gd name="connsiteX11" fmla="*/ 1600200 w 3986213"/>
              <a:gd name="connsiteY11" fmla="*/ 795337 h 1800225"/>
              <a:gd name="connsiteX12" fmla="*/ 2181225 w 3986213"/>
              <a:gd name="connsiteY12" fmla="*/ 561975 h 1800225"/>
              <a:gd name="connsiteX13" fmla="*/ 2809875 w 3986213"/>
              <a:gd name="connsiteY13" fmla="*/ 333375 h 1800225"/>
              <a:gd name="connsiteX14" fmla="*/ 3776663 w 3986213"/>
              <a:gd name="connsiteY14" fmla="*/ 0 h 1800225"/>
              <a:gd name="connsiteX0" fmla="*/ 3776663 w 3986213"/>
              <a:gd name="connsiteY0" fmla="*/ 0 h 1800225"/>
              <a:gd name="connsiteX1" fmla="*/ 3986213 w 3986213"/>
              <a:gd name="connsiteY1" fmla="*/ 519112 h 1800225"/>
              <a:gd name="connsiteX2" fmla="*/ 3133725 w 3986213"/>
              <a:gd name="connsiteY2" fmla="*/ 685800 h 1800225"/>
              <a:gd name="connsiteX3" fmla="*/ 1890713 w 3986213"/>
              <a:gd name="connsiteY3" fmla="*/ 933450 h 1800225"/>
              <a:gd name="connsiteX4" fmla="*/ 842963 w 3986213"/>
              <a:gd name="connsiteY4" fmla="*/ 1362075 h 1800225"/>
              <a:gd name="connsiteX5" fmla="*/ 481013 w 3986213"/>
              <a:gd name="connsiteY5" fmla="*/ 1585912 h 1800225"/>
              <a:gd name="connsiteX6" fmla="*/ 561975 w 3986213"/>
              <a:gd name="connsiteY6" fmla="*/ 1800225 h 1800225"/>
              <a:gd name="connsiteX7" fmla="*/ 0 w 3986213"/>
              <a:gd name="connsiteY7" fmla="*/ 1695450 h 1800225"/>
              <a:gd name="connsiteX8" fmla="*/ 290513 w 3986213"/>
              <a:gd name="connsiteY8" fmla="*/ 1247775 h 1800225"/>
              <a:gd name="connsiteX9" fmla="*/ 390525 w 3986213"/>
              <a:gd name="connsiteY9" fmla="*/ 1452562 h 1800225"/>
              <a:gd name="connsiteX10" fmla="*/ 938213 w 3986213"/>
              <a:gd name="connsiteY10" fmla="*/ 1166812 h 1800225"/>
              <a:gd name="connsiteX11" fmla="*/ 1600200 w 3986213"/>
              <a:gd name="connsiteY11" fmla="*/ 795337 h 1800225"/>
              <a:gd name="connsiteX12" fmla="*/ 2181225 w 3986213"/>
              <a:gd name="connsiteY12" fmla="*/ 561975 h 1800225"/>
              <a:gd name="connsiteX13" fmla="*/ 2809875 w 3986213"/>
              <a:gd name="connsiteY13" fmla="*/ 333375 h 1800225"/>
              <a:gd name="connsiteX14" fmla="*/ 3776663 w 3986213"/>
              <a:gd name="connsiteY14" fmla="*/ 0 h 1800225"/>
              <a:gd name="connsiteX0" fmla="*/ 3605213 w 3814763"/>
              <a:gd name="connsiteY0" fmla="*/ 0 h 1800225"/>
              <a:gd name="connsiteX1" fmla="*/ 3814763 w 3814763"/>
              <a:gd name="connsiteY1" fmla="*/ 519112 h 1800225"/>
              <a:gd name="connsiteX2" fmla="*/ 2962275 w 3814763"/>
              <a:gd name="connsiteY2" fmla="*/ 685800 h 1800225"/>
              <a:gd name="connsiteX3" fmla="*/ 1719263 w 3814763"/>
              <a:gd name="connsiteY3" fmla="*/ 933450 h 1800225"/>
              <a:gd name="connsiteX4" fmla="*/ 671513 w 3814763"/>
              <a:gd name="connsiteY4" fmla="*/ 1362075 h 1800225"/>
              <a:gd name="connsiteX5" fmla="*/ 309563 w 3814763"/>
              <a:gd name="connsiteY5" fmla="*/ 1585912 h 1800225"/>
              <a:gd name="connsiteX6" fmla="*/ 390525 w 3814763"/>
              <a:gd name="connsiteY6" fmla="*/ 1800225 h 1800225"/>
              <a:gd name="connsiteX7" fmla="*/ 0 w 3814763"/>
              <a:gd name="connsiteY7" fmla="*/ 1668780 h 1800225"/>
              <a:gd name="connsiteX8" fmla="*/ 119063 w 3814763"/>
              <a:gd name="connsiteY8" fmla="*/ 1247775 h 1800225"/>
              <a:gd name="connsiteX9" fmla="*/ 219075 w 3814763"/>
              <a:gd name="connsiteY9" fmla="*/ 1452562 h 1800225"/>
              <a:gd name="connsiteX10" fmla="*/ 766763 w 3814763"/>
              <a:gd name="connsiteY10" fmla="*/ 1166812 h 1800225"/>
              <a:gd name="connsiteX11" fmla="*/ 1428750 w 3814763"/>
              <a:gd name="connsiteY11" fmla="*/ 795337 h 1800225"/>
              <a:gd name="connsiteX12" fmla="*/ 2009775 w 3814763"/>
              <a:gd name="connsiteY12" fmla="*/ 561975 h 1800225"/>
              <a:gd name="connsiteX13" fmla="*/ 2638425 w 3814763"/>
              <a:gd name="connsiteY13" fmla="*/ 333375 h 1800225"/>
              <a:gd name="connsiteX14" fmla="*/ 3605213 w 3814763"/>
              <a:gd name="connsiteY14" fmla="*/ 0 h 1800225"/>
              <a:gd name="connsiteX0" fmla="*/ 3605213 w 3738563"/>
              <a:gd name="connsiteY0" fmla="*/ 0 h 1800225"/>
              <a:gd name="connsiteX1" fmla="*/ 3738563 w 3738563"/>
              <a:gd name="connsiteY1" fmla="*/ 530542 h 1800225"/>
              <a:gd name="connsiteX2" fmla="*/ 2962275 w 3738563"/>
              <a:gd name="connsiteY2" fmla="*/ 685800 h 1800225"/>
              <a:gd name="connsiteX3" fmla="*/ 1719263 w 3738563"/>
              <a:gd name="connsiteY3" fmla="*/ 933450 h 1800225"/>
              <a:gd name="connsiteX4" fmla="*/ 671513 w 3738563"/>
              <a:gd name="connsiteY4" fmla="*/ 1362075 h 1800225"/>
              <a:gd name="connsiteX5" fmla="*/ 309563 w 3738563"/>
              <a:gd name="connsiteY5" fmla="*/ 1585912 h 1800225"/>
              <a:gd name="connsiteX6" fmla="*/ 390525 w 3738563"/>
              <a:gd name="connsiteY6" fmla="*/ 1800225 h 1800225"/>
              <a:gd name="connsiteX7" fmla="*/ 0 w 3738563"/>
              <a:gd name="connsiteY7" fmla="*/ 1668780 h 1800225"/>
              <a:gd name="connsiteX8" fmla="*/ 119063 w 3738563"/>
              <a:gd name="connsiteY8" fmla="*/ 1247775 h 1800225"/>
              <a:gd name="connsiteX9" fmla="*/ 219075 w 3738563"/>
              <a:gd name="connsiteY9" fmla="*/ 1452562 h 1800225"/>
              <a:gd name="connsiteX10" fmla="*/ 766763 w 3738563"/>
              <a:gd name="connsiteY10" fmla="*/ 1166812 h 1800225"/>
              <a:gd name="connsiteX11" fmla="*/ 1428750 w 3738563"/>
              <a:gd name="connsiteY11" fmla="*/ 795337 h 1800225"/>
              <a:gd name="connsiteX12" fmla="*/ 2009775 w 3738563"/>
              <a:gd name="connsiteY12" fmla="*/ 561975 h 1800225"/>
              <a:gd name="connsiteX13" fmla="*/ 2638425 w 3738563"/>
              <a:gd name="connsiteY13" fmla="*/ 333375 h 1800225"/>
              <a:gd name="connsiteX14" fmla="*/ 3605213 w 3738563"/>
              <a:gd name="connsiteY14" fmla="*/ 0 h 1800225"/>
              <a:gd name="connsiteX0" fmla="*/ 3605213 w 3738563"/>
              <a:gd name="connsiteY0" fmla="*/ 0 h 1800225"/>
              <a:gd name="connsiteX1" fmla="*/ 3738563 w 3738563"/>
              <a:gd name="connsiteY1" fmla="*/ 530542 h 1800225"/>
              <a:gd name="connsiteX2" fmla="*/ 2962275 w 3738563"/>
              <a:gd name="connsiteY2" fmla="*/ 685800 h 1800225"/>
              <a:gd name="connsiteX3" fmla="*/ 1559243 w 3738563"/>
              <a:gd name="connsiteY3" fmla="*/ 963930 h 1800225"/>
              <a:gd name="connsiteX4" fmla="*/ 671513 w 3738563"/>
              <a:gd name="connsiteY4" fmla="*/ 1362075 h 1800225"/>
              <a:gd name="connsiteX5" fmla="*/ 309563 w 3738563"/>
              <a:gd name="connsiteY5" fmla="*/ 1585912 h 1800225"/>
              <a:gd name="connsiteX6" fmla="*/ 390525 w 3738563"/>
              <a:gd name="connsiteY6" fmla="*/ 1800225 h 1800225"/>
              <a:gd name="connsiteX7" fmla="*/ 0 w 3738563"/>
              <a:gd name="connsiteY7" fmla="*/ 1668780 h 1800225"/>
              <a:gd name="connsiteX8" fmla="*/ 119063 w 3738563"/>
              <a:gd name="connsiteY8" fmla="*/ 1247775 h 1800225"/>
              <a:gd name="connsiteX9" fmla="*/ 219075 w 3738563"/>
              <a:gd name="connsiteY9" fmla="*/ 1452562 h 1800225"/>
              <a:gd name="connsiteX10" fmla="*/ 766763 w 3738563"/>
              <a:gd name="connsiteY10" fmla="*/ 1166812 h 1800225"/>
              <a:gd name="connsiteX11" fmla="*/ 1428750 w 3738563"/>
              <a:gd name="connsiteY11" fmla="*/ 795337 h 1800225"/>
              <a:gd name="connsiteX12" fmla="*/ 2009775 w 3738563"/>
              <a:gd name="connsiteY12" fmla="*/ 561975 h 1800225"/>
              <a:gd name="connsiteX13" fmla="*/ 2638425 w 3738563"/>
              <a:gd name="connsiteY13" fmla="*/ 333375 h 1800225"/>
              <a:gd name="connsiteX14" fmla="*/ 3605213 w 3738563"/>
              <a:gd name="connsiteY14" fmla="*/ 0 h 1800225"/>
              <a:gd name="connsiteX0" fmla="*/ 3605213 w 3738563"/>
              <a:gd name="connsiteY0" fmla="*/ 0 h 1800225"/>
              <a:gd name="connsiteX1" fmla="*/ 3738563 w 3738563"/>
              <a:gd name="connsiteY1" fmla="*/ 530542 h 1800225"/>
              <a:gd name="connsiteX2" fmla="*/ 2752725 w 3738563"/>
              <a:gd name="connsiteY2" fmla="*/ 666750 h 1800225"/>
              <a:gd name="connsiteX3" fmla="*/ 1559243 w 3738563"/>
              <a:gd name="connsiteY3" fmla="*/ 963930 h 1800225"/>
              <a:gd name="connsiteX4" fmla="*/ 671513 w 3738563"/>
              <a:gd name="connsiteY4" fmla="*/ 1362075 h 1800225"/>
              <a:gd name="connsiteX5" fmla="*/ 309563 w 3738563"/>
              <a:gd name="connsiteY5" fmla="*/ 1585912 h 1800225"/>
              <a:gd name="connsiteX6" fmla="*/ 390525 w 3738563"/>
              <a:gd name="connsiteY6" fmla="*/ 1800225 h 1800225"/>
              <a:gd name="connsiteX7" fmla="*/ 0 w 3738563"/>
              <a:gd name="connsiteY7" fmla="*/ 1668780 h 1800225"/>
              <a:gd name="connsiteX8" fmla="*/ 119063 w 3738563"/>
              <a:gd name="connsiteY8" fmla="*/ 1247775 h 1800225"/>
              <a:gd name="connsiteX9" fmla="*/ 219075 w 3738563"/>
              <a:gd name="connsiteY9" fmla="*/ 1452562 h 1800225"/>
              <a:gd name="connsiteX10" fmla="*/ 766763 w 3738563"/>
              <a:gd name="connsiteY10" fmla="*/ 1166812 h 1800225"/>
              <a:gd name="connsiteX11" fmla="*/ 1428750 w 3738563"/>
              <a:gd name="connsiteY11" fmla="*/ 795337 h 1800225"/>
              <a:gd name="connsiteX12" fmla="*/ 2009775 w 3738563"/>
              <a:gd name="connsiteY12" fmla="*/ 561975 h 1800225"/>
              <a:gd name="connsiteX13" fmla="*/ 2638425 w 3738563"/>
              <a:gd name="connsiteY13" fmla="*/ 333375 h 1800225"/>
              <a:gd name="connsiteX14" fmla="*/ 3605213 w 3738563"/>
              <a:gd name="connsiteY14" fmla="*/ 0 h 1800225"/>
              <a:gd name="connsiteX0" fmla="*/ 2638425 w 3738563"/>
              <a:gd name="connsiteY0" fmla="*/ 0 h 1466850"/>
              <a:gd name="connsiteX1" fmla="*/ 3738563 w 3738563"/>
              <a:gd name="connsiteY1" fmla="*/ 197167 h 1466850"/>
              <a:gd name="connsiteX2" fmla="*/ 2752725 w 3738563"/>
              <a:gd name="connsiteY2" fmla="*/ 333375 h 1466850"/>
              <a:gd name="connsiteX3" fmla="*/ 1559243 w 3738563"/>
              <a:gd name="connsiteY3" fmla="*/ 630555 h 1466850"/>
              <a:gd name="connsiteX4" fmla="*/ 671513 w 3738563"/>
              <a:gd name="connsiteY4" fmla="*/ 1028700 h 1466850"/>
              <a:gd name="connsiteX5" fmla="*/ 309563 w 3738563"/>
              <a:gd name="connsiteY5" fmla="*/ 1252537 h 1466850"/>
              <a:gd name="connsiteX6" fmla="*/ 390525 w 3738563"/>
              <a:gd name="connsiteY6" fmla="*/ 1466850 h 1466850"/>
              <a:gd name="connsiteX7" fmla="*/ 0 w 3738563"/>
              <a:gd name="connsiteY7" fmla="*/ 1335405 h 1466850"/>
              <a:gd name="connsiteX8" fmla="*/ 119063 w 3738563"/>
              <a:gd name="connsiteY8" fmla="*/ 914400 h 1466850"/>
              <a:gd name="connsiteX9" fmla="*/ 219075 w 3738563"/>
              <a:gd name="connsiteY9" fmla="*/ 1119187 h 1466850"/>
              <a:gd name="connsiteX10" fmla="*/ 766763 w 3738563"/>
              <a:gd name="connsiteY10" fmla="*/ 833437 h 1466850"/>
              <a:gd name="connsiteX11" fmla="*/ 1428750 w 3738563"/>
              <a:gd name="connsiteY11" fmla="*/ 461962 h 1466850"/>
              <a:gd name="connsiteX12" fmla="*/ 2009775 w 3738563"/>
              <a:gd name="connsiteY12" fmla="*/ 228600 h 1466850"/>
              <a:gd name="connsiteX13" fmla="*/ 2638425 w 3738563"/>
              <a:gd name="connsiteY13" fmla="*/ 0 h 1466850"/>
              <a:gd name="connsiteX0" fmla="*/ 2638425 w 2752725"/>
              <a:gd name="connsiteY0" fmla="*/ 0 h 1466850"/>
              <a:gd name="connsiteX1" fmla="*/ 2752725 w 2752725"/>
              <a:gd name="connsiteY1" fmla="*/ 333375 h 1466850"/>
              <a:gd name="connsiteX2" fmla="*/ 1559243 w 2752725"/>
              <a:gd name="connsiteY2" fmla="*/ 630555 h 1466850"/>
              <a:gd name="connsiteX3" fmla="*/ 671513 w 2752725"/>
              <a:gd name="connsiteY3" fmla="*/ 1028700 h 1466850"/>
              <a:gd name="connsiteX4" fmla="*/ 309563 w 2752725"/>
              <a:gd name="connsiteY4" fmla="*/ 1252537 h 1466850"/>
              <a:gd name="connsiteX5" fmla="*/ 390525 w 2752725"/>
              <a:gd name="connsiteY5" fmla="*/ 1466850 h 1466850"/>
              <a:gd name="connsiteX6" fmla="*/ 0 w 2752725"/>
              <a:gd name="connsiteY6" fmla="*/ 1335405 h 1466850"/>
              <a:gd name="connsiteX7" fmla="*/ 119063 w 2752725"/>
              <a:gd name="connsiteY7" fmla="*/ 914400 h 1466850"/>
              <a:gd name="connsiteX8" fmla="*/ 219075 w 2752725"/>
              <a:gd name="connsiteY8" fmla="*/ 1119187 h 1466850"/>
              <a:gd name="connsiteX9" fmla="*/ 766763 w 2752725"/>
              <a:gd name="connsiteY9" fmla="*/ 833437 h 1466850"/>
              <a:gd name="connsiteX10" fmla="*/ 1428750 w 2752725"/>
              <a:gd name="connsiteY10" fmla="*/ 461962 h 1466850"/>
              <a:gd name="connsiteX11" fmla="*/ 2009775 w 2752725"/>
              <a:gd name="connsiteY11" fmla="*/ 228600 h 1466850"/>
              <a:gd name="connsiteX12" fmla="*/ 2638425 w 2752725"/>
              <a:gd name="connsiteY12" fmla="*/ 0 h 1466850"/>
              <a:gd name="connsiteX0" fmla="*/ 2568824 w 2804447"/>
              <a:gd name="connsiteY0" fmla="*/ 0 h 1683905"/>
              <a:gd name="connsiteX1" fmla="*/ 2752725 w 2804447"/>
              <a:gd name="connsiteY1" fmla="*/ 550430 h 1683905"/>
              <a:gd name="connsiteX2" fmla="*/ 1559243 w 2804447"/>
              <a:gd name="connsiteY2" fmla="*/ 847610 h 1683905"/>
              <a:gd name="connsiteX3" fmla="*/ 671513 w 2804447"/>
              <a:gd name="connsiteY3" fmla="*/ 1245755 h 1683905"/>
              <a:gd name="connsiteX4" fmla="*/ 309563 w 2804447"/>
              <a:gd name="connsiteY4" fmla="*/ 1469592 h 1683905"/>
              <a:gd name="connsiteX5" fmla="*/ 390525 w 2804447"/>
              <a:gd name="connsiteY5" fmla="*/ 1683905 h 1683905"/>
              <a:gd name="connsiteX6" fmla="*/ 0 w 2804447"/>
              <a:gd name="connsiteY6" fmla="*/ 1552460 h 1683905"/>
              <a:gd name="connsiteX7" fmla="*/ 119063 w 2804447"/>
              <a:gd name="connsiteY7" fmla="*/ 1131455 h 1683905"/>
              <a:gd name="connsiteX8" fmla="*/ 219075 w 2804447"/>
              <a:gd name="connsiteY8" fmla="*/ 1336242 h 1683905"/>
              <a:gd name="connsiteX9" fmla="*/ 766763 w 2804447"/>
              <a:gd name="connsiteY9" fmla="*/ 1050492 h 1683905"/>
              <a:gd name="connsiteX10" fmla="*/ 1428750 w 2804447"/>
              <a:gd name="connsiteY10" fmla="*/ 679017 h 1683905"/>
              <a:gd name="connsiteX11" fmla="*/ 2009775 w 2804447"/>
              <a:gd name="connsiteY11" fmla="*/ 445655 h 1683905"/>
              <a:gd name="connsiteX12" fmla="*/ 2568824 w 2804447"/>
              <a:gd name="connsiteY12" fmla="*/ 0 h 1683905"/>
              <a:gd name="connsiteX0" fmla="*/ 2568824 w 2797887"/>
              <a:gd name="connsiteY0" fmla="*/ 0 h 1683905"/>
              <a:gd name="connsiteX1" fmla="*/ 2745225 w 2797887"/>
              <a:gd name="connsiteY1" fmla="*/ 651271 h 1683905"/>
              <a:gd name="connsiteX2" fmla="*/ 1559243 w 2797887"/>
              <a:gd name="connsiteY2" fmla="*/ 847610 h 1683905"/>
              <a:gd name="connsiteX3" fmla="*/ 671513 w 2797887"/>
              <a:gd name="connsiteY3" fmla="*/ 1245755 h 1683905"/>
              <a:gd name="connsiteX4" fmla="*/ 309563 w 2797887"/>
              <a:gd name="connsiteY4" fmla="*/ 1469592 h 1683905"/>
              <a:gd name="connsiteX5" fmla="*/ 390525 w 2797887"/>
              <a:gd name="connsiteY5" fmla="*/ 1683905 h 1683905"/>
              <a:gd name="connsiteX6" fmla="*/ 0 w 2797887"/>
              <a:gd name="connsiteY6" fmla="*/ 1552460 h 1683905"/>
              <a:gd name="connsiteX7" fmla="*/ 119063 w 2797887"/>
              <a:gd name="connsiteY7" fmla="*/ 1131455 h 1683905"/>
              <a:gd name="connsiteX8" fmla="*/ 219075 w 2797887"/>
              <a:gd name="connsiteY8" fmla="*/ 1336242 h 1683905"/>
              <a:gd name="connsiteX9" fmla="*/ 766763 w 2797887"/>
              <a:gd name="connsiteY9" fmla="*/ 1050492 h 1683905"/>
              <a:gd name="connsiteX10" fmla="*/ 1428750 w 2797887"/>
              <a:gd name="connsiteY10" fmla="*/ 679017 h 1683905"/>
              <a:gd name="connsiteX11" fmla="*/ 2009775 w 2797887"/>
              <a:gd name="connsiteY11" fmla="*/ 445655 h 1683905"/>
              <a:gd name="connsiteX12" fmla="*/ 2568824 w 2797887"/>
              <a:gd name="connsiteY12" fmla="*/ 0 h 1683905"/>
              <a:gd name="connsiteX0" fmla="*/ 2568824 w 2746413"/>
              <a:gd name="connsiteY0" fmla="*/ 0 h 1683905"/>
              <a:gd name="connsiteX1" fmla="*/ 2745225 w 2746413"/>
              <a:gd name="connsiteY1" fmla="*/ 651271 h 1683905"/>
              <a:gd name="connsiteX2" fmla="*/ 1559243 w 2746413"/>
              <a:gd name="connsiteY2" fmla="*/ 847610 h 1683905"/>
              <a:gd name="connsiteX3" fmla="*/ 671513 w 2746413"/>
              <a:gd name="connsiteY3" fmla="*/ 1245755 h 1683905"/>
              <a:gd name="connsiteX4" fmla="*/ 309563 w 2746413"/>
              <a:gd name="connsiteY4" fmla="*/ 1469592 h 1683905"/>
              <a:gd name="connsiteX5" fmla="*/ 390525 w 2746413"/>
              <a:gd name="connsiteY5" fmla="*/ 1683905 h 1683905"/>
              <a:gd name="connsiteX6" fmla="*/ 0 w 2746413"/>
              <a:gd name="connsiteY6" fmla="*/ 1552460 h 1683905"/>
              <a:gd name="connsiteX7" fmla="*/ 119063 w 2746413"/>
              <a:gd name="connsiteY7" fmla="*/ 1131455 h 1683905"/>
              <a:gd name="connsiteX8" fmla="*/ 219075 w 2746413"/>
              <a:gd name="connsiteY8" fmla="*/ 1336242 h 1683905"/>
              <a:gd name="connsiteX9" fmla="*/ 766763 w 2746413"/>
              <a:gd name="connsiteY9" fmla="*/ 1050492 h 1683905"/>
              <a:gd name="connsiteX10" fmla="*/ 1428750 w 2746413"/>
              <a:gd name="connsiteY10" fmla="*/ 679017 h 1683905"/>
              <a:gd name="connsiteX11" fmla="*/ 2009775 w 2746413"/>
              <a:gd name="connsiteY11" fmla="*/ 445655 h 1683905"/>
              <a:gd name="connsiteX12" fmla="*/ 2568824 w 2746413"/>
              <a:gd name="connsiteY12" fmla="*/ 0 h 1683905"/>
              <a:gd name="connsiteX0" fmla="*/ 2568824 w 2747651"/>
              <a:gd name="connsiteY0" fmla="*/ 0 h 1683905"/>
              <a:gd name="connsiteX1" fmla="*/ 2745225 w 2747651"/>
              <a:gd name="connsiteY1" fmla="*/ 651271 h 1683905"/>
              <a:gd name="connsiteX2" fmla="*/ 1559243 w 2747651"/>
              <a:gd name="connsiteY2" fmla="*/ 847610 h 1683905"/>
              <a:gd name="connsiteX3" fmla="*/ 671513 w 2747651"/>
              <a:gd name="connsiteY3" fmla="*/ 1245755 h 1683905"/>
              <a:gd name="connsiteX4" fmla="*/ 309563 w 2747651"/>
              <a:gd name="connsiteY4" fmla="*/ 1469592 h 1683905"/>
              <a:gd name="connsiteX5" fmla="*/ 390525 w 2747651"/>
              <a:gd name="connsiteY5" fmla="*/ 1683905 h 1683905"/>
              <a:gd name="connsiteX6" fmla="*/ 0 w 2747651"/>
              <a:gd name="connsiteY6" fmla="*/ 1552460 h 1683905"/>
              <a:gd name="connsiteX7" fmla="*/ 119063 w 2747651"/>
              <a:gd name="connsiteY7" fmla="*/ 1131455 h 1683905"/>
              <a:gd name="connsiteX8" fmla="*/ 219075 w 2747651"/>
              <a:gd name="connsiteY8" fmla="*/ 1336242 h 1683905"/>
              <a:gd name="connsiteX9" fmla="*/ 766763 w 2747651"/>
              <a:gd name="connsiteY9" fmla="*/ 1050492 h 1683905"/>
              <a:gd name="connsiteX10" fmla="*/ 1428750 w 2747651"/>
              <a:gd name="connsiteY10" fmla="*/ 679017 h 1683905"/>
              <a:gd name="connsiteX11" fmla="*/ 2009775 w 2747651"/>
              <a:gd name="connsiteY11" fmla="*/ 445655 h 1683905"/>
              <a:gd name="connsiteX12" fmla="*/ 2568824 w 2747651"/>
              <a:gd name="connsiteY12" fmla="*/ 0 h 1683905"/>
              <a:gd name="connsiteX0" fmla="*/ 2568824 w 2747651"/>
              <a:gd name="connsiteY0" fmla="*/ 0 h 1683905"/>
              <a:gd name="connsiteX1" fmla="*/ 2745225 w 2747651"/>
              <a:gd name="connsiteY1" fmla="*/ 651271 h 1683905"/>
              <a:gd name="connsiteX2" fmla="*/ 1559243 w 2747651"/>
              <a:gd name="connsiteY2" fmla="*/ 847610 h 1683905"/>
              <a:gd name="connsiteX3" fmla="*/ 671513 w 2747651"/>
              <a:gd name="connsiteY3" fmla="*/ 1245755 h 1683905"/>
              <a:gd name="connsiteX4" fmla="*/ 309563 w 2747651"/>
              <a:gd name="connsiteY4" fmla="*/ 1469592 h 1683905"/>
              <a:gd name="connsiteX5" fmla="*/ 390525 w 2747651"/>
              <a:gd name="connsiteY5" fmla="*/ 1683905 h 1683905"/>
              <a:gd name="connsiteX6" fmla="*/ 0 w 2747651"/>
              <a:gd name="connsiteY6" fmla="*/ 1552460 h 1683905"/>
              <a:gd name="connsiteX7" fmla="*/ 119063 w 2747651"/>
              <a:gd name="connsiteY7" fmla="*/ 1131455 h 1683905"/>
              <a:gd name="connsiteX8" fmla="*/ 219075 w 2747651"/>
              <a:gd name="connsiteY8" fmla="*/ 1336242 h 1683905"/>
              <a:gd name="connsiteX9" fmla="*/ 766763 w 2747651"/>
              <a:gd name="connsiteY9" fmla="*/ 1050492 h 1683905"/>
              <a:gd name="connsiteX10" fmla="*/ 1428750 w 2747651"/>
              <a:gd name="connsiteY10" fmla="*/ 679017 h 1683905"/>
              <a:gd name="connsiteX11" fmla="*/ 2009775 w 2747651"/>
              <a:gd name="connsiteY11" fmla="*/ 445655 h 1683905"/>
              <a:gd name="connsiteX12" fmla="*/ 2568824 w 2747651"/>
              <a:gd name="connsiteY12" fmla="*/ 0 h 1683905"/>
              <a:gd name="connsiteX0" fmla="*/ 2568824 w 2745225"/>
              <a:gd name="connsiteY0" fmla="*/ 0 h 1683905"/>
              <a:gd name="connsiteX1" fmla="*/ 2745225 w 2745225"/>
              <a:gd name="connsiteY1" fmla="*/ 651271 h 1683905"/>
              <a:gd name="connsiteX2" fmla="*/ 1559243 w 2745225"/>
              <a:gd name="connsiteY2" fmla="*/ 847610 h 1683905"/>
              <a:gd name="connsiteX3" fmla="*/ 671513 w 2745225"/>
              <a:gd name="connsiteY3" fmla="*/ 1245755 h 1683905"/>
              <a:gd name="connsiteX4" fmla="*/ 309563 w 2745225"/>
              <a:gd name="connsiteY4" fmla="*/ 1469592 h 1683905"/>
              <a:gd name="connsiteX5" fmla="*/ 390525 w 2745225"/>
              <a:gd name="connsiteY5" fmla="*/ 1683905 h 1683905"/>
              <a:gd name="connsiteX6" fmla="*/ 0 w 2745225"/>
              <a:gd name="connsiteY6" fmla="*/ 1552460 h 1683905"/>
              <a:gd name="connsiteX7" fmla="*/ 119063 w 2745225"/>
              <a:gd name="connsiteY7" fmla="*/ 1131455 h 1683905"/>
              <a:gd name="connsiteX8" fmla="*/ 219075 w 2745225"/>
              <a:gd name="connsiteY8" fmla="*/ 1336242 h 1683905"/>
              <a:gd name="connsiteX9" fmla="*/ 766763 w 2745225"/>
              <a:gd name="connsiteY9" fmla="*/ 1050492 h 1683905"/>
              <a:gd name="connsiteX10" fmla="*/ 1428750 w 2745225"/>
              <a:gd name="connsiteY10" fmla="*/ 679017 h 1683905"/>
              <a:gd name="connsiteX11" fmla="*/ 2009775 w 2745225"/>
              <a:gd name="connsiteY11" fmla="*/ 445655 h 1683905"/>
              <a:gd name="connsiteX12" fmla="*/ 2568824 w 2745225"/>
              <a:gd name="connsiteY12" fmla="*/ 0 h 1683905"/>
              <a:gd name="connsiteX0" fmla="*/ 2568824 w 2745225"/>
              <a:gd name="connsiteY0" fmla="*/ 0 h 1683905"/>
              <a:gd name="connsiteX1" fmla="*/ 2745225 w 2745225"/>
              <a:gd name="connsiteY1" fmla="*/ 651271 h 1683905"/>
              <a:gd name="connsiteX2" fmla="*/ 1559243 w 2745225"/>
              <a:gd name="connsiteY2" fmla="*/ 847610 h 1683905"/>
              <a:gd name="connsiteX3" fmla="*/ 671513 w 2745225"/>
              <a:gd name="connsiteY3" fmla="*/ 1245755 h 1683905"/>
              <a:gd name="connsiteX4" fmla="*/ 309563 w 2745225"/>
              <a:gd name="connsiteY4" fmla="*/ 1469592 h 1683905"/>
              <a:gd name="connsiteX5" fmla="*/ 390525 w 2745225"/>
              <a:gd name="connsiteY5" fmla="*/ 1683905 h 1683905"/>
              <a:gd name="connsiteX6" fmla="*/ 0 w 2745225"/>
              <a:gd name="connsiteY6" fmla="*/ 1552460 h 1683905"/>
              <a:gd name="connsiteX7" fmla="*/ 119063 w 2745225"/>
              <a:gd name="connsiteY7" fmla="*/ 1131455 h 1683905"/>
              <a:gd name="connsiteX8" fmla="*/ 219075 w 2745225"/>
              <a:gd name="connsiteY8" fmla="*/ 1336242 h 1683905"/>
              <a:gd name="connsiteX9" fmla="*/ 766763 w 2745225"/>
              <a:gd name="connsiteY9" fmla="*/ 1050492 h 1683905"/>
              <a:gd name="connsiteX10" fmla="*/ 1428750 w 2745225"/>
              <a:gd name="connsiteY10" fmla="*/ 679017 h 1683905"/>
              <a:gd name="connsiteX11" fmla="*/ 1998354 w 2745225"/>
              <a:gd name="connsiteY11" fmla="*/ 386423 h 1683905"/>
              <a:gd name="connsiteX12" fmla="*/ 2568824 w 2745225"/>
              <a:gd name="connsiteY12" fmla="*/ 0 h 168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45225" h="1683905">
                <a:moveTo>
                  <a:pt x="2568824" y="0"/>
                </a:moveTo>
                <a:cubicBezTo>
                  <a:pt x="2630124" y="183477"/>
                  <a:pt x="2657024" y="325635"/>
                  <a:pt x="2745225" y="651271"/>
                </a:cubicBezTo>
                <a:cubicBezTo>
                  <a:pt x="2414377" y="655115"/>
                  <a:pt x="1904862" y="748529"/>
                  <a:pt x="1559243" y="847610"/>
                </a:cubicBezTo>
                <a:cubicBezTo>
                  <a:pt x="1213624" y="946691"/>
                  <a:pt x="906463" y="1137011"/>
                  <a:pt x="671513" y="1245755"/>
                </a:cubicBezTo>
                <a:lnTo>
                  <a:pt x="309563" y="1469592"/>
                </a:lnTo>
                <a:lnTo>
                  <a:pt x="390525" y="1683905"/>
                </a:lnTo>
                <a:lnTo>
                  <a:pt x="0" y="1552460"/>
                </a:lnTo>
                <a:lnTo>
                  <a:pt x="119063" y="1131455"/>
                </a:lnTo>
                <a:lnTo>
                  <a:pt x="219075" y="1336242"/>
                </a:lnTo>
                <a:lnTo>
                  <a:pt x="766763" y="1050492"/>
                </a:lnTo>
                <a:cubicBezTo>
                  <a:pt x="968376" y="940955"/>
                  <a:pt x="1223485" y="789695"/>
                  <a:pt x="1428750" y="679017"/>
                </a:cubicBezTo>
                <a:cubicBezTo>
                  <a:pt x="1634015" y="568339"/>
                  <a:pt x="1796742" y="463417"/>
                  <a:pt x="1998354" y="386423"/>
                </a:cubicBezTo>
                <a:lnTo>
                  <a:pt x="2568824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5610D2D-E949-42D7-9279-8693269E0C5E}"/>
              </a:ext>
            </a:extLst>
          </p:cNvPr>
          <p:cNvSpPr/>
          <p:nvPr/>
        </p:nvSpPr>
        <p:spPr>
          <a:xfrm>
            <a:off x="2393199" y="67688"/>
            <a:ext cx="676275" cy="2371963"/>
          </a:xfrm>
          <a:custGeom>
            <a:avLst/>
            <a:gdLst>
              <a:gd name="connsiteX0" fmla="*/ 80963 w 676275"/>
              <a:gd name="connsiteY0" fmla="*/ 0 h 1595437"/>
              <a:gd name="connsiteX1" fmla="*/ 595313 w 676275"/>
              <a:gd name="connsiteY1" fmla="*/ 0 h 1595437"/>
              <a:gd name="connsiteX2" fmla="*/ 552450 w 676275"/>
              <a:gd name="connsiteY2" fmla="*/ 295275 h 1595437"/>
              <a:gd name="connsiteX3" fmla="*/ 481013 w 676275"/>
              <a:gd name="connsiteY3" fmla="*/ 857250 h 1595437"/>
              <a:gd name="connsiteX4" fmla="*/ 481013 w 676275"/>
              <a:gd name="connsiteY4" fmla="*/ 1262062 h 1595437"/>
              <a:gd name="connsiteX5" fmla="*/ 676275 w 676275"/>
              <a:gd name="connsiteY5" fmla="*/ 1252537 h 1595437"/>
              <a:gd name="connsiteX6" fmla="*/ 280988 w 676275"/>
              <a:gd name="connsiteY6" fmla="*/ 1595437 h 1595437"/>
              <a:gd name="connsiteX7" fmla="*/ 0 w 676275"/>
              <a:gd name="connsiteY7" fmla="*/ 1300162 h 1595437"/>
              <a:gd name="connsiteX8" fmla="*/ 223838 w 676275"/>
              <a:gd name="connsiteY8" fmla="*/ 1285875 h 1595437"/>
              <a:gd name="connsiteX9" fmla="*/ 223838 w 676275"/>
              <a:gd name="connsiteY9" fmla="*/ 876300 h 1595437"/>
              <a:gd name="connsiteX10" fmla="*/ 195263 w 676275"/>
              <a:gd name="connsiteY10" fmla="*/ 395287 h 1595437"/>
              <a:gd name="connsiteX11" fmla="*/ 80963 w 676275"/>
              <a:gd name="connsiteY11" fmla="*/ 0 h 1595437"/>
              <a:gd name="connsiteX0" fmla="*/ 80963 w 676275"/>
              <a:gd name="connsiteY0" fmla="*/ 0 h 1530667"/>
              <a:gd name="connsiteX1" fmla="*/ 595313 w 676275"/>
              <a:gd name="connsiteY1" fmla="*/ 0 h 1530667"/>
              <a:gd name="connsiteX2" fmla="*/ 552450 w 676275"/>
              <a:gd name="connsiteY2" fmla="*/ 295275 h 1530667"/>
              <a:gd name="connsiteX3" fmla="*/ 481013 w 676275"/>
              <a:gd name="connsiteY3" fmla="*/ 857250 h 1530667"/>
              <a:gd name="connsiteX4" fmla="*/ 481013 w 676275"/>
              <a:gd name="connsiteY4" fmla="*/ 1262062 h 1530667"/>
              <a:gd name="connsiteX5" fmla="*/ 676275 w 676275"/>
              <a:gd name="connsiteY5" fmla="*/ 1252537 h 1530667"/>
              <a:gd name="connsiteX6" fmla="*/ 376238 w 676275"/>
              <a:gd name="connsiteY6" fmla="*/ 1530667 h 1530667"/>
              <a:gd name="connsiteX7" fmla="*/ 0 w 676275"/>
              <a:gd name="connsiteY7" fmla="*/ 1300162 h 1530667"/>
              <a:gd name="connsiteX8" fmla="*/ 223838 w 676275"/>
              <a:gd name="connsiteY8" fmla="*/ 1285875 h 1530667"/>
              <a:gd name="connsiteX9" fmla="*/ 223838 w 676275"/>
              <a:gd name="connsiteY9" fmla="*/ 876300 h 1530667"/>
              <a:gd name="connsiteX10" fmla="*/ 195263 w 676275"/>
              <a:gd name="connsiteY10" fmla="*/ 395287 h 1530667"/>
              <a:gd name="connsiteX11" fmla="*/ 80963 w 676275"/>
              <a:gd name="connsiteY11" fmla="*/ 0 h 1530667"/>
              <a:gd name="connsiteX0" fmla="*/ 80963 w 676275"/>
              <a:gd name="connsiteY0" fmla="*/ 0 h 1530667"/>
              <a:gd name="connsiteX1" fmla="*/ 595313 w 676275"/>
              <a:gd name="connsiteY1" fmla="*/ 0 h 1530667"/>
              <a:gd name="connsiteX2" fmla="*/ 552450 w 676275"/>
              <a:gd name="connsiteY2" fmla="*/ 295275 h 1530667"/>
              <a:gd name="connsiteX3" fmla="*/ 481013 w 676275"/>
              <a:gd name="connsiteY3" fmla="*/ 857250 h 1530667"/>
              <a:gd name="connsiteX4" fmla="*/ 481013 w 676275"/>
              <a:gd name="connsiteY4" fmla="*/ 1262062 h 1530667"/>
              <a:gd name="connsiteX5" fmla="*/ 676275 w 676275"/>
              <a:gd name="connsiteY5" fmla="*/ 1252537 h 1530667"/>
              <a:gd name="connsiteX6" fmla="*/ 376238 w 676275"/>
              <a:gd name="connsiteY6" fmla="*/ 1530667 h 1530667"/>
              <a:gd name="connsiteX7" fmla="*/ 0 w 676275"/>
              <a:gd name="connsiteY7" fmla="*/ 1300162 h 1530667"/>
              <a:gd name="connsiteX8" fmla="*/ 223838 w 676275"/>
              <a:gd name="connsiteY8" fmla="*/ 1285875 h 1530667"/>
              <a:gd name="connsiteX9" fmla="*/ 223838 w 676275"/>
              <a:gd name="connsiteY9" fmla="*/ 876300 h 1530667"/>
              <a:gd name="connsiteX10" fmla="*/ 195263 w 676275"/>
              <a:gd name="connsiteY10" fmla="*/ 395287 h 1530667"/>
              <a:gd name="connsiteX11" fmla="*/ 80963 w 676275"/>
              <a:gd name="connsiteY11" fmla="*/ 0 h 1530667"/>
              <a:gd name="connsiteX0" fmla="*/ 80963 w 676275"/>
              <a:gd name="connsiteY0" fmla="*/ 0 h 1530667"/>
              <a:gd name="connsiteX1" fmla="*/ 595313 w 676275"/>
              <a:gd name="connsiteY1" fmla="*/ 0 h 1530667"/>
              <a:gd name="connsiteX2" fmla="*/ 552450 w 676275"/>
              <a:gd name="connsiteY2" fmla="*/ 295275 h 1530667"/>
              <a:gd name="connsiteX3" fmla="*/ 481013 w 676275"/>
              <a:gd name="connsiteY3" fmla="*/ 857250 h 1530667"/>
              <a:gd name="connsiteX4" fmla="*/ 481013 w 676275"/>
              <a:gd name="connsiteY4" fmla="*/ 1262062 h 1530667"/>
              <a:gd name="connsiteX5" fmla="*/ 676275 w 676275"/>
              <a:gd name="connsiteY5" fmla="*/ 1252537 h 1530667"/>
              <a:gd name="connsiteX6" fmla="*/ 376238 w 676275"/>
              <a:gd name="connsiteY6" fmla="*/ 1530667 h 1530667"/>
              <a:gd name="connsiteX7" fmla="*/ 0 w 676275"/>
              <a:gd name="connsiteY7" fmla="*/ 1300162 h 1530667"/>
              <a:gd name="connsiteX8" fmla="*/ 223838 w 676275"/>
              <a:gd name="connsiteY8" fmla="*/ 1285875 h 1530667"/>
              <a:gd name="connsiteX9" fmla="*/ 223838 w 676275"/>
              <a:gd name="connsiteY9" fmla="*/ 876300 h 1530667"/>
              <a:gd name="connsiteX10" fmla="*/ 195263 w 676275"/>
              <a:gd name="connsiteY10" fmla="*/ 395287 h 1530667"/>
              <a:gd name="connsiteX11" fmla="*/ 80963 w 676275"/>
              <a:gd name="connsiteY11" fmla="*/ 0 h 1530667"/>
              <a:gd name="connsiteX0" fmla="*/ 80963 w 676275"/>
              <a:gd name="connsiteY0" fmla="*/ 0 h 1530667"/>
              <a:gd name="connsiteX1" fmla="*/ 675323 w 676275"/>
              <a:gd name="connsiteY1" fmla="*/ 3810 h 1530667"/>
              <a:gd name="connsiteX2" fmla="*/ 552450 w 676275"/>
              <a:gd name="connsiteY2" fmla="*/ 295275 h 1530667"/>
              <a:gd name="connsiteX3" fmla="*/ 481013 w 676275"/>
              <a:gd name="connsiteY3" fmla="*/ 857250 h 1530667"/>
              <a:gd name="connsiteX4" fmla="*/ 481013 w 676275"/>
              <a:gd name="connsiteY4" fmla="*/ 1262062 h 1530667"/>
              <a:gd name="connsiteX5" fmla="*/ 676275 w 676275"/>
              <a:gd name="connsiteY5" fmla="*/ 1252537 h 1530667"/>
              <a:gd name="connsiteX6" fmla="*/ 376238 w 676275"/>
              <a:gd name="connsiteY6" fmla="*/ 1530667 h 1530667"/>
              <a:gd name="connsiteX7" fmla="*/ 0 w 676275"/>
              <a:gd name="connsiteY7" fmla="*/ 1300162 h 1530667"/>
              <a:gd name="connsiteX8" fmla="*/ 223838 w 676275"/>
              <a:gd name="connsiteY8" fmla="*/ 1285875 h 1530667"/>
              <a:gd name="connsiteX9" fmla="*/ 223838 w 676275"/>
              <a:gd name="connsiteY9" fmla="*/ 876300 h 1530667"/>
              <a:gd name="connsiteX10" fmla="*/ 195263 w 676275"/>
              <a:gd name="connsiteY10" fmla="*/ 395287 h 1530667"/>
              <a:gd name="connsiteX11" fmla="*/ 80963 w 676275"/>
              <a:gd name="connsiteY11" fmla="*/ 0 h 1530667"/>
              <a:gd name="connsiteX0" fmla="*/ 80963 w 676275"/>
              <a:gd name="connsiteY0" fmla="*/ 0 h 1530667"/>
              <a:gd name="connsiteX1" fmla="*/ 675323 w 676275"/>
              <a:gd name="connsiteY1" fmla="*/ 3810 h 1530667"/>
              <a:gd name="connsiteX2" fmla="*/ 506730 w 676275"/>
              <a:gd name="connsiteY2" fmla="*/ 405765 h 1530667"/>
              <a:gd name="connsiteX3" fmla="*/ 481013 w 676275"/>
              <a:gd name="connsiteY3" fmla="*/ 857250 h 1530667"/>
              <a:gd name="connsiteX4" fmla="*/ 481013 w 676275"/>
              <a:gd name="connsiteY4" fmla="*/ 1262062 h 1530667"/>
              <a:gd name="connsiteX5" fmla="*/ 676275 w 676275"/>
              <a:gd name="connsiteY5" fmla="*/ 1252537 h 1530667"/>
              <a:gd name="connsiteX6" fmla="*/ 376238 w 676275"/>
              <a:gd name="connsiteY6" fmla="*/ 1530667 h 1530667"/>
              <a:gd name="connsiteX7" fmla="*/ 0 w 676275"/>
              <a:gd name="connsiteY7" fmla="*/ 1300162 h 1530667"/>
              <a:gd name="connsiteX8" fmla="*/ 223838 w 676275"/>
              <a:gd name="connsiteY8" fmla="*/ 1285875 h 1530667"/>
              <a:gd name="connsiteX9" fmla="*/ 223838 w 676275"/>
              <a:gd name="connsiteY9" fmla="*/ 876300 h 1530667"/>
              <a:gd name="connsiteX10" fmla="*/ 195263 w 676275"/>
              <a:gd name="connsiteY10" fmla="*/ 395287 h 1530667"/>
              <a:gd name="connsiteX11" fmla="*/ 80963 w 676275"/>
              <a:gd name="connsiteY11" fmla="*/ 0 h 1530667"/>
              <a:gd name="connsiteX0" fmla="*/ 80963 w 690028"/>
              <a:gd name="connsiteY0" fmla="*/ 0 h 1530667"/>
              <a:gd name="connsiteX1" fmla="*/ 675323 w 690028"/>
              <a:gd name="connsiteY1" fmla="*/ 3810 h 1530667"/>
              <a:gd name="connsiteX2" fmla="*/ 506730 w 690028"/>
              <a:gd name="connsiteY2" fmla="*/ 405765 h 1530667"/>
              <a:gd name="connsiteX3" fmla="*/ 481013 w 690028"/>
              <a:gd name="connsiteY3" fmla="*/ 857250 h 1530667"/>
              <a:gd name="connsiteX4" fmla="*/ 481013 w 690028"/>
              <a:gd name="connsiteY4" fmla="*/ 1262062 h 1530667"/>
              <a:gd name="connsiteX5" fmla="*/ 676275 w 690028"/>
              <a:gd name="connsiteY5" fmla="*/ 1252537 h 1530667"/>
              <a:gd name="connsiteX6" fmla="*/ 376238 w 690028"/>
              <a:gd name="connsiteY6" fmla="*/ 1530667 h 1530667"/>
              <a:gd name="connsiteX7" fmla="*/ 0 w 690028"/>
              <a:gd name="connsiteY7" fmla="*/ 1300162 h 1530667"/>
              <a:gd name="connsiteX8" fmla="*/ 223838 w 690028"/>
              <a:gd name="connsiteY8" fmla="*/ 1285875 h 1530667"/>
              <a:gd name="connsiteX9" fmla="*/ 223838 w 690028"/>
              <a:gd name="connsiteY9" fmla="*/ 876300 h 1530667"/>
              <a:gd name="connsiteX10" fmla="*/ 195263 w 690028"/>
              <a:gd name="connsiteY10" fmla="*/ 395287 h 1530667"/>
              <a:gd name="connsiteX11" fmla="*/ 80963 w 690028"/>
              <a:gd name="connsiteY11" fmla="*/ 0 h 1530667"/>
              <a:gd name="connsiteX0" fmla="*/ 80963 w 690028"/>
              <a:gd name="connsiteY0" fmla="*/ 0 h 1530667"/>
              <a:gd name="connsiteX1" fmla="*/ 675323 w 690028"/>
              <a:gd name="connsiteY1" fmla="*/ 3810 h 1530667"/>
              <a:gd name="connsiteX2" fmla="*/ 506730 w 690028"/>
              <a:gd name="connsiteY2" fmla="*/ 405765 h 1530667"/>
              <a:gd name="connsiteX3" fmla="*/ 481013 w 690028"/>
              <a:gd name="connsiteY3" fmla="*/ 857250 h 1530667"/>
              <a:gd name="connsiteX4" fmla="*/ 481013 w 690028"/>
              <a:gd name="connsiteY4" fmla="*/ 1262062 h 1530667"/>
              <a:gd name="connsiteX5" fmla="*/ 676275 w 690028"/>
              <a:gd name="connsiteY5" fmla="*/ 1252537 h 1530667"/>
              <a:gd name="connsiteX6" fmla="*/ 376238 w 690028"/>
              <a:gd name="connsiteY6" fmla="*/ 1530667 h 1530667"/>
              <a:gd name="connsiteX7" fmla="*/ 0 w 690028"/>
              <a:gd name="connsiteY7" fmla="*/ 1300162 h 1530667"/>
              <a:gd name="connsiteX8" fmla="*/ 223838 w 690028"/>
              <a:gd name="connsiteY8" fmla="*/ 1285875 h 1530667"/>
              <a:gd name="connsiteX9" fmla="*/ 223838 w 690028"/>
              <a:gd name="connsiteY9" fmla="*/ 876300 h 1530667"/>
              <a:gd name="connsiteX10" fmla="*/ 195263 w 690028"/>
              <a:gd name="connsiteY10" fmla="*/ 395287 h 1530667"/>
              <a:gd name="connsiteX11" fmla="*/ 80963 w 690028"/>
              <a:gd name="connsiteY11" fmla="*/ 0 h 1530667"/>
              <a:gd name="connsiteX0" fmla="*/ 80963 w 690028"/>
              <a:gd name="connsiteY0" fmla="*/ 0 h 1530667"/>
              <a:gd name="connsiteX1" fmla="*/ 675323 w 690028"/>
              <a:gd name="connsiteY1" fmla="*/ 3810 h 1530667"/>
              <a:gd name="connsiteX2" fmla="*/ 506730 w 690028"/>
              <a:gd name="connsiteY2" fmla="*/ 405765 h 1530667"/>
              <a:gd name="connsiteX3" fmla="*/ 481013 w 690028"/>
              <a:gd name="connsiteY3" fmla="*/ 857250 h 1530667"/>
              <a:gd name="connsiteX4" fmla="*/ 481013 w 690028"/>
              <a:gd name="connsiteY4" fmla="*/ 1262062 h 1530667"/>
              <a:gd name="connsiteX5" fmla="*/ 676275 w 690028"/>
              <a:gd name="connsiteY5" fmla="*/ 1252537 h 1530667"/>
              <a:gd name="connsiteX6" fmla="*/ 376238 w 690028"/>
              <a:gd name="connsiteY6" fmla="*/ 1530667 h 1530667"/>
              <a:gd name="connsiteX7" fmla="*/ 0 w 690028"/>
              <a:gd name="connsiteY7" fmla="*/ 1300162 h 1530667"/>
              <a:gd name="connsiteX8" fmla="*/ 223838 w 690028"/>
              <a:gd name="connsiteY8" fmla="*/ 1285875 h 1530667"/>
              <a:gd name="connsiteX9" fmla="*/ 261938 w 690028"/>
              <a:gd name="connsiteY9" fmla="*/ 880110 h 1530667"/>
              <a:gd name="connsiteX10" fmla="*/ 195263 w 690028"/>
              <a:gd name="connsiteY10" fmla="*/ 395287 h 1530667"/>
              <a:gd name="connsiteX11" fmla="*/ 80963 w 690028"/>
              <a:gd name="connsiteY11" fmla="*/ 0 h 1530667"/>
              <a:gd name="connsiteX0" fmla="*/ 80963 w 690341"/>
              <a:gd name="connsiteY0" fmla="*/ 0 h 1530667"/>
              <a:gd name="connsiteX1" fmla="*/ 675323 w 690341"/>
              <a:gd name="connsiteY1" fmla="*/ 3810 h 1530667"/>
              <a:gd name="connsiteX2" fmla="*/ 506730 w 690341"/>
              <a:gd name="connsiteY2" fmla="*/ 405765 h 1530667"/>
              <a:gd name="connsiteX3" fmla="*/ 446723 w 690341"/>
              <a:gd name="connsiteY3" fmla="*/ 861060 h 1530667"/>
              <a:gd name="connsiteX4" fmla="*/ 481013 w 690341"/>
              <a:gd name="connsiteY4" fmla="*/ 1262062 h 1530667"/>
              <a:gd name="connsiteX5" fmla="*/ 676275 w 690341"/>
              <a:gd name="connsiteY5" fmla="*/ 1252537 h 1530667"/>
              <a:gd name="connsiteX6" fmla="*/ 376238 w 690341"/>
              <a:gd name="connsiteY6" fmla="*/ 1530667 h 1530667"/>
              <a:gd name="connsiteX7" fmla="*/ 0 w 690341"/>
              <a:gd name="connsiteY7" fmla="*/ 1300162 h 1530667"/>
              <a:gd name="connsiteX8" fmla="*/ 223838 w 690341"/>
              <a:gd name="connsiteY8" fmla="*/ 1285875 h 1530667"/>
              <a:gd name="connsiteX9" fmla="*/ 261938 w 690341"/>
              <a:gd name="connsiteY9" fmla="*/ 880110 h 1530667"/>
              <a:gd name="connsiteX10" fmla="*/ 195263 w 690341"/>
              <a:gd name="connsiteY10" fmla="*/ 395287 h 1530667"/>
              <a:gd name="connsiteX11" fmla="*/ 80963 w 690341"/>
              <a:gd name="connsiteY11" fmla="*/ 0 h 1530667"/>
              <a:gd name="connsiteX0" fmla="*/ 80963 w 691046"/>
              <a:gd name="connsiteY0" fmla="*/ 0 h 1530667"/>
              <a:gd name="connsiteX1" fmla="*/ 675323 w 691046"/>
              <a:gd name="connsiteY1" fmla="*/ 3810 h 1530667"/>
              <a:gd name="connsiteX2" fmla="*/ 518160 w 691046"/>
              <a:gd name="connsiteY2" fmla="*/ 405765 h 1530667"/>
              <a:gd name="connsiteX3" fmla="*/ 446723 w 691046"/>
              <a:gd name="connsiteY3" fmla="*/ 861060 h 1530667"/>
              <a:gd name="connsiteX4" fmla="*/ 481013 w 691046"/>
              <a:gd name="connsiteY4" fmla="*/ 1262062 h 1530667"/>
              <a:gd name="connsiteX5" fmla="*/ 676275 w 691046"/>
              <a:gd name="connsiteY5" fmla="*/ 1252537 h 1530667"/>
              <a:gd name="connsiteX6" fmla="*/ 376238 w 691046"/>
              <a:gd name="connsiteY6" fmla="*/ 1530667 h 1530667"/>
              <a:gd name="connsiteX7" fmla="*/ 0 w 691046"/>
              <a:gd name="connsiteY7" fmla="*/ 1300162 h 1530667"/>
              <a:gd name="connsiteX8" fmla="*/ 223838 w 691046"/>
              <a:gd name="connsiteY8" fmla="*/ 1285875 h 1530667"/>
              <a:gd name="connsiteX9" fmla="*/ 261938 w 691046"/>
              <a:gd name="connsiteY9" fmla="*/ 880110 h 1530667"/>
              <a:gd name="connsiteX10" fmla="*/ 195263 w 691046"/>
              <a:gd name="connsiteY10" fmla="*/ 395287 h 1530667"/>
              <a:gd name="connsiteX11" fmla="*/ 80963 w 691046"/>
              <a:gd name="connsiteY11" fmla="*/ 0 h 1530667"/>
              <a:gd name="connsiteX0" fmla="*/ 80963 w 676275"/>
              <a:gd name="connsiteY0" fmla="*/ 0 h 1530667"/>
              <a:gd name="connsiteX1" fmla="*/ 675323 w 676275"/>
              <a:gd name="connsiteY1" fmla="*/ 3810 h 1530667"/>
              <a:gd name="connsiteX2" fmla="*/ 518160 w 676275"/>
              <a:gd name="connsiteY2" fmla="*/ 405765 h 1530667"/>
              <a:gd name="connsiteX3" fmla="*/ 446723 w 676275"/>
              <a:gd name="connsiteY3" fmla="*/ 861060 h 1530667"/>
              <a:gd name="connsiteX4" fmla="*/ 481013 w 676275"/>
              <a:gd name="connsiteY4" fmla="*/ 1262062 h 1530667"/>
              <a:gd name="connsiteX5" fmla="*/ 676275 w 676275"/>
              <a:gd name="connsiteY5" fmla="*/ 1252537 h 1530667"/>
              <a:gd name="connsiteX6" fmla="*/ 376238 w 676275"/>
              <a:gd name="connsiteY6" fmla="*/ 1530667 h 1530667"/>
              <a:gd name="connsiteX7" fmla="*/ 0 w 676275"/>
              <a:gd name="connsiteY7" fmla="*/ 1300162 h 1530667"/>
              <a:gd name="connsiteX8" fmla="*/ 223838 w 676275"/>
              <a:gd name="connsiteY8" fmla="*/ 1285875 h 1530667"/>
              <a:gd name="connsiteX9" fmla="*/ 261938 w 676275"/>
              <a:gd name="connsiteY9" fmla="*/ 880110 h 1530667"/>
              <a:gd name="connsiteX10" fmla="*/ 195263 w 676275"/>
              <a:gd name="connsiteY10" fmla="*/ 395287 h 1530667"/>
              <a:gd name="connsiteX11" fmla="*/ 80963 w 676275"/>
              <a:gd name="connsiteY11" fmla="*/ 0 h 153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" h="1530667">
                <a:moveTo>
                  <a:pt x="80963" y="0"/>
                </a:moveTo>
                <a:lnTo>
                  <a:pt x="675323" y="3810"/>
                </a:lnTo>
                <a:cubicBezTo>
                  <a:pt x="609124" y="101918"/>
                  <a:pt x="556260" y="262890"/>
                  <a:pt x="518160" y="405765"/>
                </a:cubicBezTo>
                <a:cubicBezTo>
                  <a:pt x="480060" y="548640"/>
                  <a:pt x="452914" y="718344"/>
                  <a:pt x="446723" y="861060"/>
                </a:cubicBezTo>
                <a:cubicBezTo>
                  <a:pt x="440532" y="1003776"/>
                  <a:pt x="448469" y="1196181"/>
                  <a:pt x="481013" y="1262062"/>
                </a:cubicBezTo>
                <a:lnTo>
                  <a:pt x="676275" y="1252537"/>
                </a:lnTo>
                <a:lnTo>
                  <a:pt x="376238" y="1530667"/>
                </a:lnTo>
                <a:lnTo>
                  <a:pt x="0" y="1300162"/>
                </a:lnTo>
                <a:lnTo>
                  <a:pt x="223838" y="1285875"/>
                </a:lnTo>
                <a:cubicBezTo>
                  <a:pt x="261144" y="1215231"/>
                  <a:pt x="266701" y="1028541"/>
                  <a:pt x="261938" y="880110"/>
                </a:cubicBezTo>
                <a:cubicBezTo>
                  <a:pt x="257175" y="731679"/>
                  <a:pt x="225425" y="541972"/>
                  <a:pt x="195263" y="395287"/>
                </a:cubicBezTo>
                <a:cubicBezTo>
                  <a:pt x="165101" y="248602"/>
                  <a:pt x="119063" y="131762"/>
                  <a:pt x="80963" y="0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8C81C041-E799-4A04-9269-3CABF5C9F049}"/>
              </a:ext>
            </a:extLst>
          </p:cNvPr>
          <p:cNvSpPr txBox="1"/>
          <p:nvPr/>
        </p:nvSpPr>
        <p:spPr>
          <a:xfrm>
            <a:off x="522998" y="-32769"/>
            <a:ext cx="2419162" cy="132343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Polar Maritime</a:t>
            </a:r>
          </a:p>
          <a:p>
            <a:r>
              <a:rPr lang="en-GB" sz="2000" b="1" dirty="0">
                <a:solidFill>
                  <a:srgbClr val="00B050"/>
                </a:solidFill>
              </a:rPr>
              <a:t>(PM)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Source: Greenland and Canada</a:t>
            </a:r>
          </a:p>
        </p:txBody>
      </p:sp>
      <p:sp>
        <p:nvSpPr>
          <p:cNvPr id="330" name="Freeform: Shape 329">
            <a:extLst>
              <a:ext uri="{FF2B5EF4-FFF2-40B4-BE49-F238E27FC236}">
                <a16:creationId xmlns:a16="http://schemas.microsoft.com/office/drawing/2014/main" id="{B1B28167-CEDC-482E-8714-04900D124F5C}"/>
              </a:ext>
            </a:extLst>
          </p:cNvPr>
          <p:cNvSpPr/>
          <p:nvPr/>
        </p:nvSpPr>
        <p:spPr>
          <a:xfrm rot="15084890">
            <a:off x="-47597" y="1140301"/>
            <a:ext cx="2610408" cy="1811406"/>
          </a:xfrm>
          <a:custGeom>
            <a:avLst/>
            <a:gdLst>
              <a:gd name="connsiteX0" fmla="*/ 3776663 w 3986213"/>
              <a:gd name="connsiteY0" fmla="*/ 0 h 1800225"/>
              <a:gd name="connsiteX1" fmla="*/ 3986213 w 3986213"/>
              <a:gd name="connsiteY1" fmla="*/ 519112 h 1800225"/>
              <a:gd name="connsiteX2" fmla="*/ 3133725 w 3986213"/>
              <a:gd name="connsiteY2" fmla="*/ 685800 h 1800225"/>
              <a:gd name="connsiteX3" fmla="*/ 1890713 w 3986213"/>
              <a:gd name="connsiteY3" fmla="*/ 933450 h 1800225"/>
              <a:gd name="connsiteX4" fmla="*/ 842963 w 3986213"/>
              <a:gd name="connsiteY4" fmla="*/ 1362075 h 1800225"/>
              <a:gd name="connsiteX5" fmla="*/ 481013 w 3986213"/>
              <a:gd name="connsiteY5" fmla="*/ 1585912 h 1800225"/>
              <a:gd name="connsiteX6" fmla="*/ 561975 w 3986213"/>
              <a:gd name="connsiteY6" fmla="*/ 1800225 h 1800225"/>
              <a:gd name="connsiteX7" fmla="*/ 0 w 3986213"/>
              <a:gd name="connsiteY7" fmla="*/ 1695450 h 1800225"/>
              <a:gd name="connsiteX8" fmla="*/ 290513 w 3986213"/>
              <a:gd name="connsiteY8" fmla="*/ 1247775 h 1800225"/>
              <a:gd name="connsiteX9" fmla="*/ 390525 w 3986213"/>
              <a:gd name="connsiteY9" fmla="*/ 1452562 h 1800225"/>
              <a:gd name="connsiteX10" fmla="*/ 938213 w 3986213"/>
              <a:gd name="connsiteY10" fmla="*/ 1166812 h 1800225"/>
              <a:gd name="connsiteX11" fmla="*/ 1600200 w 3986213"/>
              <a:gd name="connsiteY11" fmla="*/ 795337 h 1800225"/>
              <a:gd name="connsiteX12" fmla="*/ 2181225 w 3986213"/>
              <a:gd name="connsiteY12" fmla="*/ 561975 h 1800225"/>
              <a:gd name="connsiteX13" fmla="*/ 2809875 w 3986213"/>
              <a:gd name="connsiteY13" fmla="*/ 333375 h 1800225"/>
              <a:gd name="connsiteX14" fmla="*/ 3776663 w 3986213"/>
              <a:gd name="connsiteY14" fmla="*/ 0 h 1800225"/>
              <a:gd name="connsiteX0" fmla="*/ 3776663 w 3986213"/>
              <a:gd name="connsiteY0" fmla="*/ 0 h 1800225"/>
              <a:gd name="connsiteX1" fmla="*/ 3986213 w 3986213"/>
              <a:gd name="connsiteY1" fmla="*/ 519112 h 1800225"/>
              <a:gd name="connsiteX2" fmla="*/ 3133725 w 3986213"/>
              <a:gd name="connsiteY2" fmla="*/ 685800 h 1800225"/>
              <a:gd name="connsiteX3" fmla="*/ 1890713 w 3986213"/>
              <a:gd name="connsiteY3" fmla="*/ 933450 h 1800225"/>
              <a:gd name="connsiteX4" fmla="*/ 842963 w 3986213"/>
              <a:gd name="connsiteY4" fmla="*/ 1362075 h 1800225"/>
              <a:gd name="connsiteX5" fmla="*/ 481013 w 3986213"/>
              <a:gd name="connsiteY5" fmla="*/ 1585912 h 1800225"/>
              <a:gd name="connsiteX6" fmla="*/ 561975 w 3986213"/>
              <a:gd name="connsiteY6" fmla="*/ 1800225 h 1800225"/>
              <a:gd name="connsiteX7" fmla="*/ 0 w 3986213"/>
              <a:gd name="connsiteY7" fmla="*/ 1695450 h 1800225"/>
              <a:gd name="connsiteX8" fmla="*/ 290513 w 3986213"/>
              <a:gd name="connsiteY8" fmla="*/ 1247775 h 1800225"/>
              <a:gd name="connsiteX9" fmla="*/ 390525 w 3986213"/>
              <a:gd name="connsiteY9" fmla="*/ 1452562 h 1800225"/>
              <a:gd name="connsiteX10" fmla="*/ 938213 w 3986213"/>
              <a:gd name="connsiteY10" fmla="*/ 1166812 h 1800225"/>
              <a:gd name="connsiteX11" fmla="*/ 1600200 w 3986213"/>
              <a:gd name="connsiteY11" fmla="*/ 795337 h 1800225"/>
              <a:gd name="connsiteX12" fmla="*/ 2181225 w 3986213"/>
              <a:gd name="connsiteY12" fmla="*/ 561975 h 1800225"/>
              <a:gd name="connsiteX13" fmla="*/ 2809875 w 3986213"/>
              <a:gd name="connsiteY13" fmla="*/ 333375 h 1800225"/>
              <a:gd name="connsiteX14" fmla="*/ 3776663 w 3986213"/>
              <a:gd name="connsiteY14" fmla="*/ 0 h 1800225"/>
              <a:gd name="connsiteX0" fmla="*/ 3776663 w 3986213"/>
              <a:gd name="connsiteY0" fmla="*/ 0 h 1800225"/>
              <a:gd name="connsiteX1" fmla="*/ 3986213 w 3986213"/>
              <a:gd name="connsiteY1" fmla="*/ 519112 h 1800225"/>
              <a:gd name="connsiteX2" fmla="*/ 3133725 w 3986213"/>
              <a:gd name="connsiteY2" fmla="*/ 685800 h 1800225"/>
              <a:gd name="connsiteX3" fmla="*/ 1890713 w 3986213"/>
              <a:gd name="connsiteY3" fmla="*/ 933450 h 1800225"/>
              <a:gd name="connsiteX4" fmla="*/ 842963 w 3986213"/>
              <a:gd name="connsiteY4" fmla="*/ 1362075 h 1800225"/>
              <a:gd name="connsiteX5" fmla="*/ 481013 w 3986213"/>
              <a:gd name="connsiteY5" fmla="*/ 1585912 h 1800225"/>
              <a:gd name="connsiteX6" fmla="*/ 561975 w 3986213"/>
              <a:gd name="connsiteY6" fmla="*/ 1800225 h 1800225"/>
              <a:gd name="connsiteX7" fmla="*/ 0 w 3986213"/>
              <a:gd name="connsiteY7" fmla="*/ 1695450 h 1800225"/>
              <a:gd name="connsiteX8" fmla="*/ 290513 w 3986213"/>
              <a:gd name="connsiteY8" fmla="*/ 1247775 h 1800225"/>
              <a:gd name="connsiteX9" fmla="*/ 390525 w 3986213"/>
              <a:gd name="connsiteY9" fmla="*/ 1452562 h 1800225"/>
              <a:gd name="connsiteX10" fmla="*/ 938213 w 3986213"/>
              <a:gd name="connsiteY10" fmla="*/ 1166812 h 1800225"/>
              <a:gd name="connsiteX11" fmla="*/ 1600200 w 3986213"/>
              <a:gd name="connsiteY11" fmla="*/ 795337 h 1800225"/>
              <a:gd name="connsiteX12" fmla="*/ 2181225 w 3986213"/>
              <a:gd name="connsiteY12" fmla="*/ 561975 h 1800225"/>
              <a:gd name="connsiteX13" fmla="*/ 2809875 w 3986213"/>
              <a:gd name="connsiteY13" fmla="*/ 333375 h 1800225"/>
              <a:gd name="connsiteX14" fmla="*/ 3776663 w 3986213"/>
              <a:gd name="connsiteY14" fmla="*/ 0 h 1800225"/>
              <a:gd name="connsiteX0" fmla="*/ 3605213 w 3814763"/>
              <a:gd name="connsiteY0" fmla="*/ 0 h 1800225"/>
              <a:gd name="connsiteX1" fmla="*/ 3814763 w 3814763"/>
              <a:gd name="connsiteY1" fmla="*/ 519112 h 1800225"/>
              <a:gd name="connsiteX2" fmla="*/ 2962275 w 3814763"/>
              <a:gd name="connsiteY2" fmla="*/ 685800 h 1800225"/>
              <a:gd name="connsiteX3" fmla="*/ 1719263 w 3814763"/>
              <a:gd name="connsiteY3" fmla="*/ 933450 h 1800225"/>
              <a:gd name="connsiteX4" fmla="*/ 671513 w 3814763"/>
              <a:gd name="connsiteY4" fmla="*/ 1362075 h 1800225"/>
              <a:gd name="connsiteX5" fmla="*/ 309563 w 3814763"/>
              <a:gd name="connsiteY5" fmla="*/ 1585912 h 1800225"/>
              <a:gd name="connsiteX6" fmla="*/ 390525 w 3814763"/>
              <a:gd name="connsiteY6" fmla="*/ 1800225 h 1800225"/>
              <a:gd name="connsiteX7" fmla="*/ 0 w 3814763"/>
              <a:gd name="connsiteY7" fmla="*/ 1668780 h 1800225"/>
              <a:gd name="connsiteX8" fmla="*/ 119063 w 3814763"/>
              <a:gd name="connsiteY8" fmla="*/ 1247775 h 1800225"/>
              <a:gd name="connsiteX9" fmla="*/ 219075 w 3814763"/>
              <a:gd name="connsiteY9" fmla="*/ 1452562 h 1800225"/>
              <a:gd name="connsiteX10" fmla="*/ 766763 w 3814763"/>
              <a:gd name="connsiteY10" fmla="*/ 1166812 h 1800225"/>
              <a:gd name="connsiteX11" fmla="*/ 1428750 w 3814763"/>
              <a:gd name="connsiteY11" fmla="*/ 795337 h 1800225"/>
              <a:gd name="connsiteX12" fmla="*/ 2009775 w 3814763"/>
              <a:gd name="connsiteY12" fmla="*/ 561975 h 1800225"/>
              <a:gd name="connsiteX13" fmla="*/ 2638425 w 3814763"/>
              <a:gd name="connsiteY13" fmla="*/ 333375 h 1800225"/>
              <a:gd name="connsiteX14" fmla="*/ 3605213 w 3814763"/>
              <a:gd name="connsiteY14" fmla="*/ 0 h 1800225"/>
              <a:gd name="connsiteX0" fmla="*/ 3605213 w 3738563"/>
              <a:gd name="connsiteY0" fmla="*/ 0 h 1800225"/>
              <a:gd name="connsiteX1" fmla="*/ 3738563 w 3738563"/>
              <a:gd name="connsiteY1" fmla="*/ 530542 h 1800225"/>
              <a:gd name="connsiteX2" fmla="*/ 2962275 w 3738563"/>
              <a:gd name="connsiteY2" fmla="*/ 685800 h 1800225"/>
              <a:gd name="connsiteX3" fmla="*/ 1719263 w 3738563"/>
              <a:gd name="connsiteY3" fmla="*/ 933450 h 1800225"/>
              <a:gd name="connsiteX4" fmla="*/ 671513 w 3738563"/>
              <a:gd name="connsiteY4" fmla="*/ 1362075 h 1800225"/>
              <a:gd name="connsiteX5" fmla="*/ 309563 w 3738563"/>
              <a:gd name="connsiteY5" fmla="*/ 1585912 h 1800225"/>
              <a:gd name="connsiteX6" fmla="*/ 390525 w 3738563"/>
              <a:gd name="connsiteY6" fmla="*/ 1800225 h 1800225"/>
              <a:gd name="connsiteX7" fmla="*/ 0 w 3738563"/>
              <a:gd name="connsiteY7" fmla="*/ 1668780 h 1800225"/>
              <a:gd name="connsiteX8" fmla="*/ 119063 w 3738563"/>
              <a:gd name="connsiteY8" fmla="*/ 1247775 h 1800225"/>
              <a:gd name="connsiteX9" fmla="*/ 219075 w 3738563"/>
              <a:gd name="connsiteY9" fmla="*/ 1452562 h 1800225"/>
              <a:gd name="connsiteX10" fmla="*/ 766763 w 3738563"/>
              <a:gd name="connsiteY10" fmla="*/ 1166812 h 1800225"/>
              <a:gd name="connsiteX11" fmla="*/ 1428750 w 3738563"/>
              <a:gd name="connsiteY11" fmla="*/ 795337 h 1800225"/>
              <a:gd name="connsiteX12" fmla="*/ 2009775 w 3738563"/>
              <a:gd name="connsiteY12" fmla="*/ 561975 h 1800225"/>
              <a:gd name="connsiteX13" fmla="*/ 2638425 w 3738563"/>
              <a:gd name="connsiteY13" fmla="*/ 333375 h 1800225"/>
              <a:gd name="connsiteX14" fmla="*/ 3605213 w 3738563"/>
              <a:gd name="connsiteY14" fmla="*/ 0 h 1800225"/>
              <a:gd name="connsiteX0" fmla="*/ 3605213 w 3738563"/>
              <a:gd name="connsiteY0" fmla="*/ 0 h 1800225"/>
              <a:gd name="connsiteX1" fmla="*/ 3738563 w 3738563"/>
              <a:gd name="connsiteY1" fmla="*/ 530542 h 1800225"/>
              <a:gd name="connsiteX2" fmla="*/ 2962275 w 3738563"/>
              <a:gd name="connsiteY2" fmla="*/ 685800 h 1800225"/>
              <a:gd name="connsiteX3" fmla="*/ 1559243 w 3738563"/>
              <a:gd name="connsiteY3" fmla="*/ 963930 h 1800225"/>
              <a:gd name="connsiteX4" fmla="*/ 671513 w 3738563"/>
              <a:gd name="connsiteY4" fmla="*/ 1362075 h 1800225"/>
              <a:gd name="connsiteX5" fmla="*/ 309563 w 3738563"/>
              <a:gd name="connsiteY5" fmla="*/ 1585912 h 1800225"/>
              <a:gd name="connsiteX6" fmla="*/ 390525 w 3738563"/>
              <a:gd name="connsiteY6" fmla="*/ 1800225 h 1800225"/>
              <a:gd name="connsiteX7" fmla="*/ 0 w 3738563"/>
              <a:gd name="connsiteY7" fmla="*/ 1668780 h 1800225"/>
              <a:gd name="connsiteX8" fmla="*/ 119063 w 3738563"/>
              <a:gd name="connsiteY8" fmla="*/ 1247775 h 1800225"/>
              <a:gd name="connsiteX9" fmla="*/ 219075 w 3738563"/>
              <a:gd name="connsiteY9" fmla="*/ 1452562 h 1800225"/>
              <a:gd name="connsiteX10" fmla="*/ 766763 w 3738563"/>
              <a:gd name="connsiteY10" fmla="*/ 1166812 h 1800225"/>
              <a:gd name="connsiteX11" fmla="*/ 1428750 w 3738563"/>
              <a:gd name="connsiteY11" fmla="*/ 795337 h 1800225"/>
              <a:gd name="connsiteX12" fmla="*/ 2009775 w 3738563"/>
              <a:gd name="connsiteY12" fmla="*/ 561975 h 1800225"/>
              <a:gd name="connsiteX13" fmla="*/ 2638425 w 3738563"/>
              <a:gd name="connsiteY13" fmla="*/ 333375 h 1800225"/>
              <a:gd name="connsiteX14" fmla="*/ 3605213 w 3738563"/>
              <a:gd name="connsiteY14" fmla="*/ 0 h 1800225"/>
              <a:gd name="connsiteX0" fmla="*/ 3605213 w 3738563"/>
              <a:gd name="connsiteY0" fmla="*/ 0 h 1800225"/>
              <a:gd name="connsiteX1" fmla="*/ 3738563 w 3738563"/>
              <a:gd name="connsiteY1" fmla="*/ 530542 h 1800225"/>
              <a:gd name="connsiteX2" fmla="*/ 2752725 w 3738563"/>
              <a:gd name="connsiteY2" fmla="*/ 666750 h 1800225"/>
              <a:gd name="connsiteX3" fmla="*/ 1559243 w 3738563"/>
              <a:gd name="connsiteY3" fmla="*/ 963930 h 1800225"/>
              <a:gd name="connsiteX4" fmla="*/ 671513 w 3738563"/>
              <a:gd name="connsiteY4" fmla="*/ 1362075 h 1800225"/>
              <a:gd name="connsiteX5" fmla="*/ 309563 w 3738563"/>
              <a:gd name="connsiteY5" fmla="*/ 1585912 h 1800225"/>
              <a:gd name="connsiteX6" fmla="*/ 390525 w 3738563"/>
              <a:gd name="connsiteY6" fmla="*/ 1800225 h 1800225"/>
              <a:gd name="connsiteX7" fmla="*/ 0 w 3738563"/>
              <a:gd name="connsiteY7" fmla="*/ 1668780 h 1800225"/>
              <a:gd name="connsiteX8" fmla="*/ 119063 w 3738563"/>
              <a:gd name="connsiteY8" fmla="*/ 1247775 h 1800225"/>
              <a:gd name="connsiteX9" fmla="*/ 219075 w 3738563"/>
              <a:gd name="connsiteY9" fmla="*/ 1452562 h 1800225"/>
              <a:gd name="connsiteX10" fmla="*/ 766763 w 3738563"/>
              <a:gd name="connsiteY10" fmla="*/ 1166812 h 1800225"/>
              <a:gd name="connsiteX11" fmla="*/ 1428750 w 3738563"/>
              <a:gd name="connsiteY11" fmla="*/ 795337 h 1800225"/>
              <a:gd name="connsiteX12" fmla="*/ 2009775 w 3738563"/>
              <a:gd name="connsiteY12" fmla="*/ 561975 h 1800225"/>
              <a:gd name="connsiteX13" fmla="*/ 2638425 w 3738563"/>
              <a:gd name="connsiteY13" fmla="*/ 333375 h 1800225"/>
              <a:gd name="connsiteX14" fmla="*/ 3605213 w 3738563"/>
              <a:gd name="connsiteY14" fmla="*/ 0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38563" h="1800225">
                <a:moveTo>
                  <a:pt x="3605213" y="0"/>
                </a:moveTo>
                <a:lnTo>
                  <a:pt x="3738563" y="530542"/>
                </a:lnTo>
                <a:lnTo>
                  <a:pt x="2752725" y="666750"/>
                </a:lnTo>
                <a:cubicBezTo>
                  <a:pt x="2389505" y="738981"/>
                  <a:pt x="1906112" y="848042"/>
                  <a:pt x="1559243" y="963930"/>
                </a:cubicBezTo>
                <a:cubicBezTo>
                  <a:pt x="1212374" y="1079818"/>
                  <a:pt x="906463" y="1253331"/>
                  <a:pt x="671513" y="1362075"/>
                </a:cubicBezTo>
                <a:lnTo>
                  <a:pt x="309563" y="1585912"/>
                </a:lnTo>
                <a:lnTo>
                  <a:pt x="390525" y="1800225"/>
                </a:lnTo>
                <a:lnTo>
                  <a:pt x="0" y="1668780"/>
                </a:lnTo>
                <a:lnTo>
                  <a:pt x="119063" y="1247775"/>
                </a:lnTo>
                <a:lnTo>
                  <a:pt x="219075" y="1452562"/>
                </a:lnTo>
                <a:lnTo>
                  <a:pt x="766763" y="1166812"/>
                </a:lnTo>
                <a:cubicBezTo>
                  <a:pt x="968376" y="1057275"/>
                  <a:pt x="1221581" y="896143"/>
                  <a:pt x="1428750" y="795337"/>
                </a:cubicBezTo>
                <a:cubicBezTo>
                  <a:pt x="1635919" y="694531"/>
                  <a:pt x="1808163" y="638969"/>
                  <a:pt x="2009775" y="561975"/>
                </a:cubicBezTo>
                <a:lnTo>
                  <a:pt x="2638425" y="333375"/>
                </a:lnTo>
                <a:lnTo>
                  <a:pt x="3605213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62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9" grpId="0" animBg="1"/>
      <p:bldP spid="331" grpId="0" animBg="1"/>
      <p:bldP spid="3" grpId="0" animBg="1"/>
      <p:bldP spid="328" grpId="0" animBg="1"/>
      <p:bldP spid="334" grpId="0"/>
      <p:bldP spid="335" grpId="0" animBg="1"/>
      <p:bldP spid="336" grpId="0" animBg="1"/>
      <p:bldP spid="332" grpId="0" animBg="1"/>
      <p:bldP spid="4" grpId="0" animBg="1"/>
      <p:bldP spid="337" grpId="0" animBg="1"/>
      <p:bldP spid="3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368F0F-5BF3-4C5D-9C8A-96D05B756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69" y="-123826"/>
            <a:ext cx="2414588" cy="1325563"/>
          </a:xfrm>
        </p:spPr>
        <p:txBody>
          <a:bodyPr>
            <a:normAutofit/>
          </a:bodyPr>
          <a:lstStyle/>
          <a:p>
            <a:r>
              <a:rPr lang="en-GB" sz="3600" b="1" u="sng" dirty="0">
                <a:latin typeface="+mn-lt"/>
              </a:rPr>
              <a:t>Air Masses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9AEF7-25C3-4421-BA75-ABB5C1999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6670" y="1287463"/>
            <a:ext cx="2111391" cy="161435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+mn-lt"/>
              </a:rPr>
              <a:t>Use the information sheet on Air Masses to complete the table describing each air mass</a:t>
            </a:r>
          </a:p>
          <a:p>
            <a:pPr marL="0" indent="0">
              <a:buNone/>
            </a:pPr>
            <a:endParaRPr lang="en-GB" sz="1800" dirty="0">
              <a:latin typeface="+mn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F07726E-AE71-4D07-ABFD-12FE480AF32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5419859"/>
              </p:ext>
            </p:extLst>
          </p:nvPr>
        </p:nvGraphicFramePr>
        <p:xfrm>
          <a:off x="2228846" y="57149"/>
          <a:ext cx="6757992" cy="63383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959268">
                  <a:extLst>
                    <a:ext uri="{9D8B030D-6E8A-4147-A177-3AD203B41FA5}">
                      <a16:colId xmlns:a16="http://schemas.microsoft.com/office/drawing/2014/main" val="3783740928"/>
                    </a:ext>
                  </a:extLst>
                </a:gridCol>
                <a:gridCol w="480740">
                  <a:extLst>
                    <a:ext uri="{9D8B030D-6E8A-4147-A177-3AD203B41FA5}">
                      <a16:colId xmlns:a16="http://schemas.microsoft.com/office/drawing/2014/main" val="3620151831"/>
                    </a:ext>
                  </a:extLst>
                </a:gridCol>
                <a:gridCol w="724662">
                  <a:extLst>
                    <a:ext uri="{9D8B030D-6E8A-4147-A177-3AD203B41FA5}">
                      <a16:colId xmlns:a16="http://schemas.microsoft.com/office/drawing/2014/main" val="2936422800"/>
                    </a:ext>
                  </a:extLst>
                </a:gridCol>
                <a:gridCol w="724662">
                  <a:extLst>
                    <a:ext uri="{9D8B030D-6E8A-4147-A177-3AD203B41FA5}">
                      <a16:colId xmlns:a16="http://schemas.microsoft.com/office/drawing/2014/main" val="88973854"/>
                    </a:ext>
                  </a:extLst>
                </a:gridCol>
                <a:gridCol w="724662">
                  <a:extLst>
                    <a:ext uri="{9D8B030D-6E8A-4147-A177-3AD203B41FA5}">
                      <a16:colId xmlns:a16="http://schemas.microsoft.com/office/drawing/2014/main" val="1334511466"/>
                    </a:ext>
                  </a:extLst>
                </a:gridCol>
                <a:gridCol w="641327">
                  <a:extLst>
                    <a:ext uri="{9D8B030D-6E8A-4147-A177-3AD203B41FA5}">
                      <a16:colId xmlns:a16="http://schemas.microsoft.com/office/drawing/2014/main" val="997986608"/>
                    </a:ext>
                  </a:extLst>
                </a:gridCol>
                <a:gridCol w="669277">
                  <a:extLst>
                    <a:ext uri="{9D8B030D-6E8A-4147-A177-3AD203B41FA5}">
                      <a16:colId xmlns:a16="http://schemas.microsoft.com/office/drawing/2014/main" val="1133961421"/>
                    </a:ext>
                  </a:extLst>
                </a:gridCol>
                <a:gridCol w="776114">
                  <a:extLst>
                    <a:ext uri="{9D8B030D-6E8A-4147-A177-3AD203B41FA5}">
                      <a16:colId xmlns:a16="http://schemas.microsoft.com/office/drawing/2014/main" val="1180200479"/>
                    </a:ext>
                  </a:extLst>
                </a:gridCol>
                <a:gridCol w="723935">
                  <a:extLst>
                    <a:ext uri="{9D8B030D-6E8A-4147-A177-3AD203B41FA5}">
                      <a16:colId xmlns:a16="http://schemas.microsoft.com/office/drawing/2014/main" val="1484170518"/>
                    </a:ext>
                  </a:extLst>
                </a:gridCol>
                <a:gridCol w="333345">
                  <a:extLst>
                    <a:ext uri="{9D8B030D-6E8A-4147-A177-3AD203B41FA5}">
                      <a16:colId xmlns:a16="http://schemas.microsoft.com/office/drawing/2014/main" val="2213247553"/>
                    </a:ext>
                  </a:extLst>
                </a:gridCol>
              </a:tblGrid>
              <a:tr h="11029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Source regions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Surface travelled over?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Air temperature</a:t>
                      </a:r>
                      <a:endParaRPr lang="en-GB" sz="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Direction of Travel</a:t>
                      </a:r>
                      <a:endParaRPr lang="en-GB" sz="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Humidity increasing or not?</a:t>
                      </a:r>
                      <a:endParaRPr lang="en-GB" sz="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Temperature increasing or decreasing?</a:t>
                      </a:r>
                      <a:endParaRPr lang="en-GB" sz="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Convection?</a:t>
                      </a:r>
                      <a:endParaRPr lang="en-GB" sz="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</a:rPr>
                        <a:t>Rainfall?</a:t>
                      </a:r>
                      <a:endParaRPr lang="en-GB" sz="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33242"/>
                  </a:ext>
                </a:extLst>
              </a:tr>
              <a:tr h="1578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Polar Maritime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+mn-lt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+mn-lt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+mn-lt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+mn-lt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208657"/>
                  </a:ext>
                </a:extLst>
              </a:tr>
              <a:tr h="606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Polar Continental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+mn-lt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+mn-lt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+mn-lt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+mn-lt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816261"/>
                  </a:ext>
                </a:extLst>
              </a:tr>
              <a:tr h="825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Tropical Maritime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+mn-lt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+mn-lt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029864"/>
                  </a:ext>
                </a:extLst>
              </a:tr>
              <a:tr h="11029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Tropical Continental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+mn-lt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495089"/>
                  </a:ext>
                </a:extLst>
              </a:tr>
              <a:tr h="752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Arctic Maritime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8007041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768DEE3-E982-4220-BA54-A3E96D220D46}"/>
              </a:ext>
            </a:extLst>
          </p:cNvPr>
          <p:cNvSpPr txBox="1"/>
          <p:nvPr/>
        </p:nvSpPr>
        <p:spPr>
          <a:xfrm>
            <a:off x="8404" y="3217068"/>
            <a:ext cx="2153380" cy="3139321"/>
          </a:xfrm>
          <a:prstGeom prst="rect">
            <a:avLst/>
          </a:prstGeom>
          <a:solidFill>
            <a:srgbClr val="E5007E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Extension – </a:t>
            </a:r>
          </a:p>
          <a:p>
            <a:r>
              <a:rPr lang="en-GB" b="1" dirty="0">
                <a:solidFill>
                  <a:schemeClr val="bg1"/>
                </a:solidFill>
              </a:rPr>
              <a:t>What would the weather be like if a Tropical air mass arrived in the UK in WINTER?</a:t>
            </a:r>
          </a:p>
          <a:p>
            <a:r>
              <a:rPr lang="en-GB" b="1" dirty="0">
                <a:solidFill>
                  <a:schemeClr val="bg1"/>
                </a:solidFill>
              </a:rPr>
              <a:t>What would the weather be like if a Polar maritime air mass arrived in SUMMER?</a:t>
            </a:r>
          </a:p>
        </p:txBody>
      </p:sp>
    </p:spTree>
    <p:extLst>
      <p:ext uri="{BB962C8B-B14F-4D97-AF65-F5344CB8AC3E}">
        <p14:creationId xmlns:p14="http://schemas.microsoft.com/office/powerpoint/2010/main" val="147722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8EFF6B-FF4A-46A4-BE4F-060DA428252E}"/>
              </a:ext>
            </a:extLst>
          </p:cNvPr>
          <p:cNvSpPr/>
          <p:nvPr/>
        </p:nvSpPr>
        <p:spPr>
          <a:xfrm>
            <a:off x="425667" y="1484784"/>
            <a:ext cx="82926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Round 1 – 20 seconds between animations!</a:t>
            </a:r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Click="0" advTm="1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F07726E-AE71-4D07-ABFD-12FE480AF32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56184779"/>
              </p:ext>
            </p:extLst>
          </p:nvPr>
        </p:nvGraphicFramePr>
        <p:xfrm>
          <a:off x="161709" y="273132"/>
          <a:ext cx="8820582" cy="59477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1252044">
                  <a:extLst>
                    <a:ext uri="{9D8B030D-6E8A-4147-A177-3AD203B41FA5}">
                      <a16:colId xmlns:a16="http://schemas.microsoft.com/office/drawing/2014/main" val="3783740928"/>
                    </a:ext>
                  </a:extLst>
                </a:gridCol>
                <a:gridCol w="462548">
                  <a:extLst>
                    <a:ext uri="{9D8B030D-6E8A-4147-A177-3AD203B41FA5}">
                      <a16:colId xmlns:a16="http://schemas.microsoft.com/office/drawing/2014/main" val="3620151831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936422800"/>
                    </a:ext>
                  </a:extLst>
                </a:gridCol>
                <a:gridCol w="771896">
                  <a:extLst>
                    <a:ext uri="{9D8B030D-6E8A-4147-A177-3AD203B41FA5}">
                      <a16:colId xmlns:a16="http://schemas.microsoft.com/office/drawing/2014/main" val="88973854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133451146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997986608"/>
                    </a:ext>
                  </a:extLst>
                </a:gridCol>
                <a:gridCol w="1114806">
                  <a:extLst>
                    <a:ext uri="{9D8B030D-6E8A-4147-A177-3AD203B41FA5}">
                      <a16:colId xmlns:a16="http://schemas.microsoft.com/office/drawing/2014/main" val="1133961421"/>
                    </a:ext>
                  </a:extLst>
                </a:gridCol>
                <a:gridCol w="1012990">
                  <a:extLst>
                    <a:ext uri="{9D8B030D-6E8A-4147-A177-3AD203B41FA5}">
                      <a16:colId xmlns:a16="http://schemas.microsoft.com/office/drawing/2014/main" val="1180200479"/>
                    </a:ext>
                  </a:extLst>
                </a:gridCol>
                <a:gridCol w="944886">
                  <a:extLst>
                    <a:ext uri="{9D8B030D-6E8A-4147-A177-3AD203B41FA5}">
                      <a16:colId xmlns:a16="http://schemas.microsoft.com/office/drawing/2014/main" val="1484170518"/>
                    </a:ext>
                  </a:extLst>
                </a:gridCol>
                <a:gridCol w="435084">
                  <a:extLst>
                    <a:ext uri="{9D8B030D-6E8A-4147-A177-3AD203B41FA5}">
                      <a16:colId xmlns:a16="http://schemas.microsoft.com/office/drawing/2014/main" val="2213247553"/>
                    </a:ext>
                  </a:extLst>
                </a:gridCol>
              </a:tblGrid>
              <a:tr h="705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Source regions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Surface travelled over?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Air temperature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Direction of Travel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Humidity increasing or not?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Temperature increasing or decreasing?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Convection?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Rainfall?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33242"/>
                  </a:ext>
                </a:extLst>
              </a:tr>
              <a:tr h="1179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Polar Maritime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Eastern Canada and Greenland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Ocean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Cold 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towards the south-east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Yes, it picks up a lot of moisture over the Atlantic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Increasing (it warms as it moves south)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Yes, warm air rises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 Yes, especially on west coast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208657"/>
                  </a:ext>
                </a:extLst>
              </a:tr>
              <a:tr h="606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Polar Continental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Siberia and Scandinavia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Mostly land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Very cold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towards the west or south-west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dry but picks up moisture as it passes over the North Sea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Increasing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 Yes, warm air rises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 Some on east coast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816261"/>
                  </a:ext>
                </a:extLst>
              </a:tr>
              <a:tr h="825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Tropical Maritime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Atlantic, at the edge of the Tropics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Ocean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Warm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towards the north-east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Yes, it picks up a lot of moisture over the Atlantic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Being cooled from below as it moves North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No, no convection in cooling air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 Drizzle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029864"/>
                  </a:ext>
                </a:extLst>
              </a:tr>
              <a:tr h="11029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Tropical Continental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North Africa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the warmest air the UK gets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towards the north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Not, </a:t>
                      </a:r>
                      <a:r>
                        <a:rPr lang="en-GB" sz="1200">
                          <a:effectLst/>
                          <a:latin typeface="+mn-lt"/>
                        </a:rPr>
                        <a:t>it is the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driest air the UK gets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decreasing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No – only some isolated thunderstorms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 Only in some isolated thunderstorms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495089"/>
                  </a:ext>
                </a:extLst>
              </a:tr>
              <a:tr h="11029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Arctic Maritime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Arctic regions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Ocean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Extremely cold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Towards the south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Yes, moisture from the Ocean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Increasing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Yes, particularly in the north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80070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27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Rectangle 381">
            <a:extLst>
              <a:ext uri="{FF2B5EF4-FFF2-40B4-BE49-F238E27FC236}">
                <a16:creationId xmlns:a16="http://schemas.microsoft.com/office/drawing/2014/main" id="{C8023053-592C-4F34-AA60-1776ED5DCDB8}"/>
              </a:ext>
            </a:extLst>
          </p:cNvPr>
          <p:cNvSpPr/>
          <p:nvPr/>
        </p:nvSpPr>
        <p:spPr>
          <a:xfrm>
            <a:off x="0" y="0"/>
            <a:ext cx="9039131" cy="637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3FBEC90E-13F9-4DF8-8857-7C2E6C854A02}"/>
              </a:ext>
            </a:extLst>
          </p:cNvPr>
          <p:cNvGrpSpPr/>
          <p:nvPr/>
        </p:nvGrpSpPr>
        <p:grpSpPr>
          <a:xfrm>
            <a:off x="3325091" y="0"/>
            <a:ext cx="5714041" cy="4573975"/>
            <a:chOff x="954657" y="0"/>
            <a:chExt cx="8084475" cy="6372000"/>
          </a:xfrm>
        </p:grpSpPr>
        <p:sp>
          <p:nvSpPr>
            <p:cNvPr id="5" name="Freeform 947">
              <a:extLst>
                <a:ext uri="{FF2B5EF4-FFF2-40B4-BE49-F238E27FC236}">
                  <a16:creationId xmlns:a16="http://schemas.microsoft.com/office/drawing/2014/main" id="{E6B43E03-CBE0-40D0-A177-D7BDCA9AD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07" y="4578400"/>
              <a:ext cx="6807125" cy="1793600"/>
            </a:xfrm>
            <a:custGeom>
              <a:avLst/>
              <a:gdLst>
                <a:gd name="connsiteX0" fmla="*/ 6013185 w 7326313"/>
                <a:gd name="connsiteY0" fmla="*/ 474362 h 1930400"/>
                <a:gd name="connsiteX1" fmla="*/ 6016068 w 7326313"/>
                <a:gd name="connsiteY1" fmla="*/ 474362 h 1930400"/>
                <a:gd name="connsiteX2" fmla="*/ 6018951 w 7326313"/>
                <a:gd name="connsiteY2" fmla="*/ 474680 h 1930400"/>
                <a:gd name="connsiteX3" fmla="*/ 6024716 w 7326313"/>
                <a:gd name="connsiteY3" fmla="*/ 476272 h 1930400"/>
                <a:gd name="connsiteX4" fmla="*/ 6029840 w 7326313"/>
                <a:gd name="connsiteY4" fmla="*/ 477545 h 1930400"/>
                <a:gd name="connsiteX5" fmla="*/ 6034324 w 7326313"/>
                <a:gd name="connsiteY5" fmla="*/ 479455 h 1930400"/>
                <a:gd name="connsiteX6" fmla="*/ 6037847 w 7326313"/>
                <a:gd name="connsiteY6" fmla="*/ 481047 h 1930400"/>
                <a:gd name="connsiteX7" fmla="*/ 6041050 w 7326313"/>
                <a:gd name="connsiteY7" fmla="*/ 482957 h 1930400"/>
                <a:gd name="connsiteX8" fmla="*/ 6017990 w 7326313"/>
                <a:gd name="connsiteY8" fmla="*/ 499192 h 1930400"/>
                <a:gd name="connsiteX9" fmla="*/ 6009342 w 7326313"/>
                <a:gd name="connsiteY9" fmla="*/ 513836 h 1930400"/>
                <a:gd name="connsiteX10" fmla="*/ 6007420 w 7326313"/>
                <a:gd name="connsiteY10" fmla="*/ 537074 h 1930400"/>
                <a:gd name="connsiteX11" fmla="*/ 6002936 w 7326313"/>
                <a:gd name="connsiteY11" fmla="*/ 546306 h 1930400"/>
                <a:gd name="connsiteX12" fmla="*/ 6007100 w 7326313"/>
                <a:gd name="connsiteY12" fmla="*/ 551718 h 1930400"/>
                <a:gd name="connsiteX13" fmla="*/ 6012545 w 7326313"/>
                <a:gd name="connsiteY13" fmla="*/ 543441 h 1930400"/>
                <a:gd name="connsiteX14" fmla="*/ 6014146 w 7326313"/>
                <a:gd name="connsiteY14" fmla="*/ 560631 h 1930400"/>
                <a:gd name="connsiteX15" fmla="*/ 6006459 w 7326313"/>
                <a:gd name="connsiteY15" fmla="*/ 572091 h 1930400"/>
                <a:gd name="connsiteX16" fmla="*/ 6017669 w 7326313"/>
                <a:gd name="connsiteY16" fmla="*/ 588963 h 1930400"/>
                <a:gd name="connsiteX17" fmla="*/ 6010303 w 7326313"/>
                <a:gd name="connsiteY17" fmla="*/ 588963 h 1930400"/>
                <a:gd name="connsiteX18" fmla="*/ 5999093 w 7326313"/>
                <a:gd name="connsiteY18" fmla="*/ 565725 h 1930400"/>
                <a:gd name="connsiteX19" fmla="*/ 5997491 w 7326313"/>
                <a:gd name="connsiteY19" fmla="*/ 555856 h 1930400"/>
                <a:gd name="connsiteX20" fmla="*/ 5987883 w 7326313"/>
                <a:gd name="connsiteY20" fmla="*/ 545033 h 1930400"/>
                <a:gd name="connsiteX21" fmla="*/ 5975392 w 7326313"/>
                <a:gd name="connsiteY21" fmla="*/ 536119 h 1930400"/>
                <a:gd name="connsiteX22" fmla="*/ 5970587 w 7326313"/>
                <a:gd name="connsiteY22" fmla="*/ 516064 h 1930400"/>
                <a:gd name="connsiteX23" fmla="*/ 5970908 w 7326313"/>
                <a:gd name="connsiteY23" fmla="*/ 511289 h 1930400"/>
                <a:gd name="connsiteX24" fmla="*/ 5971548 w 7326313"/>
                <a:gd name="connsiteY24" fmla="*/ 506832 h 1930400"/>
                <a:gd name="connsiteX25" fmla="*/ 5972509 w 7326313"/>
                <a:gd name="connsiteY25" fmla="*/ 502694 h 1930400"/>
                <a:gd name="connsiteX26" fmla="*/ 5973150 w 7326313"/>
                <a:gd name="connsiteY26" fmla="*/ 499510 h 1930400"/>
                <a:gd name="connsiteX27" fmla="*/ 5975071 w 7326313"/>
                <a:gd name="connsiteY27" fmla="*/ 495054 h 1930400"/>
                <a:gd name="connsiteX28" fmla="*/ 5975712 w 7326313"/>
                <a:gd name="connsiteY28" fmla="*/ 493462 h 1930400"/>
                <a:gd name="connsiteX29" fmla="*/ 5997812 w 7326313"/>
                <a:gd name="connsiteY29" fmla="*/ 493462 h 1930400"/>
                <a:gd name="connsiteX30" fmla="*/ 5997171 w 7326313"/>
                <a:gd name="connsiteY30" fmla="*/ 491234 h 1930400"/>
                <a:gd name="connsiteX31" fmla="*/ 5997171 w 7326313"/>
                <a:gd name="connsiteY31" fmla="*/ 488687 h 1930400"/>
                <a:gd name="connsiteX32" fmla="*/ 5997171 w 7326313"/>
                <a:gd name="connsiteY32" fmla="*/ 485822 h 1930400"/>
                <a:gd name="connsiteX33" fmla="*/ 5997491 w 7326313"/>
                <a:gd name="connsiteY33" fmla="*/ 484230 h 1930400"/>
                <a:gd name="connsiteX34" fmla="*/ 5997812 w 7326313"/>
                <a:gd name="connsiteY34" fmla="*/ 482638 h 1930400"/>
                <a:gd name="connsiteX35" fmla="*/ 5998772 w 7326313"/>
                <a:gd name="connsiteY35" fmla="*/ 481047 h 1930400"/>
                <a:gd name="connsiteX36" fmla="*/ 6000054 w 7326313"/>
                <a:gd name="connsiteY36" fmla="*/ 479773 h 1930400"/>
                <a:gd name="connsiteX37" fmla="*/ 6001014 w 7326313"/>
                <a:gd name="connsiteY37" fmla="*/ 478182 h 1930400"/>
                <a:gd name="connsiteX38" fmla="*/ 6002936 w 7326313"/>
                <a:gd name="connsiteY38" fmla="*/ 477227 h 1930400"/>
                <a:gd name="connsiteX39" fmla="*/ 6004858 w 7326313"/>
                <a:gd name="connsiteY39" fmla="*/ 476272 h 1930400"/>
                <a:gd name="connsiteX40" fmla="*/ 6007420 w 7326313"/>
                <a:gd name="connsiteY40" fmla="*/ 474998 h 1930400"/>
                <a:gd name="connsiteX41" fmla="*/ 6010303 w 7326313"/>
                <a:gd name="connsiteY41" fmla="*/ 474680 h 1930400"/>
                <a:gd name="connsiteX42" fmla="*/ 6056104 w 7326313"/>
                <a:gd name="connsiteY42" fmla="*/ 468313 h 1930400"/>
                <a:gd name="connsiteX43" fmla="*/ 6080125 w 7326313"/>
                <a:gd name="connsiteY43" fmla="*/ 468313 h 1930400"/>
                <a:gd name="connsiteX44" fmla="*/ 6064431 w 7326313"/>
                <a:gd name="connsiteY44" fmla="*/ 474043 h 1930400"/>
                <a:gd name="connsiteX45" fmla="*/ 6041050 w 7326313"/>
                <a:gd name="connsiteY45" fmla="*/ 482957 h 1930400"/>
                <a:gd name="connsiteX46" fmla="*/ 6584062 w 7326313"/>
                <a:gd name="connsiteY46" fmla="*/ 0 h 1930400"/>
                <a:gd name="connsiteX47" fmla="*/ 6585967 w 7326313"/>
                <a:gd name="connsiteY47" fmla="*/ 0 h 1930400"/>
                <a:gd name="connsiteX48" fmla="*/ 6587237 w 7326313"/>
                <a:gd name="connsiteY48" fmla="*/ 0 h 1930400"/>
                <a:gd name="connsiteX49" fmla="*/ 6588824 w 7326313"/>
                <a:gd name="connsiteY49" fmla="*/ 953 h 1930400"/>
                <a:gd name="connsiteX50" fmla="*/ 6590094 w 7326313"/>
                <a:gd name="connsiteY50" fmla="*/ 1588 h 1930400"/>
                <a:gd name="connsiteX51" fmla="*/ 6591364 w 7326313"/>
                <a:gd name="connsiteY51" fmla="*/ 2858 h 1930400"/>
                <a:gd name="connsiteX52" fmla="*/ 6591999 w 7326313"/>
                <a:gd name="connsiteY52" fmla="*/ 4764 h 1930400"/>
                <a:gd name="connsiteX53" fmla="*/ 6592952 w 7326313"/>
                <a:gd name="connsiteY53" fmla="*/ 6669 h 1930400"/>
                <a:gd name="connsiteX54" fmla="*/ 6593904 w 7326313"/>
                <a:gd name="connsiteY54" fmla="*/ 8575 h 1930400"/>
                <a:gd name="connsiteX55" fmla="*/ 6595492 w 7326313"/>
                <a:gd name="connsiteY55" fmla="*/ 10481 h 1930400"/>
                <a:gd name="connsiteX56" fmla="*/ 6596761 w 7326313"/>
                <a:gd name="connsiteY56" fmla="*/ 12069 h 1930400"/>
                <a:gd name="connsiteX57" fmla="*/ 6600571 w 7326313"/>
                <a:gd name="connsiteY57" fmla="*/ 14927 h 1930400"/>
                <a:gd name="connsiteX58" fmla="*/ 6604380 w 7326313"/>
                <a:gd name="connsiteY58" fmla="*/ 17150 h 1930400"/>
                <a:gd name="connsiteX59" fmla="*/ 6607872 w 7326313"/>
                <a:gd name="connsiteY59" fmla="*/ 18738 h 1930400"/>
                <a:gd name="connsiteX60" fmla="*/ 6611048 w 7326313"/>
                <a:gd name="connsiteY60" fmla="*/ 20326 h 1930400"/>
                <a:gd name="connsiteX61" fmla="*/ 6613904 w 7326313"/>
                <a:gd name="connsiteY61" fmla="*/ 21279 h 1930400"/>
                <a:gd name="connsiteX62" fmla="*/ 6616762 w 7326313"/>
                <a:gd name="connsiteY62" fmla="*/ 20644 h 1930400"/>
                <a:gd name="connsiteX63" fmla="*/ 6623112 w 7326313"/>
                <a:gd name="connsiteY63" fmla="*/ 20326 h 1930400"/>
                <a:gd name="connsiteX64" fmla="*/ 6626604 w 7326313"/>
                <a:gd name="connsiteY64" fmla="*/ 20326 h 1930400"/>
                <a:gd name="connsiteX65" fmla="*/ 6630096 w 7326313"/>
                <a:gd name="connsiteY65" fmla="*/ 20644 h 1930400"/>
                <a:gd name="connsiteX66" fmla="*/ 6633270 w 7326313"/>
                <a:gd name="connsiteY66" fmla="*/ 21279 h 1930400"/>
                <a:gd name="connsiteX67" fmla="*/ 6634858 w 7326313"/>
                <a:gd name="connsiteY67" fmla="*/ 21914 h 1930400"/>
                <a:gd name="connsiteX68" fmla="*/ 6635810 w 7326313"/>
                <a:gd name="connsiteY68" fmla="*/ 23185 h 1930400"/>
                <a:gd name="connsiteX69" fmla="*/ 6638032 w 7326313"/>
                <a:gd name="connsiteY69" fmla="*/ 25726 h 1930400"/>
                <a:gd name="connsiteX70" fmla="*/ 6639938 w 7326313"/>
                <a:gd name="connsiteY70" fmla="*/ 28267 h 1930400"/>
                <a:gd name="connsiteX71" fmla="*/ 6644064 w 7326313"/>
                <a:gd name="connsiteY71" fmla="*/ 34301 h 1930400"/>
                <a:gd name="connsiteX72" fmla="*/ 6646287 w 7326313"/>
                <a:gd name="connsiteY72" fmla="*/ 36842 h 1930400"/>
                <a:gd name="connsiteX73" fmla="*/ 6649144 w 7326313"/>
                <a:gd name="connsiteY73" fmla="*/ 39383 h 1930400"/>
                <a:gd name="connsiteX74" fmla="*/ 6650732 w 7326313"/>
                <a:gd name="connsiteY74" fmla="*/ 40018 h 1930400"/>
                <a:gd name="connsiteX75" fmla="*/ 6652319 w 7326313"/>
                <a:gd name="connsiteY75" fmla="*/ 40653 h 1930400"/>
                <a:gd name="connsiteX76" fmla="*/ 6654224 w 7326313"/>
                <a:gd name="connsiteY76" fmla="*/ 41288 h 1930400"/>
                <a:gd name="connsiteX77" fmla="*/ 6655811 w 7326313"/>
                <a:gd name="connsiteY77" fmla="*/ 41606 h 1930400"/>
                <a:gd name="connsiteX78" fmla="*/ 6658034 w 7326313"/>
                <a:gd name="connsiteY78" fmla="*/ 41606 h 1930400"/>
                <a:gd name="connsiteX79" fmla="*/ 6659620 w 7326313"/>
                <a:gd name="connsiteY79" fmla="*/ 41924 h 1930400"/>
                <a:gd name="connsiteX80" fmla="*/ 6660890 w 7326313"/>
                <a:gd name="connsiteY80" fmla="*/ 42559 h 1930400"/>
                <a:gd name="connsiteX81" fmla="*/ 6662478 w 7326313"/>
                <a:gd name="connsiteY81" fmla="*/ 43194 h 1930400"/>
                <a:gd name="connsiteX82" fmla="*/ 6664066 w 7326313"/>
                <a:gd name="connsiteY82" fmla="*/ 45100 h 1930400"/>
                <a:gd name="connsiteX83" fmla="*/ 6665970 w 7326313"/>
                <a:gd name="connsiteY83" fmla="*/ 47640 h 1930400"/>
                <a:gd name="connsiteX84" fmla="*/ 6668192 w 7326313"/>
                <a:gd name="connsiteY84" fmla="*/ 52087 h 1930400"/>
                <a:gd name="connsiteX85" fmla="*/ 6670098 w 7326313"/>
                <a:gd name="connsiteY85" fmla="*/ 54310 h 1930400"/>
                <a:gd name="connsiteX86" fmla="*/ 6671050 w 7326313"/>
                <a:gd name="connsiteY86" fmla="*/ 55263 h 1930400"/>
                <a:gd name="connsiteX87" fmla="*/ 6672637 w 7326313"/>
                <a:gd name="connsiteY87" fmla="*/ 55898 h 1930400"/>
                <a:gd name="connsiteX88" fmla="*/ 6680256 w 7326313"/>
                <a:gd name="connsiteY88" fmla="*/ 59392 h 1930400"/>
                <a:gd name="connsiteX89" fmla="*/ 6689780 w 7326313"/>
                <a:gd name="connsiteY89" fmla="*/ 63838 h 1930400"/>
                <a:gd name="connsiteX90" fmla="*/ 6701844 w 7326313"/>
                <a:gd name="connsiteY90" fmla="*/ 68602 h 1930400"/>
                <a:gd name="connsiteX91" fmla="*/ 6718353 w 7326313"/>
                <a:gd name="connsiteY91" fmla="*/ 96234 h 1930400"/>
                <a:gd name="connsiteX92" fmla="*/ 6723432 w 7326313"/>
                <a:gd name="connsiteY92" fmla="*/ 94646 h 1930400"/>
                <a:gd name="connsiteX93" fmla="*/ 6728512 w 7326313"/>
                <a:gd name="connsiteY93" fmla="*/ 93058 h 1930400"/>
                <a:gd name="connsiteX94" fmla="*/ 6730734 w 7326313"/>
                <a:gd name="connsiteY94" fmla="*/ 92740 h 1930400"/>
                <a:gd name="connsiteX95" fmla="*/ 6732957 w 7326313"/>
                <a:gd name="connsiteY95" fmla="*/ 92740 h 1930400"/>
                <a:gd name="connsiteX96" fmla="*/ 6735179 w 7326313"/>
                <a:gd name="connsiteY96" fmla="*/ 93058 h 1930400"/>
                <a:gd name="connsiteX97" fmla="*/ 6737719 w 7326313"/>
                <a:gd name="connsiteY97" fmla="*/ 94328 h 1930400"/>
                <a:gd name="connsiteX98" fmla="*/ 6740259 w 7326313"/>
                <a:gd name="connsiteY98" fmla="*/ 95599 h 1930400"/>
                <a:gd name="connsiteX99" fmla="*/ 6742164 w 7326313"/>
                <a:gd name="connsiteY99" fmla="*/ 97504 h 1930400"/>
                <a:gd name="connsiteX100" fmla="*/ 6746290 w 7326313"/>
                <a:gd name="connsiteY100" fmla="*/ 100363 h 1930400"/>
                <a:gd name="connsiteX101" fmla="*/ 6747560 w 7326313"/>
                <a:gd name="connsiteY101" fmla="*/ 101633 h 1930400"/>
                <a:gd name="connsiteX102" fmla="*/ 6753910 w 7326313"/>
                <a:gd name="connsiteY102" fmla="*/ 105444 h 1930400"/>
                <a:gd name="connsiteX103" fmla="*/ 6759942 w 7326313"/>
                <a:gd name="connsiteY103" fmla="*/ 108620 h 1930400"/>
                <a:gd name="connsiteX104" fmla="*/ 6763117 w 7326313"/>
                <a:gd name="connsiteY104" fmla="*/ 110209 h 1930400"/>
                <a:gd name="connsiteX105" fmla="*/ 6765974 w 7326313"/>
                <a:gd name="connsiteY105" fmla="*/ 110844 h 1930400"/>
                <a:gd name="connsiteX106" fmla="*/ 6789784 w 7326313"/>
                <a:gd name="connsiteY106" fmla="*/ 116561 h 1930400"/>
                <a:gd name="connsiteX107" fmla="*/ 6804070 w 7326313"/>
                <a:gd name="connsiteY107" fmla="*/ 131170 h 1930400"/>
                <a:gd name="connsiteX108" fmla="*/ 6824389 w 7326313"/>
                <a:gd name="connsiteY108" fmla="*/ 132758 h 1930400"/>
                <a:gd name="connsiteX109" fmla="*/ 6824389 w 7326313"/>
                <a:gd name="connsiteY109" fmla="*/ 143875 h 1930400"/>
                <a:gd name="connsiteX110" fmla="*/ 6831056 w 7326313"/>
                <a:gd name="connsiteY110" fmla="*/ 146098 h 1930400"/>
                <a:gd name="connsiteX111" fmla="*/ 6836770 w 7326313"/>
                <a:gd name="connsiteY111" fmla="*/ 148003 h 1930400"/>
                <a:gd name="connsiteX112" fmla="*/ 6841215 w 7326313"/>
                <a:gd name="connsiteY112" fmla="*/ 149274 h 1930400"/>
                <a:gd name="connsiteX113" fmla="*/ 6844072 w 7326313"/>
                <a:gd name="connsiteY113" fmla="*/ 152768 h 1930400"/>
                <a:gd name="connsiteX114" fmla="*/ 6847564 w 7326313"/>
                <a:gd name="connsiteY114" fmla="*/ 156579 h 1930400"/>
                <a:gd name="connsiteX115" fmla="*/ 6852009 w 7326313"/>
                <a:gd name="connsiteY115" fmla="*/ 161025 h 1930400"/>
                <a:gd name="connsiteX116" fmla="*/ 6860581 w 7326313"/>
                <a:gd name="connsiteY116" fmla="*/ 169601 h 1930400"/>
                <a:gd name="connsiteX117" fmla="*/ 6861534 w 7326313"/>
                <a:gd name="connsiteY117" fmla="*/ 170871 h 1930400"/>
                <a:gd name="connsiteX118" fmla="*/ 6862168 w 7326313"/>
                <a:gd name="connsiteY118" fmla="*/ 172459 h 1930400"/>
                <a:gd name="connsiteX119" fmla="*/ 6862168 w 7326313"/>
                <a:gd name="connsiteY119" fmla="*/ 174047 h 1930400"/>
                <a:gd name="connsiteX120" fmla="*/ 6861850 w 7326313"/>
                <a:gd name="connsiteY120" fmla="*/ 175635 h 1930400"/>
                <a:gd name="connsiteX121" fmla="*/ 6861216 w 7326313"/>
                <a:gd name="connsiteY121" fmla="*/ 178493 h 1930400"/>
                <a:gd name="connsiteX122" fmla="*/ 6860581 w 7326313"/>
                <a:gd name="connsiteY122" fmla="*/ 179129 h 1930400"/>
                <a:gd name="connsiteX123" fmla="*/ 6862168 w 7326313"/>
                <a:gd name="connsiteY123" fmla="*/ 185481 h 1930400"/>
                <a:gd name="connsiteX124" fmla="*/ 6865026 w 7326313"/>
                <a:gd name="connsiteY124" fmla="*/ 186116 h 1930400"/>
                <a:gd name="connsiteX125" fmla="*/ 6867565 w 7326313"/>
                <a:gd name="connsiteY125" fmla="*/ 187386 h 1930400"/>
                <a:gd name="connsiteX126" fmla="*/ 6870422 w 7326313"/>
                <a:gd name="connsiteY126" fmla="*/ 188974 h 1930400"/>
                <a:gd name="connsiteX127" fmla="*/ 6871692 w 7326313"/>
                <a:gd name="connsiteY127" fmla="*/ 190245 h 1930400"/>
                <a:gd name="connsiteX128" fmla="*/ 6873280 w 7326313"/>
                <a:gd name="connsiteY128" fmla="*/ 191833 h 1930400"/>
                <a:gd name="connsiteX129" fmla="*/ 6876454 w 7326313"/>
                <a:gd name="connsiteY129" fmla="*/ 196279 h 1930400"/>
                <a:gd name="connsiteX130" fmla="*/ 6879312 w 7326313"/>
                <a:gd name="connsiteY130" fmla="*/ 200726 h 1930400"/>
                <a:gd name="connsiteX131" fmla="*/ 6881216 w 7326313"/>
                <a:gd name="connsiteY131" fmla="*/ 204855 h 1930400"/>
                <a:gd name="connsiteX132" fmla="*/ 6881852 w 7326313"/>
                <a:gd name="connsiteY132" fmla="*/ 205807 h 1930400"/>
                <a:gd name="connsiteX133" fmla="*/ 6882804 w 7326313"/>
                <a:gd name="connsiteY133" fmla="*/ 206760 h 1930400"/>
                <a:gd name="connsiteX134" fmla="*/ 6885661 w 7326313"/>
                <a:gd name="connsiteY134" fmla="*/ 208031 h 1930400"/>
                <a:gd name="connsiteX135" fmla="*/ 6888518 w 7326313"/>
                <a:gd name="connsiteY135" fmla="*/ 209301 h 1930400"/>
                <a:gd name="connsiteX136" fmla="*/ 6892010 w 7326313"/>
                <a:gd name="connsiteY136" fmla="*/ 210254 h 1930400"/>
                <a:gd name="connsiteX137" fmla="*/ 6898360 w 7326313"/>
                <a:gd name="connsiteY137" fmla="*/ 211842 h 1930400"/>
                <a:gd name="connsiteX138" fmla="*/ 6900900 w 7326313"/>
                <a:gd name="connsiteY138" fmla="*/ 212477 h 1930400"/>
                <a:gd name="connsiteX139" fmla="*/ 6900900 w 7326313"/>
                <a:gd name="connsiteY139" fmla="*/ 221052 h 1930400"/>
                <a:gd name="connsiteX140" fmla="*/ 6916774 w 7326313"/>
                <a:gd name="connsiteY140" fmla="*/ 235345 h 1930400"/>
                <a:gd name="connsiteX141" fmla="*/ 6926932 w 7326313"/>
                <a:gd name="connsiteY141" fmla="*/ 243602 h 1930400"/>
                <a:gd name="connsiteX142" fmla="*/ 6934870 w 7326313"/>
                <a:gd name="connsiteY142" fmla="*/ 249319 h 1930400"/>
                <a:gd name="connsiteX143" fmla="*/ 6938044 w 7326313"/>
                <a:gd name="connsiteY143" fmla="*/ 251225 h 1930400"/>
                <a:gd name="connsiteX144" fmla="*/ 6939949 w 7326313"/>
                <a:gd name="connsiteY144" fmla="*/ 252495 h 1930400"/>
                <a:gd name="connsiteX145" fmla="*/ 6941536 w 7326313"/>
                <a:gd name="connsiteY145" fmla="*/ 253448 h 1930400"/>
                <a:gd name="connsiteX146" fmla="*/ 6943124 w 7326313"/>
                <a:gd name="connsiteY146" fmla="*/ 255671 h 1930400"/>
                <a:gd name="connsiteX147" fmla="*/ 6947568 w 7326313"/>
                <a:gd name="connsiteY147" fmla="*/ 260435 h 1930400"/>
                <a:gd name="connsiteX148" fmla="*/ 6950743 w 7326313"/>
                <a:gd name="connsiteY148" fmla="*/ 265517 h 1930400"/>
                <a:gd name="connsiteX149" fmla="*/ 6952013 w 7326313"/>
                <a:gd name="connsiteY149" fmla="*/ 267740 h 1930400"/>
                <a:gd name="connsiteX150" fmla="*/ 6952966 w 7326313"/>
                <a:gd name="connsiteY150" fmla="*/ 269328 h 1930400"/>
                <a:gd name="connsiteX151" fmla="*/ 6955505 w 7326313"/>
                <a:gd name="connsiteY151" fmla="*/ 272822 h 1930400"/>
                <a:gd name="connsiteX152" fmla="*/ 6957410 w 7326313"/>
                <a:gd name="connsiteY152" fmla="*/ 274728 h 1930400"/>
                <a:gd name="connsiteX153" fmla="*/ 6958998 w 7326313"/>
                <a:gd name="connsiteY153" fmla="*/ 276316 h 1930400"/>
                <a:gd name="connsiteX154" fmla="*/ 6961220 w 7326313"/>
                <a:gd name="connsiteY154" fmla="*/ 277586 h 1930400"/>
                <a:gd name="connsiteX155" fmla="*/ 6963124 w 7326313"/>
                <a:gd name="connsiteY155" fmla="*/ 277904 h 1930400"/>
                <a:gd name="connsiteX156" fmla="*/ 6981538 w 7326313"/>
                <a:gd name="connsiteY156" fmla="*/ 277904 h 1930400"/>
                <a:gd name="connsiteX157" fmla="*/ 6985348 w 7326313"/>
                <a:gd name="connsiteY157" fmla="*/ 279174 h 1930400"/>
                <a:gd name="connsiteX158" fmla="*/ 6989157 w 7326313"/>
                <a:gd name="connsiteY158" fmla="*/ 280762 h 1930400"/>
                <a:gd name="connsiteX159" fmla="*/ 6993920 w 7326313"/>
                <a:gd name="connsiteY159" fmla="*/ 281715 h 1930400"/>
                <a:gd name="connsiteX160" fmla="*/ 6998364 w 7326313"/>
                <a:gd name="connsiteY160" fmla="*/ 282033 h 1930400"/>
                <a:gd name="connsiteX161" fmla="*/ 7000586 w 7326313"/>
                <a:gd name="connsiteY161" fmla="*/ 282033 h 1930400"/>
                <a:gd name="connsiteX162" fmla="*/ 7002174 w 7326313"/>
                <a:gd name="connsiteY162" fmla="*/ 282033 h 1930400"/>
                <a:gd name="connsiteX163" fmla="*/ 7004078 w 7326313"/>
                <a:gd name="connsiteY163" fmla="*/ 281397 h 1930400"/>
                <a:gd name="connsiteX164" fmla="*/ 7005348 w 7326313"/>
                <a:gd name="connsiteY164" fmla="*/ 280762 h 1930400"/>
                <a:gd name="connsiteX165" fmla="*/ 7006618 w 7326313"/>
                <a:gd name="connsiteY165" fmla="*/ 279492 h 1930400"/>
                <a:gd name="connsiteX166" fmla="*/ 7006936 w 7326313"/>
                <a:gd name="connsiteY166" fmla="*/ 277904 h 1930400"/>
                <a:gd name="connsiteX167" fmla="*/ 7007253 w 7326313"/>
                <a:gd name="connsiteY167" fmla="*/ 276316 h 1930400"/>
                <a:gd name="connsiteX168" fmla="*/ 7007888 w 7326313"/>
                <a:gd name="connsiteY168" fmla="*/ 274728 h 1930400"/>
                <a:gd name="connsiteX169" fmla="*/ 7009476 w 7326313"/>
                <a:gd name="connsiteY169" fmla="*/ 272187 h 1930400"/>
                <a:gd name="connsiteX170" fmla="*/ 7011063 w 7326313"/>
                <a:gd name="connsiteY170" fmla="*/ 270599 h 1930400"/>
                <a:gd name="connsiteX171" fmla="*/ 7012968 w 7326313"/>
                <a:gd name="connsiteY171" fmla="*/ 269328 h 1930400"/>
                <a:gd name="connsiteX172" fmla="*/ 7014555 w 7326313"/>
                <a:gd name="connsiteY172" fmla="*/ 268376 h 1930400"/>
                <a:gd name="connsiteX173" fmla="*/ 7016460 w 7326313"/>
                <a:gd name="connsiteY173" fmla="*/ 268058 h 1930400"/>
                <a:gd name="connsiteX174" fmla="*/ 7017730 w 7326313"/>
                <a:gd name="connsiteY174" fmla="*/ 267740 h 1930400"/>
                <a:gd name="connsiteX175" fmla="*/ 7018682 w 7326313"/>
                <a:gd name="connsiteY175" fmla="*/ 268693 h 1930400"/>
                <a:gd name="connsiteX176" fmla="*/ 7019634 w 7326313"/>
                <a:gd name="connsiteY176" fmla="*/ 269328 h 1930400"/>
                <a:gd name="connsiteX177" fmla="*/ 7021540 w 7326313"/>
                <a:gd name="connsiteY177" fmla="*/ 269646 h 1930400"/>
                <a:gd name="connsiteX178" fmla="*/ 7023444 w 7326313"/>
                <a:gd name="connsiteY178" fmla="*/ 269964 h 1930400"/>
                <a:gd name="connsiteX179" fmla="*/ 7026302 w 7326313"/>
                <a:gd name="connsiteY179" fmla="*/ 269964 h 1930400"/>
                <a:gd name="connsiteX180" fmla="*/ 7029476 w 7326313"/>
                <a:gd name="connsiteY180" fmla="*/ 269328 h 1930400"/>
                <a:gd name="connsiteX181" fmla="*/ 7033921 w 7326313"/>
                <a:gd name="connsiteY181" fmla="*/ 267740 h 1930400"/>
                <a:gd name="connsiteX182" fmla="*/ 7038366 w 7326313"/>
                <a:gd name="connsiteY182" fmla="*/ 265835 h 1930400"/>
                <a:gd name="connsiteX183" fmla="*/ 7043445 w 7326313"/>
                <a:gd name="connsiteY183" fmla="*/ 264564 h 1930400"/>
                <a:gd name="connsiteX184" fmla="*/ 7047572 w 7326313"/>
                <a:gd name="connsiteY184" fmla="*/ 263611 h 1930400"/>
                <a:gd name="connsiteX185" fmla="*/ 7051700 w 7326313"/>
                <a:gd name="connsiteY185" fmla="*/ 262976 h 1930400"/>
                <a:gd name="connsiteX186" fmla="*/ 7058048 w 7326313"/>
                <a:gd name="connsiteY186" fmla="*/ 262341 h 1930400"/>
                <a:gd name="connsiteX187" fmla="*/ 7060588 w 7326313"/>
                <a:gd name="connsiteY187" fmla="*/ 262341 h 1930400"/>
                <a:gd name="connsiteX188" fmla="*/ 7075192 w 7326313"/>
                <a:gd name="connsiteY188" fmla="*/ 249954 h 1930400"/>
                <a:gd name="connsiteX189" fmla="*/ 7082494 w 7326313"/>
                <a:gd name="connsiteY189" fmla="*/ 249637 h 1930400"/>
                <a:gd name="connsiteX190" fmla="*/ 7092336 w 7326313"/>
                <a:gd name="connsiteY190" fmla="*/ 249002 h 1930400"/>
                <a:gd name="connsiteX191" fmla="*/ 7096780 w 7326313"/>
                <a:gd name="connsiteY191" fmla="*/ 248049 h 1930400"/>
                <a:gd name="connsiteX192" fmla="*/ 7102495 w 7326313"/>
                <a:gd name="connsiteY192" fmla="*/ 247096 h 1930400"/>
                <a:gd name="connsiteX193" fmla="*/ 7109480 w 7326313"/>
                <a:gd name="connsiteY193" fmla="*/ 245190 h 1930400"/>
                <a:gd name="connsiteX194" fmla="*/ 7109480 w 7326313"/>
                <a:gd name="connsiteY194" fmla="*/ 253766 h 1930400"/>
                <a:gd name="connsiteX195" fmla="*/ 7134877 w 7326313"/>
                <a:gd name="connsiteY195" fmla="*/ 251225 h 1930400"/>
                <a:gd name="connsiteX196" fmla="*/ 7154878 w 7326313"/>
                <a:gd name="connsiteY196" fmla="*/ 246461 h 1930400"/>
                <a:gd name="connsiteX197" fmla="*/ 7154878 w 7326313"/>
                <a:gd name="connsiteY197" fmla="*/ 253766 h 1930400"/>
                <a:gd name="connsiteX198" fmla="*/ 7181228 w 7326313"/>
                <a:gd name="connsiteY198" fmla="*/ 251225 h 1930400"/>
                <a:gd name="connsiteX199" fmla="*/ 7198689 w 7326313"/>
                <a:gd name="connsiteY199" fmla="*/ 255036 h 1930400"/>
                <a:gd name="connsiteX200" fmla="*/ 7216785 w 7326313"/>
                <a:gd name="connsiteY200" fmla="*/ 252495 h 1930400"/>
                <a:gd name="connsiteX201" fmla="*/ 7233928 w 7326313"/>
                <a:gd name="connsiteY201" fmla="*/ 247731 h 1930400"/>
                <a:gd name="connsiteX202" fmla="*/ 7245992 w 7326313"/>
                <a:gd name="connsiteY202" fmla="*/ 236615 h 1930400"/>
                <a:gd name="connsiteX203" fmla="*/ 7261866 w 7326313"/>
                <a:gd name="connsiteY203" fmla="*/ 231851 h 1930400"/>
                <a:gd name="connsiteX204" fmla="*/ 7266628 w 7326313"/>
                <a:gd name="connsiteY204" fmla="*/ 225181 h 1930400"/>
                <a:gd name="connsiteX205" fmla="*/ 7269486 w 7326313"/>
                <a:gd name="connsiteY205" fmla="*/ 221052 h 1930400"/>
                <a:gd name="connsiteX206" fmla="*/ 7282820 w 7326313"/>
                <a:gd name="connsiteY206" fmla="*/ 232804 h 1930400"/>
                <a:gd name="connsiteX207" fmla="*/ 7283772 w 7326313"/>
                <a:gd name="connsiteY207" fmla="*/ 234074 h 1930400"/>
                <a:gd name="connsiteX208" fmla="*/ 7286629 w 7326313"/>
                <a:gd name="connsiteY208" fmla="*/ 236933 h 1930400"/>
                <a:gd name="connsiteX209" fmla="*/ 7288851 w 7326313"/>
                <a:gd name="connsiteY209" fmla="*/ 238521 h 1930400"/>
                <a:gd name="connsiteX210" fmla="*/ 7291391 w 7326313"/>
                <a:gd name="connsiteY210" fmla="*/ 240426 h 1930400"/>
                <a:gd name="connsiteX211" fmla="*/ 7294248 w 7326313"/>
                <a:gd name="connsiteY211" fmla="*/ 241697 h 1930400"/>
                <a:gd name="connsiteX212" fmla="*/ 7297423 w 7326313"/>
                <a:gd name="connsiteY212" fmla="*/ 242967 h 1930400"/>
                <a:gd name="connsiteX213" fmla="*/ 7299010 w 7326313"/>
                <a:gd name="connsiteY213" fmla="*/ 243285 h 1930400"/>
                <a:gd name="connsiteX214" fmla="*/ 7300598 w 7326313"/>
                <a:gd name="connsiteY214" fmla="*/ 244238 h 1930400"/>
                <a:gd name="connsiteX215" fmla="*/ 7303455 w 7326313"/>
                <a:gd name="connsiteY215" fmla="*/ 246778 h 1930400"/>
                <a:gd name="connsiteX216" fmla="*/ 7305678 w 7326313"/>
                <a:gd name="connsiteY216" fmla="*/ 249637 h 1930400"/>
                <a:gd name="connsiteX217" fmla="*/ 7307900 w 7326313"/>
                <a:gd name="connsiteY217" fmla="*/ 252813 h 1930400"/>
                <a:gd name="connsiteX218" fmla="*/ 7309804 w 7326313"/>
                <a:gd name="connsiteY218" fmla="*/ 255989 h 1930400"/>
                <a:gd name="connsiteX219" fmla="*/ 7310757 w 7326313"/>
                <a:gd name="connsiteY219" fmla="*/ 258530 h 1930400"/>
                <a:gd name="connsiteX220" fmla="*/ 7312026 w 7326313"/>
                <a:gd name="connsiteY220" fmla="*/ 260753 h 1930400"/>
                <a:gd name="connsiteX221" fmla="*/ 7313614 w 7326313"/>
                <a:gd name="connsiteY221" fmla="*/ 262341 h 1930400"/>
                <a:gd name="connsiteX222" fmla="*/ 7317106 w 7326313"/>
                <a:gd name="connsiteY222" fmla="*/ 265200 h 1930400"/>
                <a:gd name="connsiteX223" fmla="*/ 7319328 w 7326313"/>
                <a:gd name="connsiteY223" fmla="*/ 266470 h 1930400"/>
                <a:gd name="connsiteX224" fmla="*/ 7321868 w 7326313"/>
                <a:gd name="connsiteY224" fmla="*/ 267740 h 1930400"/>
                <a:gd name="connsiteX225" fmla="*/ 7324090 w 7326313"/>
                <a:gd name="connsiteY225" fmla="*/ 268058 h 1930400"/>
                <a:gd name="connsiteX226" fmla="*/ 7325360 w 7326313"/>
                <a:gd name="connsiteY226" fmla="*/ 268058 h 1930400"/>
                <a:gd name="connsiteX227" fmla="*/ 7326313 w 7326313"/>
                <a:gd name="connsiteY227" fmla="*/ 267740 h 1930400"/>
                <a:gd name="connsiteX228" fmla="*/ 7326313 w 7326313"/>
                <a:gd name="connsiteY228" fmla="*/ 600273 h 1930400"/>
                <a:gd name="connsiteX229" fmla="*/ 7326313 w 7326313"/>
                <a:gd name="connsiteY229" fmla="*/ 651089 h 1930400"/>
                <a:gd name="connsiteX230" fmla="*/ 7305995 w 7326313"/>
                <a:gd name="connsiteY230" fmla="*/ 651089 h 1930400"/>
                <a:gd name="connsiteX231" fmla="*/ 7289168 w 7326313"/>
                <a:gd name="connsiteY231" fmla="*/ 650772 h 1930400"/>
                <a:gd name="connsiteX232" fmla="*/ 7288851 w 7326313"/>
                <a:gd name="connsiteY232" fmla="*/ 661570 h 1930400"/>
                <a:gd name="connsiteX233" fmla="*/ 7305678 w 7326313"/>
                <a:gd name="connsiteY233" fmla="*/ 659665 h 1930400"/>
                <a:gd name="connsiteX234" fmla="*/ 7326313 w 7326313"/>
                <a:gd name="connsiteY234" fmla="*/ 666334 h 1930400"/>
                <a:gd name="connsiteX235" fmla="*/ 7326313 w 7326313"/>
                <a:gd name="connsiteY235" fmla="*/ 954084 h 1930400"/>
                <a:gd name="connsiteX236" fmla="*/ 7326313 w 7326313"/>
                <a:gd name="connsiteY236" fmla="*/ 1029039 h 1930400"/>
                <a:gd name="connsiteX237" fmla="*/ 7326313 w 7326313"/>
                <a:gd name="connsiteY237" fmla="*/ 1882760 h 1930400"/>
                <a:gd name="connsiteX238" fmla="*/ 7326313 w 7326313"/>
                <a:gd name="connsiteY238" fmla="*/ 1930400 h 1930400"/>
                <a:gd name="connsiteX239" fmla="*/ 7106622 w 7326313"/>
                <a:gd name="connsiteY239" fmla="*/ 1930400 h 1930400"/>
                <a:gd name="connsiteX240" fmla="*/ 7058048 w 7326313"/>
                <a:gd name="connsiteY240" fmla="*/ 1930400 h 1930400"/>
                <a:gd name="connsiteX241" fmla="*/ 6965982 w 7326313"/>
                <a:gd name="connsiteY241" fmla="*/ 1930400 h 1930400"/>
                <a:gd name="connsiteX242" fmla="*/ 6907250 w 7326313"/>
                <a:gd name="connsiteY242" fmla="*/ 1930400 h 1930400"/>
                <a:gd name="connsiteX243" fmla="*/ 6818674 w 7326313"/>
                <a:gd name="connsiteY243" fmla="*/ 1930400 h 1930400"/>
                <a:gd name="connsiteX244" fmla="*/ 5787206 w 7326313"/>
                <a:gd name="connsiteY244" fmla="*/ 1930400 h 1930400"/>
                <a:gd name="connsiteX245" fmla="*/ 5769745 w 7326313"/>
                <a:gd name="connsiteY245" fmla="*/ 1922460 h 1930400"/>
                <a:gd name="connsiteX246" fmla="*/ 5758316 w 7326313"/>
                <a:gd name="connsiteY246" fmla="*/ 1876407 h 1930400"/>
                <a:gd name="connsiteX247" fmla="*/ 5729426 w 7326313"/>
                <a:gd name="connsiteY247" fmla="*/ 1871643 h 1930400"/>
                <a:gd name="connsiteX248" fmla="*/ 5712917 w 7326313"/>
                <a:gd name="connsiteY248" fmla="*/ 1882760 h 1930400"/>
                <a:gd name="connsiteX249" fmla="*/ 5691329 w 7326313"/>
                <a:gd name="connsiteY249" fmla="*/ 1877995 h 1930400"/>
                <a:gd name="connsiteX250" fmla="*/ 5688155 w 7326313"/>
                <a:gd name="connsiteY250" fmla="*/ 1866244 h 1930400"/>
                <a:gd name="connsiteX251" fmla="*/ 5675456 w 7326313"/>
                <a:gd name="connsiteY251" fmla="*/ 1866562 h 1930400"/>
                <a:gd name="connsiteX252" fmla="*/ 5666566 w 7326313"/>
                <a:gd name="connsiteY252" fmla="*/ 1853222 h 1930400"/>
                <a:gd name="connsiteX253" fmla="*/ 5664662 w 7326313"/>
                <a:gd name="connsiteY253" fmla="*/ 1823685 h 1930400"/>
                <a:gd name="connsiteX254" fmla="*/ 5636089 w 7326313"/>
                <a:gd name="connsiteY254" fmla="*/ 1815745 h 1930400"/>
                <a:gd name="connsiteX255" fmla="*/ 5628787 w 7326313"/>
                <a:gd name="connsiteY255" fmla="*/ 1822415 h 1930400"/>
                <a:gd name="connsiteX256" fmla="*/ 5644978 w 7326313"/>
                <a:gd name="connsiteY256" fmla="*/ 1833531 h 1930400"/>
                <a:gd name="connsiteX257" fmla="*/ 5630375 w 7326313"/>
                <a:gd name="connsiteY257" fmla="*/ 1843377 h 1930400"/>
                <a:gd name="connsiteX258" fmla="*/ 5633867 w 7326313"/>
                <a:gd name="connsiteY258" fmla="*/ 1860210 h 1930400"/>
                <a:gd name="connsiteX259" fmla="*/ 5620216 w 7326313"/>
                <a:gd name="connsiteY259" fmla="*/ 1858622 h 1930400"/>
                <a:gd name="connsiteX260" fmla="*/ 5620533 w 7326313"/>
                <a:gd name="connsiteY260" fmla="*/ 1869738 h 1930400"/>
                <a:gd name="connsiteX261" fmla="*/ 5604659 w 7326313"/>
                <a:gd name="connsiteY261" fmla="*/ 1872279 h 1930400"/>
                <a:gd name="connsiteX262" fmla="*/ 5607199 w 7326313"/>
                <a:gd name="connsiteY262" fmla="*/ 1884983 h 1930400"/>
                <a:gd name="connsiteX263" fmla="*/ 5599580 w 7326313"/>
                <a:gd name="connsiteY263" fmla="*/ 1893558 h 1930400"/>
                <a:gd name="connsiteX264" fmla="*/ 5576087 w 7326313"/>
                <a:gd name="connsiteY264" fmla="*/ 1876407 h 1930400"/>
                <a:gd name="connsiteX265" fmla="*/ 5554181 w 7326313"/>
                <a:gd name="connsiteY265" fmla="*/ 1880854 h 1930400"/>
                <a:gd name="connsiteX266" fmla="*/ 5558626 w 7326313"/>
                <a:gd name="connsiteY266" fmla="*/ 1893558 h 1930400"/>
                <a:gd name="connsiteX267" fmla="*/ 5585294 w 7326313"/>
                <a:gd name="connsiteY267" fmla="*/ 1903404 h 1930400"/>
                <a:gd name="connsiteX268" fmla="*/ 5585611 w 7326313"/>
                <a:gd name="connsiteY268" fmla="*/ 1920554 h 1930400"/>
                <a:gd name="connsiteX269" fmla="*/ 5565928 w 7326313"/>
                <a:gd name="connsiteY269" fmla="*/ 1930400 h 1930400"/>
                <a:gd name="connsiteX270" fmla="*/ 5450685 w 7326313"/>
                <a:gd name="connsiteY270" fmla="*/ 1930400 h 1930400"/>
                <a:gd name="connsiteX271" fmla="*/ 5200199 w 7326313"/>
                <a:gd name="connsiteY271" fmla="*/ 1930400 h 1930400"/>
                <a:gd name="connsiteX272" fmla="*/ 4510649 w 7326313"/>
                <a:gd name="connsiteY272" fmla="*/ 1930400 h 1930400"/>
                <a:gd name="connsiteX273" fmla="*/ 4326515 w 7326313"/>
                <a:gd name="connsiteY273" fmla="*/ 1930400 h 1930400"/>
                <a:gd name="connsiteX274" fmla="*/ 4305562 w 7326313"/>
                <a:gd name="connsiteY274" fmla="*/ 1930400 h 1930400"/>
                <a:gd name="connsiteX275" fmla="*/ 4103015 w 7326313"/>
                <a:gd name="connsiteY275" fmla="*/ 1930400 h 1930400"/>
                <a:gd name="connsiteX276" fmla="*/ 4100475 w 7326313"/>
                <a:gd name="connsiteY276" fmla="*/ 1901498 h 1930400"/>
                <a:gd name="connsiteX277" fmla="*/ 4063648 w 7326313"/>
                <a:gd name="connsiteY277" fmla="*/ 1875455 h 1930400"/>
                <a:gd name="connsiteX278" fmla="*/ 4053489 w 7326313"/>
                <a:gd name="connsiteY278" fmla="*/ 1853540 h 1930400"/>
                <a:gd name="connsiteX279" fmla="*/ 4042377 w 7326313"/>
                <a:gd name="connsiteY279" fmla="*/ 1839248 h 1930400"/>
                <a:gd name="connsiteX280" fmla="*/ 4029361 w 7326313"/>
                <a:gd name="connsiteY280" fmla="*/ 1795101 h 1930400"/>
                <a:gd name="connsiteX281" fmla="*/ 4018884 w 7326313"/>
                <a:gd name="connsiteY281" fmla="*/ 1839248 h 1930400"/>
                <a:gd name="connsiteX282" fmla="*/ 4019202 w 7326313"/>
                <a:gd name="connsiteY282" fmla="*/ 1864338 h 1930400"/>
                <a:gd name="connsiteX283" fmla="*/ 4038885 w 7326313"/>
                <a:gd name="connsiteY283" fmla="*/ 1885936 h 1930400"/>
                <a:gd name="connsiteX284" fmla="*/ 4034123 w 7326313"/>
                <a:gd name="connsiteY284" fmla="*/ 1903721 h 1930400"/>
                <a:gd name="connsiteX285" fmla="*/ 4028408 w 7326313"/>
                <a:gd name="connsiteY285" fmla="*/ 1930400 h 1930400"/>
                <a:gd name="connsiteX286" fmla="*/ 3311238 w 7326313"/>
                <a:gd name="connsiteY286" fmla="*/ 1930400 h 1930400"/>
                <a:gd name="connsiteX287" fmla="*/ 1855309 w 7326313"/>
                <a:gd name="connsiteY287" fmla="*/ 1930400 h 1930400"/>
                <a:gd name="connsiteX288" fmla="*/ 444461 w 7326313"/>
                <a:gd name="connsiteY288" fmla="*/ 1930400 h 1930400"/>
                <a:gd name="connsiteX289" fmla="*/ 3175 w 7326313"/>
                <a:gd name="connsiteY289" fmla="*/ 1930400 h 1930400"/>
                <a:gd name="connsiteX290" fmla="*/ 24445 w 7326313"/>
                <a:gd name="connsiteY290" fmla="*/ 1896734 h 1930400"/>
                <a:gd name="connsiteX291" fmla="*/ 23175 w 7326313"/>
                <a:gd name="connsiteY291" fmla="*/ 1855446 h 1930400"/>
                <a:gd name="connsiteX292" fmla="*/ 11429 w 7326313"/>
                <a:gd name="connsiteY292" fmla="*/ 1848458 h 1930400"/>
                <a:gd name="connsiteX293" fmla="*/ 317 w 7326313"/>
                <a:gd name="connsiteY293" fmla="*/ 1828449 h 1930400"/>
                <a:gd name="connsiteX294" fmla="*/ 14604 w 7326313"/>
                <a:gd name="connsiteY294" fmla="*/ 1814792 h 1930400"/>
                <a:gd name="connsiteX295" fmla="*/ 0 w 7326313"/>
                <a:gd name="connsiteY295" fmla="*/ 1759211 h 1930400"/>
                <a:gd name="connsiteX296" fmla="*/ 10159 w 7326313"/>
                <a:gd name="connsiteY296" fmla="*/ 1744919 h 1930400"/>
                <a:gd name="connsiteX297" fmla="*/ 12064 w 7326313"/>
                <a:gd name="connsiteY297" fmla="*/ 1730627 h 1930400"/>
                <a:gd name="connsiteX298" fmla="*/ 21271 w 7326313"/>
                <a:gd name="connsiteY298" fmla="*/ 1723640 h 1930400"/>
                <a:gd name="connsiteX299" fmla="*/ 54923 w 7326313"/>
                <a:gd name="connsiteY299" fmla="*/ 1675681 h 1930400"/>
                <a:gd name="connsiteX300" fmla="*/ 62859 w 7326313"/>
                <a:gd name="connsiteY300" fmla="*/ 1648050 h 1930400"/>
                <a:gd name="connsiteX301" fmla="*/ 50796 w 7326313"/>
                <a:gd name="connsiteY301" fmla="*/ 1627088 h 1930400"/>
                <a:gd name="connsiteX302" fmla="*/ 62225 w 7326313"/>
                <a:gd name="connsiteY302" fmla="*/ 1616607 h 1930400"/>
                <a:gd name="connsiteX303" fmla="*/ 105083 w 7326313"/>
                <a:gd name="connsiteY303" fmla="*/ 1585799 h 1930400"/>
                <a:gd name="connsiteX304" fmla="*/ 125084 w 7326313"/>
                <a:gd name="connsiteY304" fmla="*/ 1543240 h 1930400"/>
                <a:gd name="connsiteX305" fmla="*/ 150799 w 7326313"/>
                <a:gd name="connsiteY305" fmla="*/ 1519420 h 1930400"/>
                <a:gd name="connsiteX306" fmla="*/ 174292 w 7326313"/>
                <a:gd name="connsiteY306" fmla="*/ 1520055 h 1930400"/>
                <a:gd name="connsiteX307" fmla="*/ 193976 w 7326313"/>
                <a:gd name="connsiteY307" fmla="*/ 1506716 h 1930400"/>
                <a:gd name="connsiteX308" fmla="*/ 292392 w 7326313"/>
                <a:gd name="connsiteY308" fmla="*/ 1450817 h 1930400"/>
                <a:gd name="connsiteX309" fmla="*/ 332076 w 7326313"/>
                <a:gd name="connsiteY309" fmla="*/ 1387932 h 1930400"/>
                <a:gd name="connsiteX310" fmla="*/ 356839 w 7326313"/>
                <a:gd name="connsiteY310" fmla="*/ 1316471 h 1930400"/>
                <a:gd name="connsiteX311" fmla="*/ 375570 w 7326313"/>
                <a:gd name="connsiteY311" fmla="*/ 1242469 h 1930400"/>
                <a:gd name="connsiteX312" fmla="*/ 400968 w 7326313"/>
                <a:gd name="connsiteY312" fmla="*/ 1245963 h 1930400"/>
                <a:gd name="connsiteX313" fmla="*/ 423826 w 7326313"/>
                <a:gd name="connsiteY313" fmla="*/ 1230718 h 1930400"/>
                <a:gd name="connsiteX314" fmla="*/ 436525 w 7326313"/>
                <a:gd name="connsiteY314" fmla="*/ 1230400 h 1930400"/>
                <a:gd name="connsiteX315" fmla="*/ 428588 w 7326313"/>
                <a:gd name="connsiteY315" fmla="*/ 1250727 h 1930400"/>
                <a:gd name="connsiteX316" fmla="*/ 442557 w 7326313"/>
                <a:gd name="connsiteY316" fmla="*/ 1265019 h 1930400"/>
                <a:gd name="connsiteX317" fmla="*/ 455573 w 7326313"/>
                <a:gd name="connsiteY317" fmla="*/ 1281852 h 1930400"/>
                <a:gd name="connsiteX318" fmla="*/ 474939 w 7326313"/>
                <a:gd name="connsiteY318" fmla="*/ 1291698 h 1930400"/>
                <a:gd name="connsiteX319" fmla="*/ 520020 w 7326313"/>
                <a:gd name="connsiteY319" fmla="*/ 1321552 h 1930400"/>
                <a:gd name="connsiteX320" fmla="*/ 543831 w 7326313"/>
                <a:gd name="connsiteY320" fmla="*/ 1309483 h 1930400"/>
                <a:gd name="connsiteX321" fmla="*/ 587324 w 7326313"/>
                <a:gd name="connsiteY321" fmla="*/ 1304084 h 1930400"/>
                <a:gd name="connsiteX322" fmla="*/ 606690 w 7326313"/>
                <a:gd name="connsiteY322" fmla="*/ 1311707 h 1930400"/>
                <a:gd name="connsiteX323" fmla="*/ 637485 w 7326313"/>
                <a:gd name="connsiteY323" fmla="*/ 1311071 h 1930400"/>
                <a:gd name="connsiteX324" fmla="*/ 649866 w 7326313"/>
                <a:gd name="connsiteY324" fmla="*/ 1297414 h 1930400"/>
                <a:gd name="connsiteX325" fmla="*/ 662565 w 7326313"/>
                <a:gd name="connsiteY325" fmla="*/ 1297097 h 1930400"/>
                <a:gd name="connsiteX326" fmla="*/ 677804 w 7326313"/>
                <a:gd name="connsiteY326" fmla="*/ 1325364 h 1930400"/>
                <a:gd name="connsiteX327" fmla="*/ 704154 w 7326313"/>
                <a:gd name="connsiteY327" fmla="*/ 1320282 h 1930400"/>
                <a:gd name="connsiteX328" fmla="*/ 728600 w 7326313"/>
                <a:gd name="connsiteY328" fmla="*/ 1325046 h 1930400"/>
                <a:gd name="connsiteX329" fmla="*/ 739076 w 7326313"/>
                <a:gd name="connsiteY329" fmla="*/ 1326952 h 1930400"/>
                <a:gd name="connsiteX330" fmla="*/ 761617 w 7326313"/>
                <a:gd name="connsiteY330" fmla="*/ 1326316 h 1930400"/>
                <a:gd name="connsiteX331" fmla="*/ 794951 w 7326313"/>
                <a:gd name="connsiteY331" fmla="*/ 1318376 h 1930400"/>
                <a:gd name="connsiteX332" fmla="*/ 799078 w 7326313"/>
                <a:gd name="connsiteY332" fmla="*/ 1307578 h 1930400"/>
                <a:gd name="connsiteX333" fmla="*/ 824158 w 7326313"/>
                <a:gd name="connsiteY333" fmla="*/ 1288204 h 1930400"/>
                <a:gd name="connsiteX334" fmla="*/ 846382 w 7326313"/>
                <a:gd name="connsiteY334" fmla="*/ 1247551 h 1930400"/>
                <a:gd name="connsiteX335" fmla="*/ 890828 w 7326313"/>
                <a:gd name="connsiteY335" fmla="*/ 1244375 h 1930400"/>
                <a:gd name="connsiteX336" fmla="*/ 896542 w 7326313"/>
                <a:gd name="connsiteY336" fmla="*/ 1224048 h 1930400"/>
                <a:gd name="connsiteX337" fmla="*/ 916226 w 7326313"/>
                <a:gd name="connsiteY337" fmla="*/ 1239610 h 1930400"/>
                <a:gd name="connsiteX338" fmla="*/ 940354 w 7326313"/>
                <a:gd name="connsiteY338" fmla="*/ 1238975 h 1930400"/>
                <a:gd name="connsiteX339" fmla="*/ 954640 w 7326313"/>
                <a:gd name="connsiteY339" fmla="*/ 1209120 h 1930400"/>
                <a:gd name="connsiteX340" fmla="*/ 967339 w 7326313"/>
                <a:gd name="connsiteY340" fmla="*/ 1207850 h 1930400"/>
                <a:gd name="connsiteX341" fmla="*/ 979403 w 7326313"/>
                <a:gd name="connsiteY341" fmla="*/ 1191970 h 1930400"/>
                <a:gd name="connsiteX342" fmla="*/ 1003848 w 7326313"/>
                <a:gd name="connsiteY342" fmla="*/ 1185935 h 1930400"/>
                <a:gd name="connsiteX343" fmla="*/ 1054644 w 7326313"/>
                <a:gd name="connsiteY343" fmla="*/ 1154492 h 1930400"/>
                <a:gd name="connsiteX344" fmla="*/ 1125757 w 7326313"/>
                <a:gd name="connsiteY344" fmla="*/ 1155763 h 1930400"/>
                <a:gd name="connsiteX345" fmla="*/ 1156870 w 7326313"/>
                <a:gd name="connsiteY345" fmla="*/ 1137024 h 1930400"/>
                <a:gd name="connsiteX346" fmla="*/ 1211157 w 7326313"/>
                <a:gd name="connsiteY346" fmla="*/ 1136071 h 1930400"/>
                <a:gd name="connsiteX347" fmla="*/ 1221317 w 7326313"/>
                <a:gd name="connsiteY347" fmla="*/ 1115745 h 1930400"/>
                <a:gd name="connsiteX348" fmla="*/ 1248937 w 7326313"/>
                <a:gd name="connsiteY348" fmla="*/ 1121462 h 1930400"/>
                <a:gd name="connsiteX349" fmla="*/ 1250842 w 7326313"/>
                <a:gd name="connsiteY349" fmla="*/ 1117333 h 1930400"/>
                <a:gd name="connsiteX350" fmla="*/ 1273065 w 7326313"/>
                <a:gd name="connsiteY350" fmla="*/ 1119556 h 1930400"/>
                <a:gd name="connsiteX351" fmla="*/ 1300367 w 7326313"/>
                <a:gd name="connsiteY351" fmla="*/ 1101453 h 1930400"/>
                <a:gd name="connsiteX352" fmla="*/ 1367036 w 7326313"/>
                <a:gd name="connsiteY352" fmla="*/ 1103041 h 1930400"/>
                <a:gd name="connsiteX353" fmla="*/ 1405451 w 7326313"/>
                <a:gd name="connsiteY353" fmla="*/ 1111616 h 1930400"/>
                <a:gd name="connsiteX354" fmla="*/ 1424816 w 7326313"/>
                <a:gd name="connsiteY354" fmla="*/ 1134166 h 1930400"/>
                <a:gd name="connsiteX355" fmla="*/ 1453707 w 7326313"/>
                <a:gd name="connsiteY355" fmla="*/ 1146235 h 1930400"/>
                <a:gd name="connsiteX356" fmla="*/ 1485771 w 7326313"/>
                <a:gd name="connsiteY356" fmla="*/ 1114157 h 1930400"/>
                <a:gd name="connsiteX357" fmla="*/ 1522916 w 7326313"/>
                <a:gd name="connsiteY357" fmla="*/ 1117333 h 1930400"/>
                <a:gd name="connsiteX358" fmla="*/ 1539424 w 7326313"/>
                <a:gd name="connsiteY358" fmla="*/ 1098276 h 1930400"/>
                <a:gd name="connsiteX359" fmla="*/ 1553076 w 7326313"/>
                <a:gd name="connsiteY359" fmla="*/ 1094465 h 1930400"/>
                <a:gd name="connsiteX360" fmla="*/ 1575933 w 7326313"/>
                <a:gd name="connsiteY360" fmla="*/ 1115109 h 1930400"/>
                <a:gd name="connsiteX361" fmla="*/ 1619110 w 7326313"/>
                <a:gd name="connsiteY361" fmla="*/ 1114157 h 1930400"/>
                <a:gd name="connsiteX362" fmla="*/ 1622284 w 7326313"/>
                <a:gd name="connsiteY362" fmla="*/ 1103358 h 1930400"/>
                <a:gd name="connsiteX363" fmla="*/ 1633396 w 7326313"/>
                <a:gd name="connsiteY363" fmla="*/ 1094783 h 1930400"/>
                <a:gd name="connsiteX364" fmla="*/ 1661333 w 7326313"/>
                <a:gd name="connsiteY364" fmla="*/ 1108122 h 1930400"/>
                <a:gd name="connsiteX365" fmla="*/ 1678477 w 7326313"/>
                <a:gd name="connsiteY365" fmla="*/ 1118921 h 1930400"/>
                <a:gd name="connsiteX366" fmla="*/ 1703557 w 7326313"/>
                <a:gd name="connsiteY366" fmla="*/ 1108122 h 1930400"/>
                <a:gd name="connsiteX367" fmla="*/ 1748004 w 7326313"/>
                <a:gd name="connsiteY367" fmla="*/ 1115427 h 1930400"/>
                <a:gd name="connsiteX368" fmla="*/ 1775306 w 7326313"/>
                <a:gd name="connsiteY368" fmla="*/ 1105264 h 1930400"/>
                <a:gd name="connsiteX369" fmla="*/ 1807371 w 7326313"/>
                <a:gd name="connsiteY369" fmla="*/ 1074139 h 1930400"/>
                <a:gd name="connsiteX370" fmla="*/ 1829911 w 7326313"/>
                <a:gd name="connsiteY370" fmla="*/ 1071280 h 1930400"/>
                <a:gd name="connsiteX371" fmla="*/ 1852769 w 7326313"/>
                <a:gd name="connsiteY371" fmla="*/ 1062387 h 1930400"/>
                <a:gd name="connsiteX372" fmla="*/ 1902930 w 7326313"/>
                <a:gd name="connsiteY372" fmla="*/ 1082079 h 1930400"/>
                <a:gd name="connsiteX373" fmla="*/ 1899120 w 7326313"/>
                <a:gd name="connsiteY373" fmla="*/ 1092242 h 1930400"/>
                <a:gd name="connsiteX374" fmla="*/ 1904517 w 7326313"/>
                <a:gd name="connsiteY374" fmla="*/ 1100182 h 1930400"/>
                <a:gd name="connsiteX375" fmla="*/ 1899756 w 7326313"/>
                <a:gd name="connsiteY375" fmla="*/ 1122414 h 1930400"/>
                <a:gd name="connsiteX376" fmla="*/ 1918169 w 7326313"/>
                <a:gd name="connsiteY376" fmla="*/ 1139883 h 1930400"/>
                <a:gd name="connsiteX377" fmla="*/ 1935948 w 7326313"/>
                <a:gd name="connsiteY377" fmla="*/ 1137342 h 1930400"/>
                <a:gd name="connsiteX378" fmla="*/ 1936582 w 7326313"/>
                <a:gd name="connsiteY378" fmla="*/ 1124638 h 1930400"/>
                <a:gd name="connsiteX379" fmla="*/ 1957853 w 7326313"/>
                <a:gd name="connsiteY379" fmla="*/ 1120191 h 1930400"/>
                <a:gd name="connsiteX380" fmla="*/ 1970869 w 7326313"/>
                <a:gd name="connsiteY380" fmla="*/ 1098912 h 1930400"/>
                <a:gd name="connsiteX381" fmla="*/ 1986108 w 7326313"/>
                <a:gd name="connsiteY381" fmla="*/ 1108122 h 1930400"/>
                <a:gd name="connsiteX382" fmla="*/ 1986425 w 7326313"/>
                <a:gd name="connsiteY382" fmla="*/ 1130990 h 1930400"/>
                <a:gd name="connsiteX383" fmla="*/ 1969282 w 7326313"/>
                <a:gd name="connsiteY383" fmla="*/ 1146235 h 1930400"/>
                <a:gd name="connsiteX384" fmla="*/ 1968012 w 7326313"/>
                <a:gd name="connsiteY384" fmla="*/ 1156716 h 1930400"/>
                <a:gd name="connsiteX385" fmla="*/ 1933725 w 7326313"/>
                <a:gd name="connsiteY385" fmla="*/ 1186888 h 1930400"/>
                <a:gd name="connsiteX386" fmla="*/ 1930233 w 7326313"/>
                <a:gd name="connsiteY386" fmla="*/ 1213567 h 1930400"/>
                <a:gd name="connsiteX387" fmla="*/ 1938487 w 7326313"/>
                <a:gd name="connsiteY387" fmla="*/ 1247233 h 1930400"/>
                <a:gd name="connsiteX388" fmla="*/ 1969599 w 7326313"/>
                <a:gd name="connsiteY388" fmla="*/ 1262160 h 1930400"/>
                <a:gd name="connsiteX389" fmla="*/ 1972774 w 7326313"/>
                <a:gd name="connsiteY389" fmla="*/ 1269465 h 1930400"/>
                <a:gd name="connsiteX390" fmla="*/ 1984838 w 7326313"/>
                <a:gd name="connsiteY390" fmla="*/ 1282805 h 1930400"/>
                <a:gd name="connsiteX391" fmla="*/ 1995315 w 7326313"/>
                <a:gd name="connsiteY391" fmla="*/ 1321870 h 1930400"/>
                <a:gd name="connsiteX392" fmla="*/ 1983568 w 7326313"/>
                <a:gd name="connsiteY392" fmla="*/ 1328540 h 1930400"/>
                <a:gd name="connsiteX393" fmla="*/ 1976901 w 7326313"/>
                <a:gd name="connsiteY393" fmla="*/ 1356807 h 1930400"/>
                <a:gd name="connsiteX394" fmla="*/ 1942932 w 7326313"/>
                <a:gd name="connsiteY394" fmla="*/ 1395872 h 1930400"/>
                <a:gd name="connsiteX395" fmla="*/ 1894994 w 7326313"/>
                <a:gd name="connsiteY395" fmla="*/ 1418739 h 1930400"/>
                <a:gd name="connsiteX396" fmla="*/ 1888326 w 7326313"/>
                <a:gd name="connsiteY396" fmla="*/ 1447324 h 1930400"/>
                <a:gd name="connsiteX397" fmla="*/ 1900708 w 7326313"/>
                <a:gd name="connsiteY397" fmla="*/ 1480990 h 1930400"/>
                <a:gd name="connsiteX398" fmla="*/ 1932773 w 7326313"/>
                <a:gd name="connsiteY398" fmla="*/ 1505445 h 1930400"/>
                <a:gd name="connsiteX399" fmla="*/ 1941027 w 7326313"/>
                <a:gd name="connsiteY399" fmla="*/ 1498140 h 1930400"/>
                <a:gd name="connsiteX400" fmla="*/ 1951503 w 7326313"/>
                <a:gd name="connsiteY400" fmla="*/ 1497505 h 1930400"/>
                <a:gd name="connsiteX401" fmla="*/ 1952773 w 7326313"/>
                <a:gd name="connsiteY401" fmla="*/ 1513703 h 1930400"/>
                <a:gd name="connsiteX402" fmla="*/ 1961662 w 7326313"/>
                <a:gd name="connsiteY402" fmla="*/ 1521643 h 1930400"/>
                <a:gd name="connsiteX403" fmla="*/ 1982616 w 7326313"/>
                <a:gd name="connsiteY403" fmla="*/ 1504493 h 1930400"/>
                <a:gd name="connsiteX404" fmla="*/ 1995315 w 7326313"/>
                <a:gd name="connsiteY404" fmla="*/ 1520055 h 1930400"/>
                <a:gd name="connsiteX405" fmla="*/ 1999124 w 7326313"/>
                <a:gd name="connsiteY405" fmla="*/ 1551498 h 1930400"/>
                <a:gd name="connsiteX406" fmla="*/ 2006109 w 7326313"/>
                <a:gd name="connsiteY406" fmla="*/ 1557850 h 1930400"/>
                <a:gd name="connsiteX407" fmla="*/ 2025792 w 7326313"/>
                <a:gd name="connsiteY407" fmla="*/ 1549910 h 1930400"/>
                <a:gd name="connsiteX408" fmla="*/ 2057857 w 7326313"/>
                <a:gd name="connsiteY408" fmla="*/ 1571190 h 1930400"/>
                <a:gd name="connsiteX409" fmla="*/ 2086747 w 7326313"/>
                <a:gd name="connsiteY409" fmla="*/ 1570554 h 1930400"/>
                <a:gd name="connsiteX410" fmla="*/ 2118812 w 7326313"/>
                <a:gd name="connsiteY410" fmla="*/ 1588975 h 1930400"/>
                <a:gd name="connsiteX411" fmla="*/ 2149606 w 7326313"/>
                <a:gd name="connsiteY411" fmla="*/ 1597868 h 1930400"/>
                <a:gd name="connsiteX412" fmla="*/ 2208656 w 7326313"/>
                <a:gd name="connsiteY412" fmla="*/ 1585799 h 1930400"/>
                <a:gd name="connsiteX413" fmla="*/ 2263896 w 7326313"/>
                <a:gd name="connsiteY413" fmla="*/ 1592787 h 1930400"/>
                <a:gd name="connsiteX414" fmla="*/ 2331836 w 7326313"/>
                <a:gd name="connsiteY414" fmla="*/ 1641063 h 1930400"/>
                <a:gd name="connsiteX415" fmla="*/ 2385806 w 7326313"/>
                <a:gd name="connsiteY415" fmla="*/ 1647097 h 1930400"/>
                <a:gd name="connsiteX416" fmla="*/ 2412791 w 7326313"/>
                <a:gd name="connsiteY416" fmla="*/ 1673776 h 1930400"/>
                <a:gd name="connsiteX417" fmla="*/ 2415013 w 7326313"/>
                <a:gd name="connsiteY417" fmla="*/ 1718240 h 1930400"/>
                <a:gd name="connsiteX418" fmla="*/ 2429299 w 7326313"/>
                <a:gd name="connsiteY418" fmla="*/ 1756988 h 1930400"/>
                <a:gd name="connsiteX419" fmla="*/ 2456285 w 7326313"/>
                <a:gd name="connsiteY419" fmla="*/ 1772868 h 1930400"/>
                <a:gd name="connsiteX420" fmla="*/ 2544225 w 7326313"/>
                <a:gd name="connsiteY420" fmla="*/ 1778585 h 1930400"/>
                <a:gd name="connsiteX421" fmla="*/ 2622323 w 7326313"/>
                <a:gd name="connsiteY421" fmla="*/ 1803041 h 1930400"/>
                <a:gd name="connsiteX422" fmla="*/ 2672166 w 7326313"/>
                <a:gd name="connsiteY422" fmla="*/ 1821144 h 1930400"/>
                <a:gd name="connsiteX423" fmla="*/ 2722962 w 7326313"/>
                <a:gd name="connsiteY423" fmla="*/ 1866244 h 1930400"/>
                <a:gd name="connsiteX424" fmla="*/ 2762328 w 7326313"/>
                <a:gd name="connsiteY424" fmla="*/ 1877995 h 1930400"/>
                <a:gd name="connsiteX425" fmla="*/ 2810901 w 7326313"/>
                <a:gd name="connsiteY425" fmla="*/ 1868467 h 1930400"/>
                <a:gd name="connsiteX426" fmla="*/ 2857570 w 7326313"/>
                <a:gd name="connsiteY426" fmla="*/ 1815745 h 1930400"/>
                <a:gd name="connsiteX427" fmla="*/ 2859475 w 7326313"/>
                <a:gd name="connsiteY427" fmla="*/ 1773504 h 1930400"/>
                <a:gd name="connsiteX428" fmla="*/ 2834077 w 7326313"/>
                <a:gd name="connsiteY428" fmla="*/ 1718240 h 1930400"/>
                <a:gd name="connsiteX429" fmla="*/ 2837252 w 7326313"/>
                <a:gd name="connsiteY429" fmla="*/ 1685527 h 1930400"/>
                <a:gd name="connsiteX430" fmla="*/ 2864872 w 7326313"/>
                <a:gd name="connsiteY430" fmla="*/ 1644874 h 1930400"/>
                <a:gd name="connsiteX431" fmla="*/ 2885825 w 7326313"/>
                <a:gd name="connsiteY431" fmla="*/ 1622324 h 1930400"/>
                <a:gd name="connsiteX432" fmla="*/ 2949319 w 7326313"/>
                <a:gd name="connsiteY432" fmla="*/ 1593104 h 1930400"/>
                <a:gd name="connsiteX433" fmla="*/ 3032815 w 7326313"/>
                <a:gd name="connsiteY433" fmla="*/ 1573413 h 1930400"/>
                <a:gd name="connsiteX434" fmla="*/ 3093452 w 7326313"/>
                <a:gd name="connsiteY434" fmla="*/ 1585799 h 1930400"/>
                <a:gd name="connsiteX435" fmla="*/ 3127739 w 7326313"/>
                <a:gd name="connsiteY435" fmla="*/ 1608032 h 1930400"/>
                <a:gd name="connsiteX436" fmla="*/ 3142660 w 7326313"/>
                <a:gd name="connsiteY436" fmla="*/ 1610890 h 1930400"/>
                <a:gd name="connsiteX437" fmla="*/ 3148375 w 7326313"/>
                <a:gd name="connsiteY437" fmla="*/ 1618195 h 1930400"/>
                <a:gd name="connsiteX438" fmla="*/ 3147105 w 7326313"/>
                <a:gd name="connsiteY438" fmla="*/ 1633122 h 1930400"/>
                <a:gd name="connsiteX439" fmla="*/ 3131549 w 7326313"/>
                <a:gd name="connsiteY439" fmla="*/ 1632487 h 1930400"/>
                <a:gd name="connsiteX440" fmla="*/ 3129326 w 7326313"/>
                <a:gd name="connsiteY440" fmla="*/ 1642968 h 1930400"/>
                <a:gd name="connsiteX441" fmla="*/ 3156312 w 7326313"/>
                <a:gd name="connsiteY441" fmla="*/ 1660436 h 1930400"/>
                <a:gd name="connsiteX442" fmla="*/ 3192503 w 7326313"/>
                <a:gd name="connsiteY442" fmla="*/ 1659484 h 1930400"/>
                <a:gd name="connsiteX443" fmla="*/ 3229013 w 7326313"/>
                <a:gd name="connsiteY443" fmla="*/ 1679810 h 1930400"/>
                <a:gd name="connsiteX444" fmla="*/ 3288380 w 7326313"/>
                <a:gd name="connsiteY444" fmla="*/ 1684892 h 1930400"/>
                <a:gd name="connsiteX445" fmla="*/ 3324254 w 7326313"/>
                <a:gd name="connsiteY445" fmla="*/ 1692197 h 1930400"/>
                <a:gd name="connsiteX446" fmla="*/ 3329017 w 7326313"/>
                <a:gd name="connsiteY446" fmla="*/ 1717288 h 1930400"/>
                <a:gd name="connsiteX447" fmla="*/ 3356954 w 7326313"/>
                <a:gd name="connsiteY447" fmla="*/ 1732533 h 1930400"/>
                <a:gd name="connsiteX448" fmla="*/ 3415052 w 7326313"/>
                <a:gd name="connsiteY448" fmla="*/ 1714429 h 1930400"/>
                <a:gd name="connsiteX449" fmla="*/ 3529977 w 7326313"/>
                <a:gd name="connsiteY449" fmla="*/ 1751906 h 1930400"/>
                <a:gd name="connsiteX450" fmla="*/ 3574740 w 7326313"/>
                <a:gd name="connsiteY450" fmla="*/ 1771280 h 1930400"/>
                <a:gd name="connsiteX451" fmla="*/ 3593471 w 7326313"/>
                <a:gd name="connsiteY451" fmla="*/ 1763340 h 1930400"/>
                <a:gd name="connsiteX452" fmla="*/ 3619504 w 7326313"/>
                <a:gd name="connsiteY452" fmla="*/ 1783667 h 1930400"/>
                <a:gd name="connsiteX453" fmla="*/ 3652204 w 7326313"/>
                <a:gd name="connsiteY453" fmla="*/ 1778585 h 1930400"/>
                <a:gd name="connsiteX454" fmla="*/ 3709984 w 7326313"/>
                <a:gd name="connsiteY454" fmla="*/ 1808122 h 1930400"/>
                <a:gd name="connsiteX455" fmla="*/ 3731254 w 7326313"/>
                <a:gd name="connsiteY455" fmla="*/ 1806534 h 1930400"/>
                <a:gd name="connsiteX456" fmla="*/ 3777288 w 7326313"/>
                <a:gd name="connsiteY456" fmla="*/ 1783349 h 1930400"/>
                <a:gd name="connsiteX457" fmla="*/ 3809352 w 7326313"/>
                <a:gd name="connsiteY457" fmla="*/ 1759529 h 1930400"/>
                <a:gd name="connsiteX458" fmla="*/ 3829036 w 7326313"/>
                <a:gd name="connsiteY458" fmla="*/ 1737932 h 1930400"/>
                <a:gd name="connsiteX459" fmla="*/ 3877609 w 7326313"/>
                <a:gd name="connsiteY459" fmla="*/ 1725228 h 1930400"/>
                <a:gd name="connsiteX460" fmla="*/ 3889356 w 7326313"/>
                <a:gd name="connsiteY460" fmla="*/ 1728086 h 1930400"/>
                <a:gd name="connsiteX461" fmla="*/ 3875387 w 7326313"/>
                <a:gd name="connsiteY461" fmla="*/ 1734756 h 1930400"/>
                <a:gd name="connsiteX462" fmla="*/ 3850306 w 7326313"/>
                <a:gd name="connsiteY462" fmla="*/ 1743649 h 1930400"/>
                <a:gd name="connsiteX463" fmla="*/ 3862370 w 7326313"/>
                <a:gd name="connsiteY463" fmla="*/ 1760164 h 1930400"/>
                <a:gd name="connsiteX464" fmla="*/ 3875069 w 7326313"/>
                <a:gd name="connsiteY464" fmla="*/ 1754765 h 1930400"/>
                <a:gd name="connsiteX465" fmla="*/ 3901102 w 7326313"/>
                <a:gd name="connsiteY465" fmla="*/ 1737297 h 1930400"/>
                <a:gd name="connsiteX466" fmla="*/ 3904912 w 7326313"/>
                <a:gd name="connsiteY466" fmla="*/ 1726498 h 1930400"/>
                <a:gd name="connsiteX467" fmla="*/ 3893165 w 7326313"/>
                <a:gd name="connsiteY467" fmla="*/ 1724910 h 1930400"/>
                <a:gd name="connsiteX468" fmla="*/ 3908086 w 7326313"/>
                <a:gd name="connsiteY468" fmla="*/ 1718240 h 1930400"/>
                <a:gd name="connsiteX469" fmla="*/ 3919833 w 7326313"/>
                <a:gd name="connsiteY469" fmla="*/ 1718876 h 1930400"/>
                <a:gd name="connsiteX470" fmla="*/ 3952850 w 7326313"/>
                <a:gd name="connsiteY470" fmla="*/ 1739202 h 1930400"/>
                <a:gd name="connsiteX471" fmla="*/ 3980153 w 7326313"/>
                <a:gd name="connsiteY471" fmla="*/ 1732215 h 1930400"/>
                <a:gd name="connsiteX472" fmla="*/ 4011582 w 7326313"/>
                <a:gd name="connsiteY472" fmla="*/ 1750001 h 1930400"/>
                <a:gd name="connsiteX473" fmla="*/ 4027774 w 7326313"/>
                <a:gd name="connsiteY473" fmla="*/ 1758894 h 1930400"/>
                <a:gd name="connsiteX474" fmla="*/ 4026821 w 7326313"/>
                <a:gd name="connsiteY474" fmla="*/ 1763023 h 1930400"/>
                <a:gd name="connsiteX475" fmla="*/ 4000153 w 7326313"/>
                <a:gd name="connsiteY475" fmla="*/ 1756353 h 1930400"/>
                <a:gd name="connsiteX476" fmla="*/ 3997296 w 7326313"/>
                <a:gd name="connsiteY476" fmla="*/ 1761752 h 1930400"/>
                <a:gd name="connsiteX477" fmla="*/ 4000788 w 7326313"/>
                <a:gd name="connsiteY477" fmla="*/ 1774456 h 1930400"/>
                <a:gd name="connsiteX478" fmla="*/ 4025869 w 7326313"/>
                <a:gd name="connsiteY478" fmla="*/ 1778268 h 1930400"/>
                <a:gd name="connsiteX479" fmla="*/ 4043647 w 7326313"/>
                <a:gd name="connsiteY479" fmla="*/ 1768740 h 1930400"/>
                <a:gd name="connsiteX480" fmla="*/ 4045235 w 7326313"/>
                <a:gd name="connsiteY480" fmla="*/ 1768104 h 1930400"/>
                <a:gd name="connsiteX481" fmla="*/ 4045552 w 7326313"/>
                <a:gd name="connsiteY481" fmla="*/ 1761752 h 1930400"/>
                <a:gd name="connsiteX482" fmla="*/ 4093173 w 7326313"/>
                <a:gd name="connsiteY482" fmla="*/ 1780491 h 1930400"/>
                <a:gd name="connsiteX483" fmla="*/ 4106189 w 7326313"/>
                <a:gd name="connsiteY483" fmla="*/ 1772868 h 1930400"/>
                <a:gd name="connsiteX484" fmla="*/ 4111586 w 7326313"/>
                <a:gd name="connsiteY484" fmla="*/ 1766834 h 1930400"/>
                <a:gd name="connsiteX485" fmla="*/ 4131270 w 7326313"/>
                <a:gd name="connsiteY485" fmla="*/ 1763340 h 1930400"/>
                <a:gd name="connsiteX486" fmla="*/ 4131270 w 7326313"/>
                <a:gd name="connsiteY486" fmla="*/ 1766199 h 1930400"/>
                <a:gd name="connsiteX487" fmla="*/ 4110634 w 7326313"/>
                <a:gd name="connsiteY487" fmla="*/ 1779220 h 1930400"/>
                <a:gd name="connsiteX488" fmla="*/ 4121745 w 7326313"/>
                <a:gd name="connsiteY488" fmla="*/ 1788749 h 1930400"/>
                <a:gd name="connsiteX489" fmla="*/ 4130952 w 7326313"/>
                <a:gd name="connsiteY489" fmla="*/ 1775092 h 1930400"/>
                <a:gd name="connsiteX490" fmla="*/ 4149366 w 7326313"/>
                <a:gd name="connsiteY490" fmla="*/ 1785255 h 1930400"/>
                <a:gd name="connsiteX491" fmla="*/ 4158255 w 7326313"/>
                <a:gd name="connsiteY491" fmla="*/ 1779220 h 1930400"/>
                <a:gd name="connsiteX492" fmla="*/ 4160160 w 7326313"/>
                <a:gd name="connsiteY492" fmla="*/ 1767469 h 1930400"/>
                <a:gd name="connsiteX493" fmla="*/ 4192224 w 7326313"/>
                <a:gd name="connsiteY493" fmla="*/ 1769692 h 1930400"/>
                <a:gd name="connsiteX494" fmla="*/ 4216670 w 7326313"/>
                <a:gd name="connsiteY494" fmla="*/ 1763023 h 1930400"/>
                <a:gd name="connsiteX495" fmla="*/ 4235718 w 7326313"/>
                <a:gd name="connsiteY495" fmla="*/ 1737614 h 1930400"/>
                <a:gd name="connsiteX496" fmla="*/ 4241750 w 7326313"/>
                <a:gd name="connsiteY496" fmla="*/ 1731580 h 1930400"/>
                <a:gd name="connsiteX497" fmla="*/ 4274450 w 7326313"/>
                <a:gd name="connsiteY497" fmla="*/ 1697914 h 1930400"/>
                <a:gd name="connsiteX498" fmla="*/ 4281116 w 7326313"/>
                <a:gd name="connsiteY498" fmla="*/ 1669647 h 1930400"/>
                <a:gd name="connsiteX499" fmla="*/ 4293498 w 7326313"/>
                <a:gd name="connsiteY499" fmla="*/ 1649003 h 1930400"/>
                <a:gd name="connsiteX500" fmla="*/ 4301752 w 7326313"/>
                <a:gd name="connsiteY500" fmla="*/ 1588023 h 1930400"/>
                <a:gd name="connsiteX501" fmla="*/ 4322070 w 7326313"/>
                <a:gd name="connsiteY501" fmla="*/ 1554992 h 1930400"/>
                <a:gd name="connsiteX502" fmla="*/ 4329690 w 7326313"/>
                <a:gd name="connsiteY502" fmla="*/ 1518467 h 1930400"/>
                <a:gd name="connsiteX503" fmla="*/ 4339849 w 7326313"/>
                <a:gd name="connsiteY503" fmla="*/ 1501634 h 1930400"/>
                <a:gd name="connsiteX504" fmla="*/ 4341436 w 7326313"/>
                <a:gd name="connsiteY504" fmla="*/ 1484166 h 1930400"/>
                <a:gd name="connsiteX505" fmla="*/ 4370009 w 7326313"/>
                <a:gd name="connsiteY505" fmla="*/ 1433349 h 1930400"/>
                <a:gd name="connsiteX506" fmla="*/ 4373818 w 7326313"/>
                <a:gd name="connsiteY506" fmla="*/ 1406988 h 1930400"/>
                <a:gd name="connsiteX507" fmla="*/ 4393502 w 7326313"/>
                <a:gd name="connsiteY507" fmla="*/ 1386661 h 1930400"/>
                <a:gd name="connsiteX508" fmla="*/ 4403661 w 7326313"/>
                <a:gd name="connsiteY508" fmla="*/ 1368240 h 1930400"/>
                <a:gd name="connsiteX509" fmla="*/ 4391279 w 7326313"/>
                <a:gd name="connsiteY509" fmla="*/ 1328540 h 1930400"/>
                <a:gd name="connsiteX510" fmla="*/ 4394454 w 7326313"/>
                <a:gd name="connsiteY510" fmla="*/ 1306625 h 1930400"/>
                <a:gd name="connsiteX511" fmla="*/ 4399851 w 7326313"/>
                <a:gd name="connsiteY511" fmla="*/ 1295509 h 1930400"/>
                <a:gd name="connsiteX512" fmla="*/ 4396359 w 7326313"/>
                <a:gd name="connsiteY512" fmla="*/ 1270418 h 1930400"/>
                <a:gd name="connsiteX513" fmla="*/ 4379850 w 7326313"/>
                <a:gd name="connsiteY513" fmla="*/ 1262160 h 1930400"/>
                <a:gd name="connsiteX514" fmla="*/ 4384930 w 7326313"/>
                <a:gd name="connsiteY514" fmla="*/ 1246280 h 1930400"/>
                <a:gd name="connsiteX515" fmla="*/ 4396359 w 7326313"/>
                <a:gd name="connsiteY515" fmla="*/ 1231035 h 1930400"/>
                <a:gd name="connsiteX516" fmla="*/ 4394137 w 7326313"/>
                <a:gd name="connsiteY516" fmla="*/ 1223095 h 1930400"/>
                <a:gd name="connsiteX517" fmla="*/ 4407788 w 7326313"/>
                <a:gd name="connsiteY517" fmla="*/ 1212296 h 1930400"/>
                <a:gd name="connsiteX518" fmla="*/ 4403978 w 7326313"/>
                <a:gd name="connsiteY518" fmla="*/ 1220237 h 1930400"/>
                <a:gd name="connsiteX519" fmla="*/ 4418900 w 7326313"/>
                <a:gd name="connsiteY519" fmla="*/ 1222460 h 1930400"/>
                <a:gd name="connsiteX520" fmla="*/ 4425884 w 7326313"/>
                <a:gd name="connsiteY520" fmla="*/ 1213249 h 1930400"/>
                <a:gd name="connsiteX521" fmla="*/ 4443980 w 7326313"/>
                <a:gd name="connsiteY521" fmla="*/ 1210073 h 1930400"/>
                <a:gd name="connsiteX522" fmla="*/ 4445885 w 7326313"/>
                <a:gd name="connsiteY522" fmla="*/ 1184347 h 1930400"/>
                <a:gd name="connsiteX523" fmla="*/ 4470013 w 7326313"/>
                <a:gd name="connsiteY523" fmla="*/ 1165291 h 1930400"/>
                <a:gd name="connsiteX524" fmla="*/ 4468743 w 7326313"/>
                <a:gd name="connsiteY524" fmla="*/ 1128449 h 1930400"/>
                <a:gd name="connsiteX525" fmla="*/ 4492871 w 7326313"/>
                <a:gd name="connsiteY525" fmla="*/ 1102088 h 1930400"/>
                <a:gd name="connsiteX526" fmla="*/ 4506204 w 7326313"/>
                <a:gd name="connsiteY526" fmla="*/ 1091607 h 1930400"/>
                <a:gd name="connsiteX527" fmla="*/ 4529380 w 7326313"/>
                <a:gd name="connsiteY527" fmla="*/ 1117650 h 1930400"/>
                <a:gd name="connsiteX528" fmla="*/ 4556683 w 7326313"/>
                <a:gd name="connsiteY528" fmla="*/ 1120191 h 1930400"/>
                <a:gd name="connsiteX529" fmla="*/ 4633193 w 7326313"/>
                <a:gd name="connsiteY529" fmla="*/ 1089066 h 1930400"/>
                <a:gd name="connsiteX530" fmla="*/ 4674782 w 7326313"/>
                <a:gd name="connsiteY530" fmla="*/ 1090972 h 1930400"/>
                <a:gd name="connsiteX531" fmla="*/ 4726213 w 7326313"/>
                <a:gd name="connsiteY531" fmla="*/ 1130037 h 1930400"/>
                <a:gd name="connsiteX532" fmla="*/ 4769389 w 7326313"/>
                <a:gd name="connsiteY532" fmla="*/ 1119556 h 1930400"/>
                <a:gd name="connsiteX533" fmla="*/ 4880505 w 7326313"/>
                <a:gd name="connsiteY533" fmla="*/ 1072551 h 1930400"/>
                <a:gd name="connsiteX534" fmla="*/ 4947174 w 7326313"/>
                <a:gd name="connsiteY534" fmla="*/ 1063658 h 1930400"/>
                <a:gd name="connsiteX535" fmla="*/ 4993207 w 7326313"/>
                <a:gd name="connsiteY535" fmla="*/ 1049365 h 1930400"/>
                <a:gd name="connsiteX536" fmla="*/ 5016065 w 7326313"/>
                <a:gd name="connsiteY536" fmla="*/ 1069692 h 1930400"/>
                <a:gd name="connsiteX537" fmla="*/ 5074480 w 7326313"/>
                <a:gd name="connsiteY537" fmla="*/ 1034756 h 1930400"/>
                <a:gd name="connsiteX538" fmla="*/ 5102100 w 7326313"/>
                <a:gd name="connsiteY538" fmla="*/ 1040472 h 1930400"/>
                <a:gd name="connsiteX539" fmla="*/ 5129086 w 7326313"/>
                <a:gd name="connsiteY539" fmla="*/ 1030309 h 1930400"/>
                <a:gd name="connsiteX540" fmla="*/ 5163055 w 7326313"/>
                <a:gd name="connsiteY540" fmla="*/ 1026180 h 1930400"/>
                <a:gd name="connsiteX541" fmla="*/ 5186866 w 7326313"/>
                <a:gd name="connsiteY541" fmla="*/ 1045872 h 1930400"/>
                <a:gd name="connsiteX542" fmla="*/ 5226550 w 7326313"/>
                <a:gd name="connsiteY542" fmla="*/ 1023957 h 1930400"/>
                <a:gd name="connsiteX543" fmla="*/ 5223375 w 7326313"/>
                <a:gd name="connsiteY543" fmla="*/ 993149 h 1930400"/>
                <a:gd name="connsiteX544" fmla="*/ 5220518 w 7326313"/>
                <a:gd name="connsiteY544" fmla="*/ 970282 h 1930400"/>
                <a:gd name="connsiteX545" fmla="*/ 5219248 w 7326313"/>
                <a:gd name="connsiteY545" fmla="*/ 961071 h 1930400"/>
                <a:gd name="connsiteX546" fmla="*/ 5218295 w 7326313"/>
                <a:gd name="connsiteY546" fmla="*/ 955990 h 1930400"/>
                <a:gd name="connsiteX547" fmla="*/ 5217978 w 7326313"/>
                <a:gd name="connsiteY547" fmla="*/ 953449 h 1930400"/>
                <a:gd name="connsiteX548" fmla="*/ 5217660 w 7326313"/>
                <a:gd name="connsiteY548" fmla="*/ 950273 h 1930400"/>
                <a:gd name="connsiteX549" fmla="*/ 5217343 w 7326313"/>
                <a:gd name="connsiteY549" fmla="*/ 941062 h 1930400"/>
                <a:gd name="connsiteX550" fmla="*/ 5217660 w 7326313"/>
                <a:gd name="connsiteY550" fmla="*/ 929311 h 1930400"/>
                <a:gd name="connsiteX551" fmla="*/ 5217660 w 7326313"/>
                <a:gd name="connsiteY551" fmla="*/ 916607 h 1930400"/>
                <a:gd name="connsiteX552" fmla="*/ 5218295 w 7326313"/>
                <a:gd name="connsiteY552" fmla="*/ 903903 h 1930400"/>
                <a:gd name="connsiteX553" fmla="*/ 5218930 w 7326313"/>
                <a:gd name="connsiteY553" fmla="*/ 892469 h 1930400"/>
                <a:gd name="connsiteX554" fmla="*/ 5219883 w 7326313"/>
                <a:gd name="connsiteY554" fmla="*/ 883576 h 1930400"/>
                <a:gd name="connsiteX555" fmla="*/ 5220518 w 7326313"/>
                <a:gd name="connsiteY555" fmla="*/ 879129 h 1930400"/>
                <a:gd name="connsiteX556" fmla="*/ 5220835 w 7326313"/>
                <a:gd name="connsiteY556" fmla="*/ 877224 h 1930400"/>
                <a:gd name="connsiteX557" fmla="*/ 5220835 w 7326313"/>
                <a:gd name="connsiteY557" fmla="*/ 874365 h 1930400"/>
                <a:gd name="connsiteX558" fmla="*/ 5220200 w 7326313"/>
                <a:gd name="connsiteY558" fmla="*/ 867060 h 1930400"/>
                <a:gd name="connsiteX559" fmla="*/ 5218295 w 7326313"/>
                <a:gd name="connsiteY559" fmla="*/ 857532 h 1930400"/>
                <a:gd name="connsiteX560" fmla="*/ 5216073 w 7326313"/>
                <a:gd name="connsiteY560" fmla="*/ 846734 h 1930400"/>
                <a:gd name="connsiteX561" fmla="*/ 5214168 w 7326313"/>
                <a:gd name="connsiteY561" fmla="*/ 835935 h 1930400"/>
                <a:gd name="connsiteX562" fmla="*/ 5211311 w 7326313"/>
                <a:gd name="connsiteY562" fmla="*/ 825772 h 1930400"/>
                <a:gd name="connsiteX563" fmla="*/ 5209089 w 7326313"/>
                <a:gd name="connsiteY563" fmla="*/ 817197 h 1930400"/>
                <a:gd name="connsiteX564" fmla="*/ 5206866 w 7326313"/>
                <a:gd name="connsiteY564" fmla="*/ 811162 h 1930400"/>
                <a:gd name="connsiteX565" fmla="*/ 5205279 w 7326313"/>
                <a:gd name="connsiteY565" fmla="*/ 805763 h 1930400"/>
                <a:gd name="connsiteX566" fmla="*/ 5203692 w 7326313"/>
                <a:gd name="connsiteY566" fmla="*/ 798775 h 1930400"/>
                <a:gd name="connsiteX567" fmla="*/ 5202104 w 7326313"/>
                <a:gd name="connsiteY567" fmla="*/ 790518 h 1930400"/>
                <a:gd name="connsiteX568" fmla="*/ 5201152 w 7326313"/>
                <a:gd name="connsiteY568" fmla="*/ 782260 h 1930400"/>
                <a:gd name="connsiteX569" fmla="*/ 5198929 w 7326313"/>
                <a:gd name="connsiteY569" fmla="*/ 767650 h 1930400"/>
                <a:gd name="connsiteX570" fmla="*/ 5198295 w 7326313"/>
                <a:gd name="connsiteY570" fmla="*/ 761616 h 1930400"/>
                <a:gd name="connsiteX571" fmla="*/ 5249725 w 7326313"/>
                <a:gd name="connsiteY571" fmla="*/ 751452 h 1930400"/>
                <a:gd name="connsiteX572" fmla="*/ 5260202 w 7326313"/>
                <a:gd name="connsiteY572" fmla="*/ 792106 h 1930400"/>
                <a:gd name="connsiteX573" fmla="*/ 5305600 w 7326313"/>
                <a:gd name="connsiteY573" fmla="*/ 839429 h 1930400"/>
                <a:gd name="connsiteX574" fmla="*/ 5366555 w 7326313"/>
                <a:gd name="connsiteY574" fmla="*/ 855627 h 1930400"/>
                <a:gd name="connsiteX575" fmla="*/ 5404017 w 7326313"/>
                <a:gd name="connsiteY575" fmla="*/ 854674 h 1930400"/>
                <a:gd name="connsiteX576" fmla="*/ 5419890 w 7326313"/>
                <a:gd name="connsiteY576" fmla="*/ 835618 h 1930400"/>
                <a:gd name="connsiteX577" fmla="*/ 5446558 w 7326313"/>
                <a:gd name="connsiteY577" fmla="*/ 814338 h 1930400"/>
                <a:gd name="connsiteX578" fmla="*/ 5480528 w 7326313"/>
                <a:gd name="connsiteY578" fmla="*/ 801316 h 1930400"/>
                <a:gd name="connsiteX579" fmla="*/ 5529418 w 7326313"/>
                <a:gd name="connsiteY579" fmla="*/ 750182 h 1930400"/>
                <a:gd name="connsiteX580" fmla="*/ 5561483 w 7326313"/>
                <a:gd name="connsiteY580" fmla="*/ 747006 h 1930400"/>
                <a:gd name="connsiteX581" fmla="*/ 5584341 w 7326313"/>
                <a:gd name="connsiteY581" fmla="*/ 780672 h 1930400"/>
                <a:gd name="connsiteX582" fmla="*/ 5566563 w 7326313"/>
                <a:gd name="connsiteY582" fmla="*/ 810527 h 1930400"/>
                <a:gd name="connsiteX583" fmla="*/ 5580531 w 7326313"/>
                <a:gd name="connsiteY583" fmla="*/ 831171 h 1930400"/>
                <a:gd name="connsiteX584" fmla="*/ 5552911 w 7326313"/>
                <a:gd name="connsiteY584" fmla="*/ 866743 h 1930400"/>
                <a:gd name="connsiteX585" fmla="*/ 5589738 w 7326313"/>
                <a:gd name="connsiteY585" fmla="*/ 911207 h 1930400"/>
                <a:gd name="connsiteX586" fmla="*/ 5605294 w 7326313"/>
                <a:gd name="connsiteY586" fmla="*/ 901362 h 1930400"/>
                <a:gd name="connsiteX587" fmla="*/ 5620850 w 7326313"/>
                <a:gd name="connsiteY587" fmla="*/ 912478 h 1930400"/>
                <a:gd name="connsiteX588" fmla="*/ 5644661 w 7326313"/>
                <a:gd name="connsiteY588" fmla="*/ 905491 h 1930400"/>
                <a:gd name="connsiteX589" fmla="*/ 5637994 w 7326313"/>
                <a:gd name="connsiteY589" fmla="*/ 950908 h 1930400"/>
                <a:gd name="connsiteX590" fmla="*/ 5652598 w 7326313"/>
                <a:gd name="connsiteY590" fmla="*/ 989021 h 1930400"/>
                <a:gd name="connsiteX591" fmla="*/ 5692282 w 7326313"/>
                <a:gd name="connsiteY591" fmla="*/ 1019511 h 1930400"/>
                <a:gd name="connsiteX592" fmla="*/ 5729109 w 7326313"/>
                <a:gd name="connsiteY592" fmla="*/ 1020781 h 1930400"/>
                <a:gd name="connsiteX593" fmla="*/ 5751332 w 7326313"/>
                <a:gd name="connsiteY593" fmla="*/ 1028721 h 1930400"/>
                <a:gd name="connsiteX594" fmla="*/ 5775777 w 7326313"/>
                <a:gd name="connsiteY594" fmla="*/ 1068422 h 1930400"/>
                <a:gd name="connsiteX595" fmla="*/ 5794508 w 7326313"/>
                <a:gd name="connsiteY595" fmla="*/ 1074139 h 1930400"/>
                <a:gd name="connsiteX596" fmla="*/ 5823715 w 7326313"/>
                <a:gd name="connsiteY596" fmla="*/ 1097006 h 1930400"/>
                <a:gd name="connsiteX597" fmla="*/ 5861495 w 7326313"/>
                <a:gd name="connsiteY597" fmla="*/ 1113839 h 1930400"/>
                <a:gd name="connsiteX598" fmla="*/ 5894829 w 7326313"/>
                <a:gd name="connsiteY598" fmla="*/ 1124955 h 1930400"/>
                <a:gd name="connsiteX599" fmla="*/ 5930704 w 7326313"/>
                <a:gd name="connsiteY599" fmla="*/ 1124955 h 1930400"/>
                <a:gd name="connsiteX600" fmla="*/ 5982135 w 7326313"/>
                <a:gd name="connsiteY600" fmla="*/ 1107169 h 1930400"/>
                <a:gd name="connsiteX601" fmla="*/ 6028803 w 7326313"/>
                <a:gd name="connsiteY601" fmla="*/ 1102088 h 1930400"/>
                <a:gd name="connsiteX602" fmla="*/ 6064043 w 7326313"/>
                <a:gd name="connsiteY602" fmla="*/ 1086207 h 1930400"/>
                <a:gd name="connsiteX603" fmla="*/ 6084361 w 7326313"/>
                <a:gd name="connsiteY603" fmla="*/ 1081443 h 1930400"/>
                <a:gd name="connsiteX604" fmla="*/ 6093885 w 7326313"/>
                <a:gd name="connsiteY604" fmla="*/ 1089066 h 1930400"/>
                <a:gd name="connsiteX605" fmla="*/ 6072614 w 7326313"/>
                <a:gd name="connsiteY605" fmla="*/ 1090654 h 1930400"/>
                <a:gd name="connsiteX606" fmla="*/ 6069122 w 7326313"/>
                <a:gd name="connsiteY606" fmla="*/ 1097641 h 1930400"/>
                <a:gd name="connsiteX607" fmla="*/ 6084996 w 7326313"/>
                <a:gd name="connsiteY607" fmla="*/ 1102723 h 1930400"/>
                <a:gd name="connsiteX608" fmla="*/ 6098965 w 7326313"/>
                <a:gd name="connsiteY608" fmla="*/ 1095736 h 1930400"/>
                <a:gd name="connsiteX609" fmla="*/ 6111981 w 7326313"/>
                <a:gd name="connsiteY609" fmla="*/ 1087478 h 1930400"/>
                <a:gd name="connsiteX610" fmla="*/ 6119283 w 7326313"/>
                <a:gd name="connsiteY610" fmla="*/ 1078267 h 1930400"/>
                <a:gd name="connsiteX611" fmla="*/ 6114838 w 7326313"/>
                <a:gd name="connsiteY611" fmla="*/ 1059211 h 1930400"/>
                <a:gd name="connsiteX612" fmla="*/ 6113568 w 7326313"/>
                <a:gd name="connsiteY612" fmla="*/ 1040790 h 1930400"/>
                <a:gd name="connsiteX613" fmla="*/ 6099282 w 7326313"/>
                <a:gd name="connsiteY613" fmla="*/ 1001725 h 1930400"/>
                <a:gd name="connsiteX614" fmla="*/ 6096742 w 7326313"/>
                <a:gd name="connsiteY614" fmla="*/ 974411 h 1930400"/>
                <a:gd name="connsiteX615" fmla="*/ 6094837 w 7326313"/>
                <a:gd name="connsiteY615" fmla="*/ 919465 h 1930400"/>
                <a:gd name="connsiteX616" fmla="*/ 6109759 w 7326313"/>
                <a:gd name="connsiteY616" fmla="*/ 880717 h 1930400"/>
                <a:gd name="connsiteX617" fmla="*/ 6114838 w 7326313"/>
                <a:gd name="connsiteY617" fmla="*/ 849275 h 1930400"/>
                <a:gd name="connsiteX618" fmla="*/ 6105631 w 7326313"/>
                <a:gd name="connsiteY618" fmla="*/ 836253 h 1930400"/>
                <a:gd name="connsiteX619" fmla="*/ 6098012 w 7326313"/>
                <a:gd name="connsiteY619" fmla="*/ 842287 h 1930400"/>
                <a:gd name="connsiteX620" fmla="*/ 6084361 w 7326313"/>
                <a:gd name="connsiteY620" fmla="*/ 836888 h 1930400"/>
                <a:gd name="connsiteX621" fmla="*/ 6080551 w 7326313"/>
                <a:gd name="connsiteY621" fmla="*/ 821961 h 1930400"/>
                <a:gd name="connsiteX622" fmla="*/ 6075472 w 7326313"/>
                <a:gd name="connsiteY622" fmla="*/ 817514 h 1930400"/>
                <a:gd name="connsiteX623" fmla="*/ 6075789 w 7326313"/>
                <a:gd name="connsiteY623" fmla="*/ 804175 h 1930400"/>
                <a:gd name="connsiteX624" fmla="*/ 6070392 w 7326313"/>
                <a:gd name="connsiteY624" fmla="*/ 804810 h 1930400"/>
                <a:gd name="connsiteX625" fmla="*/ 6062773 w 7326313"/>
                <a:gd name="connsiteY625" fmla="*/ 814020 h 1930400"/>
                <a:gd name="connsiteX626" fmla="*/ 6067535 w 7326313"/>
                <a:gd name="connsiteY626" fmla="*/ 824819 h 1930400"/>
                <a:gd name="connsiteX627" fmla="*/ 6056106 w 7326313"/>
                <a:gd name="connsiteY627" fmla="*/ 822596 h 1930400"/>
                <a:gd name="connsiteX628" fmla="*/ 6050391 w 7326313"/>
                <a:gd name="connsiteY628" fmla="*/ 806398 h 1930400"/>
                <a:gd name="connsiteX629" fmla="*/ 6049756 w 7326313"/>
                <a:gd name="connsiteY629" fmla="*/ 792741 h 1930400"/>
                <a:gd name="connsiteX630" fmla="*/ 6053883 w 7326313"/>
                <a:gd name="connsiteY630" fmla="*/ 787342 h 1930400"/>
                <a:gd name="connsiteX631" fmla="*/ 6056106 w 7326313"/>
                <a:gd name="connsiteY631" fmla="*/ 793694 h 1930400"/>
                <a:gd name="connsiteX632" fmla="*/ 6067217 w 7326313"/>
                <a:gd name="connsiteY632" fmla="*/ 797187 h 1930400"/>
                <a:gd name="connsiteX633" fmla="*/ 6068487 w 7326313"/>
                <a:gd name="connsiteY633" fmla="*/ 794011 h 1930400"/>
                <a:gd name="connsiteX634" fmla="*/ 6058011 w 7326313"/>
                <a:gd name="connsiteY634" fmla="*/ 784483 h 1930400"/>
                <a:gd name="connsiteX635" fmla="*/ 6065947 w 7326313"/>
                <a:gd name="connsiteY635" fmla="*/ 768921 h 1930400"/>
                <a:gd name="connsiteX636" fmla="*/ 6081186 w 7326313"/>
                <a:gd name="connsiteY636" fmla="*/ 753358 h 1930400"/>
                <a:gd name="connsiteX637" fmla="*/ 6080869 w 7326313"/>
                <a:gd name="connsiteY637" fmla="*/ 746688 h 1930400"/>
                <a:gd name="connsiteX638" fmla="*/ 6079599 w 7326313"/>
                <a:gd name="connsiteY638" fmla="*/ 741289 h 1930400"/>
                <a:gd name="connsiteX639" fmla="*/ 6079281 w 7326313"/>
                <a:gd name="connsiteY639" fmla="*/ 739383 h 1930400"/>
                <a:gd name="connsiteX640" fmla="*/ 6078646 w 7326313"/>
                <a:gd name="connsiteY640" fmla="*/ 737478 h 1930400"/>
                <a:gd name="connsiteX641" fmla="*/ 6077694 w 7326313"/>
                <a:gd name="connsiteY641" fmla="*/ 736525 h 1930400"/>
                <a:gd name="connsiteX642" fmla="*/ 6076107 w 7326313"/>
                <a:gd name="connsiteY642" fmla="*/ 736207 h 1930400"/>
                <a:gd name="connsiteX643" fmla="*/ 6074837 w 7326313"/>
                <a:gd name="connsiteY643" fmla="*/ 736207 h 1930400"/>
                <a:gd name="connsiteX644" fmla="*/ 6073249 w 7326313"/>
                <a:gd name="connsiteY644" fmla="*/ 736207 h 1930400"/>
                <a:gd name="connsiteX645" fmla="*/ 6071344 w 7326313"/>
                <a:gd name="connsiteY645" fmla="*/ 736843 h 1930400"/>
                <a:gd name="connsiteX646" fmla="*/ 6070075 w 7326313"/>
                <a:gd name="connsiteY646" fmla="*/ 737160 h 1930400"/>
                <a:gd name="connsiteX647" fmla="*/ 6047851 w 7326313"/>
                <a:gd name="connsiteY647" fmla="*/ 732714 h 1930400"/>
                <a:gd name="connsiteX648" fmla="*/ 6028168 w 7326313"/>
                <a:gd name="connsiteY648" fmla="*/ 726997 h 1930400"/>
                <a:gd name="connsiteX649" fmla="*/ 6021501 w 7326313"/>
                <a:gd name="connsiteY649" fmla="*/ 738113 h 1930400"/>
                <a:gd name="connsiteX650" fmla="*/ 6018961 w 7326313"/>
                <a:gd name="connsiteY650" fmla="*/ 750500 h 1930400"/>
                <a:gd name="connsiteX651" fmla="*/ 6026898 w 7326313"/>
                <a:gd name="connsiteY651" fmla="*/ 759393 h 1930400"/>
                <a:gd name="connsiteX652" fmla="*/ 6013564 w 7326313"/>
                <a:gd name="connsiteY652" fmla="*/ 756852 h 1930400"/>
                <a:gd name="connsiteX653" fmla="*/ 6008167 w 7326313"/>
                <a:gd name="connsiteY653" fmla="*/ 746371 h 1930400"/>
                <a:gd name="connsiteX654" fmla="*/ 6002453 w 7326313"/>
                <a:gd name="connsiteY654" fmla="*/ 719692 h 1930400"/>
                <a:gd name="connsiteX655" fmla="*/ 5990706 w 7326313"/>
                <a:gd name="connsiteY655" fmla="*/ 698412 h 1930400"/>
                <a:gd name="connsiteX656" fmla="*/ 5981817 w 7326313"/>
                <a:gd name="connsiteY656" fmla="*/ 675863 h 1930400"/>
                <a:gd name="connsiteX657" fmla="*/ 5983722 w 7326313"/>
                <a:gd name="connsiteY657" fmla="*/ 667605 h 1930400"/>
                <a:gd name="connsiteX658" fmla="*/ 5999278 w 7326313"/>
                <a:gd name="connsiteY658" fmla="*/ 642832 h 1930400"/>
                <a:gd name="connsiteX659" fmla="*/ 6013247 w 7326313"/>
                <a:gd name="connsiteY659" fmla="*/ 639973 h 1930400"/>
                <a:gd name="connsiteX660" fmla="*/ 6011342 w 7326313"/>
                <a:gd name="connsiteY660" fmla="*/ 630445 h 1930400"/>
                <a:gd name="connsiteX661" fmla="*/ 6012929 w 7326313"/>
                <a:gd name="connsiteY661" fmla="*/ 614882 h 1930400"/>
                <a:gd name="connsiteX662" fmla="*/ 6019596 w 7326313"/>
                <a:gd name="connsiteY662" fmla="*/ 606307 h 1930400"/>
                <a:gd name="connsiteX663" fmla="*/ 6015469 w 7326313"/>
                <a:gd name="connsiteY663" fmla="*/ 595509 h 1930400"/>
                <a:gd name="connsiteX664" fmla="*/ 6019914 w 7326313"/>
                <a:gd name="connsiteY664" fmla="*/ 592968 h 1930400"/>
                <a:gd name="connsiteX665" fmla="*/ 6021819 w 7326313"/>
                <a:gd name="connsiteY665" fmla="*/ 600908 h 1930400"/>
                <a:gd name="connsiteX666" fmla="*/ 6031343 w 7326313"/>
                <a:gd name="connsiteY666" fmla="*/ 602496 h 1930400"/>
                <a:gd name="connsiteX667" fmla="*/ 6035153 w 7326313"/>
                <a:gd name="connsiteY667" fmla="*/ 616153 h 1930400"/>
                <a:gd name="connsiteX668" fmla="*/ 6041502 w 7326313"/>
                <a:gd name="connsiteY668" fmla="*/ 609166 h 1930400"/>
                <a:gd name="connsiteX669" fmla="*/ 6047534 w 7326313"/>
                <a:gd name="connsiteY669" fmla="*/ 625046 h 1930400"/>
                <a:gd name="connsiteX670" fmla="*/ 6054201 w 7326313"/>
                <a:gd name="connsiteY670" fmla="*/ 618059 h 1930400"/>
                <a:gd name="connsiteX671" fmla="*/ 6063408 w 7326313"/>
                <a:gd name="connsiteY671" fmla="*/ 626316 h 1930400"/>
                <a:gd name="connsiteX672" fmla="*/ 6065630 w 7326313"/>
                <a:gd name="connsiteY672" fmla="*/ 616788 h 1930400"/>
                <a:gd name="connsiteX673" fmla="*/ 6068805 w 7326313"/>
                <a:gd name="connsiteY673" fmla="*/ 617106 h 1930400"/>
                <a:gd name="connsiteX674" fmla="*/ 6077376 w 7326313"/>
                <a:gd name="connsiteY674" fmla="*/ 626634 h 1930400"/>
                <a:gd name="connsiteX675" fmla="*/ 6093250 w 7326313"/>
                <a:gd name="connsiteY675" fmla="*/ 625046 h 1930400"/>
                <a:gd name="connsiteX676" fmla="*/ 6095155 w 7326313"/>
                <a:gd name="connsiteY676" fmla="*/ 618059 h 1930400"/>
                <a:gd name="connsiteX677" fmla="*/ 6100552 w 7326313"/>
                <a:gd name="connsiteY677" fmla="*/ 619011 h 1930400"/>
                <a:gd name="connsiteX678" fmla="*/ 6108806 w 7326313"/>
                <a:gd name="connsiteY678" fmla="*/ 627587 h 1930400"/>
                <a:gd name="connsiteX679" fmla="*/ 6120553 w 7326313"/>
                <a:gd name="connsiteY679" fmla="*/ 631080 h 1930400"/>
                <a:gd name="connsiteX680" fmla="*/ 6131982 w 7326313"/>
                <a:gd name="connsiteY680" fmla="*/ 628222 h 1930400"/>
                <a:gd name="connsiteX681" fmla="*/ 6132299 w 7326313"/>
                <a:gd name="connsiteY681" fmla="*/ 618694 h 1930400"/>
                <a:gd name="connsiteX682" fmla="*/ 6135474 w 7326313"/>
                <a:gd name="connsiteY682" fmla="*/ 616788 h 1930400"/>
                <a:gd name="connsiteX683" fmla="*/ 6143728 w 7326313"/>
                <a:gd name="connsiteY683" fmla="*/ 628539 h 1930400"/>
                <a:gd name="connsiteX684" fmla="*/ 6157379 w 7326313"/>
                <a:gd name="connsiteY684" fmla="*/ 621552 h 1930400"/>
                <a:gd name="connsiteX685" fmla="*/ 6162142 w 7326313"/>
                <a:gd name="connsiteY685" fmla="*/ 617106 h 1930400"/>
                <a:gd name="connsiteX686" fmla="*/ 6150395 w 7326313"/>
                <a:gd name="connsiteY686" fmla="*/ 613930 h 1930400"/>
                <a:gd name="connsiteX687" fmla="*/ 6144046 w 7326313"/>
                <a:gd name="connsiteY687" fmla="*/ 612659 h 1930400"/>
                <a:gd name="connsiteX688" fmla="*/ 6146585 w 7326313"/>
                <a:gd name="connsiteY688" fmla="*/ 607578 h 1930400"/>
                <a:gd name="connsiteX689" fmla="*/ 6152935 w 7326313"/>
                <a:gd name="connsiteY689" fmla="*/ 602496 h 1930400"/>
                <a:gd name="connsiteX690" fmla="*/ 6166269 w 7326313"/>
                <a:gd name="connsiteY690" fmla="*/ 611071 h 1930400"/>
                <a:gd name="connsiteX691" fmla="*/ 6172618 w 7326313"/>
                <a:gd name="connsiteY691" fmla="*/ 605990 h 1930400"/>
                <a:gd name="connsiteX692" fmla="*/ 6171983 w 7326313"/>
                <a:gd name="connsiteY692" fmla="*/ 599955 h 1930400"/>
                <a:gd name="connsiteX693" fmla="*/ 6164046 w 7326313"/>
                <a:gd name="connsiteY693" fmla="*/ 580581 h 1930400"/>
                <a:gd name="connsiteX694" fmla="*/ 6154840 w 7326313"/>
                <a:gd name="connsiteY694" fmla="*/ 569783 h 1930400"/>
                <a:gd name="connsiteX695" fmla="*/ 6124680 w 7326313"/>
                <a:gd name="connsiteY695" fmla="*/ 555173 h 1930400"/>
                <a:gd name="connsiteX696" fmla="*/ 6106901 w 7326313"/>
                <a:gd name="connsiteY696" fmla="*/ 543421 h 1930400"/>
                <a:gd name="connsiteX697" fmla="*/ 6109441 w 7326313"/>
                <a:gd name="connsiteY697" fmla="*/ 524048 h 1930400"/>
                <a:gd name="connsiteX698" fmla="*/ 6108806 w 7326313"/>
                <a:gd name="connsiteY698" fmla="*/ 507532 h 1930400"/>
                <a:gd name="connsiteX699" fmla="*/ 6098965 w 7326313"/>
                <a:gd name="connsiteY699" fmla="*/ 482759 h 1930400"/>
                <a:gd name="connsiteX700" fmla="*/ 6080551 w 7326313"/>
                <a:gd name="connsiteY700" fmla="*/ 467831 h 1930400"/>
                <a:gd name="connsiteX701" fmla="*/ 6092298 w 7326313"/>
                <a:gd name="connsiteY701" fmla="*/ 467831 h 1930400"/>
                <a:gd name="connsiteX702" fmla="*/ 6095790 w 7326313"/>
                <a:gd name="connsiteY702" fmla="*/ 466243 h 1930400"/>
                <a:gd name="connsiteX703" fmla="*/ 6103092 w 7326313"/>
                <a:gd name="connsiteY703" fmla="*/ 462114 h 1930400"/>
                <a:gd name="connsiteX704" fmla="*/ 6111981 w 7326313"/>
                <a:gd name="connsiteY704" fmla="*/ 458621 h 1930400"/>
                <a:gd name="connsiteX705" fmla="*/ 6115473 w 7326313"/>
                <a:gd name="connsiteY705" fmla="*/ 457350 h 1930400"/>
                <a:gd name="connsiteX706" fmla="*/ 6118013 w 7326313"/>
                <a:gd name="connsiteY706" fmla="*/ 457033 h 1930400"/>
                <a:gd name="connsiteX707" fmla="*/ 6118965 w 7326313"/>
                <a:gd name="connsiteY707" fmla="*/ 457350 h 1930400"/>
                <a:gd name="connsiteX708" fmla="*/ 6119918 w 7326313"/>
                <a:gd name="connsiteY708" fmla="*/ 457985 h 1930400"/>
                <a:gd name="connsiteX709" fmla="*/ 6121188 w 7326313"/>
                <a:gd name="connsiteY709" fmla="*/ 458938 h 1930400"/>
                <a:gd name="connsiteX710" fmla="*/ 6122140 w 7326313"/>
                <a:gd name="connsiteY710" fmla="*/ 460526 h 1930400"/>
                <a:gd name="connsiteX711" fmla="*/ 6124045 w 7326313"/>
                <a:gd name="connsiteY711" fmla="*/ 463702 h 1930400"/>
                <a:gd name="connsiteX712" fmla="*/ 6125632 w 7326313"/>
                <a:gd name="connsiteY712" fmla="*/ 467514 h 1930400"/>
                <a:gd name="connsiteX713" fmla="*/ 6128172 w 7326313"/>
                <a:gd name="connsiteY713" fmla="*/ 475137 h 1930400"/>
                <a:gd name="connsiteX714" fmla="*/ 6128807 w 7326313"/>
                <a:gd name="connsiteY714" fmla="*/ 478630 h 1930400"/>
                <a:gd name="connsiteX715" fmla="*/ 6130394 w 7326313"/>
                <a:gd name="connsiteY715" fmla="*/ 478313 h 1930400"/>
                <a:gd name="connsiteX716" fmla="*/ 6133887 w 7326313"/>
                <a:gd name="connsiteY716" fmla="*/ 477360 h 1930400"/>
                <a:gd name="connsiteX717" fmla="*/ 6136426 w 7326313"/>
                <a:gd name="connsiteY717" fmla="*/ 477360 h 1930400"/>
                <a:gd name="connsiteX718" fmla="*/ 6139284 w 7326313"/>
                <a:gd name="connsiteY718" fmla="*/ 477360 h 1930400"/>
                <a:gd name="connsiteX719" fmla="*/ 6142458 w 7326313"/>
                <a:gd name="connsiteY719" fmla="*/ 477677 h 1930400"/>
                <a:gd name="connsiteX720" fmla="*/ 6145633 w 7326313"/>
                <a:gd name="connsiteY720" fmla="*/ 478630 h 1930400"/>
                <a:gd name="connsiteX721" fmla="*/ 6147220 w 7326313"/>
                <a:gd name="connsiteY721" fmla="*/ 478948 h 1930400"/>
                <a:gd name="connsiteX722" fmla="*/ 6149125 w 7326313"/>
                <a:gd name="connsiteY722" fmla="*/ 479901 h 1930400"/>
                <a:gd name="connsiteX723" fmla="*/ 6152617 w 7326313"/>
                <a:gd name="connsiteY723" fmla="*/ 482124 h 1930400"/>
                <a:gd name="connsiteX724" fmla="*/ 6155792 w 7326313"/>
                <a:gd name="connsiteY724" fmla="*/ 484982 h 1930400"/>
                <a:gd name="connsiteX725" fmla="*/ 6158967 w 7326313"/>
                <a:gd name="connsiteY725" fmla="*/ 487841 h 1930400"/>
                <a:gd name="connsiteX726" fmla="*/ 6164046 w 7326313"/>
                <a:gd name="connsiteY726" fmla="*/ 492922 h 1930400"/>
                <a:gd name="connsiteX727" fmla="*/ 6165634 w 7326313"/>
                <a:gd name="connsiteY727" fmla="*/ 495463 h 1930400"/>
                <a:gd name="connsiteX728" fmla="*/ 6198651 w 7326313"/>
                <a:gd name="connsiteY728" fmla="*/ 508803 h 1930400"/>
                <a:gd name="connsiteX729" fmla="*/ 6197381 w 7326313"/>
                <a:gd name="connsiteY729" fmla="*/ 511661 h 1930400"/>
                <a:gd name="connsiteX730" fmla="*/ 6196746 w 7326313"/>
                <a:gd name="connsiteY730" fmla="*/ 514519 h 1930400"/>
                <a:gd name="connsiteX731" fmla="*/ 6195794 w 7326313"/>
                <a:gd name="connsiteY731" fmla="*/ 518648 h 1930400"/>
                <a:gd name="connsiteX732" fmla="*/ 6195476 w 7326313"/>
                <a:gd name="connsiteY732" fmla="*/ 522460 h 1930400"/>
                <a:gd name="connsiteX733" fmla="*/ 6195476 w 7326313"/>
                <a:gd name="connsiteY733" fmla="*/ 525953 h 1930400"/>
                <a:gd name="connsiteX734" fmla="*/ 6195794 w 7326313"/>
                <a:gd name="connsiteY734" fmla="*/ 527859 h 1930400"/>
                <a:gd name="connsiteX735" fmla="*/ 6196429 w 7326313"/>
                <a:gd name="connsiteY735" fmla="*/ 529447 h 1930400"/>
                <a:gd name="connsiteX736" fmla="*/ 6197381 w 7326313"/>
                <a:gd name="connsiteY736" fmla="*/ 531035 h 1930400"/>
                <a:gd name="connsiteX737" fmla="*/ 6198651 w 7326313"/>
                <a:gd name="connsiteY737" fmla="*/ 531988 h 1930400"/>
                <a:gd name="connsiteX738" fmla="*/ 6201826 w 7326313"/>
                <a:gd name="connsiteY738" fmla="*/ 534211 h 1930400"/>
                <a:gd name="connsiteX739" fmla="*/ 6205953 w 7326313"/>
                <a:gd name="connsiteY739" fmla="*/ 536117 h 1930400"/>
                <a:gd name="connsiteX740" fmla="*/ 6215159 w 7326313"/>
                <a:gd name="connsiteY740" fmla="*/ 540881 h 1930400"/>
                <a:gd name="connsiteX741" fmla="*/ 6219287 w 7326313"/>
                <a:gd name="connsiteY741" fmla="*/ 543421 h 1930400"/>
                <a:gd name="connsiteX742" fmla="*/ 6222779 w 7326313"/>
                <a:gd name="connsiteY742" fmla="*/ 545645 h 1930400"/>
                <a:gd name="connsiteX743" fmla="*/ 6224049 w 7326313"/>
                <a:gd name="connsiteY743" fmla="*/ 547550 h 1930400"/>
                <a:gd name="connsiteX744" fmla="*/ 6225001 w 7326313"/>
                <a:gd name="connsiteY744" fmla="*/ 548821 h 1930400"/>
                <a:gd name="connsiteX745" fmla="*/ 6225954 w 7326313"/>
                <a:gd name="connsiteY745" fmla="*/ 550409 h 1930400"/>
                <a:gd name="connsiteX746" fmla="*/ 6226271 w 7326313"/>
                <a:gd name="connsiteY746" fmla="*/ 551997 h 1930400"/>
                <a:gd name="connsiteX747" fmla="*/ 6226588 w 7326313"/>
                <a:gd name="connsiteY747" fmla="*/ 556126 h 1930400"/>
                <a:gd name="connsiteX748" fmla="*/ 6227541 w 7326313"/>
                <a:gd name="connsiteY748" fmla="*/ 560572 h 1930400"/>
                <a:gd name="connsiteX749" fmla="*/ 6229446 w 7326313"/>
                <a:gd name="connsiteY749" fmla="*/ 565654 h 1930400"/>
                <a:gd name="connsiteX750" fmla="*/ 6231351 w 7326313"/>
                <a:gd name="connsiteY750" fmla="*/ 570100 h 1930400"/>
                <a:gd name="connsiteX751" fmla="*/ 6235478 w 7326313"/>
                <a:gd name="connsiteY751" fmla="*/ 578358 h 1930400"/>
                <a:gd name="connsiteX752" fmla="*/ 6237065 w 7326313"/>
                <a:gd name="connsiteY752" fmla="*/ 581534 h 1930400"/>
                <a:gd name="connsiteX753" fmla="*/ 6237700 w 7326313"/>
                <a:gd name="connsiteY753" fmla="*/ 585028 h 1930400"/>
                <a:gd name="connsiteX754" fmla="*/ 6238652 w 7326313"/>
                <a:gd name="connsiteY754" fmla="*/ 588839 h 1930400"/>
                <a:gd name="connsiteX755" fmla="*/ 6239922 w 7326313"/>
                <a:gd name="connsiteY755" fmla="*/ 593603 h 1930400"/>
                <a:gd name="connsiteX756" fmla="*/ 6241827 w 7326313"/>
                <a:gd name="connsiteY756" fmla="*/ 598049 h 1930400"/>
                <a:gd name="connsiteX757" fmla="*/ 6243732 w 7326313"/>
                <a:gd name="connsiteY757" fmla="*/ 602496 h 1930400"/>
                <a:gd name="connsiteX758" fmla="*/ 6245319 w 7326313"/>
                <a:gd name="connsiteY758" fmla="*/ 604084 h 1930400"/>
                <a:gd name="connsiteX759" fmla="*/ 6246589 w 7326313"/>
                <a:gd name="connsiteY759" fmla="*/ 605672 h 1930400"/>
                <a:gd name="connsiteX760" fmla="*/ 6248177 w 7326313"/>
                <a:gd name="connsiteY760" fmla="*/ 606625 h 1930400"/>
                <a:gd name="connsiteX761" fmla="*/ 6249764 w 7326313"/>
                <a:gd name="connsiteY761" fmla="*/ 606942 h 1930400"/>
                <a:gd name="connsiteX762" fmla="*/ 6251669 w 7326313"/>
                <a:gd name="connsiteY762" fmla="*/ 607578 h 1930400"/>
                <a:gd name="connsiteX763" fmla="*/ 6253256 w 7326313"/>
                <a:gd name="connsiteY763" fmla="*/ 608530 h 1930400"/>
                <a:gd name="connsiteX764" fmla="*/ 6257066 w 7326313"/>
                <a:gd name="connsiteY764" fmla="*/ 610754 h 1930400"/>
                <a:gd name="connsiteX765" fmla="*/ 6260876 w 7326313"/>
                <a:gd name="connsiteY765" fmla="*/ 613612 h 1930400"/>
                <a:gd name="connsiteX766" fmla="*/ 6264368 w 7326313"/>
                <a:gd name="connsiteY766" fmla="*/ 616788 h 1930400"/>
                <a:gd name="connsiteX767" fmla="*/ 6269765 w 7326313"/>
                <a:gd name="connsiteY767" fmla="*/ 622823 h 1930400"/>
                <a:gd name="connsiteX768" fmla="*/ 6271670 w 7326313"/>
                <a:gd name="connsiteY768" fmla="*/ 625363 h 1930400"/>
                <a:gd name="connsiteX769" fmla="*/ 6273892 w 7326313"/>
                <a:gd name="connsiteY769" fmla="*/ 626316 h 1930400"/>
                <a:gd name="connsiteX770" fmla="*/ 6276432 w 7326313"/>
                <a:gd name="connsiteY770" fmla="*/ 627269 h 1930400"/>
                <a:gd name="connsiteX771" fmla="*/ 6279289 w 7326313"/>
                <a:gd name="connsiteY771" fmla="*/ 628222 h 1930400"/>
                <a:gd name="connsiteX772" fmla="*/ 6282781 w 7326313"/>
                <a:gd name="connsiteY772" fmla="*/ 628539 h 1930400"/>
                <a:gd name="connsiteX773" fmla="*/ 6286273 w 7326313"/>
                <a:gd name="connsiteY773" fmla="*/ 628539 h 1930400"/>
                <a:gd name="connsiteX774" fmla="*/ 6288496 w 7326313"/>
                <a:gd name="connsiteY774" fmla="*/ 628222 h 1930400"/>
                <a:gd name="connsiteX775" fmla="*/ 6290083 w 7326313"/>
                <a:gd name="connsiteY775" fmla="*/ 627587 h 1930400"/>
                <a:gd name="connsiteX776" fmla="*/ 6291988 w 7326313"/>
                <a:gd name="connsiteY776" fmla="*/ 626316 h 1930400"/>
                <a:gd name="connsiteX777" fmla="*/ 6293575 w 7326313"/>
                <a:gd name="connsiteY777" fmla="*/ 625363 h 1930400"/>
                <a:gd name="connsiteX778" fmla="*/ 6297385 w 7326313"/>
                <a:gd name="connsiteY778" fmla="*/ 622823 h 1930400"/>
                <a:gd name="connsiteX779" fmla="*/ 6300560 w 7326313"/>
                <a:gd name="connsiteY779" fmla="*/ 621552 h 1930400"/>
                <a:gd name="connsiteX780" fmla="*/ 6304052 w 7326313"/>
                <a:gd name="connsiteY780" fmla="*/ 620282 h 1930400"/>
                <a:gd name="connsiteX781" fmla="*/ 6307227 w 7326313"/>
                <a:gd name="connsiteY781" fmla="*/ 619964 h 1930400"/>
                <a:gd name="connsiteX782" fmla="*/ 6310084 w 7326313"/>
                <a:gd name="connsiteY782" fmla="*/ 619647 h 1930400"/>
                <a:gd name="connsiteX783" fmla="*/ 6312941 w 7326313"/>
                <a:gd name="connsiteY783" fmla="*/ 619647 h 1930400"/>
                <a:gd name="connsiteX784" fmla="*/ 6317386 w 7326313"/>
                <a:gd name="connsiteY784" fmla="*/ 619964 h 1930400"/>
                <a:gd name="connsiteX785" fmla="*/ 6318338 w 7326313"/>
                <a:gd name="connsiteY785" fmla="*/ 619647 h 1930400"/>
                <a:gd name="connsiteX786" fmla="*/ 6319290 w 7326313"/>
                <a:gd name="connsiteY786" fmla="*/ 619011 h 1930400"/>
                <a:gd name="connsiteX787" fmla="*/ 6319608 w 7326313"/>
                <a:gd name="connsiteY787" fmla="*/ 617741 h 1930400"/>
                <a:gd name="connsiteX788" fmla="*/ 6319608 w 7326313"/>
                <a:gd name="connsiteY788" fmla="*/ 616153 h 1930400"/>
                <a:gd name="connsiteX789" fmla="*/ 6319608 w 7326313"/>
                <a:gd name="connsiteY789" fmla="*/ 612024 h 1930400"/>
                <a:gd name="connsiteX790" fmla="*/ 6318973 w 7326313"/>
                <a:gd name="connsiteY790" fmla="*/ 607260 h 1930400"/>
                <a:gd name="connsiteX791" fmla="*/ 6317386 w 7326313"/>
                <a:gd name="connsiteY791" fmla="*/ 598049 h 1930400"/>
                <a:gd name="connsiteX792" fmla="*/ 6317068 w 7326313"/>
                <a:gd name="connsiteY792" fmla="*/ 594873 h 1930400"/>
                <a:gd name="connsiteX793" fmla="*/ 6317386 w 7326313"/>
                <a:gd name="connsiteY793" fmla="*/ 593603 h 1930400"/>
                <a:gd name="connsiteX794" fmla="*/ 6317386 w 7326313"/>
                <a:gd name="connsiteY794" fmla="*/ 592968 h 1930400"/>
                <a:gd name="connsiteX795" fmla="*/ 6318338 w 7326313"/>
                <a:gd name="connsiteY795" fmla="*/ 590427 h 1930400"/>
                <a:gd name="connsiteX796" fmla="*/ 6320243 w 7326313"/>
                <a:gd name="connsiteY796" fmla="*/ 585345 h 1930400"/>
                <a:gd name="connsiteX797" fmla="*/ 6324370 w 7326313"/>
                <a:gd name="connsiteY797" fmla="*/ 570735 h 1930400"/>
                <a:gd name="connsiteX798" fmla="*/ 6330402 w 7326313"/>
                <a:gd name="connsiteY798" fmla="*/ 550409 h 1930400"/>
                <a:gd name="connsiteX799" fmla="*/ 6317386 w 7326313"/>
                <a:gd name="connsiteY799" fmla="*/ 489746 h 1930400"/>
                <a:gd name="connsiteX800" fmla="*/ 6317703 w 7326313"/>
                <a:gd name="connsiteY800" fmla="*/ 446552 h 1930400"/>
                <a:gd name="connsiteX801" fmla="*/ 6318021 w 7326313"/>
                <a:gd name="connsiteY801" fmla="*/ 413521 h 1930400"/>
                <a:gd name="connsiteX802" fmla="*/ 6318973 w 7326313"/>
                <a:gd name="connsiteY802" fmla="*/ 399864 h 1930400"/>
                <a:gd name="connsiteX803" fmla="*/ 6319290 w 7326313"/>
                <a:gd name="connsiteY803" fmla="*/ 390971 h 1930400"/>
                <a:gd name="connsiteX804" fmla="*/ 6320243 w 7326313"/>
                <a:gd name="connsiteY804" fmla="*/ 384301 h 1930400"/>
                <a:gd name="connsiteX805" fmla="*/ 6322148 w 7326313"/>
                <a:gd name="connsiteY805" fmla="*/ 376679 h 1930400"/>
                <a:gd name="connsiteX806" fmla="*/ 6326275 w 7326313"/>
                <a:gd name="connsiteY806" fmla="*/ 359528 h 1930400"/>
                <a:gd name="connsiteX807" fmla="*/ 6328180 w 7326313"/>
                <a:gd name="connsiteY807" fmla="*/ 350318 h 1930400"/>
                <a:gd name="connsiteX808" fmla="*/ 6329767 w 7326313"/>
                <a:gd name="connsiteY808" fmla="*/ 341425 h 1930400"/>
                <a:gd name="connsiteX809" fmla="*/ 6330402 w 7326313"/>
                <a:gd name="connsiteY809" fmla="*/ 333167 h 1930400"/>
                <a:gd name="connsiteX810" fmla="*/ 6330402 w 7326313"/>
                <a:gd name="connsiteY810" fmla="*/ 329038 h 1930400"/>
                <a:gd name="connsiteX811" fmla="*/ 6330402 w 7326313"/>
                <a:gd name="connsiteY811" fmla="*/ 325227 h 1930400"/>
                <a:gd name="connsiteX812" fmla="*/ 6330085 w 7326313"/>
                <a:gd name="connsiteY812" fmla="*/ 320780 h 1930400"/>
                <a:gd name="connsiteX813" fmla="*/ 6330085 w 7326313"/>
                <a:gd name="connsiteY813" fmla="*/ 315063 h 1930400"/>
                <a:gd name="connsiteX814" fmla="*/ 6330402 w 7326313"/>
                <a:gd name="connsiteY814" fmla="*/ 300454 h 1930400"/>
                <a:gd name="connsiteX815" fmla="*/ 6331989 w 7326313"/>
                <a:gd name="connsiteY815" fmla="*/ 265517 h 1930400"/>
                <a:gd name="connsiteX816" fmla="*/ 6332624 w 7326313"/>
                <a:gd name="connsiteY816" fmla="*/ 247414 h 1930400"/>
                <a:gd name="connsiteX817" fmla="*/ 6332624 w 7326313"/>
                <a:gd name="connsiteY817" fmla="*/ 231216 h 1930400"/>
                <a:gd name="connsiteX818" fmla="*/ 6332624 w 7326313"/>
                <a:gd name="connsiteY818" fmla="*/ 224229 h 1930400"/>
                <a:gd name="connsiteX819" fmla="*/ 6331989 w 7326313"/>
                <a:gd name="connsiteY819" fmla="*/ 218194 h 1930400"/>
                <a:gd name="connsiteX820" fmla="*/ 6331672 w 7326313"/>
                <a:gd name="connsiteY820" fmla="*/ 213430 h 1930400"/>
                <a:gd name="connsiteX821" fmla="*/ 6330402 w 7326313"/>
                <a:gd name="connsiteY821" fmla="*/ 209936 h 1930400"/>
                <a:gd name="connsiteX822" fmla="*/ 6329450 w 7326313"/>
                <a:gd name="connsiteY822" fmla="*/ 206443 h 1930400"/>
                <a:gd name="connsiteX823" fmla="*/ 6328815 w 7326313"/>
                <a:gd name="connsiteY823" fmla="*/ 201996 h 1930400"/>
                <a:gd name="connsiteX824" fmla="*/ 6328497 w 7326313"/>
                <a:gd name="connsiteY824" fmla="*/ 196915 h 1930400"/>
                <a:gd name="connsiteX825" fmla="*/ 6327545 w 7326313"/>
                <a:gd name="connsiteY825" fmla="*/ 190562 h 1930400"/>
                <a:gd name="connsiteX826" fmla="*/ 6327227 w 7326313"/>
                <a:gd name="connsiteY826" fmla="*/ 176588 h 1930400"/>
                <a:gd name="connsiteX827" fmla="*/ 6326910 w 7326313"/>
                <a:gd name="connsiteY827" fmla="*/ 161660 h 1930400"/>
                <a:gd name="connsiteX828" fmla="*/ 6326592 w 7326313"/>
                <a:gd name="connsiteY828" fmla="*/ 133394 h 1930400"/>
                <a:gd name="connsiteX829" fmla="*/ 6325957 w 7326313"/>
                <a:gd name="connsiteY829" fmla="*/ 122913 h 1930400"/>
                <a:gd name="connsiteX830" fmla="*/ 6325640 w 7326313"/>
                <a:gd name="connsiteY830" fmla="*/ 119101 h 1930400"/>
                <a:gd name="connsiteX831" fmla="*/ 6325005 w 7326313"/>
                <a:gd name="connsiteY831" fmla="*/ 116561 h 1930400"/>
                <a:gd name="connsiteX832" fmla="*/ 6323418 w 7326313"/>
                <a:gd name="connsiteY832" fmla="*/ 111797 h 1930400"/>
                <a:gd name="connsiteX833" fmla="*/ 6322465 w 7326313"/>
                <a:gd name="connsiteY833" fmla="*/ 107350 h 1930400"/>
                <a:gd name="connsiteX834" fmla="*/ 6321830 w 7326313"/>
                <a:gd name="connsiteY834" fmla="*/ 102268 h 1930400"/>
                <a:gd name="connsiteX835" fmla="*/ 6321195 w 7326313"/>
                <a:gd name="connsiteY835" fmla="*/ 97822 h 1930400"/>
                <a:gd name="connsiteX836" fmla="*/ 6321830 w 7326313"/>
                <a:gd name="connsiteY836" fmla="*/ 95599 h 1930400"/>
                <a:gd name="connsiteX837" fmla="*/ 6322465 w 7326313"/>
                <a:gd name="connsiteY837" fmla="*/ 93375 h 1930400"/>
                <a:gd name="connsiteX838" fmla="*/ 6323100 w 7326313"/>
                <a:gd name="connsiteY838" fmla="*/ 91787 h 1930400"/>
                <a:gd name="connsiteX839" fmla="*/ 6324053 w 7326313"/>
                <a:gd name="connsiteY839" fmla="*/ 90199 h 1930400"/>
                <a:gd name="connsiteX840" fmla="*/ 6325640 w 7326313"/>
                <a:gd name="connsiteY840" fmla="*/ 88929 h 1930400"/>
                <a:gd name="connsiteX841" fmla="*/ 6327545 w 7326313"/>
                <a:gd name="connsiteY841" fmla="*/ 87976 h 1930400"/>
                <a:gd name="connsiteX842" fmla="*/ 6329767 w 7326313"/>
                <a:gd name="connsiteY842" fmla="*/ 87659 h 1930400"/>
                <a:gd name="connsiteX843" fmla="*/ 6332624 w 7326313"/>
                <a:gd name="connsiteY843" fmla="*/ 87023 h 1930400"/>
                <a:gd name="connsiteX844" fmla="*/ 6335799 w 7326313"/>
                <a:gd name="connsiteY844" fmla="*/ 87023 h 1930400"/>
                <a:gd name="connsiteX845" fmla="*/ 6338656 w 7326313"/>
                <a:gd name="connsiteY845" fmla="*/ 86706 h 1930400"/>
                <a:gd name="connsiteX846" fmla="*/ 6341514 w 7326313"/>
                <a:gd name="connsiteY846" fmla="*/ 86071 h 1930400"/>
                <a:gd name="connsiteX847" fmla="*/ 6344371 w 7326313"/>
                <a:gd name="connsiteY847" fmla="*/ 85118 h 1930400"/>
                <a:gd name="connsiteX848" fmla="*/ 6349133 w 7326313"/>
                <a:gd name="connsiteY848" fmla="*/ 83212 h 1930400"/>
                <a:gd name="connsiteX849" fmla="*/ 6353895 w 7326313"/>
                <a:gd name="connsiteY849" fmla="*/ 80671 h 1930400"/>
                <a:gd name="connsiteX850" fmla="*/ 6357705 w 7326313"/>
                <a:gd name="connsiteY850" fmla="*/ 78448 h 1930400"/>
                <a:gd name="connsiteX851" fmla="*/ 6360562 w 7326313"/>
                <a:gd name="connsiteY851" fmla="*/ 76542 h 1930400"/>
                <a:gd name="connsiteX852" fmla="*/ 6363419 w 7326313"/>
                <a:gd name="connsiteY852" fmla="*/ 74319 h 1930400"/>
                <a:gd name="connsiteX853" fmla="*/ 6381515 w 7326313"/>
                <a:gd name="connsiteY853" fmla="*/ 74319 h 1930400"/>
                <a:gd name="connsiteX854" fmla="*/ 6402468 w 7326313"/>
                <a:gd name="connsiteY854" fmla="*/ 67650 h 1930400"/>
                <a:gd name="connsiteX855" fmla="*/ 6448184 w 7326313"/>
                <a:gd name="connsiteY855" fmla="*/ 52404 h 1930400"/>
                <a:gd name="connsiteX856" fmla="*/ 6473582 w 7326313"/>
                <a:gd name="connsiteY856" fmla="*/ 44464 h 1930400"/>
                <a:gd name="connsiteX857" fmla="*/ 6495805 w 7326313"/>
                <a:gd name="connsiteY857" fmla="*/ 36524 h 1930400"/>
                <a:gd name="connsiteX858" fmla="*/ 6512631 w 7326313"/>
                <a:gd name="connsiteY858" fmla="*/ 30490 h 1930400"/>
                <a:gd name="connsiteX859" fmla="*/ 6518028 w 7326313"/>
                <a:gd name="connsiteY859" fmla="*/ 27949 h 1930400"/>
                <a:gd name="connsiteX860" fmla="*/ 6520886 w 7326313"/>
                <a:gd name="connsiteY860" fmla="*/ 26679 h 1930400"/>
                <a:gd name="connsiteX861" fmla="*/ 6525013 w 7326313"/>
                <a:gd name="connsiteY861" fmla="*/ 24138 h 1930400"/>
                <a:gd name="connsiteX862" fmla="*/ 6531680 w 7326313"/>
                <a:gd name="connsiteY862" fmla="*/ 20962 h 1930400"/>
                <a:gd name="connsiteX863" fmla="*/ 6549141 w 7326313"/>
                <a:gd name="connsiteY863" fmla="*/ 13657 h 1930400"/>
                <a:gd name="connsiteX864" fmla="*/ 6565014 w 7326313"/>
                <a:gd name="connsiteY864" fmla="*/ 7622 h 1930400"/>
                <a:gd name="connsiteX865" fmla="*/ 6571681 w 7326313"/>
                <a:gd name="connsiteY865" fmla="*/ 4764 h 1930400"/>
                <a:gd name="connsiteX866" fmla="*/ 6574538 w 7326313"/>
                <a:gd name="connsiteY866" fmla="*/ 3176 h 1930400"/>
                <a:gd name="connsiteX867" fmla="*/ 6577396 w 7326313"/>
                <a:gd name="connsiteY867" fmla="*/ 1905 h 1930400"/>
                <a:gd name="connsiteX868" fmla="*/ 6580570 w 7326313"/>
                <a:gd name="connsiteY868" fmla="*/ 953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</a:cxnLst>
              <a:rect l="l" t="t" r="r" b="b"/>
              <a:pathLst>
                <a:path w="7326313" h="1930400">
                  <a:moveTo>
                    <a:pt x="6013185" y="474362"/>
                  </a:moveTo>
                  <a:lnTo>
                    <a:pt x="6016068" y="474362"/>
                  </a:lnTo>
                  <a:lnTo>
                    <a:pt x="6018951" y="474680"/>
                  </a:lnTo>
                  <a:lnTo>
                    <a:pt x="6024716" y="476272"/>
                  </a:lnTo>
                  <a:lnTo>
                    <a:pt x="6029840" y="477545"/>
                  </a:lnTo>
                  <a:lnTo>
                    <a:pt x="6034324" y="479455"/>
                  </a:lnTo>
                  <a:lnTo>
                    <a:pt x="6037847" y="481047"/>
                  </a:lnTo>
                  <a:lnTo>
                    <a:pt x="6041050" y="482957"/>
                  </a:lnTo>
                  <a:lnTo>
                    <a:pt x="6017990" y="499192"/>
                  </a:lnTo>
                  <a:lnTo>
                    <a:pt x="6009342" y="513836"/>
                  </a:lnTo>
                  <a:lnTo>
                    <a:pt x="6007420" y="537074"/>
                  </a:lnTo>
                  <a:lnTo>
                    <a:pt x="6002936" y="546306"/>
                  </a:lnTo>
                  <a:lnTo>
                    <a:pt x="6007100" y="551718"/>
                  </a:lnTo>
                  <a:lnTo>
                    <a:pt x="6012545" y="543441"/>
                  </a:lnTo>
                  <a:lnTo>
                    <a:pt x="6014146" y="560631"/>
                  </a:lnTo>
                  <a:lnTo>
                    <a:pt x="6006459" y="572091"/>
                  </a:lnTo>
                  <a:lnTo>
                    <a:pt x="6017669" y="588963"/>
                  </a:lnTo>
                  <a:lnTo>
                    <a:pt x="6010303" y="588963"/>
                  </a:lnTo>
                  <a:lnTo>
                    <a:pt x="5999093" y="565725"/>
                  </a:lnTo>
                  <a:lnTo>
                    <a:pt x="5997491" y="555856"/>
                  </a:lnTo>
                  <a:lnTo>
                    <a:pt x="5987883" y="545033"/>
                  </a:lnTo>
                  <a:lnTo>
                    <a:pt x="5975392" y="536119"/>
                  </a:lnTo>
                  <a:lnTo>
                    <a:pt x="5970587" y="516064"/>
                  </a:lnTo>
                  <a:lnTo>
                    <a:pt x="5970908" y="511289"/>
                  </a:lnTo>
                  <a:lnTo>
                    <a:pt x="5971548" y="506832"/>
                  </a:lnTo>
                  <a:lnTo>
                    <a:pt x="5972509" y="502694"/>
                  </a:lnTo>
                  <a:lnTo>
                    <a:pt x="5973150" y="499510"/>
                  </a:lnTo>
                  <a:lnTo>
                    <a:pt x="5975071" y="495054"/>
                  </a:lnTo>
                  <a:lnTo>
                    <a:pt x="5975712" y="493462"/>
                  </a:lnTo>
                  <a:lnTo>
                    <a:pt x="5997812" y="493462"/>
                  </a:lnTo>
                  <a:lnTo>
                    <a:pt x="5997171" y="491234"/>
                  </a:lnTo>
                  <a:lnTo>
                    <a:pt x="5997171" y="488687"/>
                  </a:lnTo>
                  <a:lnTo>
                    <a:pt x="5997171" y="485822"/>
                  </a:lnTo>
                  <a:lnTo>
                    <a:pt x="5997491" y="484230"/>
                  </a:lnTo>
                  <a:lnTo>
                    <a:pt x="5997812" y="482638"/>
                  </a:lnTo>
                  <a:lnTo>
                    <a:pt x="5998772" y="481047"/>
                  </a:lnTo>
                  <a:lnTo>
                    <a:pt x="6000054" y="479773"/>
                  </a:lnTo>
                  <a:lnTo>
                    <a:pt x="6001014" y="478182"/>
                  </a:lnTo>
                  <a:lnTo>
                    <a:pt x="6002936" y="477227"/>
                  </a:lnTo>
                  <a:lnTo>
                    <a:pt x="6004858" y="476272"/>
                  </a:lnTo>
                  <a:lnTo>
                    <a:pt x="6007420" y="474998"/>
                  </a:lnTo>
                  <a:lnTo>
                    <a:pt x="6010303" y="474680"/>
                  </a:lnTo>
                  <a:close/>
                  <a:moveTo>
                    <a:pt x="6056104" y="468313"/>
                  </a:moveTo>
                  <a:lnTo>
                    <a:pt x="6080125" y="468313"/>
                  </a:lnTo>
                  <a:lnTo>
                    <a:pt x="6064431" y="474043"/>
                  </a:lnTo>
                  <a:lnTo>
                    <a:pt x="6041050" y="482957"/>
                  </a:lnTo>
                  <a:close/>
                  <a:moveTo>
                    <a:pt x="6584062" y="0"/>
                  </a:moveTo>
                  <a:lnTo>
                    <a:pt x="6585967" y="0"/>
                  </a:lnTo>
                  <a:lnTo>
                    <a:pt x="6587237" y="0"/>
                  </a:lnTo>
                  <a:lnTo>
                    <a:pt x="6588824" y="953"/>
                  </a:lnTo>
                  <a:lnTo>
                    <a:pt x="6590094" y="1588"/>
                  </a:lnTo>
                  <a:lnTo>
                    <a:pt x="6591364" y="2858"/>
                  </a:lnTo>
                  <a:lnTo>
                    <a:pt x="6591999" y="4764"/>
                  </a:lnTo>
                  <a:lnTo>
                    <a:pt x="6592952" y="6669"/>
                  </a:lnTo>
                  <a:lnTo>
                    <a:pt x="6593904" y="8575"/>
                  </a:lnTo>
                  <a:lnTo>
                    <a:pt x="6595492" y="10481"/>
                  </a:lnTo>
                  <a:lnTo>
                    <a:pt x="6596761" y="12069"/>
                  </a:lnTo>
                  <a:lnTo>
                    <a:pt x="6600571" y="14927"/>
                  </a:lnTo>
                  <a:lnTo>
                    <a:pt x="6604380" y="17150"/>
                  </a:lnTo>
                  <a:lnTo>
                    <a:pt x="6607872" y="18738"/>
                  </a:lnTo>
                  <a:lnTo>
                    <a:pt x="6611048" y="20326"/>
                  </a:lnTo>
                  <a:lnTo>
                    <a:pt x="6613904" y="21279"/>
                  </a:lnTo>
                  <a:lnTo>
                    <a:pt x="6616762" y="20644"/>
                  </a:lnTo>
                  <a:lnTo>
                    <a:pt x="6623112" y="20326"/>
                  </a:lnTo>
                  <a:lnTo>
                    <a:pt x="6626604" y="20326"/>
                  </a:lnTo>
                  <a:lnTo>
                    <a:pt x="6630096" y="20644"/>
                  </a:lnTo>
                  <a:lnTo>
                    <a:pt x="6633270" y="21279"/>
                  </a:lnTo>
                  <a:lnTo>
                    <a:pt x="6634858" y="21914"/>
                  </a:lnTo>
                  <a:lnTo>
                    <a:pt x="6635810" y="23185"/>
                  </a:lnTo>
                  <a:lnTo>
                    <a:pt x="6638032" y="25726"/>
                  </a:lnTo>
                  <a:lnTo>
                    <a:pt x="6639938" y="28267"/>
                  </a:lnTo>
                  <a:lnTo>
                    <a:pt x="6644064" y="34301"/>
                  </a:lnTo>
                  <a:lnTo>
                    <a:pt x="6646287" y="36842"/>
                  </a:lnTo>
                  <a:lnTo>
                    <a:pt x="6649144" y="39383"/>
                  </a:lnTo>
                  <a:lnTo>
                    <a:pt x="6650732" y="40018"/>
                  </a:lnTo>
                  <a:lnTo>
                    <a:pt x="6652319" y="40653"/>
                  </a:lnTo>
                  <a:lnTo>
                    <a:pt x="6654224" y="41288"/>
                  </a:lnTo>
                  <a:lnTo>
                    <a:pt x="6655811" y="41606"/>
                  </a:lnTo>
                  <a:lnTo>
                    <a:pt x="6658034" y="41606"/>
                  </a:lnTo>
                  <a:lnTo>
                    <a:pt x="6659620" y="41924"/>
                  </a:lnTo>
                  <a:lnTo>
                    <a:pt x="6660890" y="42559"/>
                  </a:lnTo>
                  <a:lnTo>
                    <a:pt x="6662478" y="43194"/>
                  </a:lnTo>
                  <a:lnTo>
                    <a:pt x="6664066" y="45100"/>
                  </a:lnTo>
                  <a:lnTo>
                    <a:pt x="6665970" y="47640"/>
                  </a:lnTo>
                  <a:lnTo>
                    <a:pt x="6668192" y="52087"/>
                  </a:lnTo>
                  <a:lnTo>
                    <a:pt x="6670098" y="54310"/>
                  </a:lnTo>
                  <a:lnTo>
                    <a:pt x="6671050" y="55263"/>
                  </a:lnTo>
                  <a:lnTo>
                    <a:pt x="6672637" y="55898"/>
                  </a:lnTo>
                  <a:lnTo>
                    <a:pt x="6680256" y="59392"/>
                  </a:lnTo>
                  <a:lnTo>
                    <a:pt x="6689780" y="63838"/>
                  </a:lnTo>
                  <a:lnTo>
                    <a:pt x="6701844" y="68602"/>
                  </a:lnTo>
                  <a:lnTo>
                    <a:pt x="6718353" y="96234"/>
                  </a:lnTo>
                  <a:lnTo>
                    <a:pt x="6723432" y="94646"/>
                  </a:lnTo>
                  <a:lnTo>
                    <a:pt x="6728512" y="93058"/>
                  </a:lnTo>
                  <a:lnTo>
                    <a:pt x="6730734" y="92740"/>
                  </a:lnTo>
                  <a:lnTo>
                    <a:pt x="6732957" y="92740"/>
                  </a:lnTo>
                  <a:lnTo>
                    <a:pt x="6735179" y="93058"/>
                  </a:lnTo>
                  <a:lnTo>
                    <a:pt x="6737719" y="94328"/>
                  </a:lnTo>
                  <a:lnTo>
                    <a:pt x="6740259" y="95599"/>
                  </a:lnTo>
                  <a:lnTo>
                    <a:pt x="6742164" y="97504"/>
                  </a:lnTo>
                  <a:lnTo>
                    <a:pt x="6746290" y="100363"/>
                  </a:lnTo>
                  <a:lnTo>
                    <a:pt x="6747560" y="101633"/>
                  </a:lnTo>
                  <a:lnTo>
                    <a:pt x="6753910" y="105444"/>
                  </a:lnTo>
                  <a:lnTo>
                    <a:pt x="6759942" y="108620"/>
                  </a:lnTo>
                  <a:lnTo>
                    <a:pt x="6763117" y="110209"/>
                  </a:lnTo>
                  <a:lnTo>
                    <a:pt x="6765974" y="110844"/>
                  </a:lnTo>
                  <a:lnTo>
                    <a:pt x="6789784" y="116561"/>
                  </a:lnTo>
                  <a:lnTo>
                    <a:pt x="6804070" y="131170"/>
                  </a:lnTo>
                  <a:lnTo>
                    <a:pt x="6824389" y="132758"/>
                  </a:lnTo>
                  <a:lnTo>
                    <a:pt x="6824389" y="143875"/>
                  </a:lnTo>
                  <a:lnTo>
                    <a:pt x="6831056" y="146098"/>
                  </a:lnTo>
                  <a:lnTo>
                    <a:pt x="6836770" y="148003"/>
                  </a:lnTo>
                  <a:lnTo>
                    <a:pt x="6841215" y="149274"/>
                  </a:lnTo>
                  <a:lnTo>
                    <a:pt x="6844072" y="152768"/>
                  </a:lnTo>
                  <a:lnTo>
                    <a:pt x="6847564" y="156579"/>
                  </a:lnTo>
                  <a:lnTo>
                    <a:pt x="6852009" y="161025"/>
                  </a:lnTo>
                  <a:lnTo>
                    <a:pt x="6860581" y="169601"/>
                  </a:lnTo>
                  <a:lnTo>
                    <a:pt x="6861534" y="170871"/>
                  </a:lnTo>
                  <a:lnTo>
                    <a:pt x="6862168" y="172459"/>
                  </a:lnTo>
                  <a:lnTo>
                    <a:pt x="6862168" y="174047"/>
                  </a:lnTo>
                  <a:lnTo>
                    <a:pt x="6861850" y="175635"/>
                  </a:lnTo>
                  <a:lnTo>
                    <a:pt x="6861216" y="178493"/>
                  </a:lnTo>
                  <a:lnTo>
                    <a:pt x="6860581" y="179129"/>
                  </a:lnTo>
                  <a:lnTo>
                    <a:pt x="6862168" y="185481"/>
                  </a:lnTo>
                  <a:lnTo>
                    <a:pt x="6865026" y="186116"/>
                  </a:lnTo>
                  <a:lnTo>
                    <a:pt x="6867565" y="187386"/>
                  </a:lnTo>
                  <a:lnTo>
                    <a:pt x="6870422" y="188974"/>
                  </a:lnTo>
                  <a:lnTo>
                    <a:pt x="6871692" y="190245"/>
                  </a:lnTo>
                  <a:lnTo>
                    <a:pt x="6873280" y="191833"/>
                  </a:lnTo>
                  <a:lnTo>
                    <a:pt x="6876454" y="196279"/>
                  </a:lnTo>
                  <a:lnTo>
                    <a:pt x="6879312" y="200726"/>
                  </a:lnTo>
                  <a:lnTo>
                    <a:pt x="6881216" y="204855"/>
                  </a:lnTo>
                  <a:lnTo>
                    <a:pt x="6881852" y="205807"/>
                  </a:lnTo>
                  <a:lnTo>
                    <a:pt x="6882804" y="206760"/>
                  </a:lnTo>
                  <a:lnTo>
                    <a:pt x="6885661" y="208031"/>
                  </a:lnTo>
                  <a:lnTo>
                    <a:pt x="6888518" y="209301"/>
                  </a:lnTo>
                  <a:lnTo>
                    <a:pt x="6892010" y="210254"/>
                  </a:lnTo>
                  <a:lnTo>
                    <a:pt x="6898360" y="211842"/>
                  </a:lnTo>
                  <a:lnTo>
                    <a:pt x="6900900" y="212477"/>
                  </a:lnTo>
                  <a:lnTo>
                    <a:pt x="6900900" y="221052"/>
                  </a:lnTo>
                  <a:lnTo>
                    <a:pt x="6916774" y="235345"/>
                  </a:lnTo>
                  <a:lnTo>
                    <a:pt x="6926932" y="243602"/>
                  </a:lnTo>
                  <a:lnTo>
                    <a:pt x="6934870" y="249319"/>
                  </a:lnTo>
                  <a:lnTo>
                    <a:pt x="6938044" y="251225"/>
                  </a:lnTo>
                  <a:lnTo>
                    <a:pt x="6939949" y="252495"/>
                  </a:lnTo>
                  <a:lnTo>
                    <a:pt x="6941536" y="253448"/>
                  </a:lnTo>
                  <a:lnTo>
                    <a:pt x="6943124" y="255671"/>
                  </a:lnTo>
                  <a:lnTo>
                    <a:pt x="6947568" y="260435"/>
                  </a:lnTo>
                  <a:lnTo>
                    <a:pt x="6950743" y="265517"/>
                  </a:lnTo>
                  <a:lnTo>
                    <a:pt x="6952013" y="267740"/>
                  </a:lnTo>
                  <a:lnTo>
                    <a:pt x="6952966" y="269328"/>
                  </a:lnTo>
                  <a:lnTo>
                    <a:pt x="6955505" y="272822"/>
                  </a:lnTo>
                  <a:lnTo>
                    <a:pt x="6957410" y="274728"/>
                  </a:lnTo>
                  <a:lnTo>
                    <a:pt x="6958998" y="276316"/>
                  </a:lnTo>
                  <a:lnTo>
                    <a:pt x="6961220" y="277586"/>
                  </a:lnTo>
                  <a:lnTo>
                    <a:pt x="6963124" y="277904"/>
                  </a:lnTo>
                  <a:lnTo>
                    <a:pt x="6981538" y="277904"/>
                  </a:lnTo>
                  <a:lnTo>
                    <a:pt x="6985348" y="279174"/>
                  </a:lnTo>
                  <a:lnTo>
                    <a:pt x="6989157" y="280762"/>
                  </a:lnTo>
                  <a:lnTo>
                    <a:pt x="6993920" y="281715"/>
                  </a:lnTo>
                  <a:lnTo>
                    <a:pt x="6998364" y="282033"/>
                  </a:lnTo>
                  <a:lnTo>
                    <a:pt x="7000586" y="282033"/>
                  </a:lnTo>
                  <a:lnTo>
                    <a:pt x="7002174" y="282033"/>
                  </a:lnTo>
                  <a:lnTo>
                    <a:pt x="7004078" y="281397"/>
                  </a:lnTo>
                  <a:lnTo>
                    <a:pt x="7005348" y="280762"/>
                  </a:lnTo>
                  <a:lnTo>
                    <a:pt x="7006618" y="279492"/>
                  </a:lnTo>
                  <a:lnTo>
                    <a:pt x="7006936" y="277904"/>
                  </a:lnTo>
                  <a:lnTo>
                    <a:pt x="7007253" y="276316"/>
                  </a:lnTo>
                  <a:lnTo>
                    <a:pt x="7007888" y="274728"/>
                  </a:lnTo>
                  <a:lnTo>
                    <a:pt x="7009476" y="272187"/>
                  </a:lnTo>
                  <a:lnTo>
                    <a:pt x="7011063" y="270599"/>
                  </a:lnTo>
                  <a:lnTo>
                    <a:pt x="7012968" y="269328"/>
                  </a:lnTo>
                  <a:lnTo>
                    <a:pt x="7014555" y="268376"/>
                  </a:lnTo>
                  <a:lnTo>
                    <a:pt x="7016460" y="268058"/>
                  </a:lnTo>
                  <a:lnTo>
                    <a:pt x="7017730" y="267740"/>
                  </a:lnTo>
                  <a:lnTo>
                    <a:pt x="7018682" y="268693"/>
                  </a:lnTo>
                  <a:lnTo>
                    <a:pt x="7019634" y="269328"/>
                  </a:lnTo>
                  <a:lnTo>
                    <a:pt x="7021540" y="269646"/>
                  </a:lnTo>
                  <a:lnTo>
                    <a:pt x="7023444" y="269964"/>
                  </a:lnTo>
                  <a:lnTo>
                    <a:pt x="7026302" y="269964"/>
                  </a:lnTo>
                  <a:lnTo>
                    <a:pt x="7029476" y="269328"/>
                  </a:lnTo>
                  <a:lnTo>
                    <a:pt x="7033921" y="267740"/>
                  </a:lnTo>
                  <a:lnTo>
                    <a:pt x="7038366" y="265835"/>
                  </a:lnTo>
                  <a:lnTo>
                    <a:pt x="7043445" y="264564"/>
                  </a:lnTo>
                  <a:lnTo>
                    <a:pt x="7047572" y="263611"/>
                  </a:lnTo>
                  <a:lnTo>
                    <a:pt x="7051700" y="262976"/>
                  </a:lnTo>
                  <a:lnTo>
                    <a:pt x="7058048" y="262341"/>
                  </a:lnTo>
                  <a:lnTo>
                    <a:pt x="7060588" y="262341"/>
                  </a:lnTo>
                  <a:lnTo>
                    <a:pt x="7075192" y="249954"/>
                  </a:lnTo>
                  <a:lnTo>
                    <a:pt x="7082494" y="249637"/>
                  </a:lnTo>
                  <a:lnTo>
                    <a:pt x="7092336" y="249002"/>
                  </a:lnTo>
                  <a:lnTo>
                    <a:pt x="7096780" y="248049"/>
                  </a:lnTo>
                  <a:lnTo>
                    <a:pt x="7102495" y="247096"/>
                  </a:lnTo>
                  <a:lnTo>
                    <a:pt x="7109480" y="245190"/>
                  </a:lnTo>
                  <a:lnTo>
                    <a:pt x="7109480" y="253766"/>
                  </a:lnTo>
                  <a:lnTo>
                    <a:pt x="7134877" y="251225"/>
                  </a:lnTo>
                  <a:lnTo>
                    <a:pt x="7154878" y="246461"/>
                  </a:lnTo>
                  <a:lnTo>
                    <a:pt x="7154878" y="253766"/>
                  </a:lnTo>
                  <a:lnTo>
                    <a:pt x="7181228" y="251225"/>
                  </a:lnTo>
                  <a:lnTo>
                    <a:pt x="7198689" y="255036"/>
                  </a:lnTo>
                  <a:lnTo>
                    <a:pt x="7216785" y="252495"/>
                  </a:lnTo>
                  <a:lnTo>
                    <a:pt x="7233928" y="247731"/>
                  </a:lnTo>
                  <a:lnTo>
                    <a:pt x="7245992" y="236615"/>
                  </a:lnTo>
                  <a:lnTo>
                    <a:pt x="7261866" y="231851"/>
                  </a:lnTo>
                  <a:lnTo>
                    <a:pt x="7266628" y="225181"/>
                  </a:lnTo>
                  <a:lnTo>
                    <a:pt x="7269486" y="221052"/>
                  </a:lnTo>
                  <a:lnTo>
                    <a:pt x="7282820" y="232804"/>
                  </a:lnTo>
                  <a:lnTo>
                    <a:pt x="7283772" y="234074"/>
                  </a:lnTo>
                  <a:lnTo>
                    <a:pt x="7286629" y="236933"/>
                  </a:lnTo>
                  <a:lnTo>
                    <a:pt x="7288851" y="238521"/>
                  </a:lnTo>
                  <a:lnTo>
                    <a:pt x="7291391" y="240426"/>
                  </a:lnTo>
                  <a:lnTo>
                    <a:pt x="7294248" y="241697"/>
                  </a:lnTo>
                  <a:lnTo>
                    <a:pt x="7297423" y="242967"/>
                  </a:lnTo>
                  <a:lnTo>
                    <a:pt x="7299010" y="243285"/>
                  </a:lnTo>
                  <a:lnTo>
                    <a:pt x="7300598" y="244238"/>
                  </a:lnTo>
                  <a:lnTo>
                    <a:pt x="7303455" y="246778"/>
                  </a:lnTo>
                  <a:lnTo>
                    <a:pt x="7305678" y="249637"/>
                  </a:lnTo>
                  <a:lnTo>
                    <a:pt x="7307900" y="252813"/>
                  </a:lnTo>
                  <a:lnTo>
                    <a:pt x="7309804" y="255989"/>
                  </a:lnTo>
                  <a:lnTo>
                    <a:pt x="7310757" y="258530"/>
                  </a:lnTo>
                  <a:lnTo>
                    <a:pt x="7312026" y="260753"/>
                  </a:lnTo>
                  <a:lnTo>
                    <a:pt x="7313614" y="262341"/>
                  </a:lnTo>
                  <a:lnTo>
                    <a:pt x="7317106" y="265200"/>
                  </a:lnTo>
                  <a:lnTo>
                    <a:pt x="7319328" y="266470"/>
                  </a:lnTo>
                  <a:lnTo>
                    <a:pt x="7321868" y="267740"/>
                  </a:lnTo>
                  <a:lnTo>
                    <a:pt x="7324090" y="268058"/>
                  </a:lnTo>
                  <a:lnTo>
                    <a:pt x="7325360" y="268058"/>
                  </a:lnTo>
                  <a:lnTo>
                    <a:pt x="7326313" y="267740"/>
                  </a:lnTo>
                  <a:lnTo>
                    <a:pt x="7326313" y="600273"/>
                  </a:lnTo>
                  <a:lnTo>
                    <a:pt x="7326313" y="651089"/>
                  </a:lnTo>
                  <a:lnTo>
                    <a:pt x="7305995" y="651089"/>
                  </a:lnTo>
                  <a:lnTo>
                    <a:pt x="7289168" y="650772"/>
                  </a:lnTo>
                  <a:lnTo>
                    <a:pt x="7288851" y="661570"/>
                  </a:lnTo>
                  <a:lnTo>
                    <a:pt x="7305678" y="659665"/>
                  </a:lnTo>
                  <a:lnTo>
                    <a:pt x="7326313" y="666334"/>
                  </a:lnTo>
                  <a:lnTo>
                    <a:pt x="7326313" y="954084"/>
                  </a:lnTo>
                  <a:lnTo>
                    <a:pt x="7326313" y="1029039"/>
                  </a:lnTo>
                  <a:lnTo>
                    <a:pt x="7326313" y="1882760"/>
                  </a:lnTo>
                  <a:lnTo>
                    <a:pt x="7326313" y="1930400"/>
                  </a:lnTo>
                  <a:lnTo>
                    <a:pt x="7106622" y="1930400"/>
                  </a:lnTo>
                  <a:lnTo>
                    <a:pt x="7058048" y="1930400"/>
                  </a:lnTo>
                  <a:lnTo>
                    <a:pt x="6965982" y="1930400"/>
                  </a:lnTo>
                  <a:lnTo>
                    <a:pt x="6907250" y="1930400"/>
                  </a:lnTo>
                  <a:lnTo>
                    <a:pt x="6818674" y="1930400"/>
                  </a:lnTo>
                  <a:lnTo>
                    <a:pt x="5787206" y="1930400"/>
                  </a:lnTo>
                  <a:lnTo>
                    <a:pt x="5769745" y="1922460"/>
                  </a:lnTo>
                  <a:lnTo>
                    <a:pt x="5758316" y="1876407"/>
                  </a:lnTo>
                  <a:lnTo>
                    <a:pt x="5729426" y="1871643"/>
                  </a:lnTo>
                  <a:lnTo>
                    <a:pt x="5712917" y="1882760"/>
                  </a:lnTo>
                  <a:lnTo>
                    <a:pt x="5691329" y="1877995"/>
                  </a:lnTo>
                  <a:lnTo>
                    <a:pt x="5688155" y="1866244"/>
                  </a:lnTo>
                  <a:lnTo>
                    <a:pt x="5675456" y="1866562"/>
                  </a:lnTo>
                  <a:lnTo>
                    <a:pt x="5666566" y="1853222"/>
                  </a:lnTo>
                  <a:lnTo>
                    <a:pt x="5664662" y="1823685"/>
                  </a:lnTo>
                  <a:lnTo>
                    <a:pt x="5636089" y="1815745"/>
                  </a:lnTo>
                  <a:lnTo>
                    <a:pt x="5628787" y="1822415"/>
                  </a:lnTo>
                  <a:lnTo>
                    <a:pt x="5644978" y="1833531"/>
                  </a:lnTo>
                  <a:lnTo>
                    <a:pt x="5630375" y="1843377"/>
                  </a:lnTo>
                  <a:lnTo>
                    <a:pt x="5633867" y="1860210"/>
                  </a:lnTo>
                  <a:lnTo>
                    <a:pt x="5620216" y="1858622"/>
                  </a:lnTo>
                  <a:lnTo>
                    <a:pt x="5620533" y="1869738"/>
                  </a:lnTo>
                  <a:lnTo>
                    <a:pt x="5604659" y="1872279"/>
                  </a:lnTo>
                  <a:lnTo>
                    <a:pt x="5607199" y="1884983"/>
                  </a:lnTo>
                  <a:lnTo>
                    <a:pt x="5599580" y="1893558"/>
                  </a:lnTo>
                  <a:lnTo>
                    <a:pt x="5576087" y="1876407"/>
                  </a:lnTo>
                  <a:lnTo>
                    <a:pt x="5554181" y="1880854"/>
                  </a:lnTo>
                  <a:lnTo>
                    <a:pt x="5558626" y="1893558"/>
                  </a:lnTo>
                  <a:lnTo>
                    <a:pt x="5585294" y="1903404"/>
                  </a:lnTo>
                  <a:lnTo>
                    <a:pt x="5585611" y="1920554"/>
                  </a:lnTo>
                  <a:lnTo>
                    <a:pt x="5565928" y="1930400"/>
                  </a:lnTo>
                  <a:lnTo>
                    <a:pt x="5450685" y="1930400"/>
                  </a:lnTo>
                  <a:lnTo>
                    <a:pt x="5200199" y="1930400"/>
                  </a:lnTo>
                  <a:lnTo>
                    <a:pt x="4510649" y="1930400"/>
                  </a:lnTo>
                  <a:lnTo>
                    <a:pt x="4326515" y="1930400"/>
                  </a:lnTo>
                  <a:lnTo>
                    <a:pt x="4305562" y="1930400"/>
                  </a:lnTo>
                  <a:lnTo>
                    <a:pt x="4103015" y="1930400"/>
                  </a:lnTo>
                  <a:lnTo>
                    <a:pt x="4100475" y="1901498"/>
                  </a:lnTo>
                  <a:lnTo>
                    <a:pt x="4063648" y="1875455"/>
                  </a:lnTo>
                  <a:lnTo>
                    <a:pt x="4053489" y="1853540"/>
                  </a:lnTo>
                  <a:lnTo>
                    <a:pt x="4042377" y="1839248"/>
                  </a:lnTo>
                  <a:lnTo>
                    <a:pt x="4029361" y="1795101"/>
                  </a:lnTo>
                  <a:lnTo>
                    <a:pt x="4018884" y="1839248"/>
                  </a:lnTo>
                  <a:lnTo>
                    <a:pt x="4019202" y="1864338"/>
                  </a:lnTo>
                  <a:lnTo>
                    <a:pt x="4038885" y="1885936"/>
                  </a:lnTo>
                  <a:lnTo>
                    <a:pt x="4034123" y="1903721"/>
                  </a:lnTo>
                  <a:lnTo>
                    <a:pt x="4028408" y="1930400"/>
                  </a:lnTo>
                  <a:lnTo>
                    <a:pt x="3311238" y="1930400"/>
                  </a:lnTo>
                  <a:lnTo>
                    <a:pt x="1855309" y="1930400"/>
                  </a:lnTo>
                  <a:lnTo>
                    <a:pt x="444461" y="1930400"/>
                  </a:lnTo>
                  <a:lnTo>
                    <a:pt x="3175" y="1930400"/>
                  </a:lnTo>
                  <a:lnTo>
                    <a:pt x="24445" y="1896734"/>
                  </a:lnTo>
                  <a:lnTo>
                    <a:pt x="23175" y="1855446"/>
                  </a:lnTo>
                  <a:lnTo>
                    <a:pt x="11429" y="1848458"/>
                  </a:lnTo>
                  <a:lnTo>
                    <a:pt x="317" y="1828449"/>
                  </a:lnTo>
                  <a:lnTo>
                    <a:pt x="14604" y="1814792"/>
                  </a:lnTo>
                  <a:lnTo>
                    <a:pt x="0" y="1759211"/>
                  </a:lnTo>
                  <a:lnTo>
                    <a:pt x="10159" y="1744919"/>
                  </a:lnTo>
                  <a:lnTo>
                    <a:pt x="12064" y="1730627"/>
                  </a:lnTo>
                  <a:lnTo>
                    <a:pt x="21271" y="1723640"/>
                  </a:lnTo>
                  <a:lnTo>
                    <a:pt x="54923" y="1675681"/>
                  </a:lnTo>
                  <a:lnTo>
                    <a:pt x="62859" y="1648050"/>
                  </a:lnTo>
                  <a:lnTo>
                    <a:pt x="50796" y="1627088"/>
                  </a:lnTo>
                  <a:lnTo>
                    <a:pt x="62225" y="1616607"/>
                  </a:lnTo>
                  <a:lnTo>
                    <a:pt x="105083" y="1585799"/>
                  </a:lnTo>
                  <a:lnTo>
                    <a:pt x="125084" y="1543240"/>
                  </a:lnTo>
                  <a:lnTo>
                    <a:pt x="150799" y="1519420"/>
                  </a:lnTo>
                  <a:lnTo>
                    <a:pt x="174292" y="1520055"/>
                  </a:lnTo>
                  <a:lnTo>
                    <a:pt x="193976" y="1506716"/>
                  </a:lnTo>
                  <a:lnTo>
                    <a:pt x="292392" y="1450817"/>
                  </a:lnTo>
                  <a:lnTo>
                    <a:pt x="332076" y="1387932"/>
                  </a:lnTo>
                  <a:lnTo>
                    <a:pt x="356839" y="1316471"/>
                  </a:lnTo>
                  <a:lnTo>
                    <a:pt x="375570" y="1242469"/>
                  </a:lnTo>
                  <a:lnTo>
                    <a:pt x="400968" y="1245963"/>
                  </a:lnTo>
                  <a:lnTo>
                    <a:pt x="423826" y="1230718"/>
                  </a:lnTo>
                  <a:lnTo>
                    <a:pt x="436525" y="1230400"/>
                  </a:lnTo>
                  <a:lnTo>
                    <a:pt x="428588" y="1250727"/>
                  </a:lnTo>
                  <a:lnTo>
                    <a:pt x="442557" y="1265019"/>
                  </a:lnTo>
                  <a:lnTo>
                    <a:pt x="455573" y="1281852"/>
                  </a:lnTo>
                  <a:lnTo>
                    <a:pt x="474939" y="1291698"/>
                  </a:lnTo>
                  <a:lnTo>
                    <a:pt x="520020" y="1321552"/>
                  </a:lnTo>
                  <a:lnTo>
                    <a:pt x="543831" y="1309483"/>
                  </a:lnTo>
                  <a:lnTo>
                    <a:pt x="587324" y="1304084"/>
                  </a:lnTo>
                  <a:lnTo>
                    <a:pt x="606690" y="1311707"/>
                  </a:lnTo>
                  <a:lnTo>
                    <a:pt x="637485" y="1311071"/>
                  </a:lnTo>
                  <a:lnTo>
                    <a:pt x="649866" y="1297414"/>
                  </a:lnTo>
                  <a:lnTo>
                    <a:pt x="662565" y="1297097"/>
                  </a:lnTo>
                  <a:lnTo>
                    <a:pt x="677804" y="1325364"/>
                  </a:lnTo>
                  <a:lnTo>
                    <a:pt x="704154" y="1320282"/>
                  </a:lnTo>
                  <a:lnTo>
                    <a:pt x="728600" y="1325046"/>
                  </a:lnTo>
                  <a:lnTo>
                    <a:pt x="739076" y="1326952"/>
                  </a:lnTo>
                  <a:lnTo>
                    <a:pt x="761617" y="1326316"/>
                  </a:lnTo>
                  <a:lnTo>
                    <a:pt x="794951" y="1318376"/>
                  </a:lnTo>
                  <a:lnTo>
                    <a:pt x="799078" y="1307578"/>
                  </a:lnTo>
                  <a:lnTo>
                    <a:pt x="824158" y="1288204"/>
                  </a:lnTo>
                  <a:lnTo>
                    <a:pt x="846382" y="1247551"/>
                  </a:lnTo>
                  <a:lnTo>
                    <a:pt x="890828" y="1244375"/>
                  </a:lnTo>
                  <a:lnTo>
                    <a:pt x="896542" y="1224048"/>
                  </a:lnTo>
                  <a:lnTo>
                    <a:pt x="916226" y="1239610"/>
                  </a:lnTo>
                  <a:lnTo>
                    <a:pt x="940354" y="1238975"/>
                  </a:lnTo>
                  <a:lnTo>
                    <a:pt x="954640" y="1209120"/>
                  </a:lnTo>
                  <a:lnTo>
                    <a:pt x="967339" y="1207850"/>
                  </a:lnTo>
                  <a:lnTo>
                    <a:pt x="979403" y="1191970"/>
                  </a:lnTo>
                  <a:lnTo>
                    <a:pt x="1003848" y="1185935"/>
                  </a:lnTo>
                  <a:lnTo>
                    <a:pt x="1054644" y="1154492"/>
                  </a:lnTo>
                  <a:lnTo>
                    <a:pt x="1125757" y="1155763"/>
                  </a:lnTo>
                  <a:lnTo>
                    <a:pt x="1156870" y="1137024"/>
                  </a:lnTo>
                  <a:lnTo>
                    <a:pt x="1211157" y="1136071"/>
                  </a:lnTo>
                  <a:lnTo>
                    <a:pt x="1221317" y="1115745"/>
                  </a:lnTo>
                  <a:lnTo>
                    <a:pt x="1248937" y="1121462"/>
                  </a:lnTo>
                  <a:lnTo>
                    <a:pt x="1250842" y="1117333"/>
                  </a:lnTo>
                  <a:lnTo>
                    <a:pt x="1273065" y="1119556"/>
                  </a:lnTo>
                  <a:lnTo>
                    <a:pt x="1300367" y="1101453"/>
                  </a:lnTo>
                  <a:lnTo>
                    <a:pt x="1367036" y="1103041"/>
                  </a:lnTo>
                  <a:lnTo>
                    <a:pt x="1405451" y="1111616"/>
                  </a:lnTo>
                  <a:lnTo>
                    <a:pt x="1424816" y="1134166"/>
                  </a:lnTo>
                  <a:lnTo>
                    <a:pt x="1453707" y="1146235"/>
                  </a:lnTo>
                  <a:lnTo>
                    <a:pt x="1485771" y="1114157"/>
                  </a:lnTo>
                  <a:lnTo>
                    <a:pt x="1522916" y="1117333"/>
                  </a:lnTo>
                  <a:lnTo>
                    <a:pt x="1539424" y="1098276"/>
                  </a:lnTo>
                  <a:lnTo>
                    <a:pt x="1553076" y="1094465"/>
                  </a:lnTo>
                  <a:lnTo>
                    <a:pt x="1575933" y="1115109"/>
                  </a:lnTo>
                  <a:lnTo>
                    <a:pt x="1619110" y="1114157"/>
                  </a:lnTo>
                  <a:lnTo>
                    <a:pt x="1622284" y="1103358"/>
                  </a:lnTo>
                  <a:lnTo>
                    <a:pt x="1633396" y="1094783"/>
                  </a:lnTo>
                  <a:lnTo>
                    <a:pt x="1661333" y="1108122"/>
                  </a:lnTo>
                  <a:lnTo>
                    <a:pt x="1678477" y="1118921"/>
                  </a:lnTo>
                  <a:lnTo>
                    <a:pt x="1703557" y="1108122"/>
                  </a:lnTo>
                  <a:lnTo>
                    <a:pt x="1748004" y="1115427"/>
                  </a:lnTo>
                  <a:lnTo>
                    <a:pt x="1775306" y="1105264"/>
                  </a:lnTo>
                  <a:lnTo>
                    <a:pt x="1807371" y="1074139"/>
                  </a:lnTo>
                  <a:lnTo>
                    <a:pt x="1829911" y="1071280"/>
                  </a:lnTo>
                  <a:lnTo>
                    <a:pt x="1852769" y="1062387"/>
                  </a:lnTo>
                  <a:lnTo>
                    <a:pt x="1902930" y="1082079"/>
                  </a:lnTo>
                  <a:lnTo>
                    <a:pt x="1899120" y="1092242"/>
                  </a:lnTo>
                  <a:lnTo>
                    <a:pt x="1904517" y="1100182"/>
                  </a:lnTo>
                  <a:lnTo>
                    <a:pt x="1899756" y="1122414"/>
                  </a:lnTo>
                  <a:lnTo>
                    <a:pt x="1918169" y="1139883"/>
                  </a:lnTo>
                  <a:lnTo>
                    <a:pt x="1935948" y="1137342"/>
                  </a:lnTo>
                  <a:lnTo>
                    <a:pt x="1936582" y="1124638"/>
                  </a:lnTo>
                  <a:lnTo>
                    <a:pt x="1957853" y="1120191"/>
                  </a:lnTo>
                  <a:lnTo>
                    <a:pt x="1970869" y="1098912"/>
                  </a:lnTo>
                  <a:lnTo>
                    <a:pt x="1986108" y="1108122"/>
                  </a:lnTo>
                  <a:lnTo>
                    <a:pt x="1986425" y="1130990"/>
                  </a:lnTo>
                  <a:lnTo>
                    <a:pt x="1969282" y="1146235"/>
                  </a:lnTo>
                  <a:lnTo>
                    <a:pt x="1968012" y="1156716"/>
                  </a:lnTo>
                  <a:lnTo>
                    <a:pt x="1933725" y="1186888"/>
                  </a:lnTo>
                  <a:lnTo>
                    <a:pt x="1930233" y="1213567"/>
                  </a:lnTo>
                  <a:lnTo>
                    <a:pt x="1938487" y="1247233"/>
                  </a:lnTo>
                  <a:lnTo>
                    <a:pt x="1969599" y="1262160"/>
                  </a:lnTo>
                  <a:lnTo>
                    <a:pt x="1972774" y="1269465"/>
                  </a:lnTo>
                  <a:lnTo>
                    <a:pt x="1984838" y="1282805"/>
                  </a:lnTo>
                  <a:lnTo>
                    <a:pt x="1995315" y="1321870"/>
                  </a:lnTo>
                  <a:lnTo>
                    <a:pt x="1983568" y="1328540"/>
                  </a:lnTo>
                  <a:lnTo>
                    <a:pt x="1976901" y="1356807"/>
                  </a:lnTo>
                  <a:lnTo>
                    <a:pt x="1942932" y="1395872"/>
                  </a:lnTo>
                  <a:lnTo>
                    <a:pt x="1894994" y="1418739"/>
                  </a:lnTo>
                  <a:lnTo>
                    <a:pt x="1888326" y="1447324"/>
                  </a:lnTo>
                  <a:lnTo>
                    <a:pt x="1900708" y="1480990"/>
                  </a:lnTo>
                  <a:lnTo>
                    <a:pt x="1932773" y="1505445"/>
                  </a:lnTo>
                  <a:lnTo>
                    <a:pt x="1941027" y="1498140"/>
                  </a:lnTo>
                  <a:lnTo>
                    <a:pt x="1951503" y="1497505"/>
                  </a:lnTo>
                  <a:lnTo>
                    <a:pt x="1952773" y="1513703"/>
                  </a:lnTo>
                  <a:lnTo>
                    <a:pt x="1961662" y="1521643"/>
                  </a:lnTo>
                  <a:lnTo>
                    <a:pt x="1982616" y="1504493"/>
                  </a:lnTo>
                  <a:lnTo>
                    <a:pt x="1995315" y="1520055"/>
                  </a:lnTo>
                  <a:lnTo>
                    <a:pt x="1999124" y="1551498"/>
                  </a:lnTo>
                  <a:lnTo>
                    <a:pt x="2006109" y="1557850"/>
                  </a:lnTo>
                  <a:lnTo>
                    <a:pt x="2025792" y="1549910"/>
                  </a:lnTo>
                  <a:lnTo>
                    <a:pt x="2057857" y="1571190"/>
                  </a:lnTo>
                  <a:lnTo>
                    <a:pt x="2086747" y="1570554"/>
                  </a:lnTo>
                  <a:lnTo>
                    <a:pt x="2118812" y="1588975"/>
                  </a:lnTo>
                  <a:lnTo>
                    <a:pt x="2149606" y="1597868"/>
                  </a:lnTo>
                  <a:lnTo>
                    <a:pt x="2208656" y="1585799"/>
                  </a:lnTo>
                  <a:lnTo>
                    <a:pt x="2263896" y="1592787"/>
                  </a:lnTo>
                  <a:lnTo>
                    <a:pt x="2331836" y="1641063"/>
                  </a:lnTo>
                  <a:lnTo>
                    <a:pt x="2385806" y="1647097"/>
                  </a:lnTo>
                  <a:lnTo>
                    <a:pt x="2412791" y="1673776"/>
                  </a:lnTo>
                  <a:lnTo>
                    <a:pt x="2415013" y="1718240"/>
                  </a:lnTo>
                  <a:lnTo>
                    <a:pt x="2429299" y="1756988"/>
                  </a:lnTo>
                  <a:lnTo>
                    <a:pt x="2456285" y="1772868"/>
                  </a:lnTo>
                  <a:lnTo>
                    <a:pt x="2544225" y="1778585"/>
                  </a:lnTo>
                  <a:lnTo>
                    <a:pt x="2622323" y="1803041"/>
                  </a:lnTo>
                  <a:lnTo>
                    <a:pt x="2672166" y="1821144"/>
                  </a:lnTo>
                  <a:lnTo>
                    <a:pt x="2722962" y="1866244"/>
                  </a:lnTo>
                  <a:lnTo>
                    <a:pt x="2762328" y="1877995"/>
                  </a:lnTo>
                  <a:lnTo>
                    <a:pt x="2810901" y="1868467"/>
                  </a:lnTo>
                  <a:lnTo>
                    <a:pt x="2857570" y="1815745"/>
                  </a:lnTo>
                  <a:lnTo>
                    <a:pt x="2859475" y="1773504"/>
                  </a:lnTo>
                  <a:lnTo>
                    <a:pt x="2834077" y="1718240"/>
                  </a:lnTo>
                  <a:lnTo>
                    <a:pt x="2837252" y="1685527"/>
                  </a:lnTo>
                  <a:lnTo>
                    <a:pt x="2864872" y="1644874"/>
                  </a:lnTo>
                  <a:lnTo>
                    <a:pt x="2885825" y="1622324"/>
                  </a:lnTo>
                  <a:lnTo>
                    <a:pt x="2949319" y="1593104"/>
                  </a:lnTo>
                  <a:lnTo>
                    <a:pt x="3032815" y="1573413"/>
                  </a:lnTo>
                  <a:lnTo>
                    <a:pt x="3093452" y="1585799"/>
                  </a:lnTo>
                  <a:lnTo>
                    <a:pt x="3127739" y="1608032"/>
                  </a:lnTo>
                  <a:lnTo>
                    <a:pt x="3142660" y="1610890"/>
                  </a:lnTo>
                  <a:lnTo>
                    <a:pt x="3148375" y="1618195"/>
                  </a:lnTo>
                  <a:lnTo>
                    <a:pt x="3147105" y="1633122"/>
                  </a:lnTo>
                  <a:lnTo>
                    <a:pt x="3131549" y="1632487"/>
                  </a:lnTo>
                  <a:lnTo>
                    <a:pt x="3129326" y="1642968"/>
                  </a:lnTo>
                  <a:lnTo>
                    <a:pt x="3156312" y="1660436"/>
                  </a:lnTo>
                  <a:lnTo>
                    <a:pt x="3192503" y="1659484"/>
                  </a:lnTo>
                  <a:lnTo>
                    <a:pt x="3229013" y="1679810"/>
                  </a:lnTo>
                  <a:lnTo>
                    <a:pt x="3288380" y="1684892"/>
                  </a:lnTo>
                  <a:lnTo>
                    <a:pt x="3324254" y="1692197"/>
                  </a:lnTo>
                  <a:lnTo>
                    <a:pt x="3329017" y="1717288"/>
                  </a:lnTo>
                  <a:lnTo>
                    <a:pt x="3356954" y="1732533"/>
                  </a:lnTo>
                  <a:lnTo>
                    <a:pt x="3415052" y="1714429"/>
                  </a:lnTo>
                  <a:lnTo>
                    <a:pt x="3529977" y="1751906"/>
                  </a:lnTo>
                  <a:lnTo>
                    <a:pt x="3574740" y="1771280"/>
                  </a:lnTo>
                  <a:lnTo>
                    <a:pt x="3593471" y="1763340"/>
                  </a:lnTo>
                  <a:lnTo>
                    <a:pt x="3619504" y="1783667"/>
                  </a:lnTo>
                  <a:lnTo>
                    <a:pt x="3652204" y="1778585"/>
                  </a:lnTo>
                  <a:lnTo>
                    <a:pt x="3709984" y="1808122"/>
                  </a:lnTo>
                  <a:lnTo>
                    <a:pt x="3731254" y="1806534"/>
                  </a:lnTo>
                  <a:lnTo>
                    <a:pt x="3777288" y="1783349"/>
                  </a:lnTo>
                  <a:lnTo>
                    <a:pt x="3809352" y="1759529"/>
                  </a:lnTo>
                  <a:lnTo>
                    <a:pt x="3829036" y="1737932"/>
                  </a:lnTo>
                  <a:lnTo>
                    <a:pt x="3877609" y="1725228"/>
                  </a:lnTo>
                  <a:lnTo>
                    <a:pt x="3889356" y="1728086"/>
                  </a:lnTo>
                  <a:lnTo>
                    <a:pt x="3875387" y="1734756"/>
                  </a:lnTo>
                  <a:lnTo>
                    <a:pt x="3850306" y="1743649"/>
                  </a:lnTo>
                  <a:lnTo>
                    <a:pt x="3862370" y="1760164"/>
                  </a:lnTo>
                  <a:lnTo>
                    <a:pt x="3875069" y="1754765"/>
                  </a:lnTo>
                  <a:lnTo>
                    <a:pt x="3901102" y="1737297"/>
                  </a:lnTo>
                  <a:lnTo>
                    <a:pt x="3904912" y="1726498"/>
                  </a:lnTo>
                  <a:lnTo>
                    <a:pt x="3893165" y="1724910"/>
                  </a:lnTo>
                  <a:lnTo>
                    <a:pt x="3908086" y="1718240"/>
                  </a:lnTo>
                  <a:lnTo>
                    <a:pt x="3919833" y="1718876"/>
                  </a:lnTo>
                  <a:lnTo>
                    <a:pt x="3952850" y="1739202"/>
                  </a:lnTo>
                  <a:lnTo>
                    <a:pt x="3980153" y="1732215"/>
                  </a:lnTo>
                  <a:lnTo>
                    <a:pt x="4011582" y="1750001"/>
                  </a:lnTo>
                  <a:lnTo>
                    <a:pt x="4027774" y="1758894"/>
                  </a:lnTo>
                  <a:lnTo>
                    <a:pt x="4026821" y="1763023"/>
                  </a:lnTo>
                  <a:lnTo>
                    <a:pt x="4000153" y="1756353"/>
                  </a:lnTo>
                  <a:lnTo>
                    <a:pt x="3997296" y="1761752"/>
                  </a:lnTo>
                  <a:lnTo>
                    <a:pt x="4000788" y="1774456"/>
                  </a:lnTo>
                  <a:lnTo>
                    <a:pt x="4025869" y="1778268"/>
                  </a:lnTo>
                  <a:lnTo>
                    <a:pt x="4043647" y="1768740"/>
                  </a:lnTo>
                  <a:lnTo>
                    <a:pt x="4045235" y="1768104"/>
                  </a:lnTo>
                  <a:lnTo>
                    <a:pt x="4045552" y="1761752"/>
                  </a:lnTo>
                  <a:lnTo>
                    <a:pt x="4093173" y="1780491"/>
                  </a:lnTo>
                  <a:lnTo>
                    <a:pt x="4106189" y="1772868"/>
                  </a:lnTo>
                  <a:lnTo>
                    <a:pt x="4111586" y="1766834"/>
                  </a:lnTo>
                  <a:lnTo>
                    <a:pt x="4131270" y="1763340"/>
                  </a:lnTo>
                  <a:lnTo>
                    <a:pt x="4131270" y="1766199"/>
                  </a:lnTo>
                  <a:lnTo>
                    <a:pt x="4110634" y="1779220"/>
                  </a:lnTo>
                  <a:lnTo>
                    <a:pt x="4121745" y="1788749"/>
                  </a:lnTo>
                  <a:lnTo>
                    <a:pt x="4130952" y="1775092"/>
                  </a:lnTo>
                  <a:lnTo>
                    <a:pt x="4149366" y="1785255"/>
                  </a:lnTo>
                  <a:lnTo>
                    <a:pt x="4158255" y="1779220"/>
                  </a:lnTo>
                  <a:lnTo>
                    <a:pt x="4160160" y="1767469"/>
                  </a:lnTo>
                  <a:lnTo>
                    <a:pt x="4192224" y="1769692"/>
                  </a:lnTo>
                  <a:lnTo>
                    <a:pt x="4216670" y="1763023"/>
                  </a:lnTo>
                  <a:lnTo>
                    <a:pt x="4235718" y="1737614"/>
                  </a:lnTo>
                  <a:lnTo>
                    <a:pt x="4241750" y="1731580"/>
                  </a:lnTo>
                  <a:lnTo>
                    <a:pt x="4274450" y="1697914"/>
                  </a:lnTo>
                  <a:lnTo>
                    <a:pt x="4281116" y="1669647"/>
                  </a:lnTo>
                  <a:lnTo>
                    <a:pt x="4293498" y="1649003"/>
                  </a:lnTo>
                  <a:lnTo>
                    <a:pt x="4301752" y="1588023"/>
                  </a:lnTo>
                  <a:lnTo>
                    <a:pt x="4322070" y="1554992"/>
                  </a:lnTo>
                  <a:lnTo>
                    <a:pt x="4329690" y="1518467"/>
                  </a:lnTo>
                  <a:lnTo>
                    <a:pt x="4339849" y="1501634"/>
                  </a:lnTo>
                  <a:lnTo>
                    <a:pt x="4341436" y="1484166"/>
                  </a:lnTo>
                  <a:lnTo>
                    <a:pt x="4370009" y="1433349"/>
                  </a:lnTo>
                  <a:lnTo>
                    <a:pt x="4373818" y="1406988"/>
                  </a:lnTo>
                  <a:lnTo>
                    <a:pt x="4393502" y="1386661"/>
                  </a:lnTo>
                  <a:lnTo>
                    <a:pt x="4403661" y="1368240"/>
                  </a:lnTo>
                  <a:lnTo>
                    <a:pt x="4391279" y="1328540"/>
                  </a:lnTo>
                  <a:lnTo>
                    <a:pt x="4394454" y="1306625"/>
                  </a:lnTo>
                  <a:lnTo>
                    <a:pt x="4399851" y="1295509"/>
                  </a:lnTo>
                  <a:lnTo>
                    <a:pt x="4396359" y="1270418"/>
                  </a:lnTo>
                  <a:lnTo>
                    <a:pt x="4379850" y="1262160"/>
                  </a:lnTo>
                  <a:lnTo>
                    <a:pt x="4384930" y="1246280"/>
                  </a:lnTo>
                  <a:lnTo>
                    <a:pt x="4396359" y="1231035"/>
                  </a:lnTo>
                  <a:lnTo>
                    <a:pt x="4394137" y="1223095"/>
                  </a:lnTo>
                  <a:lnTo>
                    <a:pt x="4407788" y="1212296"/>
                  </a:lnTo>
                  <a:lnTo>
                    <a:pt x="4403978" y="1220237"/>
                  </a:lnTo>
                  <a:lnTo>
                    <a:pt x="4418900" y="1222460"/>
                  </a:lnTo>
                  <a:lnTo>
                    <a:pt x="4425884" y="1213249"/>
                  </a:lnTo>
                  <a:lnTo>
                    <a:pt x="4443980" y="1210073"/>
                  </a:lnTo>
                  <a:lnTo>
                    <a:pt x="4445885" y="1184347"/>
                  </a:lnTo>
                  <a:lnTo>
                    <a:pt x="4470013" y="1165291"/>
                  </a:lnTo>
                  <a:lnTo>
                    <a:pt x="4468743" y="1128449"/>
                  </a:lnTo>
                  <a:lnTo>
                    <a:pt x="4492871" y="1102088"/>
                  </a:lnTo>
                  <a:lnTo>
                    <a:pt x="4506204" y="1091607"/>
                  </a:lnTo>
                  <a:lnTo>
                    <a:pt x="4529380" y="1117650"/>
                  </a:lnTo>
                  <a:lnTo>
                    <a:pt x="4556683" y="1120191"/>
                  </a:lnTo>
                  <a:lnTo>
                    <a:pt x="4633193" y="1089066"/>
                  </a:lnTo>
                  <a:lnTo>
                    <a:pt x="4674782" y="1090972"/>
                  </a:lnTo>
                  <a:lnTo>
                    <a:pt x="4726213" y="1130037"/>
                  </a:lnTo>
                  <a:lnTo>
                    <a:pt x="4769389" y="1119556"/>
                  </a:lnTo>
                  <a:lnTo>
                    <a:pt x="4880505" y="1072551"/>
                  </a:lnTo>
                  <a:lnTo>
                    <a:pt x="4947174" y="1063658"/>
                  </a:lnTo>
                  <a:lnTo>
                    <a:pt x="4993207" y="1049365"/>
                  </a:lnTo>
                  <a:lnTo>
                    <a:pt x="5016065" y="1069692"/>
                  </a:lnTo>
                  <a:lnTo>
                    <a:pt x="5074480" y="1034756"/>
                  </a:lnTo>
                  <a:lnTo>
                    <a:pt x="5102100" y="1040472"/>
                  </a:lnTo>
                  <a:lnTo>
                    <a:pt x="5129086" y="1030309"/>
                  </a:lnTo>
                  <a:lnTo>
                    <a:pt x="5163055" y="1026180"/>
                  </a:lnTo>
                  <a:lnTo>
                    <a:pt x="5186866" y="1045872"/>
                  </a:lnTo>
                  <a:lnTo>
                    <a:pt x="5226550" y="1023957"/>
                  </a:lnTo>
                  <a:lnTo>
                    <a:pt x="5223375" y="993149"/>
                  </a:lnTo>
                  <a:lnTo>
                    <a:pt x="5220518" y="970282"/>
                  </a:lnTo>
                  <a:lnTo>
                    <a:pt x="5219248" y="961071"/>
                  </a:lnTo>
                  <a:lnTo>
                    <a:pt x="5218295" y="955990"/>
                  </a:lnTo>
                  <a:lnTo>
                    <a:pt x="5217978" y="953449"/>
                  </a:lnTo>
                  <a:lnTo>
                    <a:pt x="5217660" y="950273"/>
                  </a:lnTo>
                  <a:lnTo>
                    <a:pt x="5217343" y="941062"/>
                  </a:lnTo>
                  <a:lnTo>
                    <a:pt x="5217660" y="929311"/>
                  </a:lnTo>
                  <a:lnTo>
                    <a:pt x="5217660" y="916607"/>
                  </a:lnTo>
                  <a:lnTo>
                    <a:pt x="5218295" y="903903"/>
                  </a:lnTo>
                  <a:lnTo>
                    <a:pt x="5218930" y="892469"/>
                  </a:lnTo>
                  <a:lnTo>
                    <a:pt x="5219883" y="883576"/>
                  </a:lnTo>
                  <a:lnTo>
                    <a:pt x="5220518" y="879129"/>
                  </a:lnTo>
                  <a:lnTo>
                    <a:pt x="5220835" y="877224"/>
                  </a:lnTo>
                  <a:lnTo>
                    <a:pt x="5220835" y="874365"/>
                  </a:lnTo>
                  <a:lnTo>
                    <a:pt x="5220200" y="867060"/>
                  </a:lnTo>
                  <a:lnTo>
                    <a:pt x="5218295" y="857532"/>
                  </a:lnTo>
                  <a:lnTo>
                    <a:pt x="5216073" y="846734"/>
                  </a:lnTo>
                  <a:lnTo>
                    <a:pt x="5214168" y="835935"/>
                  </a:lnTo>
                  <a:lnTo>
                    <a:pt x="5211311" y="825772"/>
                  </a:lnTo>
                  <a:lnTo>
                    <a:pt x="5209089" y="817197"/>
                  </a:lnTo>
                  <a:lnTo>
                    <a:pt x="5206866" y="811162"/>
                  </a:lnTo>
                  <a:lnTo>
                    <a:pt x="5205279" y="805763"/>
                  </a:lnTo>
                  <a:lnTo>
                    <a:pt x="5203692" y="798775"/>
                  </a:lnTo>
                  <a:lnTo>
                    <a:pt x="5202104" y="790518"/>
                  </a:lnTo>
                  <a:lnTo>
                    <a:pt x="5201152" y="782260"/>
                  </a:lnTo>
                  <a:lnTo>
                    <a:pt x="5198929" y="767650"/>
                  </a:lnTo>
                  <a:lnTo>
                    <a:pt x="5198295" y="761616"/>
                  </a:lnTo>
                  <a:lnTo>
                    <a:pt x="5249725" y="751452"/>
                  </a:lnTo>
                  <a:lnTo>
                    <a:pt x="5260202" y="792106"/>
                  </a:lnTo>
                  <a:lnTo>
                    <a:pt x="5305600" y="839429"/>
                  </a:lnTo>
                  <a:lnTo>
                    <a:pt x="5366555" y="855627"/>
                  </a:lnTo>
                  <a:lnTo>
                    <a:pt x="5404017" y="854674"/>
                  </a:lnTo>
                  <a:lnTo>
                    <a:pt x="5419890" y="835618"/>
                  </a:lnTo>
                  <a:lnTo>
                    <a:pt x="5446558" y="814338"/>
                  </a:lnTo>
                  <a:lnTo>
                    <a:pt x="5480528" y="801316"/>
                  </a:lnTo>
                  <a:lnTo>
                    <a:pt x="5529418" y="750182"/>
                  </a:lnTo>
                  <a:lnTo>
                    <a:pt x="5561483" y="747006"/>
                  </a:lnTo>
                  <a:lnTo>
                    <a:pt x="5584341" y="780672"/>
                  </a:lnTo>
                  <a:lnTo>
                    <a:pt x="5566563" y="810527"/>
                  </a:lnTo>
                  <a:lnTo>
                    <a:pt x="5580531" y="831171"/>
                  </a:lnTo>
                  <a:lnTo>
                    <a:pt x="5552911" y="866743"/>
                  </a:lnTo>
                  <a:lnTo>
                    <a:pt x="5589738" y="911207"/>
                  </a:lnTo>
                  <a:lnTo>
                    <a:pt x="5605294" y="901362"/>
                  </a:lnTo>
                  <a:lnTo>
                    <a:pt x="5620850" y="912478"/>
                  </a:lnTo>
                  <a:lnTo>
                    <a:pt x="5644661" y="905491"/>
                  </a:lnTo>
                  <a:lnTo>
                    <a:pt x="5637994" y="950908"/>
                  </a:lnTo>
                  <a:lnTo>
                    <a:pt x="5652598" y="989021"/>
                  </a:lnTo>
                  <a:lnTo>
                    <a:pt x="5692282" y="1019511"/>
                  </a:lnTo>
                  <a:lnTo>
                    <a:pt x="5729109" y="1020781"/>
                  </a:lnTo>
                  <a:lnTo>
                    <a:pt x="5751332" y="1028721"/>
                  </a:lnTo>
                  <a:lnTo>
                    <a:pt x="5775777" y="1068422"/>
                  </a:lnTo>
                  <a:lnTo>
                    <a:pt x="5794508" y="1074139"/>
                  </a:lnTo>
                  <a:lnTo>
                    <a:pt x="5823715" y="1097006"/>
                  </a:lnTo>
                  <a:lnTo>
                    <a:pt x="5861495" y="1113839"/>
                  </a:lnTo>
                  <a:lnTo>
                    <a:pt x="5894829" y="1124955"/>
                  </a:lnTo>
                  <a:lnTo>
                    <a:pt x="5930704" y="1124955"/>
                  </a:lnTo>
                  <a:lnTo>
                    <a:pt x="5982135" y="1107169"/>
                  </a:lnTo>
                  <a:lnTo>
                    <a:pt x="6028803" y="1102088"/>
                  </a:lnTo>
                  <a:lnTo>
                    <a:pt x="6064043" y="1086207"/>
                  </a:lnTo>
                  <a:lnTo>
                    <a:pt x="6084361" y="1081443"/>
                  </a:lnTo>
                  <a:lnTo>
                    <a:pt x="6093885" y="1089066"/>
                  </a:lnTo>
                  <a:lnTo>
                    <a:pt x="6072614" y="1090654"/>
                  </a:lnTo>
                  <a:lnTo>
                    <a:pt x="6069122" y="1097641"/>
                  </a:lnTo>
                  <a:lnTo>
                    <a:pt x="6084996" y="1102723"/>
                  </a:lnTo>
                  <a:lnTo>
                    <a:pt x="6098965" y="1095736"/>
                  </a:lnTo>
                  <a:lnTo>
                    <a:pt x="6111981" y="1087478"/>
                  </a:lnTo>
                  <a:lnTo>
                    <a:pt x="6119283" y="1078267"/>
                  </a:lnTo>
                  <a:lnTo>
                    <a:pt x="6114838" y="1059211"/>
                  </a:lnTo>
                  <a:lnTo>
                    <a:pt x="6113568" y="1040790"/>
                  </a:lnTo>
                  <a:lnTo>
                    <a:pt x="6099282" y="1001725"/>
                  </a:lnTo>
                  <a:lnTo>
                    <a:pt x="6096742" y="974411"/>
                  </a:lnTo>
                  <a:lnTo>
                    <a:pt x="6094837" y="919465"/>
                  </a:lnTo>
                  <a:lnTo>
                    <a:pt x="6109759" y="880717"/>
                  </a:lnTo>
                  <a:lnTo>
                    <a:pt x="6114838" y="849275"/>
                  </a:lnTo>
                  <a:lnTo>
                    <a:pt x="6105631" y="836253"/>
                  </a:lnTo>
                  <a:lnTo>
                    <a:pt x="6098012" y="842287"/>
                  </a:lnTo>
                  <a:lnTo>
                    <a:pt x="6084361" y="836888"/>
                  </a:lnTo>
                  <a:lnTo>
                    <a:pt x="6080551" y="821961"/>
                  </a:lnTo>
                  <a:lnTo>
                    <a:pt x="6075472" y="817514"/>
                  </a:lnTo>
                  <a:lnTo>
                    <a:pt x="6075789" y="804175"/>
                  </a:lnTo>
                  <a:lnTo>
                    <a:pt x="6070392" y="804810"/>
                  </a:lnTo>
                  <a:lnTo>
                    <a:pt x="6062773" y="814020"/>
                  </a:lnTo>
                  <a:lnTo>
                    <a:pt x="6067535" y="824819"/>
                  </a:lnTo>
                  <a:lnTo>
                    <a:pt x="6056106" y="822596"/>
                  </a:lnTo>
                  <a:lnTo>
                    <a:pt x="6050391" y="806398"/>
                  </a:lnTo>
                  <a:lnTo>
                    <a:pt x="6049756" y="792741"/>
                  </a:lnTo>
                  <a:lnTo>
                    <a:pt x="6053883" y="787342"/>
                  </a:lnTo>
                  <a:lnTo>
                    <a:pt x="6056106" y="793694"/>
                  </a:lnTo>
                  <a:lnTo>
                    <a:pt x="6067217" y="797187"/>
                  </a:lnTo>
                  <a:lnTo>
                    <a:pt x="6068487" y="794011"/>
                  </a:lnTo>
                  <a:lnTo>
                    <a:pt x="6058011" y="784483"/>
                  </a:lnTo>
                  <a:lnTo>
                    <a:pt x="6065947" y="768921"/>
                  </a:lnTo>
                  <a:lnTo>
                    <a:pt x="6081186" y="753358"/>
                  </a:lnTo>
                  <a:lnTo>
                    <a:pt x="6080869" y="746688"/>
                  </a:lnTo>
                  <a:lnTo>
                    <a:pt x="6079599" y="741289"/>
                  </a:lnTo>
                  <a:lnTo>
                    <a:pt x="6079281" y="739383"/>
                  </a:lnTo>
                  <a:lnTo>
                    <a:pt x="6078646" y="737478"/>
                  </a:lnTo>
                  <a:lnTo>
                    <a:pt x="6077694" y="736525"/>
                  </a:lnTo>
                  <a:lnTo>
                    <a:pt x="6076107" y="736207"/>
                  </a:lnTo>
                  <a:lnTo>
                    <a:pt x="6074837" y="736207"/>
                  </a:lnTo>
                  <a:lnTo>
                    <a:pt x="6073249" y="736207"/>
                  </a:lnTo>
                  <a:lnTo>
                    <a:pt x="6071344" y="736843"/>
                  </a:lnTo>
                  <a:lnTo>
                    <a:pt x="6070075" y="737160"/>
                  </a:lnTo>
                  <a:lnTo>
                    <a:pt x="6047851" y="732714"/>
                  </a:lnTo>
                  <a:lnTo>
                    <a:pt x="6028168" y="726997"/>
                  </a:lnTo>
                  <a:lnTo>
                    <a:pt x="6021501" y="738113"/>
                  </a:lnTo>
                  <a:lnTo>
                    <a:pt x="6018961" y="750500"/>
                  </a:lnTo>
                  <a:lnTo>
                    <a:pt x="6026898" y="759393"/>
                  </a:lnTo>
                  <a:lnTo>
                    <a:pt x="6013564" y="756852"/>
                  </a:lnTo>
                  <a:lnTo>
                    <a:pt x="6008167" y="746371"/>
                  </a:lnTo>
                  <a:lnTo>
                    <a:pt x="6002453" y="719692"/>
                  </a:lnTo>
                  <a:lnTo>
                    <a:pt x="5990706" y="698412"/>
                  </a:lnTo>
                  <a:lnTo>
                    <a:pt x="5981817" y="675863"/>
                  </a:lnTo>
                  <a:lnTo>
                    <a:pt x="5983722" y="667605"/>
                  </a:lnTo>
                  <a:lnTo>
                    <a:pt x="5999278" y="642832"/>
                  </a:lnTo>
                  <a:lnTo>
                    <a:pt x="6013247" y="639973"/>
                  </a:lnTo>
                  <a:lnTo>
                    <a:pt x="6011342" y="630445"/>
                  </a:lnTo>
                  <a:lnTo>
                    <a:pt x="6012929" y="614882"/>
                  </a:lnTo>
                  <a:lnTo>
                    <a:pt x="6019596" y="606307"/>
                  </a:lnTo>
                  <a:lnTo>
                    <a:pt x="6015469" y="595509"/>
                  </a:lnTo>
                  <a:lnTo>
                    <a:pt x="6019914" y="592968"/>
                  </a:lnTo>
                  <a:lnTo>
                    <a:pt x="6021819" y="600908"/>
                  </a:lnTo>
                  <a:lnTo>
                    <a:pt x="6031343" y="602496"/>
                  </a:lnTo>
                  <a:lnTo>
                    <a:pt x="6035153" y="616153"/>
                  </a:lnTo>
                  <a:lnTo>
                    <a:pt x="6041502" y="609166"/>
                  </a:lnTo>
                  <a:lnTo>
                    <a:pt x="6047534" y="625046"/>
                  </a:lnTo>
                  <a:lnTo>
                    <a:pt x="6054201" y="618059"/>
                  </a:lnTo>
                  <a:lnTo>
                    <a:pt x="6063408" y="626316"/>
                  </a:lnTo>
                  <a:lnTo>
                    <a:pt x="6065630" y="616788"/>
                  </a:lnTo>
                  <a:lnTo>
                    <a:pt x="6068805" y="617106"/>
                  </a:lnTo>
                  <a:lnTo>
                    <a:pt x="6077376" y="626634"/>
                  </a:lnTo>
                  <a:lnTo>
                    <a:pt x="6093250" y="625046"/>
                  </a:lnTo>
                  <a:lnTo>
                    <a:pt x="6095155" y="618059"/>
                  </a:lnTo>
                  <a:lnTo>
                    <a:pt x="6100552" y="619011"/>
                  </a:lnTo>
                  <a:lnTo>
                    <a:pt x="6108806" y="627587"/>
                  </a:lnTo>
                  <a:lnTo>
                    <a:pt x="6120553" y="631080"/>
                  </a:lnTo>
                  <a:lnTo>
                    <a:pt x="6131982" y="628222"/>
                  </a:lnTo>
                  <a:lnTo>
                    <a:pt x="6132299" y="618694"/>
                  </a:lnTo>
                  <a:lnTo>
                    <a:pt x="6135474" y="616788"/>
                  </a:lnTo>
                  <a:lnTo>
                    <a:pt x="6143728" y="628539"/>
                  </a:lnTo>
                  <a:lnTo>
                    <a:pt x="6157379" y="621552"/>
                  </a:lnTo>
                  <a:lnTo>
                    <a:pt x="6162142" y="617106"/>
                  </a:lnTo>
                  <a:lnTo>
                    <a:pt x="6150395" y="613930"/>
                  </a:lnTo>
                  <a:lnTo>
                    <a:pt x="6144046" y="612659"/>
                  </a:lnTo>
                  <a:lnTo>
                    <a:pt x="6146585" y="607578"/>
                  </a:lnTo>
                  <a:lnTo>
                    <a:pt x="6152935" y="602496"/>
                  </a:lnTo>
                  <a:lnTo>
                    <a:pt x="6166269" y="611071"/>
                  </a:lnTo>
                  <a:lnTo>
                    <a:pt x="6172618" y="605990"/>
                  </a:lnTo>
                  <a:lnTo>
                    <a:pt x="6171983" y="599955"/>
                  </a:lnTo>
                  <a:lnTo>
                    <a:pt x="6164046" y="580581"/>
                  </a:lnTo>
                  <a:lnTo>
                    <a:pt x="6154840" y="569783"/>
                  </a:lnTo>
                  <a:lnTo>
                    <a:pt x="6124680" y="555173"/>
                  </a:lnTo>
                  <a:lnTo>
                    <a:pt x="6106901" y="543421"/>
                  </a:lnTo>
                  <a:lnTo>
                    <a:pt x="6109441" y="524048"/>
                  </a:lnTo>
                  <a:lnTo>
                    <a:pt x="6108806" y="507532"/>
                  </a:lnTo>
                  <a:lnTo>
                    <a:pt x="6098965" y="482759"/>
                  </a:lnTo>
                  <a:lnTo>
                    <a:pt x="6080551" y="467831"/>
                  </a:lnTo>
                  <a:lnTo>
                    <a:pt x="6092298" y="467831"/>
                  </a:lnTo>
                  <a:lnTo>
                    <a:pt x="6095790" y="466243"/>
                  </a:lnTo>
                  <a:lnTo>
                    <a:pt x="6103092" y="462114"/>
                  </a:lnTo>
                  <a:lnTo>
                    <a:pt x="6111981" y="458621"/>
                  </a:lnTo>
                  <a:lnTo>
                    <a:pt x="6115473" y="457350"/>
                  </a:lnTo>
                  <a:lnTo>
                    <a:pt x="6118013" y="457033"/>
                  </a:lnTo>
                  <a:lnTo>
                    <a:pt x="6118965" y="457350"/>
                  </a:lnTo>
                  <a:lnTo>
                    <a:pt x="6119918" y="457985"/>
                  </a:lnTo>
                  <a:lnTo>
                    <a:pt x="6121188" y="458938"/>
                  </a:lnTo>
                  <a:lnTo>
                    <a:pt x="6122140" y="460526"/>
                  </a:lnTo>
                  <a:lnTo>
                    <a:pt x="6124045" y="463702"/>
                  </a:lnTo>
                  <a:lnTo>
                    <a:pt x="6125632" y="467514"/>
                  </a:lnTo>
                  <a:lnTo>
                    <a:pt x="6128172" y="475137"/>
                  </a:lnTo>
                  <a:lnTo>
                    <a:pt x="6128807" y="478630"/>
                  </a:lnTo>
                  <a:lnTo>
                    <a:pt x="6130394" y="478313"/>
                  </a:lnTo>
                  <a:lnTo>
                    <a:pt x="6133887" y="477360"/>
                  </a:lnTo>
                  <a:lnTo>
                    <a:pt x="6136426" y="477360"/>
                  </a:lnTo>
                  <a:lnTo>
                    <a:pt x="6139284" y="477360"/>
                  </a:lnTo>
                  <a:lnTo>
                    <a:pt x="6142458" y="477677"/>
                  </a:lnTo>
                  <a:lnTo>
                    <a:pt x="6145633" y="478630"/>
                  </a:lnTo>
                  <a:lnTo>
                    <a:pt x="6147220" y="478948"/>
                  </a:lnTo>
                  <a:lnTo>
                    <a:pt x="6149125" y="479901"/>
                  </a:lnTo>
                  <a:lnTo>
                    <a:pt x="6152617" y="482124"/>
                  </a:lnTo>
                  <a:lnTo>
                    <a:pt x="6155792" y="484982"/>
                  </a:lnTo>
                  <a:lnTo>
                    <a:pt x="6158967" y="487841"/>
                  </a:lnTo>
                  <a:lnTo>
                    <a:pt x="6164046" y="492922"/>
                  </a:lnTo>
                  <a:lnTo>
                    <a:pt x="6165634" y="495463"/>
                  </a:lnTo>
                  <a:lnTo>
                    <a:pt x="6198651" y="508803"/>
                  </a:lnTo>
                  <a:lnTo>
                    <a:pt x="6197381" y="511661"/>
                  </a:lnTo>
                  <a:lnTo>
                    <a:pt x="6196746" y="514519"/>
                  </a:lnTo>
                  <a:lnTo>
                    <a:pt x="6195794" y="518648"/>
                  </a:lnTo>
                  <a:lnTo>
                    <a:pt x="6195476" y="522460"/>
                  </a:lnTo>
                  <a:lnTo>
                    <a:pt x="6195476" y="525953"/>
                  </a:lnTo>
                  <a:lnTo>
                    <a:pt x="6195794" y="527859"/>
                  </a:lnTo>
                  <a:lnTo>
                    <a:pt x="6196429" y="529447"/>
                  </a:lnTo>
                  <a:lnTo>
                    <a:pt x="6197381" y="531035"/>
                  </a:lnTo>
                  <a:lnTo>
                    <a:pt x="6198651" y="531988"/>
                  </a:lnTo>
                  <a:lnTo>
                    <a:pt x="6201826" y="534211"/>
                  </a:lnTo>
                  <a:lnTo>
                    <a:pt x="6205953" y="536117"/>
                  </a:lnTo>
                  <a:lnTo>
                    <a:pt x="6215159" y="540881"/>
                  </a:lnTo>
                  <a:lnTo>
                    <a:pt x="6219287" y="543421"/>
                  </a:lnTo>
                  <a:lnTo>
                    <a:pt x="6222779" y="545645"/>
                  </a:lnTo>
                  <a:lnTo>
                    <a:pt x="6224049" y="547550"/>
                  </a:lnTo>
                  <a:lnTo>
                    <a:pt x="6225001" y="548821"/>
                  </a:lnTo>
                  <a:lnTo>
                    <a:pt x="6225954" y="550409"/>
                  </a:lnTo>
                  <a:lnTo>
                    <a:pt x="6226271" y="551997"/>
                  </a:lnTo>
                  <a:lnTo>
                    <a:pt x="6226588" y="556126"/>
                  </a:lnTo>
                  <a:lnTo>
                    <a:pt x="6227541" y="560572"/>
                  </a:lnTo>
                  <a:lnTo>
                    <a:pt x="6229446" y="565654"/>
                  </a:lnTo>
                  <a:lnTo>
                    <a:pt x="6231351" y="570100"/>
                  </a:lnTo>
                  <a:lnTo>
                    <a:pt x="6235478" y="578358"/>
                  </a:lnTo>
                  <a:lnTo>
                    <a:pt x="6237065" y="581534"/>
                  </a:lnTo>
                  <a:lnTo>
                    <a:pt x="6237700" y="585028"/>
                  </a:lnTo>
                  <a:lnTo>
                    <a:pt x="6238652" y="588839"/>
                  </a:lnTo>
                  <a:lnTo>
                    <a:pt x="6239922" y="593603"/>
                  </a:lnTo>
                  <a:lnTo>
                    <a:pt x="6241827" y="598049"/>
                  </a:lnTo>
                  <a:lnTo>
                    <a:pt x="6243732" y="602496"/>
                  </a:lnTo>
                  <a:lnTo>
                    <a:pt x="6245319" y="604084"/>
                  </a:lnTo>
                  <a:lnTo>
                    <a:pt x="6246589" y="605672"/>
                  </a:lnTo>
                  <a:lnTo>
                    <a:pt x="6248177" y="606625"/>
                  </a:lnTo>
                  <a:lnTo>
                    <a:pt x="6249764" y="606942"/>
                  </a:lnTo>
                  <a:lnTo>
                    <a:pt x="6251669" y="607578"/>
                  </a:lnTo>
                  <a:lnTo>
                    <a:pt x="6253256" y="608530"/>
                  </a:lnTo>
                  <a:lnTo>
                    <a:pt x="6257066" y="610754"/>
                  </a:lnTo>
                  <a:lnTo>
                    <a:pt x="6260876" y="613612"/>
                  </a:lnTo>
                  <a:lnTo>
                    <a:pt x="6264368" y="616788"/>
                  </a:lnTo>
                  <a:lnTo>
                    <a:pt x="6269765" y="622823"/>
                  </a:lnTo>
                  <a:lnTo>
                    <a:pt x="6271670" y="625363"/>
                  </a:lnTo>
                  <a:lnTo>
                    <a:pt x="6273892" y="626316"/>
                  </a:lnTo>
                  <a:lnTo>
                    <a:pt x="6276432" y="627269"/>
                  </a:lnTo>
                  <a:lnTo>
                    <a:pt x="6279289" y="628222"/>
                  </a:lnTo>
                  <a:lnTo>
                    <a:pt x="6282781" y="628539"/>
                  </a:lnTo>
                  <a:lnTo>
                    <a:pt x="6286273" y="628539"/>
                  </a:lnTo>
                  <a:lnTo>
                    <a:pt x="6288496" y="628222"/>
                  </a:lnTo>
                  <a:lnTo>
                    <a:pt x="6290083" y="627587"/>
                  </a:lnTo>
                  <a:lnTo>
                    <a:pt x="6291988" y="626316"/>
                  </a:lnTo>
                  <a:lnTo>
                    <a:pt x="6293575" y="625363"/>
                  </a:lnTo>
                  <a:lnTo>
                    <a:pt x="6297385" y="622823"/>
                  </a:lnTo>
                  <a:lnTo>
                    <a:pt x="6300560" y="621552"/>
                  </a:lnTo>
                  <a:lnTo>
                    <a:pt x="6304052" y="620282"/>
                  </a:lnTo>
                  <a:lnTo>
                    <a:pt x="6307227" y="619964"/>
                  </a:lnTo>
                  <a:lnTo>
                    <a:pt x="6310084" y="619647"/>
                  </a:lnTo>
                  <a:lnTo>
                    <a:pt x="6312941" y="619647"/>
                  </a:lnTo>
                  <a:lnTo>
                    <a:pt x="6317386" y="619964"/>
                  </a:lnTo>
                  <a:lnTo>
                    <a:pt x="6318338" y="619647"/>
                  </a:lnTo>
                  <a:lnTo>
                    <a:pt x="6319290" y="619011"/>
                  </a:lnTo>
                  <a:lnTo>
                    <a:pt x="6319608" y="617741"/>
                  </a:lnTo>
                  <a:lnTo>
                    <a:pt x="6319608" y="616153"/>
                  </a:lnTo>
                  <a:lnTo>
                    <a:pt x="6319608" y="612024"/>
                  </a:lnTo>
                  <a:lnTo>
                    <a:pt x="6318973" y="607260"/>
                  </a:lnTo>
                  <a:lnTo>
                    <a:pt x="6317386" y="598049"/>
                  </a:lnTo>
                  <a:lnTo>
                    <a:pt x="6317068" y="594873"/>
                  </a:lnTo>
                  <a:lnTo>
                    <a:pt x="6317386" y="593603"/>
                  </a:lnTo>
                  <a:lnTo>
                    <a:pt x="6317386" y="592968"/>
                  </a:lnTo>
                  <a:lnTo>
                    <a:pt x="6318338" y="590427"/>
                  </a:lnTo>
                  <a:lnTo>
                    <a:pt x="6320243" y="585345"/>
                  </a:lnTo>
                  <a:lnTo>
                    <a:pt x="6324370" y="570735"/>
                  </a:lnTo>
                  <a:lnTo>
                    <a:pt x="6330402" y="550409"/>
                  </a:lnTo>
                  <a:lnTo>
                    <a:pt x="6317386" y="489746"/>
                  </a:lnTo>
                  <a:lnTo>
                    <a:pt x="6317703" y="446552"/>
                  </a:lnTo>
                  <a:lnTo>
                    <a:pt x="6318021" y="413521"/>
                  </a:lnTo>
                  <a:lnTo>
                    <a:pt x="6318973" y="399864"/>
                  </a:lnTo>
                  <a:lnTo>
                    <a:pt x="6319290" y="390971"/>
                  </a:lnTo>
                  <a:lnTo>
                    <a:pt x="6320243" y="384301"/>
                  </a:lnTo>
                  <a:lnTo>
                    <a:pt x="6322148" y="376679"/>
                  </a:lnTo>
                  <a:lnTo>
                    <a:pt x="6326275" y="359528"/>
                  </a:lnTo>
                  <a:lnTo>
                    <a:pt x="6328180" y="350318"/>
                  </a:lnTo>
                  <a:lnTo>
                    <a:pt x="6329767" y="341425"/>
                  </a:lnTo>
                  <a:lnTo>
                    <a:pt x="6330402" y="333167"/>
                  </a:lnTo>
                  <a:lnTo>
                    <a:pt x="6330402" y="329038"/>
                  </a:lnTo>
                  <a:lnTo>
                    <a:pt x="6330402" y="325227"/>
                  </a:lnTo>
                  <a:lnTo>
                    <a:pt x="6330085" y="320780"/>
                  </a:lnTo>
                  <a:lnTo>
                    <a:pt x="6330085" y="315063"/>
                  </a:lnTo>
                  <a:lnTo>
                    <a:pt x="6330402" y="300454"/>
                  </a:lnTo>
                  <a:lnTo>
                    <a:pt x="6331989" y="265517"/>
                  </a:lnTo>
                  <a:lnTo>
                    <a:pt x="6332624" y="247414"/>
                  </a:lnTo>
                  <a:lnTo>
                    <a:pt x="6332624" y="231216"/>
                  </a:lnTo>
                  <a:lnTo>
                    <a:pt x="6332624" y="224229"/>
                  </a:lnTo>
                  <a:lnTo>
                    <a:pt x="6331989" y="218194"/>
                  </a:lnTo>
                  <a:lnTo>
                    <a:pt x="6331672" y="213430"/>
                  </a:lnTo>
                  <a:lnTo>
                    <a:pt x="6330402" y="209936"/>
                  </a:lnTo>
                  <a:lnTo>
                    <a:pt x="6329450" y="206443"/>
                  </a:lnTo>
                  <a:lnTo>
                    <a:pt x="6328815" y="201996"/>
                  </a:lnTo>
                  <a:lnTo>
                    <a:pt x="6328497" y="196915"/>
                  </a:lnTo>
                  <a:lnTo>
                    <a:pt x="6327545" y="190562"/>
                  </a:lnTo>
                  <a:lnTo>
                    <a:pt x="6327227" y="176588"/>
                  </a:lnTo>
                  <a:lnTo>
                    <a:pt x="6326910" y="161660"/>
                  </a:lnTo>
                  <a:lnTo>
                    <a:pt x="6326592" y="133394"/>
                  </a:lnTo>
                  <a:lnTo>
                    <a:pt x="6325957" y="122913"/>
                  </a:lnTo>
                  <a:lnTo>
                    <a:pt x="6325640" y="119101"/>
                  </a:lnTo>
                  <a:lnTo>
                    <a:pt x="6325005" y="116561"/>
                  </a:lnTo>
                  <a:lnTo>
                    <a:pt x="6323418" y="111797"/>
                  </a:lnTo>
                  <a:lnTo>
                    <a:pt x="6322465" y="107350"/>
                  </a:lnTo>
                  <a:lnTo>
                    <a:pt x="6321830" y="102268"/>
                  </a:lnTo>
                  <a:lnTo>
                    <a:pt x="6321195" y="97822"/>
                  </a:lnTo>
                  <a:lnTo>
                    <a:pt x="6321830" y="95599"/>
                  </a:lnTo>
                  <a:lnTo>
                    <a:pt x="6322465" y="93375"/>
                  </a:lnTo>
                  <a:lnTo>
                    <a:pt x="6323100" y="91787"/>
                  </a:lnTo>
                  <a:lnTo>
                    <a:pt x="6324053" y="90199"/>
                  </a:lnTo>
                  <a:lnTo>
                    <a:pt x="6325640" y="88929"/>
                  </a:lnTo>
                  <a:lnTo>
                    <a:pt x="6327545" y="87976"/>
                  </a:lnTo>
                  <a:lnTo>
                    <a:pt x="6329767" y="87659"/>
                  </a:lnTo>
                  <a:lnTo>
                    <a:pt x="6332624" y="87023"/>
                  </a:lnTo>
                  <a:lnTo>
                    <a:pt x="6335799" y="87023"/>
                  </a:lnTo>
                  <a:lnTo>
                    <a:pt x="6338656" y="86706"/>
                  </a:lnTo>
                  <a:lnTo>
                    <a:pt x="6341514" y="86071"/>
                  </a:lnTo>
                  <a:lnTo>
                    <a:pt x="6344371" y="85118"/>
                  </a:lnTo>
                  <a:lnTo>
                    <a:pt x="6349133" y="83212"/>
                  </a:lnTo>
                  <a:lnTo>
                    <a:pt x="6353895" y="80671"/>
                  </a:lnTo>
                  <a:lnTo>
                    <a:pt x="6357705" y="78448"/>
                  </a:lnTo>
                  <a:lnTo>
                    <a:pt x="6360562" y="76542"/>
                  </a:lnTo>
                  <a:lnTo>
                    <a:pt x="6363419" y="74319"/>
                  </a:lnTo>
                  <a:lnTo>
                    <a:pt x="6381515" y="74319"/>
                  </a:lnTo>
                  <a:lnTo>
                    <a:pt x="6402468" y="67650"/>
                  </a:lnTo>
                  <a:lnTo>
                    <a:pt x="6448184" y="52404"/>
                  </a:lnTo>
                  <a:lnTo>
                    <a:pt x="6473582" y="44464"/>
                  </a:lnTo>
                  <a:lnTo>
                    <a:pt x="6495805" y="36524"/>
                  </a:lnTo>
                  <a:lnTo>
                    <a:pt x="6512631" y="30490"/>
                  </a:lnTo>
                  <a:lnTo>
                    <a:pt x="6518028" y="27949"/>
                  </a:lnTo>
                  <a:lnTo>
                    <a:pt x="6520886" y="26679"/>
                  </a:lnTo>
                  <a:lnTo>
                    <a:pt x="6525013" y="24138"/>
                  </a:lnTo>
                  <a:lnTo>
                    <a:pt x="6531680" y="20962"/>
                  </a:lnTo>
                  <a:lnTo>
                    <a:pt x="6549141" y="13657"/>
                  </a:lnTo>
                  <a:lnTo>
                    <a:pt x="6565014" y="7622"/>
                  </a:lnTo>
                  <a:lnTo>
                    <a:pt x="6571681" y="4764"/>
                  </a:lnTo>
                  <a:lnTo>
                    <a:pt x="6574538" y="3176"/>
                  </a:lnTo>
                  <a:lnTo>
                    <a:pt x="6577396" y="1905"/>
                  </a:lnTo>
                  <a:lnTo>
                    <a:pt x="6580570" y="95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600C138B-98B5-460A-8542-4FAFDA4DF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632" y="5945726"/>
              <a:ext cx="26550" cy="28025"/>
            </a:xfrm>
            <a:custGeom>
              <a:avLst/>
              <a:gdLst>
                <a:gd name="T0" fmla="*/ 56 w 90"/>
                <a:gd name="T1" fmla="*/ 0 h 94"/>
                <a:gd name="T2" fmla="*/ 90 w 90"/>
                <a:gd name="T3" fmla="*/ 52 h 94"/>
                <a:gd name="T4" fmla="*/ 48 w 90"/>
                <a:gd name="T5" fmla="*/ 92 h 94"/>
                <a:gd name="T6" fmla="*/ 11 w 90"/>
                <a:gd name="T7" fmla="*/ 94 h 94"/>
                <a:gd name="T8" fmla="*/ 0 w 90"/>
                <a:gd name="T9" fmla="*/ 48 h 94"/>
                <a:gd name="T10" fmla="*/ 56 w 90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4">
                  <a:moveTo>
                    <a:pt x="56" y="0"/>
                  </a:moveTo>
                  <a:lnTo>
                    <a:pt x="90" y="52"/>
                  </a:lnTo>
                  <a:lnTo>
                    <a:pt x="48" y="92"/>
                  </a:lnTo>
                  <a:lnTo>
                    <a:pt x="11" y="94"/>
                  </a:lnTo>
                  <a:lnTo>
                    <a:pt x="0" y="4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5706BC4-1081-49E9-881F-AF2318AF2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282" y="5870500"/>
              <a:ext cx="11800" cy="8850"/>
            </a:xfrm>
            <a:custGeom>
              <a:avLst/>
              <a:gdLst>
                <a:gd name="T0" fmla="*/ 24 w 40"/>
                <a:gd name="T1" fmla="*/ 30 h 30"/>
                <a:gd name="T2" fmla="*/ 0 w 40"/>
                <a:gd name="T3" fmla="*/ 24 h 30"/>
                <a:gd name="T4" fmla="*/ 10 w 40"/>
                <a:gd name="T5" fmla="*/ 1 h 30"/>
                <a:gd name="T6" fmla="*/ 40 w 40"/>
                <a:gd name="T7" fmla="*/ 0 h 30"/>
                <a:gd name="T8" fmla="*/ 24 w 4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0">
                  <a:moveTo>
                    <a:pt x="24" y="30"/>
                  </a:moveTo>
                  <a:lnTo>
                    <a:pt x="0" y="24"/>
                  </a:lnTo>
                  <a:lnTo>
                    <a:pt x="10" y="1"/>
                  </a:lnTo>
                  <a:lnTo>
                    <a:pt x="40" y="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9E8176C-4D42-4CD6-8348-195BB224B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882" y="5854276"/>
              <a:ext cx="8850" cy="14750"/>
            </a:xfrm>
            <a:custGeom>
              <a:avLst/>
              <a:gdLst>
                <a:gd name="T0" fmla="*/ 24 w 29"/>
                <a:gd name="T1" fmla="*/ 50 h 50"/>
                <a:gd name="T2" fmla="*/ 0 w 29"/>
                <a:gd name="T3" fmla="*/ 40 h 50"/>
                <a:gd name="T4" fmla="*/ 4 w 29"/>
                <a:gd name="T5" fmla="*/ 11 h 50"/>
                <a:gd name="T6" fmla="*/ 29 w 29"/>
                <a:gd name="T7" fmla="*/ 0 h 50"/>
                <a:gd name="T8" fmla="*/ 24 w 29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0">
                  <a:moveTo>
                    <a:pt x="24" y="50"/>
                  </a:moveTo>
                  <a:lnTo>
                    <a:pt x="0" y="40"/>
                  </a:lnTo>
                  <a:lnTo>
                    <a:pt x="4" y="11"/>
                  </a:lnTo>
                  <a:lnTo>
                    <a:pt x="29" y="0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E9E1087-FCF1-4B9D-AEFB-D3063EA51EC0}"/>
                </a:ext>
              </a:extLst>
            </p:cNvPr>
            <p:cNvGrpSpPr/>
            <p:nvPr/>
          </p:nvGrpSpPr>
          <p:grpSpPr>
            <a:xfrm>
              <a:off x="2341157" y="44251"/>
              <a:ext cx="3516400" cy="2768575"/>
              <a:chOff x="1925638" y="47625"/>
              <a:chExt cx="3784600" cy="2979738"/>
            </a:xfrm>
            <a:solidFill>
              <a:schemeClr val="bg1"/>
            </a:solidFill>
          </p:grpSpPr>
          <p:sp>
            <p:nvSpPr>
              <p:cNvPr id="10" name="Freeform 39">
                <a:extLst>
                  <a:ext uri="{FF2B5EF4-FFF2-40B4-BE49-F238E27FC236}">
                    <a16:creationId xmlns:a16="http://schemas.microsoft.com/office/drawing/2014/main" id="{077EABF6-B2E3-4467-AA4F-9FFD85F9E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638" y="47625"/>
                <a:ext cx="112713" cy="103188"/>
              </a:xfrm>
              <a:custGeom>
                <a:avLst/>
                <a:gdLst>
                  <a:gd name="T0" fmla="*/ 322 w 355"/>
                  <a:gd name="T1" fmla="*/ 0 h 325"/>
                  <a:gd name="T2" fmla="*/ 293 w 355"/>
                  <a:gd name="T3" fmla="*/ 12 h 325"/>
                  <a:gd name="T4" fmla="*/ 229 w 355"/>
                  <a:gd name="T5" fmla="*/ 41 h 325"/>
                  <a:gd name="T6" fmla="*/ 216 w 355"/>
                  <a:gd name="T7" fmla="*/ 78 h 325"/>
                  <a:gd name="T8" fmla="*/ 234 w 355"/>
                  <a:gd name="T9" fmla="*/ 94 h 325"/>
                  <a:gd name="T10" fmla="*/ 218 w 355"/>
                  <a:gd name="T11" fmla="*/ 127 h 325"/>
                  <a:gd name="T12" fmla="*/ 163 w 355"/>
                  <a:gd name="T13" fmla="*/ 159 h 325"/>
                  <a:gd name="T14" fmla="*/ 125 w 355"/>
                  <a:gd name="T15" fmla="*/ 163 h 325"/>
                  <a:gd name="T16" fmla="*/ 60 w 355"/>
                  <a:gd name="T17" fmla="*/ 230 h 325"/>
                  <a:gd name="T18" fmla="*/ 26 w 355"/>
                  <a:gd name="T19" fmla="*/ 252 h 325"/>
                  <a:gd name="T20" fmla="*/ 0 w 355"/>
                  <a:gd name="T21" fmla="*/ 303 h 325"/>
                  <a:gd name="T22" fmla="*/ 23 w 355"/>
                  <a:gd name="T23" fmla="*/ 325 h 325"/>
                  <a:gd name="T24" fmla="*/ 53 w 355"/>
                  <a:gd name="T25" fmla="*/ 286 h 325"/>
                  <a:gd name="T26" fmla="*/ 95 w 355"/>
                  <a:gd name="T27" fmla="*/ 232 h 325"/>
                  <a:gd name="T28" fmla="*/ 112 w 355"/>
                  <a:gd name="T29" fmla="*/ 201 h 325"/>
                  <a:gd name="T30" fmla="*/ 168 w 355"/>
                  <a:gd name="T31" fmla="*/ 181 h 325"/>
                  <a:gd name="T32" fmla="*/ 277 w 355"/>
                  <a:gd name="T33" fmla="*/ 175 h 325"/>
                  <a:gd name="T34" fmla="*/ 329 w 355"/>
                  <a:gd name="T35" fmla="*/ 151 h 325"/>
                  <a:gd name="T36" fmla="*/ 323 w 355"/>
                  <a:gd name="T37" fmla="*/ 84 h 325"/>
                  <a:gd name="T38" fmla="*/ 305 w 355"/>
                  <a:gd name="T39" fmla="*/ 88 h 325"/>
                  <a:gd name="T40" fmla="*/ 305 w 355"/>
                  <a:gd name="T41" fmla="*/ 66 h 325"/>
                  <a:gd name="T42" fmla="*/ 355 w 355"/>
                  <a:gd name="T43" fmla="*/ 22 h 325"/>
                  <a:gd name="T44" fmla="*/ 322 w 355"/>
                  <a:gd name="T45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5" h="325">
                    <a:moveTo>
                      <a:pt x="322" y="0"/>
                    </a:moveTo>
                    <a:lnTo>
                      <a:pt x="293" y="12"/>
                    </a:lnTo>
                    <a:lnTo>
                      <a:pt x="229" y="41"/>
                    </a:lnTo>
                    <a:lnTo>
                      <a:pt x="216" y="78"/>
                    </a:lnTo>
                    <a:lnTo>
                      <a:pt x="234" y="94"/>
                    </a:lnTo>
                    <a:lnTo>
                      <a:pt x="218" y="127"/>
                    </a:lnTo>
                    <a:lnTo>
                      <a:pt x="163" y="159"/>
                    </a:lnTo>
                    <a:lnTo>
                      <a:pt x="125" y="163"/>
                    </a:lnTo>
                    <a:lnTo>
                      <a:pt x="60" y="230"/>
                    </a:lnTo>
                    <a:lnTo>
                      <a:pt x="26" y="252"/>
                    </a:lnTo>
                    <a:lnTo>
                      <a:pt x="0" y="303"/>
                    </a:lnTo>
                    <a:lnTo>
                      <a:pt x="23" y="325"/>
                    </a:lnTo>
                    <a:lnTo>
                      <a:pt x="53" y="286"/>
                    </a:lnTo>
                    <a:lnTo>
                      <a:pt x="95" y="232"/>
                    </a:lnTo>
                    <a:lnTo>
                      <a:pt x="112" y="201"/>
                    </a:lnTo>
                    <a:lnTo>
                      <a:pt x="168" y="181"/>
                    </a:lnTo>
                    <a:lnTo>
                      <a:pt x="277" y="175"/>
                    </a:lnTo>
                    <a:lnTo>
                      <a:pt x="329" y="151"/>
                    </a:lnTo>
                    <a:lnTo>
                      <a:pt x="323" y="84"/>
                    </a:lnTo>
                    <a:lnTo>
                      <a:pt x="305" y="88"/>
                    </a:lnTo>
                    <a:lnTo>
                      <a:pt x="305" y="66"/>
                    </a:lnTo>
                    <a:lnTo>
                      <a:pt x="355" y="22"/>
                    </a:lnTo>
                    <a:lnTo>
                      <a:pt x="322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5B9A47D-A5C2-4A56-8705-1BEC7F3E355F}"/>
                  </a:ext>
                </a:extLst>
              </p:cNvPr>
              <p:cNvGrpSpPr/>
              <p:nvPr/>
            </p:nvGrpSpPr>
            <p:grpSpPr>
              <a:xfrm>
                <a:off x="3198813" y="58738"/>
                <a:ext cx="2511425" cy="2968625"/>
                <a:chOff x="3198813" y="58738"/>
                <a:chExt cx="2511425" cy="2968625"/>
              </a:xfrm>
              <a:grpFill/>
            </p:grpSpPr>
            <p:sp>
              <p:nvSpPr>
                <p:cNvPr id="12" name="Freeform 10">
                  <a:extLst>
                    <a:ext uri="{FF2B5EF4-FFF2-40B4-BE49-F238E27FC236}">
                      <a16:creationId xmlns:a16="http://schemas.microsoft.com/office/drawing/2014/main" id="{A186F9D9-AB45-4EF2-A5DB-AB0DC8A230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6075" y="973138"/>
                  <a:ext cx="20638" cy="19050"/>
                </a:xfrm>
                <a:custGeom>
                  <a:avLst/>
                  <a:gdLst>
                    <a:gd name="T0" fmla="*/ 67 w 67"/>
                    <a:gd name="T1" fmla="*/ 47 h 57"/>
                    <a:gd name="T2" fmla="*/ 63 w 67"/>
                    <a:gd name="T3" fmla="*/ 0 h 57"/>
                    <a:gd name="T4" fmla="*/ 0 w 67"/>
                    <a:gd name="T5" fmla="*/ 57 h 57"/>
                    <a:gd name="T6" fmla="*/ 67 w 67"/>
                    <a:gd name="T7" fmla="*/ 4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57">
                      <a:moveTo>
                        <a:pt x="67" y="47"/>
                      </a:moveTo>
                      <a:lnTo>
                        <a:pt x="63" y="0"/>
                      </a:lnTo>
                      <a:lnTo>
                        <a:pt x="0" y="57"/>
                      </a:lnTo>
                      <a:lnTo>
                        <a:pt x="67" y="4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Freeform 11">
                  <a:extLst>
                    <a:ext uri="{FF2B5EF4-FFF2-40B4-BE49-F238E27FC236}">
                      <a16:creationId xmlns:a16="http://schemas.microsoft.com/office/drawing/2014/main" id="{28D78D92-A1F4-4FCA-A3B3-A78FE698F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3550" y="839788"/>
                  <a:ext cx="19050" cy="15875"/>
                </a:xfrm>
                <a:custGeom>
                  <a:avLst/>
                  <a:gdLst>
                    <a:gd name="T0" fmla="*/ 0 w 59"/>
                    <a:gd name="T1" fmla="*/ 33 h 53"/>
                    <a:gd name="T2" fmla="*/ 34 w 59"/>
                    <a:gd name="T3" fmla="*/ 53 h 53"/>
                    <a:gd name="T4" fmla="*/ 59 w 59"/>
                    <a:gd name="T5" fmla="*/ 30 h 53"/>
                    <a:gd name="T6" fmla="*/ 36 w 59"/>
                    <a:gd name="T7" fmla="*/ 0 h 53"/>
                    <a:gd name="T8" fmla="*/ 0 w 59"/>
                    <a:gd name="T9" fmla="*/ 3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53">
                      <a:moveTo>
                        <a:pt x="0" y="33"/>
                      </a:moveTo>
                      <a:lnTo>
                        <a:pt x="34" y="53"/>
                      </a:lnTo>
                      <a:lnTo>
                        <a:pt x="59" y="30"/>
                      </a:lnTo>
                      <a:lnTo>
                        <a:pt x="36" y="0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" name="Freeform 12">
                  <a:extLst>
                    <a:ext uri="{FF2B5EF4-FFF2-40B4-BE49-F238E27FC236}">
                      <a16:creationId xmlns:a16="http://schemas.microsoft.com/office/drawing/2014/main" id="{AA6136F1-4B6A-4F4F-8676-2089DA8C38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4013" y="938213"/>
                  <a:ext cx="44450" cy="49213"/>
                </a:xfrm>
                <a:custGeom>
                  <a:avLst/>
                  <a:gdLst>
                    <a:gd name="T0" fmla="*/ 60 w 139"/>
                    <a:gd name="T1" fmla="*/ 154 h 154"/>
                    <a:gd name="T2" fmla="*/ 96 w 139"/>
                    <a:gd name="T3" fmla="*/ 120 h 154"/>
                    <a:gd name="T4" fmla="*/ 102 w 139"/>
                    <a:gd name="T5" fmla="*/ 63 h 154"/>
                    <a:gd name="T6" fmla="*/ 139 w 139"/>
                    <a:gd name="T7" fmla="*/ 27 h 154"/>
                    <a:gd name="T8" fmla="*/ 121 w 139"/>
                    <a:gd name="T9" fmla="*/ 0 h 154"/>
                    <a:gd name="T10" fmla="*/ 69 w 139"/>
                    <a:gd name="T11" fmla="*/ 28 h 154"/>
                    <a:gd name="T12" fmla="*/ 5 w 139"/>
                    <a:gd name="T13" fmla="*/ 55 h 154"/>
                    <a:gd name="T14" fmla="*/ 0 w 139"/>
                    <a:gd name="T15" fmla="*/ 95 h 154"/>
                    <a:gd name="T16" fmla="*/ 59 w 139"/>
                    <a:gd name="T17" fmla="*/ 90 h 154"/>
                    <a:gd name="T18" fmla="*/ 60 w 139"/>
                    <a:gd name="T19" fmla="*/ 15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9" h="154">
                      <a:moveTo>
                        <a:pt x="60" y="154"/>
                      </a:moveTo>
                      <a:lnTo>
                        <a:pt x="96" y="120"/>
                      </a:lnTo>
                      <a:lnTo>
                        <a:pt x="102" y="63"/>
                      </a:lnTo>
                      <a:lnTo>
                        <a:pt x="139" y="27"/>
                      </a:lnTo>
                      <a:lnTo>
                        <a:pt x="121" y="0"/>
                      </a:lnTo>
                      <a:lnTo>
                        <a:pt x="69" y="28"/>
                      </a:lnTo>
                      <a:lnTo>
                        <a:pt x="5" y="55"/>
                      </a:lnTo>
                      <a:lnTo>
                        <a:pt x="0" y="95"/>
                      </a:lnTo>
                      <a:lnTo>
                        <a:pt x="59" y="90"/>
                      </a:lnTo>
                      <a:lnTo>
                        <a:pt x="60" y="15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Freeform 13">
                  <a:extLst>
                    <a:ext uri="{FF2B5EF4-FFF2-40B4-BE49-F238E27FC236}">
                      <a16:creationId xmlns:a16="http://schemas.microsoft.com/office/drawing/2014/main" id="{C42B5D54-BEDE-43EF-844E-FE44F2447D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7838" y="781050"/>
                  <a:ext cx="20638" cy="20638"/>
                </a:xfrm>
                <a:custGeom>
                  <a:avLst/>
                  <a:gdLst>
                    <a:gd name="T0" fmla="*/ 17 w 66"/>
                    <a:gd name="T1" fmla="*/ 67 h 67"/>
                    <a:gd name="T2" fmla="*/ 60 w 66"/>
                    <a:gd name="T3" fmla="*/ 56 h 67"/>
                    <a:gd name="T4" fmla="*/ 66 w 66"/>
                    <a:gd name="T5" fmla="*/ 0 h 67"/>
                    <a:gd name="T6" fmla="*/ 0 w 66"/>
                    <a:gd name="T7" fmla="*/ 23 h 67"/>
                    <a:gd name="T8" fmla="*/ 17 w 66"/>
                    <a:gd name="T9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67">
                      <a:moveTo>
                        <a:pt x="17" y="67"/>
                      </a:moveTo>
                      <a:lnTo>
                        <a:pt x="60" y="56"/>
                      </a:lnTo>
                      <a:lnTo>
                        <a:pt x="66" y="0"/>
                      </a:lnTo>
                      <a:lnTo>
                        <a:pt x="0" y="23"/>
                      </a:lnTo>
                      <a:lnTo>
                        <a:pt x="17" y="6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Freeform 14">
                  <a:extLst>
                    <a:ext uri="{FF2B5EF4-FFF2-40B4-BE49-F238E27FC236}">
                      <a16:creationId xmlns:a16="http://schemas.microsoft.com/office/drawing/2014/main" id="{BB0F4A7D-30C8-414E-BF78-C8C1D1A948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6575" y="493713"/>
                  <a:ext cx="123825" cy="149225"/>
                </a:xfrm>
                <a:custGeom>
                  <a:avLst/>
                  <a:gdLst>
                    <a:gd name="T0" fmla="*/ 100 w 391"/>
                    <a:gd name="T1" fmla="*/ 392 h 473"/>
                    <a:gd name="T2" fmla="*/ 169 w 391"/>
                    <a:gd name="T3" fmla="*/ 396 h 473"/>
                    <a:gd name="T4" fmla="*/ 233 w 391"/>
                    <a:gd name="T5" fmla="*/ 326 h 473"/>
                    <a:gd name="T6" fmla="*/ 243 w 391"/>
                    <a:gd name="T7" fmla="*/ 378 h 473"/>
                    <a:gd name="T8" fmla="*/ 363 w 391"/>
                    <a:gd name="T9" fmla="*/ 373 h 473"/>
                    <a:gd name="T10" fmla="*/ 325 w 391"/>
                    <a:gd name="T11" fmla="*/ 311 h 473"/>
                    <a:gd name="T12" fmla="*/ 328 w 391"/>
                    <a:gd name="T13" fmla="*/ 251 h 473"/>
                    <a:gd name="T14" fmla="*/ 371 w 391"/>
                    <a:gd name="T15" fmla="*/ 181 h 473"/>
                    <a:gd name="T16" fmla="*/ 354 w 391"/>
                    <a:gd name="T17" fmla="*/ 138 h 473"/>
                    <a:gd name="T18" fmla="*/ 391 w 391"/>
                    <a:gd name="T19" fmla="*/ 122 h 473"/>
                    <a:gd name="T20" fmla="*/ 350 w 391"/>
                    <a:gd name="T21" fmla="*/ 78 h 473"/>
                    <a:gd name="T22" fmla="*/ 321 w 391"/>
                    <a:gd name="T23" fmla="*/ 128 h 473"/>
                    <a:gd name="T24" fmla="*/ 307 w 391"/>
                    <a:gd name="T25" fmla="*/ 98 h 473"/>
                    <a:gd name="T26" fmla="*/ 320 w 391"/>
                    <a:gd name="T27" fmla="*/ 29 h 473"/>
                    <a:gd name="T28" fmla="*/ 289 w 391"/>
                    <a:gd name="T29" fmla="*/ 2 h 473"/>
                    <a:gd name="T30" fmla="*/ 267 w 391"/>
                    <a:gd name="T31" fmla="*/ 69 h 473"/>
                    <a:gd name="T32" fmla="*/ 239 w 391"/>
                    <a:gd name="T33" fmla="*/ 19 h 473"/>
                    <a:gd name="T34" fmla="*/ 193 w 391"/>
                    <a:gd name="T35" fmla="*/ 0 h 473"/>
                    <a:gd name="T36" fmla="*/ 214 w 391"/>
                    <a:gd name="T37" fmla="*/ 96 h 473"/>
                    <a:gd name="T38" fmla="*/ 144 w 391"/>
                    <a:gd name="T39" fmla="*/ 77 h 473"/>
                    <a:gd name="T40" fmla="*/ 137 w 391"/>
                    <a:gd name="T41" fmla="*/ 121 h 473"/>
                    <a:gd name="T42" fmla="*/ 207 w 391"/>
                    <a:gd name="T43" fmla="*/ 153 h 473"/>
                    <a:gd name="T44" fmla="*/ 181 w 391"/>
                    <a:gd name="T45" fmla="*/ 180 h 473"/>
                    <a:gd name="T46" fmla="*/ 68 w 391"/>
                    <a:gd name="T47" fmla="*/ 157 h 473"/>
                    <a:gd name="T48" fmla="*/ 24 w 391"/>
                    <a:gd name="T49" fmla="*/ 217 h 473"/>
                    <a:gd name="T50" fmla="*/ 76 w 391"/>
                    <a:gd name="T51" fmla="*/ 267 h 473"/>
                    <a:gd name="T52" fmla="*/ 29 w 391"/>
                    <a:gd name="T53" fmla="*/ 290 h 473"/>
                    <a:gd name="T54" fmla="*/ 39 w 391"/>
                    <a:gd name="T55" fmla="*/ 323 h 473"/>
                    <a:gd name="T56" fmla="*/ 89 w 391"/>
                    <a:gd name="T57" fmla="*/ 340 h 473"/>
                    <a:gd name="T58" fmla="*/ 87 w 391"/>
                    <a:gd name="T59" fmla="*/ 382 h 473"/>
                    <a:gd name="T60" fmla="*/ 20 w 391"/>
                    <a:gd name="T61" fmla="*/ 394 h 473"/>
                    <a:gd name="T62" fmla="*/ 0 w 391"/>
                    <a:gd name="T63" fmla="*/ 427 h 473"/>
                    <a:gd name="T64" fmla="*/ 43 w 391"/>
                    <a:gd name="T65" fmla="*/ 473 h 473"/>
                    <a:gd name="T66" fmla="*/ 100 w 391"/>
                    <a:gd name="T67" fmla="*/ 392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91" h="473">
                      <a:moveTo>
                        <a:pt x="100" y="392"/>
                      </a:moveTo>
                      <a:lnTo>
                        <a:pt x="169" y="396"/>
                      </a:lnTo>
                      <a:lnTo>
                        <a:pt x="233" y="326"/>
                      </a:lnTo>
                      <a:lnTo>
                        <a:pt x="243" y="378"/>
                      </a:lnTo>
                      <a:lnTo>
                        <a:pt x="363" y="373"/>
                      </a:lnTo>
                      <a:lnTo>
                        <a:pt x="325" y="311"/>
                      </a:lnTo>
                      <a:lnTo>
                        <a:pt x="328" y="251"/>
                      </a:lnTo>
                      <a:lnTo>
                        <a:pt x="371" y="181"/>
                      </a:lnTo>
                      <a:lnTo>
                        <a:pt x="354" y="138"/>
                      </a:lnTo>
                      <a:lnTo>
                        <a:pt x="391" y="122"/>
                      </a:lnTo>
                      <a:lnTo>
                        <a:pt x="350" y="78"/>
                      </a:lnTo>
                      <a:lnTo>
                        <a:pt x="321" y="128"/>
                      </a:lnTo>
                      <a:lnTo>
                        <a:pt x="307" y="98"/>
                      </a:lnTo>
                      <a:lnTo>
                        <a:pt x="320" y="29"/>
                      </a:lnTo>
                      <a:lnTo>
                        <a:pt x="289" y="2"/>
                      </a:lnTo>
                      <a:lnTo>
                        <a:pt x="267" y="69"/>
                      </a:lnTo>
                      <a:lnTo>
                        <a:pt x="239" y="19"/>
                      </a:lnTo>
                      <a:lnTo>
                        <a:pt x="193" y="0"/>
                      </a:lnTo>
                      <a:lnTo>
                        <a:pt x="214" y="96"/>
                      </a:lnTo>
                      <a:lnTo>
                        <a:pt x="144" y="77"/>
                      </a:lnTo>
                      <a:lnTo>
                        <a:pt x="137" y="121"/>
                      </a:lnTo>
                      <a:lnTo>
                        <a:pt x="207" y="153"/>
                      </a:lnTo>
                      <a:lnTo>
                        <a:pt x="181" y="180"/>
                      </a:lnTo>
                      <a:lnTo>
                        <a:pt x="68" y="157"/>
                      </a:lnTo>
                      <a:lnTo>
                        <a:pt x="24" y="217"/>
                      </a:lnTo>
                      <a:lnTo>
                        <a:pt x="76" y="267"/>
                      </a:lnTo>
                      <a:lnTo>
                        <a:pt x="29" y="290"/>
                      </a:lnTo>
                      <a:lnTo>
                        <a:pt x="39" y="323"/>
                      </a:lnTo>
                      <a:lnTo>
                        <a:pt x="89" y="340"/>
                      </a:lnTo>
                      <a:lnTo>
                        <a:pt x="87" y="382"/>
                      </a:lnTo>
                      <a:lnTo>
                        <a:pt x="20" y="394"/>
                      </a:lnTo>
                      <a:lnTo>
                        <a:pt x="0" y="427"/>
                      </a:lnTo>
                      <a:lnTo>
                        <a:pt x="43" y="473"/>
                      </a:lnTo>
                      <a:lnTo>
                        <a:pt x="100" y="39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Freeform 15">
                  <a:extLst>
                    <a:ext uri="{FF2B5EF4-FFF2-40B4-BE49-F238E27FC236}">
                      <a16:creationId xmlns:a16="http://schemas.microsoft.com/office/drawing/2014/main" id="{B2EB39B5-2264-48E7-8635-9601DEB3DD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125" y="658813"/>
                  <a:ext cx="28575" cy="28575"/>
                </a:xfrm>
                <a:custGeom>
                  <a:avLst/>
                  <a:gdLst>
                    <a:gd name="T0" fmla="*/ 58 w 87"/>
                    <a:gd name="T1" fmla="*/ 89 h 89"/>
                    <a:gd name="T2" fmla="*/ 87 w 87"/>
                    <a:gd name="T3" fmla="*/ 45 h 89"/>
                    <a:gd name="T4" fmla="*/ 64 w 87"/>
                    <a:gd name="T5" fmla="*/ 13 h 89"/>
                    <a:gd name="T6" fmla="*/ 47 w 87"/>
                    <a:gd name="T7" fmla="*/ 20 h 89"/>
                    <a:gd name="T8" fmla="*/ 31 w 87"/>
                    <a:gd name="T9" fmla="*/ 3 h 89"/>
                    <a:gd name="T10" fmla="*/ 0 w 87"/>
                    <a:gd name="T11" fmla="*/ 0 h 89"/>
                    <a:gd name="T12" fmla="*/ 8 w 87"/>
                    <a:gd name="T13" fmla="*/ 40 h 89"/>
                    <a:gd name="T14" fmla="*/ 58 w 87"/>
                    <a:gd name="T15" fmla="*/ 8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7" h="89">
                      <a:moveTo>
                        <a:pt x="58" y="89"/>
                      </a:moveTo>
                      <a:lnTo>
                        <a:pt x="87" y="45"/>
                      </a:lnTo>
                      <a:lnTo>
                        <a:pt x="64" y="13"/>
                      </a:lnTo>
                      <a:lnTo>
                        <a:pt x="47" y="20"/>
                      </a:lnTo>
                      <a:lnTo>
                        <a:pt x="31" y="3"/>
                      </a:lnTo>
                      <a:lnTo>
                        <a:pt x="0" y="0"/>
                      </a:lnTo>
                      <a:lnTo>
                        <a:pt x="8" y="40"/>
                      </a:lnTo>
                      <a:lnTo>
                        <a:pt x="58" y="8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" name="Freeform 16">
                  <a:extLst>
                    <a:ext uri="{FF2B5EF4-FFF2-40B4-BE49-F238E27FC236}">
                      <a16:creationId xmlns:a16="http://schemas.microsoft.com/office/drawing/2014/main" id="{1844B085-8334-4022-A508-CAED9ABD6E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5163" y="423863"/>
                  <a:ext cx="87313" cy="90488"/>
                </a:xfrm>
                <a:custGeom>
                  <a:avLst/>
                  <a:gdLst>
                    <a:gd name="T0" fmla="*/ 35 w 275"/>
                    <a:gd name="T1" fmla="*/ 254 h 286"/>
                    <a:gd name="T2" fmla="*/ 71 w 275"/>
                    <a:gd name="T3" fmla="*/ 286 h 286"/>
                    <a:gd name="T4" fmla="*/ 217 w 275"/>
                    <a:gd name="T5" fmla="*/ 199 h 286"/>
                    <a:gd name="T6" fmla="*/ 210 w 275"/>
                    <a:gd name="T7" fmla="*/ 136 h 286"/>
                    <a:gd name="T8" fmla="*/ 273 w 275"/>
                    <a:gd name="T9" fmla="*/ 99 h 286"/>
                    <a:gd name="T10" fmla="*/ 275 w 275"/>
                    <a:gd name="T11" fmla="*/ 55 h 286"/>
                    <a:gd name="T12" fmla="*/ 202 w 275"/>
                    <a:gd name="T13" fmla="*/ 0 h 286"/>
                    <a:gd name="T14" fmla="*/ 166 w 275"/>
                    <a:gd name="T15" fmla="*/ 37 h 286"/>
                    <a:gd name="T16" fmla="*/ 183 w 275"/>
                    <a:gd name="T17" fmla="*/ 106 h 286"/>
                    <a:gd name="T18" fmla="*/ 166 w 275"/>
                    <a:gd name="T19" fmla="*/ 107 h 286"/>
                    <a:gd name="T20" fmla="*/ 146 w 275"/>
                    <a:gd name="T21" fmla="*/ 70 h 286"/>
                    <a:gd name="T22" fmla="*/ 126 w 275"/>
                    <a:gd name="T23" fmla="*/ 123 h 286"/>
                    <a:gd name="T24" fmla="*/ 43 w 275"/>
                    <a:gd name="T25" fmla="*/ 133 h 286"/>
                    <a:gd name="T26" fmla="*/ 67 w 275"/>
                    <a:gd name="T27" fmla="*/ 207 h 286"/>
                    <a:gd name="T28" fmla="*/ 0 w 275"/>
                    <a:gd name="T29" fmla="*/ 207 h 286"/>
                    <a:gd name="T30" fmla="*/ 35 w 275"/>
                    <a:gd name="T31" fmla="*/ 254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75" h="286">
                      <a:moveTo>
                        <a:pt x="35" y="254"/>
                      </a:moveTo>
                      <a:lnTo>
                        <a:pt x="71" y="286"/>
                      </a:lnTo>
                      <a:lnTo>
                        <a:pt x="217" y="199"/>
                      </a:lnTo>
                      <a:lnTo>
                        <a:pt x="210" y="136"/>
                      </a:lnTo>
                      <a:lnTo>
                        <a:pt x="273" y="99"/>
                      </a:lnTo>
                      <a:lnTo>
                        <a:pt x="275" y="55"/>
                      </a:lnTo>
                      <a:lnTo>
                        <a:pt x="202" y="0"/>
                      </a:lnTo>
                      <a:lnTo>
                        <a:pt x="166" y="37"/>
                      </a:lnTo>
                      <a:lnTo>
                        <a:pt x="183" y="106"/>
                      </a:lnTo>
                      <a:lnTo>
                        <a:pt x="166" y="107"/>
                      </a:lnTo>
                      <a:lnTo>
                        <a:pt x="146" y="70"/>
                      </a:lnTo>
                      <a:lnTo>
                        <a:pt x="126" y="123"/>
                      </a:lnTo>
                      <a:lnTo>
                        <a:pt x="43" y="133"/>
                      </a:lnTo>
                      <a:lnTo>
                        <a:pt x="67" y="207"/>
                      </a:lnTo>
                      <a:lnTo>
                        <a:pt x="0" y="207"/>
                      </a:lnTo>
                      <a:lnTo>
                        <a:pt x="35" y="25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D859ECD7-3037-4CC4-AF67-EC71A658F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4963" y="762000"/>
                  <a:ext cx="17463" cy="25400"/>
                </a:xfrm>
                <a:custGeom>
                  <a:avLst/>
                  <a:gdLst>
                    <a:gd name="T0" fmla="*/ 0 w 52"/>
                    <a:gd name="T1" fmla="*/ 30 h 80"/>
                    <a:gd name="T2" fmla="*/ 10 w 52"/>
                    <a:gd name="T3" fmla="*/ 80 h 80"/>
                    <a:gd name="T4" fmla="*/ 46 w 52"/>
                    <a:gd name="T5" fmla="*/ 79 h 80"/>
                    <a:gd name="T6" fmla="*/ 52 w 52"/>
                    <a:gd name="T7" fmla="*/ 36 h 80"/>
                    <a:gd name="T8" fmla="*/ 42 w 52"/>
                    <a:gd name="T9" fmla="*/ 10 h 80"/>
                    <a:gd name="T10" fmla="*/ 19 w 52"/>
                    <a:gd name="T11" fmla="*/ 0 h 80"/>
                    <a:gd name="T12" fmla="*/ 0 w 52"/>
                    <a:gd name="T13" fmla="*/ 3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0">
                      <a:moveTo>
                        <a:pt x="0" y="30"/>
                      </a:moveTo>
                      <a:lnTo>
                        <a:pt x="10" y="80"/>
                      </a:lnTo>
                      <a:lnTo>
                        <a:pt x="46" y="79"/>
                      </a:lnTo>
                      <a:lnTo>
                        <a:pt x="52" y="36"/>
                      </a:lnTo>
                      <a:lnTo>
                        <a:pt x="42" y="10"/>
                      </a:lnTo>
                      <a:lnTo>
                        <a:pt x="19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:a16="http://schemas.microsoft.com/office/drawing/2014/main" id="{6B0E120A-B683-4926-951C-D409D8CD41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2113" y="963613"/>
                  <a:ext cx="22225" cy="42863"/>
                </a:xfrm>
                <a:custGeom>
                  <a:avLst/>
                  <a:gdLst>
                    <a:gd name="T0" fmla="*/ 20 w 70"/>
                    <a:gd name="T1" fmla="*/ 133 h 133"/>
                    <a:gd name="T2" fmla="*/ 70 w 70"/>
                    <a:gd name="T3" fmla="*/ 83 h 133"/>
                    <a:gd name="T4" fmla="*/ 26 w 70"/>
                    <a:gd name="T5" fmla="*/ 0 h 133"/>
                    <a:gd name="T6" fmla="*/ 22 w 70"/>
                    <a:gd name="T7" fmla="*/ 46 h 133"/>
                    <a:gd name="T8" fmla="*/ 0 w 70"/>
                    <a:gd name="T9" fmla="*/ 73 h 133"/>
                    <a:gd name="T10" fmla="*/ 0 w 70"/>
                    <a:gd name="T11" fmla="*/ 103 h 133"/>
                    <a:gd name="T12" fmla="*/ 20 w 70"/>
                    <a:gd name="T13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133">
                      <a:moveTo>
                        <a:pt x="20" y="133"/>
                      </a:moveTo>
                      <a:lnTo>
                        <a:pt x="70" y="83"/>
                      </a:lnTo>
                      <a:lnTo>
                        <a:pt x="26" y="0"/>
                      </a:lnTo>
                      <a:lnTo>
                        <a:pt x="22" y="46"/>
                      </a:lnTo>
                      <a:lnTo>
                        <a:pt x="0" y="73"/>
                      </a:lnTo>
                      <a:lnTo>
                        <a:pt x="0" y="103"/>
                      </a:lnTo>
                      <a:lnTo>
                        <a:pt x="20" y="13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" name="Freeform 19">
                  <a:extLst>
                    <a:ext uri="{FF2B5EF4-FFF2-40B4-BE49-F238E27FC236}">
                      <a16:creationId xmlns:a16="http://schemas.microsoft.com/office/drawing/2014/main" id="{137FC4ED-AD0D-4987-8A05-E1830E60ED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7975" y="795338"/>
                  <a:ext cx="80963" cy="77788"/>
                </a:xfrm>
                <a:custGeom>
                  <a:avLst/>
                  <a:gdLst>
                    <a:gd name="T0" fmla="*/ 43 w 252"/>
                    <a:gd name="T1" fmla="*/ 217 h 243"/>
                    <a:gd name="T2" fmla="*/ 96 w 252"/>
                    <a:gd name="T3" fmla="*/ 124 h 243"/>
                    <a:gd name="T4" fmla="*/ 153 w 252"/>
                    <a:gd name="T5" fmla="*/ 102 h 243"/>
                    <a:gd name="T6" fmla="*/ 124 w 252"/>
                    <a:gd name="T7" fmla="*/ 173 h 243"/>
                    <a:gd name="T8" fmla="*/ 130 w 252"/>
                    <a:gd name="T9" fmla="*/ 236 h 243"/>
                    <a:gd name="T10" fmla="*/ 157 w 252"/>
                    <a:gd name="T11" fmla="*/ 243 h 243"/>
                    <a:gd name="T12" fmla="*/ 150 w 252"/>
                    <a:gd name="T13" fmla="*/ 206 h 243"/>
                    <a:gd name="T14" fmla="*/ 146 w 252"/>
                    <a:gd name="T15" fmla="*/ 173 h 243"/>
                    <a:gd name="T16" fmla="*/ 183 w 252"/>
                    <a:gd name="T17" fmla="*/ 159 h 243"/>
                    <a:gd name="T18" fmla="*/ 199 w 252"/>
                    <a:gd name="T19" fmla="*/ 142 h 243"/>
                    <a:gd name="T20" fmla="*/ 233 w 252"/>
                    <a:gd name="T21" fmla="*/ 89 h 243"/>
                    <a:gd name="T22" fmla="*/ 252 w 252"/>
                    <a:gd name="T23" fmla="*/ 35 h 243"/>
                    <a:gd name="T24" fmla="*/ 218 w 252"/>
                    <a:gd name="T25" fmla="*/ 0 h 243"/>
                    <a:gd name="T26" fmla="*/ 158 w 252"/>
                    <a:gd name="T27" fmla="*/ 33 h 243"/>
                    <a:gd name="T28" fmla="*/ 96 w 252"/>
                    <a:gd name="T29" fmla="*/ 50 h 243"/>
                    <a:gd name="T30" fmla="*/ 42 w 252"/>
                    <a:gd name="T31" fmla="*/ 103 h 243"/>
                    <a:gd name="T32" fmla="*/ 0 w 252"/>
                    <a:gd name="T33" fmla="*/ 160 h 243"/>
                    <a:gd name="T34" fmla="*/ 7 w 252"/>
                    <a:gd name="T35" fmla="*/ 194 h 243"/>
                    <a:gd name="T36" fmla="*/ 43 w 252"/>
                    <a:gd name="T37" fmla="*/ 217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52" h="243">
                      <a:moveTo>
                        <a:pt x="43" y="217"/>
                      </a:moveTo>
                      <a:lnTo>
                        <a:pt x="96" y="124"/>
                      </a:lnTo>
                      <a:lnTo>
                        <a:pt x="153" y="102"/>
                      </a:lnTo>
                      <a:lnTo>
                        <a:pt x="124" y="173"/>
                      </a:lnTo>
                      <a:lnTo>
                        <a:pt x="130" y="236"/>
                      </a:lnTo>
                      <a:lnTo>
                        <a:pt x="157" y="243"/>
                      </a:lnTo>
                      <a:lnTo>
                        <a:pt x="150" y="206"/>
                      </a:lnTo>
                      <a:lnTo>
                        <a:pt x="146" y="173"/>
                      </a:lnTo>
                      <a:lnTo>
                        <a:pt x="183" y="159"/>
                      </a:lnTo>
                      <a:lnTo>
                        <a:pt x="199" y="142"/>
                      </a:lnTo>
                      <a:lnTo>
                        <a:pt x="233" y="89"/>
                      </a:lnTo>
                      <a:lnTo>
                        <a:pt x="252" y="35"/>
                      </a:lnTo>
                      <a:lnTo>
                        <a:pt x="218" y="0"/>
                      </a:lnTo>
                      <a:lnTo>
                        <a:pt x="158" y="33"/>
                      </a:lnTo>
                      <a:lnTo>
                        <a:pt x="96" y="50"/>
                      </a:lnTo>
                      <a:lnTo>
                        <a:pt x="42" y="103"/>
                      </a:lnTo>
                      <a:lnTo>
                        <a:pt x="0" y="160"/>
                      </a:lnTo>
                      <a:lnTo>
                        <a:pt x="7" y="194"/>
                      </a:lnTo>
                      <a:lnTo>
                        <a:pt x="43" y="21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" name="Freeform 20">
                  <a:extLst>
                    <a:ext uri="{FF2B5EF4-FFF2-40B4-BE49-F238E27FC236}">
                      <a16:creationId xmlns:a16="http://schemas.microsoft.com/office/drawing/2014/main" id="{76FFA872-242F-45B1-92CC-6D9E504F14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7500" y="663575"/>
                  <a:ext cx="93663" cy="98425"/>
                </a:xfrm>
                <a:custGeom>
                  <a:avLst/>
                  <a:gdLst>
                    <a:gd name="T0" fmla="*/ 16 w 299"/>
                    <a:gd name="T1" fmla="*/ 301 h 310"/>
                    <a:gd name="T2" fmla="*/ 60 w 299"/>
                    <a:gd name="T3" fmla="*/ 244 h 310"/>
                    <a:gd name="T4" fmla="*/ 90 w 299"/>
                    <a:gd name="T5" fmla="*/ 246 h 310"/>
                    <a:gd name="T6" fmla="*/ 186 w 299"/>
                    <a:gd name="T7" fmla="*/ 190 h 310"/>
                    <a:gd name="T8" fmla="*/ 97 w 299"/>
                    <a:gd name="T9" fmla="*/ 300 h 310"/>
                    <a:gd name="T10" fmla="*/ 137 w 299"/>
                    <a:gd name="T11" fmla="*/ 310 h 310"/>
                    <a:gd name="T12" fmla="*/ 219 w 299"/>
                    <a:gd name="T13" fmla="*/ 255 h 310"/>
                    <a:gd name="T14" fmla="*/ 266 w 299"/>
                    <a:gd name="T15" fmla="*/ 249 h 310"/>
                    <a:gd name="T16" fmla="*/ 299 w 299"/>
                    <a:gd name="T17" fmla="*/ 195 h 310"/>
                    <a:gd name="T18" fmla="*/ 229 w 299"/>
                    <a:gd name="T19" fmla="*/ 180 h 310"/>
                    <a:gd name="T20" fmla="*/ 243 w 299"/>
                    <a:gd name="T21" fmla="*/ 150 h 310"/>
                    <a:gd name="T22" fmla="*/ 228 w 299"/>
                    <a:gd name="T23" fmla="*/ 86 h 310"/>
                    <a:gd name="T24" fmla="*/ 245 w 299"/>
                    <a:gd name="T25" fmla="*/ 53 h 310"/>
                    <a:gd name="T26" fmla="*/ 200 w 299"/>
                    <a:gd name="T27" fmla="*/ 0 h 310"/>
                    <a:gd name="T28" fmla="*/ 178 w 299"/>
                    <a:gd name="T29" fmla="*/ 30 h 310"/>
                    <a:gd name="T30" fmla="*/ 191 w 299"/>
                    <a:gd name="T31" fmla="*/ 84 h 310"/>
                    <a:gd name="T32" fmla="*/ 151 w 299"/>
                    <a:gd name="T33" fmla="*/ 87 h 310"/>
                    <a:gd name="T34" fmla="*/ 106 w 299"/>
                    <a:gd name="T35" fmla="*/ 151 h 310"/>
                    <a:gd name="T36" fmla="*/ 59 w 299"/>
                    <a:gd name="T37" fmla="*/ 161 h 310"/>
                    <a:gd name="T38" fmla="*/ 22 w 299"/>
                    <a:gd name="T39" fmla="*/ 191 h 310"/>
                    <a:gd name="T40" fmla="*/ 33 w 299"/>
                    <a:gd name="T41" fmla="*/ 234 h 310"/>
                    <a:gd name="T42" fmla="*/ 0 w 299"/>
                    <a:gd name="T43" fmla="*/ 258 h 310"/>
                    <a:gd name="T44" fmla="*/ 16 w 299"/>
                    <a:gd name="T45" fmla="*/ 301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99" h="310">
                      <a:moveTo>
                        <a:pt x="16" y="301"/>
                      </a:moveTo>
                      <a:lnTo>
                        <a:pt x="60" y="244"/>
                      </a:lnTo>
                      <a:lnTo>
                        <a:pt x="90" y="246"/>
                      </a:lnTo>
                      <a:lnTo>
                        <a:pt x="186" y="190"/>
                      </a:lnTo>
                      <a:lnTo>
                        <a:pt x="97" y="300"/>
                      </a:lnTo>
                      <a:lnTo>
                        <a:pt x="137" y="310"/>
                      </a:lnTo>
                      <a:lnTo>
                        <a:pt x="219" y="255"/>
                      </a:lnTo>
                      <a:lnTo>
                        <a:pt x="266" y="249"/>
                      </a:lnTo>
                      <a:lnTo>
                        <a:pt x="299" y="195"/>
                      </a:lnTo>
                      <a:lnTo>
                        <a:pt x="229" y="180"/>
                      </a:lnTo>
                      <a:lnTo>
                        <a:pt x="243" y="150"/>
                      </a:lnTo>
                      <a:lnTo>
                        <a:pt x="228" y="86"/>
                      </a:lnTo>
                      <a:lnTo>
                        <a:pt x="245" y="53"/>
                      </a:lnTo>
                      <a:lnTo>
                        <a:pt x="200" y="0"/>
                      </a:lnTo>
                      <a:lnTo>
                        <a:pt x="178" y="30"/>
                      </a:lnTo>
                      <a:lnTo>
                        <a:pt x="191" y="84"/>
                      </a:lnTo>
                      <a:lnTo>
                        <a:pt x="151" y="87"/>
                      </a:lnTo>
                      <a:lnTo>
                        <a:pt x="106" y="151"/>
                      </a:lnTo>
                      <a:lnTo>
                        <a:pt x="59" y="161"/>
                      </a:lnTo>
                      <a:lnTo>
                        <a:pt x="22" y="191"/>
                      </a:lnTo>
                      <a:lnTo>
                        <a:pt x="33" y="234"/>
                      </a:lnTo>
                      <a:lnTo>
                        <a:pt x="0" y="258"/>
                      </a:lnTo>
                      <a:lnTo>
                        <a:pt x="16" y="30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" name="Freeform 21">
                  <a:extLst>
                    <a:ext uri="{FF2B5EF4-FFF2-40B4-BE49-F238E27FC236}">
                      <a16:creationId xmlns:a16="http://schemas.microsoft.com/office/drawing/2014/main" id="{C9A468C4-57AC-44C9-B29B-0326B3EF7C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3225" y="566738"/>
                  <a:ext cx="80963" cy="117475"/>
                </a:xfrm>
                <a:custGeom>
                  <a:avLst/>
                  <a:gdLst>
                    <a:gd name="T0" fmla="*/ 32 w 256"/>
                    <a:gd name="T1" fmla="*/ 360 h 370"/>
                    <a:gd name="T2" fmla="*/ 45 w 256"/>
                    <a:gd name="T3" fmla="*/ 370 h 370"/>
                    <a:gd name="T4" fmla="*/ 84 w 256"/>
                    <a:gd name="T5" fmla="*/ 276 h 370"/>
                    <a:gd name="T6" fmla="*/ 173 w 256"/>
                    <a:gd name="T7" fmla="*/ 246 h 370"/>
                    <a:gd name="T8" fmla="*/ 197 w 256"/>
                    <a:gd name="T9" fmla="*/ 193 h 370"/>
                    <a:gd name="T10" fmla="*/ 236 w 256"/>
                    <a:gd name="T11" fmla="*/ 156 h 370"/>
                    <a:gd name="T12" fmla="*/ 229 w 256"/>
                    <a:gd name="T13" fmla="*/ 96 h 370"/>
                    <a:gd name="T14" fmla="*/ 256 w 256"/>
                    <a:gd name="T15" fmla="*/ 59 h 370"/>
                    <a:gd name="T16" fmla="*/ 248 w 256"/>
                    <a:gd name="T17" fmla="*/ 16 h 370"/>
                    <a:gd name="T18" fmla="*/ 174 w 256"/>
                    <a:gd name="T19" fmla="*/ 0 h 370"/>
                    <a:gd name="T20" fmla="*/ 152 w 256"/>
                    <a:gd name="T21" fmla="*/ 60 h 370"/>
                    <a:gd name="T22" fmla="*/ 132 w 256"/>
                    <a:gd name="T23" fmla="*/ 84 h 370"/>
                    <a:gd name="T24" fmla="*/ 145 w 256"/>
                    <a:gd name="T25" fmla="*/ 120 h 370"/>
                    <a:gd name="T26" fmla="*/ 133 w 256"/>
                    <a:gd name="T27" fmla="*/ 153 h 370"/>
                    <a:gd name="T28" fmla="*/ 83 w 256"/>
                    <a:gd name="T29" fmla="*/ 161 h 370"/>
                    <a:gd name="T30" fmla="*/ 73 w 256"/>
                    <a:gd name="T31" fmla="*/ 233 h 370"/>
                    <a:gd name="T32" fmla="*/ 0 w 256"/>
                    <a:gd name="T33" fmla="*/ 308 h 370"/>
                    <a:gd name="T34" fmla="*/ 34 w 256"/>
                    <a:gd name="T35" fmla="*/ 337 h 370"/>
                    <a:gd name="T36" fmla="*/ 32 w 256"/>
                    <a:gd name="T37" fmla="*/ 36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56" h="370">
                      <a:moveTo>
                        <a:pt x="32" y="360"/>
                      </a:moveTo>
                      <a:lnTo>
                        <a:pt x="45" y="370"/>
                      </a:lnTo>
                      <a:lnTo>
                        <a:pt x="84" y="276"/>
                      </a:lnTo>
                      <a:lnTo>
                        <a:pt x="173" y="246"/>
                      </a:lnTo>
                      <a:lnTo>
                        <a:pt x="197" y="193"/>
                      </a:lnTo>
                      <a:lnTo>
                        <a:pt x="236" y="156"/>
                      </a:lnTo>
                      <a:lnTo>
                        <a:pt x="229" y="96"/>
                      </a:lnTo>
                      <a:lnTo>
                        <a:pt x="256" y="59"/>
                      </a:lnTo>
                      <a:lnTo>
                        <a:pt x="248" y="16"/>
                      </a:lnTo>
                      <a:lnTo>
                        <a:pt x="174" y="0"/>
                      </a:lnTo>
                      <a:lnTo>
                        <a:pt x="152" y="60"/>
                      </a:lnTo>
                      <a:lnTo>
                        <a:pt x="132" y="84"/>
                      </a:lnTo>
                      <a:lnTo>
                        <a:pt x="145" y="120"/>
                      </a:lnTo>
                      <a:lnTo>
                        <a:pt x="133" y="153"/>
                      </a:lnTo>
                      <a:lnTo>
                        <a:pt x="83" y="161"/>
                      </a:lnTo>
                      <a:lnTo>
                        <a:pt x="73" y="233"/>
                      </a:lnTo>
                      <a:lnTo>
                        <a:pt x="0" y="308"/>
                      </a:lnTo>
                      <a:lnTo>
                        <a:pt x="34" y="337"/>
                      </a:lnTo>
                      <a:lnTo>
                        <a:pt x="32" y="36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" name="Freeform 22">
                  <a:extLst>
                    <a:ext uri="{FF2B5EF4-FFF2-40B4-BE49-F238E27FC236}">
                      <a16:creationId xmlns:a16="http://schemas.microsoft.com/office/drawing/2014/main" id="{53AD934F-E770-411D-8863-4DBEAAD0D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1638" y="882650"/>
                  <a:ext cx="23813" cy="34925"/>
                </a:xfrm>
                <a:custGeom>
                  <a:avLst/>
                  <a:gdLst>
                    <a:gd name="T0" fmla="*/ 13 w 76"/>
                    <a:gd name="T1" fmla="*/ 66 h 113"/>
                    <a:gd name="T2" fmla="*/ 0 w 76"/>
                    <a:gd name="T3" fmla="*/ 113 h 113"/>
                    <a:gd name="T4" fmla="*/ 54 w 76"/>
                    <a:gd name="T5" fmla="*/ 95 h 113"/>
                    <a:gd name="T6" fmla="*/ 76 w 76"/>
                    <a:gd name="T7" fmla="*/ 65 h 113"/>
                    <a:gd name="T8" fmla="*/ 66 w 76"/>
                    <a:gd name="T9" fmla="*/ 29 h 113"/>
                    <a:gd name="T10" fmla="*/ 23 w 76"/>
                    <a:gd name="T11" fmla="*/ 0 h 113"/>
                    <a:gd name="T12" fmla="*/ 13 w 76"/>
                    <a:gd name="T13" fmla="*/ 66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6" h="113">
                      <a:moveTo>
                        <a:pt x="13" y="66"/>
                      </a:moveTo>
                      <a:lnTo>
                        <a:pt x="0" y="113"/>
                      </a:lnTo>
                      <a:lnTo>
                        <a:pt x="54" y="95"/>
                      </a:lnTo>
                      <a:lnTo>
                        <a:pt x="76" y="65"/>
                      </a:lnTo>
                      <a:lnTo>
                        <a:pt x="66" y="29"/>
                      </a:lnTo>
                      <a:lnTo>
                        <a:pt x="23" y="0"/>
                      </a:lnTo>
                      <a:lnTo>
                        <a:pt x="13" y="6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" name="Freeform 23">
                  <a:extLst>
                    <a:ext uri="{FF2B5EF4-FFF2-40B4-BE49-F238E27FC236}">
                      <a16:creationId xmlns:a16="http://schemas.microsoft.com/office/drawing/2014/main" id="{23C31BD4-964E-4E41-B4EA-6E5413879B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4913" y="179388"/>
                  <a:ext cx="28575" cy="52388"/>
                </a:xfrm>
                <a:custGeom>
                  <a:avLst/>
                  <a:gdLst>
                    <a:gd name="T0" fmla="*/ 22 w 91"/>
                    <a:gd name="T1" fmla="*/ 165 h 165"/>
                    <a:gd name="T2" fmla="*/ 68 w 91"/>
                    <a:gd name="T3" fmla="*/ 141 h 165"/>
                    <a:gd name="T4" fmla="*/ 91 w 91"/>
                    <a:gd name="T5" fmla="*/ 98 h 165"/>
                    <a:gd name="T6" fmla="*/ 51 w 91"/>
                    <a:gd name="T7" fmla="*/ 15 h 165"/>
                    <a:gd name="T8" fmla="*/ 0 w 91"/>
                    <a:gd name="T9" fmla="*/ 0 h 165"/>
                    <a:gd name="T10" fmla="*/ 4 w 91"/>
                    <a:gd name="T11" fmla="*/ 79 h 165"/>
                    <a:gd name="T12" fmla="*/ 22 w 91"/>
                    <a:gd name="T13" fmla="*/ 16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165">
                      <a:moveTo>
                        <a:pt x="22" y="165"/>
                      </a:moveTo>
                      <a:lnTo>
                        <a:pt x="68" y="141"/>
                      </a:lnTo>
                      <a:lnTo>
                        <a:pt x="91" y="98"/>
                      </a:lnTo>
                      <a:lnTo>
                        <a:pt x="51" y="15"/>
                      </a:lnTo>
                      <a:lnTo>
                        <a:pt x="0" y="0"/>
                      </a:lnTo>
                      <a:lnTo>
                        <a:pt x="4" y="79"/>
                      </a:lnTo>
                      <a:lnTo>
                        <a:pt x="22" y="16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" name="Freeform 24">
                  <a:extLst>
                    <a:ext uri="{FF2B5EF4-FFF2-40B4-BE49-F238E27FC236}">
                      <a16:creationId xmlns:a16="http://schemas.microsoft.com/office/drawing/2014/main" id="{58A3C49A-4B75-4781-B9B6-7F7E86666D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7075" y="341313"/>
                  <a:ext cx="82550" cy="88900"/>
                </a:xfrm>
                <a:custGeom>
                  <a:avLst/>
                  <a:gdLst>
                    <a:gd name="T0" fmla="*/ 37 w 260"/>
                    <a:gd name="T1" fmla="*/ 118 h 283"/>
                    <a:gd name="T2" fmla="*/ 45 w 260"/>
                    <a:gd name="T3" fmla="*/ 201 h 283"/>
                    <a:gd name="T4" fmla="*/ 125 w 260"/>
                    <a:gd name="T5" fmla="*/ 283 h 283"/>
                    <a:gd name="T6" fmla="*/ 179 w 260"/>
                    <a:gd name="T7" fmla="*/ 272 h 283"/>
                    <a:gd name="T8" fmla="*/ 201 w 260"/>
                    <a:gd name="T9" fmla="*/ 209 h 283"/>
                    <a:gd name="T10" fmla="*/ 260 w 260"/>
                    <a:gd name="T11" fmla="*/ 136 h 283"/>
                    <a:gd name="T12" fmla="*/ 203 w 260"/>
                    <a:gd name="T13" fmla="*/ 96 h 283"/>
                    <a:gd name="T14" fmla="*/ 196 w 260"/>
                    <a:gd name="T15" fmla="*/ 60 h 283"/>
                    <a:gd name="T16" fmla="*/ 213 w 260"/>
                    <a:gd name="T17" fmla="*/ 27 h 283"/>
                    <a:gd name="T18" fmla="*/ 173 w 260"/>
                    <a:gd name="T19" fmla="*/ 0 h 283"/>
                    <a:gd name="T20" fmla="*/ 190 w 260"/>
                    <a:gd name="T21" fmla="*/ 96 h 283"/>
                    <a:gd name="T22" fmla="*/ 141 w 260"/>
                    <a:gd name="T23" fmla="*/ 157 h 283"/>
                    <a:gd name="T24" fmla="*/ 141 w 260"/>
                    <a:gd name="T25" fmla="*/ 193 h 283"/>
                    <a:gd name="T26" fmla="*/ 104 w 260"/>
                    <a:gd name="T27" fmla="*/ 120 h 283"/>
                    <a:gd name="T28" fmla="*/ 143 w 260"/>
                    <a:gd name="T29" fmla="*/ 54 h 283"/>
                    <a:gd name="T30" fmla="*/ 66 w 260"/>
                    <a:gd name="T31" fmla="*/ 55 h 283"/>
                    <a:gd name="T32" fmla="*/ 16 w 260"/>
                    <a:gd name="T33" fmla="*/ 31 h 283"/>
                    <a:gd name="T34" fmla="*/ 0 w 260"/>
                    <a:gd name="T35" fmla="*/ 75 h 283"/>
                    <a:gd name="T36" fmla="*/ 0 w 260"/>
                    <a:gd name="T37" fmla="*/ 111 h 283"/>
                    <a:gd name="T38" fmla="*/ 37 w 260"/>
                    <a:gd name="T39" fmla="*/ 118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60" h="283">
                      <a:moveTo>
                        <a:pt x="37" y="118"/>
                      </a:moveTo>
                      <a:lnTo>
                        <a:pt x="45" y="201"/>
                      </a:lnTo>
                      <a:lnTo>
                        <a:pt x="125" y="283"/>
                      </a:lnTo>
                      <a:lnTo>
                        <a:pt x="179" y="272"/>
                      </a:lnTo>
                      <a:lnTo>
                        <a:pt x="201" y="209"/>
                      </a:lnTo>
                      <a:lnTo>
                        <a:pt x="260" y="136"/>
                      </a:lnTo>
                      <a:lnTo>
                        <a:pt x="203" y="96"/>
                      </a:lnTo>
                      <a:lnTo>
                        <a:pt x="196" y="60"/>
                      </a:lnTo>
                      <a:lnTo>
                        <a:pt x="213" y="27"/>
                      </a:lnTo>
                      <a:lnTo>
                        <a:pt x="173" y="0"/>
                      </a:lnTo>
                      <a:lnTo>
                        <a:pt x="190" y="96"/>
                      </a:lnTo>
                      <a:lnTo>
                        <a:pt x="141" y="157"/>
                      </a:lnTo>
                      <a:lnTo>
                        <a:pt x="141" y="193"/>
                      </a:lnTo>
                      <a:lnTo>
                        <a:pt x="104" y="120"/>
                      </a:lnTo>
                      <a:lnTo>
                        <a:pt x="143" y="54"/>
                      </a:lnTo>
                      <a:lnTo>
                        <a:pt x="66" y="55"/>
                      </a:lnTo>
                      <a:lnTo>
                        <a:pt x="16" y="31"/>
                      </a:lnTo>
                      <a:lnTo>
                        <a:pt x="0" y="75"/>
                      </a:lnTo>
                      <a:lnTo>
                        <a:pt x="0" y="111"/>
                      </a:lnTo>
                      <a:lnTo>
                        <a:pt x="37" y="11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id="{C0D9CED2-822A-4349-9432-1CFF2AFEF1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1150" y="1071563"/>
                  <a:ext cx="34925" cy="19050"/>
                </a:xfrm>
                <a:custGeom>
                  <a:avLst/>
                  <a:gdLst>
                    <a:gd name="T0" fmla="*/ 10 w 110"/>
                    <a:gd name="T1" fmla="*/ 60 h 60"/>
                    <a:gd name="T2" fmla="*/ 110 w 110"/>
                    <a:gd name="T3" fmla="*/ 30 h 60"/>
                    <a:gd name="T4" fmla="*/ 72 w 110"/>
                    <a:gd name="T5" fmla="*/ 0 h 60"/>
                    <a:gd name="T6" fmla="*/ 0 w 110"/>
                    <a:gd name="T7" fmla="*/ 35 h 60"/>
                    <a:gd name="T8" fmla="*/ 10 w 110"/>
                    <a:gd name="T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60">
                      <a:moveTo>
                        <a:pt x="10" y="60"/>
                      </a:moveTo>
                      <a:lnTo>
                        <a:pt x="110" y="30"/>
                      </a:lnTo>
                      <a:lnTo>
                        <a:pt x="72" y="0"/>
                      </a:lnTo>
                      <a:lnTo>
                        <a:pt x="0" y="35"/>
                      </a:lnTo>
                      <a:lnTo>
                        <a:pt x="10" y="6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26">
                  <a:extLst>
                    <a:ext uri="{FF2B5EF4-FFF2-40B4-BE49-F238E27FC236}">
                      <a16:creationId xmlns:a16="http://schemas.microsoft.com/office/drawing/2014/main" id="{98DC50C7-D9FA-446A-91B7-6D46410339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4100" y="144463"/>
                  <a:ext cx="128588" cy="100013"/>
                </a:xfrm>
                <a:custGeom>
                  <a:avLst/>
                  <a:gdLst>
                    <a:gd name="T0" fmla="*/ 5 w 402"/>
                    <a:gd name="T1" fmla="*/ 302 h 314"/>
                    <a:gd name="T2" fmla="*/ 67 w 402"/>
                    <a:gd name="T3" fmla="*/ 288 h 314"/>
                    <a:gd name="T4" fmla="*/ 100 w 402"/>
                    <a:gd name="T5" fmla="*/ 255 h 314"/>
                    <a:gd name="T6" fmla="*/ 124 w 402"/>
                    <a:gd name="T7" fmla="*/ 314 h 314"/>
                    <a:gd name="T8" fmla="*/ 160 w 402"/>
                    <a:gd name="T9" fmla="*/ 267 h 314"/>
                    <a:gd name="T10" fmla="*/ 256 w 402"/>
                    <a:gd name="T11" fmla="*/ 204 h 314"/>
                    <a:gd name="T12" fmla="*/ 286 w 402"/>
                    <a:gd name="T13" fmla="*/ 133 h 314"/>
                    <a:gd name="T14" fmla="*/ 349 w 402"/>
                    <a:gd name="T15" fmla="*/ 90 h 314"/>
                    <a:gd name="T16" fmla="*/ 402 w 402"/>
                    <a:gd name="T17" fmla="*/ 59 h 314"/>
                    <a:gd name="T18" fmla="*/ 381 w 402"/>
                    <a:gd name="T19" fmla="*/ 0 h 314"/>
                    <a:gd name="T20" fmla="*/ 354 w 402"/>
                    <a:gd name="T21" fmla="*/ 20 h 314"/>
                    <a:gd name="T22" fmla="*/ 335 w 402"/>
                    <a:gd name="T23" fmla="*/ 70 h 314"/>
                    <a:gd name="T24" fmla="*/ 305 w 402"/>
                    <a:gd name="T25" fmla="*/ 57 h 314"/>
                    <a:gd name="T26" fmla="*/ 196 w 402"/>
                    <a:gd name="T27" fmla="*/ 114 h 314"/>
                    <a:gd name="T28" fmla="*/ 206 w 402"/>
                    <a:gd name="T29" fmla="*/ 163 h 314"/>
                    <a:gd name="T30" fmla="*/ 143 w 402"/>
                    <a:gd name="T31" fmla="*/ 188 h 314"/>
                    <a:gd name="T32" fmla="*/ 149 w 402"/>
                    <a:gd name="T33" fmla="*/ 145 h 314"/>
                    <a:gd name="T34" fmla="*/ 106 w 402"/>
                    <a:gd name="T35" fmla="*/ 122 h 314"/>
                    <a:gd name="T36" fmla="*/ 72 w 402"/>
                    <a:gd name="T37" fmla="*/ 175 h 314"/>
                    <a:gd name="T38" fmla="*/ 0 w 402"/>
                    <a:gd name="T39" fmla="*/ 196 h 314"/>
                    <a:gd name="T40" fmla="*/ 10 w 402"/>
                    <a:gd name="T41" fmla="*/ 255 h 314"/>
                    <a:gd name="T42" fmla="*/ 5 w 402"/>
                    <a:gd name="T43" fmla="*/ 302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02" h="314">
                      <a:moveTo>
                        <a:pt x="5" y="302"/>
                      </a:moveTo>
                      <a:lnTo>
                        <a:pt x="67" y="288"/>
                      </a:lnTo>
                      <a:lnTo>
                        <a:pt x="100" y="255"/>
                      </a:lnTo>
                      <a:lnTo>
                        <a:pt x="124" y="314"/>
                      </a:lnTo>
                      <a:lnTo>
                        <a:pt x="160" y="267"/>
                      </a:lnTo>
                      <a:lnTo>
                        <a:pt x="256" y="204"/>
                      </a:lnTo>
                      <a:lnTo>
                        <a:pt x="286" y="133"/>
                      </a:lnTo>
                      <a:lnTo>
                        <a:pt x="349" y="90"/>
                      </a:lnTo>
                      <a:lnTo>
                        <a:pt x="402" y="59"/>
                      </a:lnTo>
                      <a:lnTo>
                        <a:pt x="381" y="0"/>
                      </a:lnTo>
                      <a:lnTo>
                        <a:pt x="354" y="20"/>
                      </a:lnTo>
                      <a:lnTo>
                        <a:pt x="335" y="70"/>
                      </a:lnTo>
                      <a:lnTo>
                        <a:pt x="305" y="57"/>
                      </a:lnTo>
                      <a:lnTo>
                        <a:pt x="196" y="114"/>
                      </a:lnTo>
                      <a:lnTo>
                        <a:pt x="206" y="163"/>
                      </a:lnTo>
                      <a:lnTo>
                        <a:pt x="143" y="188"/>
                      </a:lnTo>
                      <a:lnTo>
                        <a:pt x="149" y="145"/>
                      </a:lnTo>
                      <a:lnTo>
                        <a:pt x="106" y="122"/>
                      </a:lnTo>
                      <a:lnTo>
                        <a:pt x="72" y="175"/>
                      </a:lnTo>
                      <a:lnTo>
                        <a:pt x="0" y="196"/>
                      </a:lnTo>
                      <a:lnTo>
                        <a:pt x="10" y="255"/>
                      </a:lnTo>
                      <a:lnTo>
                        <a:pt x="5" y="30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27">
                  <a:extLst>
                    <a:ext uri="{FF2B5EF4-FFF2-40B4-BE49-F238E27FC236}">
                      <a16:creationId xmlns:a16="http://schemas.microsoft.com/office/drawing/2014/main" id="{4B050A08-F70D-4A6F-9185-AFFF87019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6325" y="273050"/>
                  <a:ext cx="63500" cy="41275"/>
                </a:xfrm>
                <a:custGeom>
                  <a:avLst/>
                  <a:gdLst>
                    <a:gd name="T0" fmla="*/ 0 w 197"/>
                    <a:gd name="T1" fmla="*/ 58 h 130"/>
                    <a:gd name="T2" fmla="*/ 110 w 197"/>
                    <a:gd name="T3" fmla="*/ 123 h 130"/>
                    <a:gd name="T4" fmla="*/ 187 w 197"/>
                    <a:gd name="T5" fmla="*/ 130 h 130"/>
                    <a:gd name="T6" fmla="*/ 197 w 197"/>
                    <a:gd name="T7" fmla="*/ 106 h 130"/>
                    <a:gd name="T8" fmla="*/ 163 w 197"/>
                    <a:gd name="T9" fmla="*/ 43 h 130"/>
                    <a:gd name="T10" fmla="*/ 69 w 197"/>
                    <a:gd name="T11" fmla="*/ 0 h 130"/>
                    <a:gd name="T12" fmla="*/ 0 w 197"/>
                    <a:gd name="T13" fmla="*/ 5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7" h="130">
                      <a:moveTo>
                        <a:pt x="0" y="58"/>
                      </a:moveTo>
                      <a:lnTo>
                        <a:pt x="110" y="123"/>
                      </a:lnTo>
                      <a:lnTo>
                        <a:pt x="187" y="130"/>
                      </a:lnTo>
                      <a:lnTo>
                        <a:pt x="197" y="106"/>
                      </a:lnTo>
                      <a:lnTo>
                        <a:pt x="163" y="43"/>
                      </a:lnTo>
                      <a:lnTo>
                        <a:pt x="69" y="0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28">
                  <a:extLst>
                    <a:ext uri="{FF2B5EF4-FFF2-40B4-BE49-F238E27FC236}">
                      <a16:creationId xmlns:a16="http://schemas.microsoft.com/office/drawing/2014/main" id="{07BBA6EA-62B3-49B5-9DB6-B82A160222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3525" y="104775"/>
                  <a:ext cx="14288" cy="20638"/>
                </a:xfrm>
                <a:custGeom>
                  <a:avLst/>
                  <a:gdLst>
                    <a:gd name="T0" fmla="*/ 40 w 43"/>
                    <a:gd name="T1" fmla="*/ 2 h 66"/>
                    <a:gd name="T2" fmla="*/ 0 w 43"/>
                    <a:gd name="T3" fmla="*/ 0 h 66"/>
                    <a:gd name="T4" fmla="*/ 43 w 43"/>
                    <a:gd name="T5" fmla="*/ 66 h 66"/>
                    <a:gd name="T6" fmla="*/ 40 w 43"/>
                    <a:gd name="T7" fmla="*/ 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66">
                      <a:moveTo>
                        <a:pt x="40" y="2"/>
                      </a:moveTo>
                      <a:lnTo>
                        <a:pt x="0" y="0"/>
                      </a:lnTo>
                      <a:lnTo>
                        <a:pt x="43" y="66"/>
                      </a:lnTo>
                      <a:lnTo>
                        <a:pt x="40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29">
                  <a:extLst>
                    <a:ext uri="{FF2B5EF4-FFF2-40B4-BE49-F238E27FC236}">
                      <a16:creationId xmlns:a16="http://schemas.microsoft.com/office/drawing/2014/main" id="{0019A002-E1E2-4604-8FCA-DFA70B3D19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0488" y="61913"/>
                  <a:ext cx="84138" cy="57150"/>
                </a:xfrm>
                <a:custGeom>
                  <a:avLst/>
                  <a:gdLst>
                    <a:gd name="T0" fmla="*/ 11 w 263"/>
                    <a:gd name="T1" fmla="*/ 180 h 180"/>
                    <a:gd name="T2" fmla="*/ 80 w 263"/>
                    <a:gd name="T3" fmla="*/ 139 h 180"/>
                    <a:gd name="T4" fmla="*/ 160 w 263"/>
                    <a:gd name="T5" fmla="*/ 136 h 180"/>
                    <a:gd name="T6" fmla="*/ 234 w 263"/>
                    <a:gd name="T7" fmla="*/ 118 h 180"/>
                    <a:gd name="T8" fmla="*/ 263 w 263"/>
                    <a:gd name="T9" fmla="*/ 64 h 180"/>
                    <a:gd name="T10" fmla="*/ 204 w 263"/>
                    <a:gd name="T11" fmla="*/ 92 h 180"/>
                    <a:gd name="T12" fmla="*/ 119 w 263"/>
                    <a:gd name="T13" fmla="*/ 0 h 180"/>
                    <a:gd name="T14" fmla="*/ 99 w 263"/>
                    <a:gd name="T15" fmla="*/ 33 h 180"/>
                    <a:gd name="T16" fmla="*/ 16 w 263"/>
                    <a:gd name="T17" fmla="*/ 38 h 180"/>
                    <a:gd name="T18" fmla="*/ 3 w 263"/>
                    <a:gd name="T19" fmla="*/ 83 h 180"/>
                    <a:gd name="T20" fmla="*/ 63 w 263"/>
                    <a:gd name="T21" fmla="*/ 93 h 180"/>
                    <a:gd name="T22" fmla="*/ 67 w 263"/>
                    <a:gd name="T23" fmla="*/ 124 h 180"/>
                    <a:gd name="T24" fmla="*/ 0 w 263"/>
                    <a:gd name="T25" fmla="*/ 130 h 180"/>
                    <a:gd name="T26" fmla="*/ 11 w 263"/>
                    <a:gd name="T27" fmla="*/ 18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63" h="180">
                      <a:moveTo>
                        <a:pt x="11" y="180"/>
                      </a:moveTo>
                      <a:lnTo>
                        <a:pt x="80" y="139"/>
                      </a:lnTo>
                      <a:lnTo>
                        <a:pt x="160" y="136"/>
                      </a:lnTo>
                      <a:lnTo>
                        <a:pt x="234" y="118"/>
                      </a:lnTo>
                      <a:lnTo>
                        <a:pt x="263" y="64"/>
                      </a:lnTo>
                      <a:lnTo>
                        <a:pt x="204" y="92"/>
                      </a:lnTo>
                      <a:lnTo>
                        <a:pt x="119" y="0"/>
                      </a:lnTo>
                      <a:lnTo>
                        <a:pt x="99" y="33"/>
                      </a:lnTo>
                      <a:lnTo>
                        <a:pt x="16" y="38"/>
                      </a:lnTo>
                      <a:lnTo>
                        <a:pt x="3" y="83"/>
                      </a:lnTo>
                      <a:lnTo>
                        <a:pt x="63" y="93"/>
                      </a:lnTo>
                      <a:lnTo>
                        <a:pt x="67" y="124"/>
                      </a:lnTo>
                      <a:lnTo>
                        <a:pt x="0" y="130"/>
                      </a:lnTo>
                      <a:lnTo>
                        <a:pt x="11" y="18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30">
                  <a:extLst>
                    <a:ext uri="{FF2B5EF4-FFF2-40B4-BE49-F238E27FC236}">
                      <a16:creationId xmlns:a16="http://schemas.microsoft.com/office/drawing/2014/main" id="{533F4B9C-BAF9-41CA-8F35-A438335E8A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9838" y="107950"/>
                  <a:ext cx="19050" cy="30163"/>
                </a:xfrm>
                <a:custGeom>
                  <a:avLst/>
                  <a:gdLst>
                    <a:gd name="T0" fmla="*/ 20 w 57"/>
                    <a:gd name="T1" fmla="*/ 99 h 99"/>
                    <a:gd name="T2" fmla="*/ 53 w 57"/>
                    <a:gd name="T3" fmla="*/ 92 h 99"/>
                    <a:gd name="T4" fmla="*/ 57 w 57"/>
                    <a:gd name="T5" fmla="*/ 25 h 99"/>
                    <a:gd name="T6" fmla="*/ 23 w 57"/>
                    <a:gd name="T7" fmla="*/ 0 h 99"/>
                    <a:gd name="T8" fmla="*/ 0 w 57"/>
                    <a:gd name="T9" fmla="*/ 60 h 99"/>
                    <a:gd name="T10" fmla="*/ 27 w 57"/>
                    <a:gd name="T11" fmla="*/ 72 h 99"/>
                    <a:gd name="T12" fmla="*/ 20 w 57"/>
                    <a:gd name="T13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" h="99">
                      <a:moveTo>
                        <a:pt x="20" y="99"/>
                      </a:moveTo>
                      <a:lnTo>
                        <a:pt x="53" y="92"/>
                      </a:lnTo>
                      <a:lnTo>
                        <a:pt x="57" y="25"/>
                      </a:lnTo>
                      <a:lnTo>
                        <a:pt x="23" y="0"/>
                      </a:lnTo>
                      <a:lnTo>
                        <a:pt x="0" y="60"/>
                      </a:lnTo>
                      <a:lnTo>
                        <a:pt x="27" y="72"/>
                      </a:lnTo>
                      <a:lnTo>
                        <a:pt x="20" y="9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31">
                  <a:extLst>
                    <a:ext uri="{FF2B5EF4-FFF2-40B4-BE49-F238E27FC236}">
                      <a16:creationId xmlns:a16="http://schemas.microsoft.com/office/drawing/2014/main" id="{045AAEE3-917E-467A-825A-821F4EA1B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8713" y="214313"/>
                  <a:ext cx="65088" cy="87313"/>
                </a:xfrm>
                <a:custGeom>
                  <a:avLst/>
                  <a:gdLst>
                    <a:gd name="T0" fmla="*/ 151 w 206"/>
                    <a:gd name="T1" fmla="*/ 18 h 271"/>
                    <a:gd name="T2" fmla="*/ 86 w 206"/>
                    <a:gd name="T3" fmla="*/ 62 h 271"/>
                    <a:gd name="T4" fmla="*/ 76 w 206"/>
                    <a:gd name="T5" fmla="*/ 105 h 271"/>
                    <a:gd name="T6" fmla="*/ 32 w 206"/>
                    <a:gd name="T7" fmla="*/ 72 h 271"/>
                    <a:gd name="T8" fmla="*/ 0 w 206"/>
                    <a:gd name="T9" fmla="*/ 139 h 271"/>
                    <a:gd name="T10" fmla="*/ 37 w 206"/>
                    <a:gd name="T11" fmla="*/ 178 h 271"/>
                    <a:gd name="T12" fmla="*/ 37 w 206"/>
                    <a:gd name="T13" fmla="*/ 261 h 271"/>
                    <a:gd name="T14" fmla="*/ 73 w 206"/>
                    <a:gd name="T15" fmla="*/ 271 h 271"/>
                    <a:gd name="T16" fmla="*/ 142 w 206"/>
                    <a:gd name="T17" fmla="*/ 184 h 271"/>
                    <a:gd name="T18" fmla="*/ 183 w 206"/>
                    <a:gd name="T19" fmla="*/ 134 h 271"/>
                    <a:gd name="T20" fmla="*/ 206 w 206"/>
                    <a:gd name="T21" fmla="*/ 97 h 271"/>
                    <a:gd name="T22" fmla="*/ 178 w 206"/>
                    <a:gd name="T23" fmla="*/ 57 h 271"/>
                    <a:gd name="T24" fmla="*/ 181 w 206"/>
                    <a:gd name="T25" fmla="*/ 0 h 271"/>
                    <a:gd name="T26" fmla="*/ 151 w 206"/>
                    <a:gd name="T27" fmla="*/ 18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6" h="271">
                      <a:moveTo>
                        <a:pt x="151" y="18"/>
                      </a:moveTo>
                      <a:lnTo>
                        <a:pt x="86" y="62"/>
                      </a:lnTo>
                      <a:lnTo>
                        <a:pt x="76" y="105"/>
                      </a:lnTo>
                      <a:lnTo>
                        <a:pt x="32" y="72"/>
                      </a:lnTo>
                      <a:lnTo>
                        <a:pt x="0" y="139"/>
                      </a:lnTo>
                      <a:lnTo>
                        <a:pt x="37" y="178"/>
                      </a:lnTo>
                      <a:lnTo>
                        <a:pt x="37" y="261"/>
                      </a:lnTo>
                      <a:lnTo>
                        <a:pt x="73" y="271"/>
                      </a:lnTo>
                      <a:lnTo>
                        <a:pt x="142" y="184"/>
                      </a:lnTo>
                      <a:lnTo>
                        <a:pt x="183" y="134"/>
                      </a:lnTo>
                      <a:lnTo>
                        <a:pt x="206" y="97"/>
                      </a:lnTo>
                      <a:lnTo>
                        <a:pt x="178" y="57"/>
                      </a:lnTo>
                      <a:lnTo>
                        <a:pt x="181" y="0"/>
                      </a:lnTo>
                      <a:lnTo>
                        <a:pt x="151" y="1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32">
                  <a:extLst>
                    <a:ext uri="{FF2B5EF4-FFF2-40B4-BE49-F238E27FC236}">
                      <a16:creationId xmlns:a16="http://schemas.microsoft.com/office/drawing/2014/main" id="{8BF79A71-9F4F-4023-8D06-5BB0BF7602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125" y="268288"/>
                  <a:ext cx="25400" cy="26988"/>
                </a:xfrm>
                <a:custGeom>
                  <a:avLst/>
                  <a:gdLst>
                    <a:gd name="T0" fmla="*/ 81 w 81"/>
                    <a:gd name="T1" fmla="*/ 35 h 85"/>
                    <a:gd name="T2" fmla="*/ 31 w 81"/>
                    <a:gd name="T3" fmla="*/ 0 h 85"/>
                    <a:gd name="T4" fmla="*/ 0 w 81"/>
                    <a:gd name="T5" fmla="*/ 6 h 85"/>
                    <a:gd name="T6" fmla="*/ 47 w 81"/>
                    <a:gd name="T7" fmla="*/ 85 h 85"/>
                    <a:gd name="T8" fmla="*/ 81 w 81"/>
                    <a:gd name="T9" fmla="*/ 3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5">
                      <a:moveTo>
                        <a:pt x="81" y="35"/>
                      </a:moveTo>
                      <a:lnTo>
                        <a:pt x="31" y="0"/>
                      </a:lnTo>
                      <a:lnTo>
                        <a:pt x="0" y="6"/>
                      </a:lnTo>
                      <a:lnTo>
                        <a:pt x="47" y="85"/>
                      </a:lnTo>
                      <a:lnTo>
                        <a:pt x="81" y="3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33">
                  <a:extLst>
                    <a:ext uri="{FF2B5EF4-FFF2-40B4-BE49-F238E27FC236}">
                      <a16:creationId xmlns:a16="http://schemas.microsoft.com/office/drawing/2014/main" id="{623F4CA7-19DC-468B-88DB-326079FFBC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6925" y="306388"/>
                  <a:ext cx="53975" cy="68263"/>
                </a:xfrm>
                <a:custGeom>
                  <a:avLst/>
                  <a:gdLst>
                    <a:gd name="T0" fmla="*/ 35 w 167"/>
                    <a:gd name="T1" fmla="*/ 126 h 212"/>
                    <a:gd name="T2" fmla="*/ 65 w 167"/>
                    <a:gd name="T3" fmla="*/ 156 h 212"/>
                    <a:gd name="T4" fmla="*/ 115 w 167"/>
                    <a:gd name="T5" fmla="*/ 212 h 212"/>
                    <a:gd name="T6" fmla="*/ 158 w 167"/>
                    <a:gd name="T7" fmla="*/ 185 h 212"/>
                    <a:gd name="T8" fmla="*/ 167 w 167"/>
                    <a:gd name="T9" fmla="*/ 135 h 212"/>
                    <a:gd name="T10" fmla="*/ 134 w 167"/>
                    <a:gd name="T11" fmla="*/ 123 h 212"/>
                    <a:gd name="T12" fmla="*/ 124 w 167"/>
                    <a:gd name="T13" fmla="*/ 83 h 212"/>
                    <a:gd name="T14" fmla="*/ 67 w 167"/>
                    <a:gd name="T15" fmla="*/ 76 h 212"/>
                    <a:gd name="T16" fmla="*/ 63 w 167"/>
                    <a:gd name="T17" fmla="*/ 37 h 212"/>
                    <a:gd name="T18" fmla="*/ 33 w 167"/>
                    <a:gd name="T19" fmla="*/ 0 h 212"/>
                    <a:gd name="T20" fmla="*/ 0 w 167"/>
                    <a:gd name="T21" fmla="*/ 27 h 212"/>
                    <a:gd name="T22" fmla="*/ 43 w 167"/>
                    <a:gd name="T23" fmla="*/ 77 h 212"/>
                    <a:gd name="T24" fmla="*/ 35 w 167"/>
                    <a:gd name="T25" fmla="*/ 126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7" h="212">
                      <a:moveTo>
                        <a:pt x="35" y="126"/>
                      </a:moveTo>
                      <a:lnTo>
                        <a:pt x="65" y="156"/>
                      </a:lnTo>
                      <a:lnTo>
                        <a:pt x="115" y="212"/>
                      </a:lnTo>
                      <a:lnTo>
                        <a:pt x="158" y="185"/>
                      </a:lnTo>
                      <a:lnTo>
                        <a:pt x="167" y="135"/>
                      </a:lnTo>
                      <a:lnTo>
                        <a:pt x="134" y="123"/>
                      </a:lnTo>
                      <a:lnTo>
                        <a:pt x="124" y="83"/>
                      </a:lnTo>
                      <a:lnTo>
                        <a:pt x="67" y="76"/>
                      </a:lnTo>
                      <a:lnTo>
                        <a:pt x="63" y="37"/>
                      </a:lnTo>
                      <a:lnTo>
                        <a:pt x="33" y="0"/>
                      </a:lnTo>
                      <a:lnTo>
                        <a:pt x="0" y="27"/>
                      </a:lnTo>
                      <a:lnTo>
                        <a:pt x="43" y="77"/>
                      </a:lnTo>
                      <a:lnTo>
                        <a:pt x="35" y="12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34">
                  <a:extLst>
                    <a:ext uri="{FF2B5EF4-FFF2-40B4-BE49-F238E27FC236}">
                      <a16:creationId xmlns:a16="http://schemas.microsoft.com/office/drawing/2014/main" id="{F7A7840C-83FE-4FBA-A0B1-08E6E9D1C0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7713" y="309563"/>
                  <a:ext cx="14288" cy="39688"/>
                </a:xfrm>
                <a:custGeom>
                  <a:avLst/>
                  <a:gdLst>
                    <a:gd name="T0" fmla="*/ 43 w 49"/>
                    <a:gd name="T1" fmla="*/ 79 h 123"/>
                    <a:gd name="T2" fmla="*/ 49 w 49"/>
                    <a:gd name="T3" fmla="*/ 16 h 123"/>
                    <a:gd name="T4" fmla="*/ 32 w 49"/>
                    <a:gd name="T5" fmla="*/ 0 h 123"/>
                    <a:gd name="T6" fmla="*/ 0 w 49"/>
                    <a:gd name="T7" fmla="*/ 79 h 123"/>
                    <a:gd name="T8" fmla="*/ 33 w 49"/>
                    <a:gd name="T9" fmla="*/ 123 h 123"/>
                    <a:gd name="T10" fmla="*/ 43 w 49"/>
                    <a:gd name="T11" fmla="*/ 79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123">
                      <a:moveTo>
                        <a:pt x="43" y="79"/>
                      </a:moveTo>
                      <a:lnTo>
                        <a:pt x="49" y="16"/>
                      </a:lnTo>
                      <a:lnTo>
                        <a:pt x="32" y="0"/>
                      </a:lnTo>
                      <a:lnTo>
                        <a:pt x="0" y="79"/>
                      </a:lnTo>
                      <a:lnTo>
                        <a:pt x="33" y="123"/>
                      </a:lnTo>
                      <a:lnTo>
                        <a:pt x="43" y="7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35">
                  <a:extLst>
                    <a:ext uri="{FF2B5EF4-FFF2-40B4-BE49-F238E27FC236}">
                      <a16:creationId xmlns:a16="http://schemas.microsoft.com/office/drawing/2014/main" id="{BC91DA11-B515-4977-8583-2544EC905C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8513" y="396875"/>
                  <a:ext cx="31750" cy="31750"/>
                </a:xfrm>
                <a:custGeom>
                  <a:avLst/>
                  <a:gdLst>
                    <a:gd name="T0" fmla="*/ 0 w 100"/>
                    <a:gd name="T1" fmla="*/ 60 h 97"/>
                    <a:gd name="T2" fmla="*/ 15 w 100"/>
                    <a:gd name="T3" fmla="*/ 97 h 97"/>
                    <a:gd name="T4" fmla="*/ 77 w 100"/>
                    <a:gd name="T5" fmla="*/ 89 h 97"/>
                    <a:gd name="T6" fmla="*/ 100 w 100"/>
                    <a:gd name="T7" fmla="*/ 7 h 97"/>
                    <a:gd name="T8" fmla="*/ 74 w 100"/>
                    <a:gd name="T9" fmla="*/ 0 h 97"/>
                    <a:gd name="T10" fmla="*/ 57 w 100"/>
                    <a:gd name="T11" fmla="*/ 37 h 97"/>
                    <a:gd name="T12" fmla="*/ 0 w 100"/>
                    <a:gd name="T13" fmla="*/ 6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97">
                      <a:moveTo>
                        <a:pt x="0" y="60"/>
                      </a:moveTo>
                      <a:lnTo>
                        <a:pt x="15" y="97"/>
                      </a:lnTo>
                      <a:lnTo>
                        <a:pt x="77" y="89"/>
                      </a:lnTo>
                      <a:lnTo>
                        <a:pt x="100" y="7"/>
                      </a:lnTo>
                      <a:lnTo>
                        <a:pt x="74" y="0"/>
                      </a:lnTo>
                      <a:lnTo>
                        <a:pt x="57" y="37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36">
                  <a:extLst>
                    <a:ext uri="{FF2B5EF4-FFF2-40B4-BE49-F238E27FC236}">
                      <a16:creationId xmlns:a16="http://schemas.microsoft.com/office/drawing/2014/main" id="{55CC734D-4BF3-459F-8AE0-E8C1D0B541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9000" y="312738"/>
                  <a:ext cx="38100" cy="61913"/>
                </a:xfrm>
                <a:custGeom>
                  <a:avLst/>
                  <a:gdLst>
                    <a:gd name="T0" fmla="*/ 17 w 120"/>
                    <a:gd name="T1" fmla="*/ 167 h 196"/>
                    <a:gd name="T2" fmla="*/ 64 w 120"/>
                    <a:gd name="T3" fmla="*/ 196 h 196"/>
                    <a:gd name="T4" fmla="*/ 101 w 120"/>
                    <a:gd name="T5" fmla="*/ 169 h 196"/>
                    <a:gd name="T6" fmla="*/ 71 w 120"/>
                    <a:gd name="T7" fmla="*/ 93 h 196"/>
                    <a:gd name="T8" fmla="*/ 120 w 120"/>
                    <a:gd name="T9" fmla="*/ 27 h 196"/>
                    <a:gd name="T10" fmla="*/ 80 w 120"/>
                    <a:gd name="T11" fmla="*/ 0 h 196"/>
                    <a:gd name="T12" fmla="*/ 46 w 120"/>
                    <a:gd name="T13" fmla="*/ 24 h 196"/>
                    <a:gd name="T14" fmla="*/ 29 w 120"/>
                    <a:gd name="T15" fmla="*/ 57 h 196"/>
                    <a:gd name="T16" fmla="*/ 0 w 120"/>
                    <a:gd name="T17" fmla="*/ 74 h 196"/>
                    <a:gd name="T18" fmla="*/ 24 w 120"/>
                    <a:gd name="T19" fmla="*/ 133 h 196"/>
                    <a:gd name="T20" fmla="*/ 17 w 120"/>
                    <a:gd name="T21" fmla="*/ 167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0" h="196">
                      <a:moveTo>
                        <a:pt x="17" y="167"/>
                      </a:moveTo>
                      <a:lnTo>
                        <a:pt x="64" y="196"/>
                      </a:lnTo>
                      <a:lnTo>
                        <a:pt x="101" y="169"/>
                      </a:lnTo>
                      <a:lnTo>
                        <a:pt x="71" y="93"/>
                      </a:lnTo>
                      <a:lnTo>
                        <a:pt x="120" y="27"/>
                      </a:lnTo>
                      <a:lnTo>
                        <a:pt x="80" y="0"/>
                      </a:lnTo>
                      <a:lnTo>
                        <a:pt x="46" y="24"/>
                      </a:lnTo>
                      <a:lnTo>
                        <a:pt x="29" y="57"/>
                      </a:lnTo>
                      <a:lnTo>
                        <a:pt x="0" y="74"/>
                      </a:lnTo>
                      <a:lnTo>
                        <a:pt x="24" y="133"/>
                      </a:lnTo>
                      <a:lnTo>
                        <a:pt x="17" y="16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37">
                  <a:extLst>
                    <a:ext uri="{FF2B5EF4-FFF2-40B4-BE49-F238E27FC236}">
                      <a16:creationId xmlns:a16="http://schemas.microsoft.com/office/drawing/2014/main" id="{FD54A597-36F2-4D2C-951F-387361BEC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7250" y="296863"/>
                  <a:ext cx="15875" cy="22225"/>
                </a:xfrm>
                <a:custGeom>
                  <a:avLst/>
                  <a:gdLst>
                    <a:gd name="T0" fmla="*/ 50 w 50"/>
                    <a:gd name="T1" fmla="*/ 49 h 67"/>
                    <a:gd name="T2" fmla="*/ 20 w 50"/>
                    <a:gd name="T3" fmla="*/ 0 h 67"/>
                    <a:gd name="T4" fmla="*/ 3 w 50"/>
                    <a:gd name="T5" fmla="*/ 13 h 67"/>
                    <a:gd name="T6" fmla="*/ 0 w 50"/>
                    <a:gd name="T7" fmla="*/ 43 h 67"/>
                    <a:gd name="T8" fmla="*/ 23 w 50"/>
                    <a:gd name="T9" fmla="*/ 67 h 67"/>
                    <a:gd name="T10" fmla="*/ 50 w 50"/>
                    <a:gd name="T11" fmla="*/ 49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" h="67">
                      <a:moveTo>
                        <a:pt x="50" y="49"/>
                      </a:moveTo>
                      <a:lnTo>
                        <a:pt x="20" y="0"/>
                      </a:lnTo>
                      <a:lnTo>
                        <a:pt x="3" y="13"/>
                      </a:lnTo>
                      <a:lnTo>
                        <a:pt x="0" y="43"/>
                      </a:lnTo>
                      <a:lnTo>
                        <a:pt x="23" y="67"/>
                      </a:lnTo>
                      <a:lnTo>
                        <a:pt x="50" y="4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" name="Freeform 38">
                  <a:extLst>
                    <a:ext uri="{FF2B5EF4-FFF2-40B4-BE49-F238E27FC236}">
                      <a16:creationId xmlns:a16="http://schemas.microsoft.com/office/drawing/2014/main" id="{C727B773-6E92-4EEF-959C-27682638E5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7350" y="669925"/>
                  <a:ext cx="131763" cy="161925"/>
                </a:xfrm>
                <a:custGeom>
                  <a:avLst/>
                  <a:gdLst>
                    <a:gd name="T0" fmla="*/ 315 w 418"/>
                    <a:gd name="T1" fmla="*/ 135 h 506"/>
                    <a:gd name="T2" fmla="*/ 268 w 418"/>
                    <a:gd name="T3" fmla="*/ 156 h 506"/>
                    <a:gd name="T4" fmla="*/ 252 w 418"/>
                    <a:gd name="T5" fmla="*/ 212 h 506"/>
                    <a:gd name="T6" fmla="*/ 232 w 418"/>
                    <a:gd name="T7" fmla="*/ 276 h 506"/>
                    <a:gd name="T8" fmla="*/ 185 w 418"/>
                    <a:gd name="T9" fmla="*/ 286 h 506"/>
                    <a:gd name="T10" fmla="*/ 179 w 418"/>
                    <a:gd name="T11" fmla="*/ 247 h 506"/>
                    <a:gd name="T12" fmla="*/ 228 w 418"/>
                    <a:gd name="T13" fmla="*/ 183 h 506"/>
                    <a:gd name="T14" fmla="*/ 228 w 418"/>
                    <a:gd name="T15" fmla="*/ 160 h 506"/>
                    <a:gd name="T16" fmla="*/ 191 w 418"/>
                    <a:gd name="T17" fmla="*/ 126 h 506"/>
                    <a:gd name="T18" fmla="*/ 221 w 418"/>
                    <a:gd name="T19" fmla="*/ 77 h 506"/>
                    <a:gd name="T20" fmla="*/ 200 w 418"/>
                    <a:gd name="T21" fmla="*/ 4 h 506"/>
                    <a:gd name="T22" fmla="*/ 170 w 418"/>
                    <a:gd name="T23" fmla="*/ 0 h 506"/>
                    <a:gd name="T24" fmla="*/ 111 w 418"/>
                    <a:gd name="T25" fmla="*/ 121 h 506"/>
                    <a:gd name="T26" fmla="*/ 131 w 418"/>
                    <a:gd name="T27" fmla="*/ 151 h 506"/>
                    <a:gd name="T28" fmla="*/ 105 w 418"/>
                    <a:gd name="T29" fmla="*/ 188 h 506"/>
                    <a:gd name="T30" fmla="*/ 105 w 418"/>
                    <a:gd name="T31" fmla="*/ 247 h 506"/>
                    <a:gd name="T32" fmla="*/ 19 w 418"/>
                    <a:gd name="T33" fmla="*/ 341 h 506"/>
                    <a:gd name="T34" fmla="*/ 43 w 418"/>
                    <a:gd name="T35" fmla="*/ 374 h 506"/>
                    <a:gd name="T36" fmla="*/ 0 w 418"/>
                    <a:gd name="T37" fmla="*/ 394 h 506"/>
                    <a:gd name="T38" fmla="*/ 7 w 418"/>
                    <a:gd name="T39" fmla="*/ 414 h 506"/>
                    <a:gd name="T40" fmla="*/ 44 w 418"/>
                    <a:gd name="T41" fmla="*/ 420 h 506"/>
                    <a:gd name="T42" fmla="*/ 12 w 418"/>
                    <a:gd name="T43" fmla="*/ 497 h 506"/>
                    <a:gd name="T44" fmla="*/ 35 w 418"/>
                    <a:gd name="T45" fmla="*/ 503 h 506"/>
                    <a:gd name="T46" fmla="*/ 71 w 418"/>
                    <a:gd name="T47" fmla="*/ 414 h 506"/>
                    <a:gd name="T48" fmla="*/ 113 w 418"/>
                    <a:gd name="T49" fmla="*/ 374 h 506"/>
                    <a:gd name="T50" fmla="*/ 104 w 418"/>
                    <a:gd name="T51" fmla="*/ 476 h 506"/>
                    <a:gd name="T52" fmla="*/ 134 w 418"/>
                    <a:gd name="T53" fmla="*/ 506 h 506"/>
                    <a:gd name="T54" fmla="*/ 134 w 418"/>
                    <a:gd name="T55" fmla="*/ 506 h 506"/>
                    <a:gd name="T56" fmla="*/ 159 w 418"/>
                    <a:gd name="T57" fmla="*/ 464 h 506"/>
                    <a:gd name="T58" fmla="*/ 176 w 418"/>
                    <a:gd name="T59" fmla="*/ 434 h 506"/>
                    <a:gd name="T60" fmla="*/ 182 w 418"/>
                    <a:gd name="T61" fmla="*/ 423 h 506"/>
                    <a:gd name="T62" fmla="*/ 183 w 418"/>
                    <a:gd name="T63" fmla="*/ 416 h 506"/>
                    <a:gd name="T64" fmla="*/ 183 w 418"/>
                    <a:gd name="T65" fmla="*/ 416 h 506"/>
                    <a:gd name="T66" fmla="*/ 184 w 418"/>
                    <a:gd name="T67" fmla="*/ 410 h 506"/>
                    <a:gd name="T68" fmla="*/ 187 w 418"/>
                    <a:gd name="T69" fmla="*/ 403 h 506"/>
                    <a:gd name="T70" fmla="*/ 192 w 418"/>
                    <a:gd name="T71" fmla="*/ 384 h 506"/>
                    <a:gd name="T72" fmla="*/ 200 w 418"/>
                    <a:gd name="T73" fmla="*/ 359 h 506"/>
                    <a:gd name="T74" fmla="*/ 210 w 418"/>
                    <a:gd name="T75" fmla="*/ 409 h 506"/>
                    <a:gd name="T76" fmla="*/ 253 w 418"/>
                    <a:gd name="T77" fmla="*/ 432 h 506"/>
                    <a:gd name="T78" fmla="*/ 287 w 418"/>
                    <a:gd name="T79" fmla="*/ 422 h 506"/>
                    <a:gd name="T80" fmla="*/ 253 w 418"/>
                    <a:gd name="T81" fmla="*/ 371 h 506"/>
                    <a:gd name="T82" fmla="*/ 277 w 418"/>
                    <a:gd name="T83" fmla="*/ 338 h 506"/>
                    <a:gd name="T84" fmla="*/ 289 w 418"/>
                    <a:gd name="T85" fmla="*/ 282 h 506"/>
                    <a:gd name="T86" fmla="*/ 353 w 418"/>
                    <a:gd name="T87" fmla="*/ 288 h 506"/>
                    <a:gd name="T88" fmla="*/ 358 w 418"/>
                    <a:gd name="T89" fmla="*/ 219 h 506"/>
                    <a:gd name="T90" fmla="*/ 418 w 418"/>
                    <a:gd name="T91" fmla="*/ 144 h 506"/>
                    <a:gd name="T92" fmla="*/ 400 w 418"/>
                    <a:gd name="T93" fmla="*/ 108 h 506"/>
                    <a:gd name="T94" fmla="*/ 364 w 418"/>
                    <a:gd name="T95" fmla="*/ 72 h 506"/>
                    <a:gd name="T96" fmla="*/ 364 w 418"/>
                    <a:gd name="T97" fmla="*/ 72 h 506"/>
                    <a:gd name="T98" fmla="*/ 360 w 418"/>
                    <a:gd name="T99" fmla="*/ 74 h 506"/>
                    <a:gd name="T100" fmla="*/ 354 w 418"/>
                    <a:gd name="T101" fmla="*/ 77 h 506"/>
                    <a:gd name="T102" fmla="*/ 349 w 418"/>
                    <a:gd name="T103" fmla="*/ 78 h 506"/>
                    <a:gd name="T104" fmla="*/ 346 w 418"/>
                    <a:gd name="T105" fmla="*/ 80 h 506"/>
                    <a:gd name="T106" fmla="*/ 343 w 418"/>
                    <a:gd name="T107" fmla="*/ 78 h 506"/>
                    <a:gd name="T108" fmla="*/ 340 w 418"/>
                    <a:gd name="T109" fmla="*/ 76 h 506"/>
                    <a:gd name="T110" fmla="*/ 340 w 418"/>
                    <a:gd name="T111" fmla="*/ 76 h 506"/>
                    <a:gd name="T112" fmla="*/ 338 w 418"/>
                    <a:gd name="T113" fmla="*/ 72 h 506"/>
                    <a:gd name="T114" fmla="*/ 335 w 418"/>
                    <a:gd name="T115" fmla="*/ 66 h 506"/>
                    <a:gd name="T116" fmla="*/ 326 w 418"/>
                    <a:gd name="T117" fmla="*/ 55 h 506"/>
                    <a:gd name="T118" fmla="*/ 314 w 418"/>
                    <a:gd name="T119" fmla="*/ 43 h 506"/>
                    <a:gd name="T120" fmla="*/ 283 w 418"/>
                    <a:gd name="T121" fmla="*/ 83 h 506"/>
                    <a:gd name="T122" fmla="*/ 315 w 418"/>
                    <a:gd name="T123" fmla="*/ 135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18" h="506">
                      <a:moveTo>
                        <a:pt x="315" y="135"/>
                      </a:moveTo>
                      <a:lnTo>
                        <a:pt x="268" y="156"/>
                      </a:lnTo>
                      <a:lnTo>
                        <a:pt x="252" y="212"/>
                      </a:lnTo>
                      <a:lnTo>
                        <a:pt x="232" y="276"/>
                      </a:lnTo>
                      <a:lnTo>
                        <a:pt x="185" y="286"/>
                      </a:lnTo>
                      <a:lnTo>
                        <a:pt x="179" y="247"/>
                      </a:lnTo>
                      <a:lnTo>
                        <a:pt x="228" y="183"/>
                      </a:lnTo>
                      <a:lnTo>
                        <a:pt x="228" y="160"/>
                      </a:lnTo>
                      <a:lnTo>
                        <a:pt x="191" y="126"/>
                      </a:lnTo>
                      <a:lnTo>
                        <a:pt x="221" y="77"/>
                      </a:lnTo>
                      <a:lnTo>
                        <a:pt x="200" y="4"/>
                      </a:lnTo>
                      <a:lnTo>
                        <a:pt x="170" y="0"/>
                      </a:lnTo>
                      <a:lnTo>
                        <a:pt x="111" y="121"/>
                      </a:lnTo>
                      <a:lnTo>
                        <a:pt x="131" y="151"/>
                      </a:lnTo>
                      <a:lnTo>
                        <a:pt x="105" y="188"/>
                      </a:lnTo>
                      <a:lnTo>
                        <a:pt x="105" y="247"/>
                      </a:lnTo>
                      <a:lnTo>
                        <a:pt x="19" y="341"/>
                      </a:lnTo>
                      <a:lnTo>
                        <a:pt x="43" y="374"/>
                      </a:lnTo>
                      <a:lnTo>
                        <a:pt x="0" y="394"/>
                      </a:lnTo>
                      <a:lnTo>
                        <a:pt x="7" y="414"/>
                      </a:lnTo>
                      <a:lnTo>
                        <a:pt x="44" y="420"/>
                      </a:lnTo>
                      <a:lnTo>
                        <a:pt x="12" y="497"/>
                      </a:lnTo>
                      <a:lnTo>
                        <a:pt x="35" y="503"/>
                      </a:lnTo>
                      <a:lnTo>
                        <a:pt x="71" y="414"/>
                      </a:lnTo>
                      <a:lnTo>
                        <a:pt x="113" y="374"/>
                      </a:lnTo>
                      <a:lnTo>
                        <a:pt x="104" y="476"/>
                      </a:lnTo>
                      <a:lnTo>
                        <a:pt x="134" y="506"/>
                      </a:lnTo>
                      <a:lnTo>
                        <a:pt x="134" y="506"/>
                      </a:lnTo>
                      <a:lnTo>
                        <a:pt x="159" y="464"/>
                      </a:lnTo>
                      <a:lnTo>
                        <a:pt x="176" y="434"/>
                      </a:lnTo>
                      <a:lnTo>
                        <a:pt x="182" y="423"/>
                      </a:lnTo>
                      <a:lnTo>
                        <a:pt x="183" y="416"/>
                      </a:lnTo>
                      <a:lnTo>
                        <a:pt x="183" y="416"/>
                      </a:lnTo>
                      <a:lnTo>
                        <a:pt x="184" y="410"/>
                      </a:lnTo>
                      <a:lnTo>
                        <a:pt x="187" y="403"/>
                      </a:lnTo>
                      <a:lnTo>
                        <a:pt x="192" y="384"/>
                      </a:lnTo>
                      <a:lnTo>
                        <a:pt x="200" y="359"/>
                      </a:lnTo>
                      <a:lnTo>
                        <a:pt x="210" y="409"/>
                      </a:lnTo>
                      <a:lnTo>
                        <a:pt x="253" y="432"/>
                      </a:lnTo>
                      <a:lnTo>
                        <a:pt x="287" y="422"/>
                      </a:lnTo>
                      <a:lnTo>
                        <a:pt x="253" y="371"/>
                      </a:lnTo>
                      <a:lnTo>
                        <a:pt x="277" y="338"/>
                      </a:lnTo>
                      <a:lnTo>
                        <a:pt x="289" y="282"/>
                      </a:lnTo>
                      <a:lnTo>
                        <a:pt x="353" y="288"/>
                      </a:lnTo>
                      <a:lnTo>
                        <a:pt x="358" y="219"/>
                      </a:lnTo>
                      <a:lnTo>
                        <a:pt x="418" y="144"/>
                      </a:lnTo>
                      <a:lnTo>
                        <a:pt x="400" y="108"/>
                      </a:lnTo>
                      <a:lnTo>
                        <a:pt x="364" y="72"/>
                      </a:lnTo>
                      <a:lnTo>
                        <a:pt x="364" y="72"/>
                      </a:lnTo>
                      <a:lnTo>
                        <a:pt x="360" y="74"/>
                      </a:lnTo>
                      <a:lnTo>
                        <a:pt x="354" y="77"/>
                      </a:lnTo>
                      <a:lnTo>
                        <a:pt x="349" y="78"/>
                      </a:lnTo>
                      <a:lnTo>
                        <a:pt x="346" y="80"/>
                      </a:lnTo>
                      <a:lnTo>
                        <a:pt x="343" y="78"/>
                      </a:lnTo>
                      <a:lnTo>
                        <a:pt x="340" y="76"/>
                      </a:lnTo>
                      <a:lnTo>
                        <a:pt x="340" y="76"/>
                      </a:lnTo>
                      <a:lnTo>
                        <a:pt x="338" y="72"/>
                      </a:lnTo>
                      <a:lnTo>
                        <a:pt x="335" y="66"/>
                      </a:lnTo>
                      <a:lnTo>
                        <a:pt x="326" y="55"/>
                      </a:lnTo>
                      <a:lnTo>
                        <a:pt x="314" y="43"/>
                      </a:lnTo>
                      <a:lnTo>
                        <a:pt x="283" y="83"/>
                      </a:lnTo>
                      <a:lnTo>
                        <a:pt x="315" y="13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F8730AA8-003C-48CF-8183-2B9C0DA3A0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8813" y="2447925"/>
                  <a:ext cx="25400" cy="31750"/>
                </a:xfrm>
                <a:custGeom>
                  <a:avLst/>
                  <a:gdLst>
                    <a:gd name="T0" fmla="*/ 83 w 83"/>
                    <a:gd name="T1" fmla="*/ 45 h 102"/>
                    <a:gd name="T2" fmla="*/ 47 w 83"/>
                    <a:gd name="T3" fmla="*/ 0 h 102"/>
                    <a:gd name="T4" fmla="*/ 33 w 83"/>
                    <a:gd name="T5" fmla="*/ 30 h 102"/>
                    <a:gd name="T6" fmla="*/ 0 w 83"/>
                    <a:gd name="T7" fmla="*/ 37 h 102"/>
                    <a:gd name="T8" fmla="*/ 8 w 83"/>
                    <a:gd name="T9" fmla="*/ 76 h 102"/>
                    <a:gd name="T10" fmla="*/ 44 w 83"/>
                    <a:gd name="T11" fmla="*/ 102 h 102"/>
                    <a:gd name="T12" fmla="*/ 83 w 83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" h="102">
                      <a:moveTo>
                        <a:pt x="83" y="45"/>
                      </a:moveTo>
                      <a:lnTo>
                        <a:pt x="47" y="0"/>
                      </a:lnTo>
                      <a:lnTo>
                        <a:pt x="33" y="30"/>
                      </a:lnTo>
                      <a:lnTo>
                        <a:pt x="0" y="37"/>
                      </a:lnTo>
                      <a:lnTo>
                        <a:pt x="8" y="76"/>
                      </a:lnTo>
                      <a:lnTo>
                        <a:pt x="44" y="102"/>
                      </a:lnTo>
                      <a:lnTo>
                        <a:pt x="83" y="4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D2BBCA6-0403-412B-96F3-BB436839ED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2150" y="2593975"/>
                  <a:ext cx="23813" cy="31750"/>
                </a:xfrm>
                <a:custGeom>
                  <a:avLst/>
                  <a:gdLst>
                    <a:gd name="T0" fmla="*/ 50 w 74"/>
                    <a:gd name="T1" fmla="*/ 50 h 99"/>
                    <a:gd name="T2" fmla="*/ 29 w 74"/>
                    <a:gd name="T3" fmla="*/ 0 h 99"/>
                    <a:gd name="T4" fmla="*/ 0 w 74"/>
                    <a:gd name="T5" fmla="*/ 23 h 99"/>
                    <a:gd name="T6" fmla="*/ 10 w 74"/>
                    <a:gd name="T7" fmla="*/ 67 h 99"/>
                    <a:gd name="T8" fmla="*/ 74 w 74"/>
                    <a:gd name="T9" fmla="*/ 99 h 99"/>
                    <a:gd name="T10" fmla="*/ 50 w 74"/>
                    <a:gd name="T11" fmla="*/ 5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99">
                      <a:moveTo>
                        <a:pt x="50" y="50"/>
                      </a:moveTo>
                      <a:lnTo>
                        <a:pt x="29" y="0"/>
                      </a:lnTo>
                      <a:lnTo>
                        <a:pt x="0" y="23"/>
                      </a:lnTo>
                      <a:lnTo>
                        <a:pt x="10" y="67"/>
                      </a:lnTo>
                      <a:lnTo>
                        <a:pt x="74" y="99"/>
                      </a:lnTo>
                      <a:lnTo>
                        <a:pt x="50" y="5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302D858F-1D7D-46C3-A3F2-F51FE4450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1513" y="2532063"/>
                  <a:ext cx="20638" cy="34925"/>
                </a:xfrm>
                <a:custGeom>
                  <a:avLst/>
                  <a:gdLst>
                    <a:gd name="T0" fmla="*/ 0 w 62"/>
                    <a:gd name="T1" fmla="*/ 0 h 109"/>
                    <a:gd name="T2" fmla="*/ 11 w 62"/>
                    <a:gd name="T3" fmla="*/ 73 h 109"/>
                    <a:gd name="T4" fmla="*/ 62 w 62"/>
                    <a:gd name="T5" fmla="*/ 109 h 109"/>
                    <a:gd name="T6" fmla="*/ 60 w 62"/>
                    <a:gd name="T7" fmla="*/ 59 h 109"/>
                    <a:gd name="T8" fmla="*/ 0 w 62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09">
                      <a:moveTo>
                        <a:pt x="0" y="0"/>
                      </a:moveTo>
                      <a:lnTo>
                        <a:pt x="11" y="73"/>
                      </a:lnTo>
                      <a:lnTo>
                        <a:pt x="62" y="109"/>
                      </a:lnTo>
                      <a:lnTo>
                        <a:pt x="60" y="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9BA721F0-31EF-4508-9548-8392DF17EB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4213" y="2301875"/>
                  <a:ext cx="23813" cy="25400"/>
                </a:xfrm>
                <a:custGeom>
                  <a:avLst/>
                  <a:gdLst>
                    <a:gd name="T0" fmla="*/ 77 w 77"/>
                    <a:gd name="T1" fmla="*/ 39 h 80"/>
                    <a:gd name="T2" fmla="*/ 37 w 77"/>
                    <a:gd name="T3" fmla="*/ 0 h 80"/>
                    <a:gd name="T4" fmla="*/ 0 w 77"/>
                    <a:gd name="T5" fmla="*/ 37 h 80"/>
                    <a:gd name="T6" fmla="*/ 8 w 77"/>
                    <a:gd name="T7" fmla="*/ 80 h 80"/>
                    <a:gd name="T8" fmla="*/ 77 w 77"/>
                    <a:gd name="T9" fmla="*/ 3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80">
                      <a:moveTo>
                        <a:pt x="77" y="39"/>
                      </a:moveTo>
                      <a:lnTo>
                        <a:pt x="37" y="0"/>
                      </a:lnTo>
                      <a:lnTo>
                        <a:pt x="0" y="37"/>
                      </a:lnTo>
                      <a:lnTo>
                        <a:pt x="8" y="80"/>
                      </a:lnTo>
                      <a:lnTo>
                        <a:pt x="77" y="3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59ACBE79-64D7-42FC-B2B0-C1E31E5C9B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2575" y="822325"/>
                  <a:ext cx="11113" cy="25400"/>
                </a:xfrm>
                <a:custGeom>
                  <a:avLst/>
                  <a:gdLst>
                    <a:gd name="T0" fmla="*/ 24 w 34"/>
                    <a:gd name="T1" fmla="*/ 79 h 79"/>
                    <a:gd name="T2" fmla="*/ 34 w 34"/>
                    <a:gd name="T3" fmla="*/ 33 h 79"/>
                    <a:gd name="T4" fmla="*/ 0 w 34"/>
                    <a:gd name="T5" fmla="*/ 0 h 79"/>
                    <a:gd name="T6" fmla="*/ 1 w 34"/>
                    <a:gd name="T7" fmla="*/ 59 h 79"/>
                    <a:gd name="T8" fmla="*/ 24 w 34"/>
                    <a:gd name="T9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79">
                      <a:moveTo>
                        <a:pt x="24" y="79"/>
                      </a:moveTo>
                      <a:lnTo>
                        <a:pt x="34" y="33"/>
                      </a:lnTo>
                      <a:lnTo>
                        <a:pt x="0" y="0"/>
                      </a:lnTo>
                      <a:lnTo>
                        <a:pt x="1" y="59"/>
                      </a:lnTo>
                      <a:lnTo>
                        <a:pt x="24" y="7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F9359A3E-8070-49E7-8ED7-1A5BC81DC4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8025" y="2252663"/>
                  <a:ext cx="28575" cy="22225"/>
                </a:xfrm>
                <a:custGeom>
                  <a:avLst/>
                  <a:gdLst>
                    <a:gd name="T0" fmla="*/ 44 w 87"/>
                    <a:gd name="T1" fmla="*/ 73 h 73"/>
                    <a:gd name="T2" fmla="*/ 87 w 87"/>
                    <a:gd name="T3" fmla="*/ 50 h 73"/>
                    <a:gd name="T4" fmla="*/ 59 w 87"/>
                    <a:gd name="T5" fmla="*/ 0 h 73"/>
                    <a:gd name="T6" fmla="*/ 0 w 87"/>
                    <a:gd name="T7" fmla="*/ 1 h 73"/>
                    <a:gd name="T8" fmla="*/ 17 w 87"/>
                    <a:gd name="T9" fmla="*/ 43 h 73"/>
                    <a:gd name="T10" fmla="*/ 44 w 87"/>
                    <a:gd name="T11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7" h="73">
                      <a:moveTo>
                        <a:pt x="44" y="73"/>
                      </a:moveTo>
                      <a:lnTo>
                        <a:pt x="87" y="50"/>
                      </a:lnTo>
                      <a:lnTo>
                        <a:pt x="59" y="0"/>
                      </a:lnTo>
                      <a:lnTo>
                        <a:pt x="0" y="1"/>
                      </a:lnTo>
                      <a:lnTo>
                        <a:pt x="17" y="43"/>
                      </a:lnTo>
                      <a:lnTo>
                        <a:pt x="44" y="7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EB3BC195-4651-4CD5-B941-34A7D66EA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5" y="2382838"/>
                  <a:ext cx="42863" cy="26988"/>
                </a:xfrm>
                <a:custGeom>
                  <a:avLst/>
                  <a:gdLst>
                    <a:gd name="T0" fmla="*/ 116 w 136"/>
                    <a:gd name="T1" fmla="*/ 49 h 87"/>
                    <a:gd name="T2" fmla="*/ 136 w 136"/>
                    <a:gd name="T3" fmla="*/ 19 h 87"/>
                    <a:gd name="T4" fmla="*/ 86 w 136"/>
                    <a:gd name="T5" fmla="*/ 0 h 87"/>
                    <a:gd name="T6" fmla="*/ 0 w 136"/>
                    <a:gd name="T7" fmla="*/ 67 h 87"/>
                    <a:gd name="T8" fmla="*/ 6 w 136"/>
                    <a:gd name="T9" fmla="*/ 87 h 87"/>
                    <a:gd name="T10" fmla="*/ 65 w 136"/>
                    <a:gd name="T11" fmla="*/ 43 h 87"/>
                    <a:gd name="T12" fmla="*/ 116 w 136"/>
                    <a:gd name="T13" fmla="*/ 49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87">
                      <a:moveTo>
                        <a:pt x="116" y="49"/>
                      </a:moveTo>
                      <a:lnTo>
                        <a:pt x="136" y="19"/>
                      </a:lnTo>
                      <a:lnTo>
                        <a:pt x="86" y="0"/>
                      </a:lnTo>
                      <a:lnTo>
                        <a:pt x="0" y="67"/>
                      </a:lnTo>
                      <a:lnTo>
                        <a:pt x="6" y="87"/>
                      </a:lnTo>
                      <a:lnTo>
                        <a:pt x="65" y="43"/>
                      </a:lnTo>
                      <a:lnTo>
                        <a:pt x="116" y="4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8A44C628-A59E-457F-8939-60CA7B83C4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0725" y="2786063"/>
                  <a:ext cx="11113" cy="30163"/>
                </a:xfrm>
                <a:custGeom>
                  <a:avLst/>
                  <a:gdLst>
                    <a:gd name="T0" fmla="*/ 12 w 37"/>
                    <a:gd name="T1" fmla="*/ 17 h 97"/>
                    <a:gd name="T2" fmla="*/ 0 w 37"/>
                    <a:gd name="T3" fmla="*/ 80 h 97"/>
                    <a:gd name="T4" fmla="*/ 20 w 37"/>
                    <a:gd name="T5" fmla="*/ 97 h 97"/>
                    <a:gd name="T6" fmla="*/ 37 w 37"/>
                    <a:gd name="T7" fmla="*/ 40 h 97"/>
                    <a:gd name="T8" fmla="*/ 25 w 37"/>
                    <a:gd name="T9" fmla="*/ 0 h 97"/>
                    <a:gd name="T10" fmla="*/ 12 w 37"/>
                    <a:gd name="T11" fmla="*/ 1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97">
                      <a:moveTo>
                        <a:pt x="12" y="17"/>
                      </a:moveTo>
                      <a:lnTo>
                        <a:pt x="0" y="80"/>
                      </a:lnTo>
                      <a:lnTo>
                        <a:pt x="20" y="97"/>
                      </a:lnTo>
                      <a:lnTo>
                        <a:pt x="37" y="40"/>
                      </a:lnTo>
                      <a:lnTo>
                        <a:pt x="25" y="0"/>
                      </a:lnTo>
                      <a:lnTo>
                        <a:pt x="12" y="1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297B8E88-1297-4607-BB91-721510147F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3900" y="2681288"/>
                  <a:ext cx="19050" cy="34925"/>
                </a:xfrm>
                <a:custGeom>
                  <a:avLst/>
                  <a:gdLst>
                    <a:gd name="T0" fmla="*/ 12 w 57"/>
                    <a:gd name="T1" fmla="*/ 0 h 109"/>
                    <a:gd name="T2" fmla="*/ 0 w 57"/>
                    <a:gd name="T3" fmla="*/ 36 h 109"/>
                    <a:gd name="T4" fmla="*/ 44 w 57"/>
                    <a:gd name="T5" fmla="*/ 109 h 109"/>
                    <a:gd name="T6" fmla="*/ 57 w 57"/>
                    <a:gd name="T7" fmla="*/ 56 h 109"/>
                    <a:gd name="T8" fmla="*/ 29 w 57"/>
                    <a:gd name="T9" fmla="*/ 2 h 109"/>
                    <a:gd name="T10" fmla="*/ 12 w 57"/>
                    <a:gd name="T11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109">
                      <a:moveTo>
                        <a:pt x="12" y="0"/>
                      </a:moveTo>
                      <a:lnTo>
                        <a:pt x="0" y="36"/>
                      </a:lnTo>
                      <a:lnTo>
                        <a:pt x="44" y="109"/>
                      </a:lnTo>
                      <a:lnTo>
                        <a:pt x="57" y="56"/>
                      </a:lnTo>
                      <a:lnTo>
                        <a:pt x="29" y="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F9C2B197-E219-4030-8C19-D999D991A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9613" y="2647950"/>
                  <a:ext cx="20638" cy="26988"/>
                </a:xfrm>
                <a:custGeom>
                  <a:avLst/>
                  <a:gdLst>
                    <a:gd name="T0" fmla="*/ 67 w 67"/>
                    <a:gd name="T1" fmla="*/ 35 h 85"/>
                    <a:gd name="T2" fmla="*/ 27 w 67"/>
                    <a:gd name="T3" fmla="*/ 5 h 85"/>
                    <a:gd name="T4" fmla="*/ 7 w 67"/>
                    <a:gd name="T5" fmla="*/ 0 h 85"/>
                    <a:gd name="T6" fmla="*/ 0 w 67"/>
                    <a:gd name="T7" fmla="*/ 39 h 85"/>
                    <a:gd name="T8" fmla="*/ 20 w 67"/>
                    <a:gd name="T9" fmla="*/ 85 h 85"/>
                    <a:gd name="T10" fmla="*/ 40 w 67"/>
                    <a:gd name="T11" fmla="*/ 75 h 85"/>
                    <a:gd name="T12" fmla="*/ 67 w 67"/>
                    <a:gd name="T13" fmla="*/ 3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85">
                      <a:moveTo>
                        <a:pt x="67" y="35"/>
                      </a:moveTo>
                      <a:lnTo>
                        <a:pt x="27" y="5"/>
                      </a:lnTo>
                      <a:lnTo>
                        <a:pt x="7" y="0"/>
                      </a:lnTo>
                      <a:lnTo>
                        <a:pt x="0" y="39"/>
                      </a:lnTo>
                      <a:lnTo>
                        <a:pt x="20" y="85"/>
                      </a:lnTo>
                      <a:lnTo>
                        <a:pt x="40" y="75"/>
                      </a:lnTo>
                      <a:lnTo>
                        <a:pt x="67" y="3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996C6BA7-61EE-47C8-A035-8FA021C5F2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6913" y="58738"/>
                  <a:ext cx="2473325" cy="2968625"/>
                </a:xfrm>
                <a:custGeom>
                  <a:avLst/>
                  <a:gdLst>
                    <a:gd name="T0" fmla="*/ 7282 w 7793"/>
                    <a:gd name="T1" fmla="*/ 1567 h 9350"/>
                    <a:gd name="T2" fmla="*/ 7304 w 7793"/>
                    <a:gd name="T3" fmla="*/ 880 h 9350"/>
                    <a:gd name="T4" fmla="*/ 7476 w 7793"/>
                    <a:gd name="T5" fmla="*/ 360 h 9350"/>
                    <a:gd name="T6" fmla="*/ 7014 w 7793"/>
                    <a:gd name="T7" fmla="*/ 585 h 9350"/>
                    <a:gd name="T8" fmla="*/ 6794 w 7793"/>
                    <a:gd name="T9" fmla="*/ 456 h 9350"/>
                    <a:gd name="T10" fmla="*/ 6784 w 7793"/>
                    <a:gd name="T11" fmla="*/ 115 h 9350"/>
                    <a:gd name="T12" fmla="*/ 6417 w 7793"/>
                    <a:gd name="T13" fmla="*/ 449 h 9350"/>
                    <a:gd name="T14" fmla="*/ 5988 w 7793"/>
                    <a:gd name="T15" fmla="*/ 925 h 9350"/>
                    <a:gd name="T16" fmla="*/ 5876 w 7793"/>
                    <a:gd name="T17" fmla="*/ 262 h 9350"/>
                    <a:gd name="T18" fmla="*/ 5580 w 7793"/>
                    <a:gd name="T19" fmla="*/ 706 h 9350"/>
                    <a:gd name="T20" fmla="*/ 5222 w 7793"/>
                    <a:gd name="T21" fmla="*/ 829 h 9350"/>
                    <a:gd name="T22" fmla="*/ 4944 w 7793"/>
                    <a:gd name="T23" fmla="*/ 838 h 9350"/>
                    <a:gd name="T24" fmla="*/ 4904 w 7793"/>
                    <a:gd name="T25" fmla="*/ 1117 h 9350"/>
                    <a:gd name="T26" fmla="*/ 4512 w 7793"/>
                    <a:gd name="T27" fmla="*/ 1602 h 9350"/>
                    <a:gd name="T28" fmla="*/ 4368 w 7793"/>
                    <a:gd name="T29" fmla="*/ 1214 h 9350"/>
                    <a:gd name="T30" fmla="*/ 4044 w 7793"/>
                    <a:gd name="T31" fmla="*/ 1434 h 9350"/>
                    <a:gd name="T32" fmla="*/ 3914 w 7793"/>
                    <a:gd name="T33" fmla="*/ 1743 h 9350"/>
                    <a:gd name="T34" fmla="*/ 3741 w 7793"/>
                    <a:gd name="T35" fmla="*/ 2233 h 9350"/>
                    <a:gd name="T36" fmla="*/ 3414 w 7793"/>
                    <a:gd name="T37" fmla="*/ 2617 h 9350"/>
                    <a:gd name="T38" fmla="*/ 3171 w 7793"/>
                    <a:gd name="T39" fmla="*/ 2676 h 9350"/>
                    <a:gd name="T40" fmla="*/ 3079 w 7793"/>
                    <a:gd name="T41" fmla="*/ 3078 h 9350"/>
                    <a:gd name="T42" fmla="*/ 2927 w 7793"/>
                    <a:gd name="T43" fmla="*/ 3326 h 9350"/>
                    <a:gd name="T44" fmla="*/ 2567 w 7793"/>
                    <a:gd name="T45" fmla="*/ 3677 h 9350"/>
                    <a:gd name="T46" fmla="*/ 2654 w 7793"/>
                    <a:gd name="T47" fmla="*/ 4041 h 9350"/>
                    <a:gd name="T48" fmla="*/ 2302 w 7793"/>
                    <a:gd name="T49" fmla="*/ 4224 h 9350"/>
                    <a:gd name="T50" fmla="*/ 2215 w 7793"/>
                    <a:gd name="T51" fmla="*/ 4517 h 9350"/>
                    <a:gd name="T52" fmla="*/ 2186 w 7793"/>
                    <a:gd name="T53" fmla="*/ 4627 h 9350"/>
                    <a:gd name="T54" fmla="*/ 2191 w 7793"/>
                    <a:gd name="T55" fmla="*/ 4675 h 9350"/>
                    <a:gd name="T56" fmla="*/ 2003 w 7793"/>
                    <a:gd name="T57" fmla="*/ 4963 h 9350"/>
                    <a:gd name="T58" fmla="*/ 1896 w 7793"/>
                    <a:gd name="T59" fmla="*/ 5286 h 9350"/>
                    <a:gd name="T60" fmla="*/ 1400 w 7793"/>
                    <a:gd name="T61" fmla="*/ 5715 h 9350"/>
                    <a:gd name="T62" fmla="*/ 1940 w 7793"/>
                    <a:gd name="T63" fmla="*/ 5624 h 9350"/>
                    <a:gd name="T64" fmla="*/ 1532 w 7793"/>
                    <a:gd name="T65" fmla="*/ 6026 h 9350"/>
                    <a:gd name="T66" fmla="*/ 961 w 7793"/>
                    <a:gd name="T67" fmla="*/ 6178 h 9350"/>
                    <a:gd name="T68" fmla="*/ 583 w 7793"/>
                    <a:gd name="T69" fmla="*/ 6403 h 9350"/>
                    <a:gd name="T70" fmla="*/ 558 w 7793"/>
                    <a:gd name="T71" fmla="*/ 6622 h 9350"/>
                    <a:gd name="T72" fmla="*/ 466 w 7793"/>
                    <a:gd name="T73" fmla="*/ 6746 h 9350"/>
                    <a:gd name="T74" fmla="*/ 419 w 7793"/>
                    <a:gd name="T75" fmla="*/ 7052 h 9350"/>
                    <a:gd name="T76" fmla="*/ 125 w 7793"/>
                    <a:gd name="T77" fmla="*/ 7337 h 9350"/>
                    <a:gd name="T78" fmla="*/ 566 w 7793"/>
                    <a:gd name="T79" fmla="*/ 7489 h 9350"/>
                    <a:gd name="T80" fmla="*/ 614 w 7793"/>
                    <a:gd name="T81" fmla="*/ 7651 h 9350"/>
                    <a:gd name="T82" fmla="*/ 112 w 7793"/>
                    <a:gd name="T83" fmla="*/ 7739 h 9350"/>
                    <a:gd name="T84" fmla="*/ 229 w 7793"/>
                    <a:gd name="T85" fmla="*/ 8122 h 9350"/>
                    <a:gd name="T86" fmla="*/ 411 w 7793"/>
                    <a:gd name="T87" fmla="*/ 8037 h 9350"/>
                    <a:gd name="T88" fmla="*/ 347 w 7793"/>
                    <a:gd name="T89" fmla="*/ 8334 h 9350"/>
                    <a:gd name="T90" fmla="*/ 200 w 7793"/>
                    <a:gd name="T91" fmla="*/ 8551 h 9350"/>
                    <a:gd name="T92" fmla="*/ 472 w 7793"/>
                    <a:gd name="T93" fmla="*/ 8774 h 9350"/>
                    <a:gd name="T94" fmla="*/ 606 w 7793"/>
                    <a:gd name="T95" fmla="*/ 9321 h 9350"/>
                    <a:gd name="T96" fmla="*/ 1170 w 7793"/>
                    <a:gd name="T97" fmla="*/ 9043 h 9350"/>
                    <a:gd name="T98" fmla="*/ 1545 w 7793"/>
                    <a:gd name="T99" fmla="*/ 8780 h 9350"/>
                    <a:gd name="T100" fmla="*/ 1646 w 7793"/>
                    <a:gd name="T101" fmla="*/ 8266 h 9350"/>
                    <a:gd name="T102" fmla="*/ 1981 w 7793"/>
                    <a:gd name="T103" fmla="*/ 8790 h 9350"/>
                    <a:gd name="T104" fmla="*/ 2132 w 7793"/>
                    <a:gd name="T105" fmla="*/ 7079 h 9350"/>
                    <a:gd name="T106" fmla="*/ 2774 w 7793"/>
                    <a:gd name="T107" fmla="*/ 4704 h 9350"/>
                    <a:gd name="T108" fmla="*/ 3496 w 7793"/>
                    <a:gd name="T109" fmla="*/ 2773 h 9350"/>
                    <a:gd name="T110" fmla="*/ 4559 w 7793"/>
                    <a:gd name="T111" fmla="*/ 2062 h 9350"/>
                    <a:gd name="T112" fmla="*/ 5433 w 7793"/>
                    <a:gd name="T113" fmla="*/ 2227 h 9350"/>
                    <a:gd name="T114" fmla="*/ 6404 w 7793"/>
                    <a:gd name="T115" fmla="*/ 1173 h 9350"/>
                    <a:gd name="T116" fmla="*/ 7003 w 7793"/>
                    <a:gd name="T117" fmla="*/ 1875 h 9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793" h="9350">
                      <a:moveTo>
                        <a:pt x="7701" y="1194"/>
                      </a:moveTo>
                      <a:lnTo>
                        <a:pt x="7631" y="1205"/>
                      </a:lnTo>
                      <a:lnTo>
                        <a:pt x="7564" y="1130"/>
                      </a:lnTo>
                      <a:lnTo>
                        <a:pt x="7560" y="1209"/>
                      </a:lnTo>
                      <a:lnTo>
                        <a:pt x="7587" y="1205"/>
                      </a:lnTo>
                      <a:lnTo>
                        <a:pt x="7621" y="1239"/>
                      </a:lnTo>
                      <a:lnTo>
                        <a:pt x="7612" y="1308"/>
                      </a:lnTo>
                      <a:lnTo>
                        <a:pt x="7548" y="1272"/>
                      </a:lnTo>
                      <a:lnTo>
                        <a:pt x="7533" y="1385"/>
                      </a:lnTo>
                      <a:lnTo>
                        <a:pt x="7478" y="1492"/>
                      </a:lnTo>
                      <a:lnTo>
                        <a:pt x="7284" y="1589"/>
                      </a:lnTo>
                      <a:lnTo>
                        <a:pt x="7254" y="1626"/>
                      </a:lnTo>
                      <a:lnTo>
                        <a:pt x="7271" y="1590"/>
                      </a:lnTo>
                      <a:lnTo>
                        <a:pt x="7244" y="1531"/>
                      </a:lnTo>
                      <a:lnTo>
                        <a:pt x="7282" y="1567"/>
                      </a:lnTo>
                      <a:lnTo>
                        <a:pt x="7464" y="1463"/>
                      </a:lnTo>
                      <a:lnTo>
                        <a:pt x="7499" y="1346"/>
                      </a:lnTo>
                      <a:lnTo>
                        <a:pt x="7491" y="1257"/>
                      </a:lnTo>
                      <a:lnTo>
                        <a:pt x="7428" y="1206"/>
                      </a:lnTo>
                      <a:lnTo>
                        <a:pt x="7480" y="1156"/>
                      </a:lnTo>
                      <a:lnTo>
                        <a:pt x="7452" y="1081"/>
                      </a:lnTo>
                      <a:lnTo>
                        <a:pt x="7330" y="1075"/>
                      </a:lnTo>
                      <a:lnTo>
                        <a:pt x="7345" y="1022"/>
                      </a:lnTo>
                      <a:lnTo>
                        <a:pt x="7252" y="949"/>
                      </a:lnTo>
                      <a:lnTo>
                        <a:pt x="7148" y="915"/>
                      </a:lnTo>
                      <a:lnTo>
                        <a:pt x="7061" y="918"/>
                      </a:lnTo>
                      <a:lnTo>
                        <a:pt x="7088" y="881"/>
                      </a:lnTo>
                      <a:lnTo>
                        <a:pt x="7067" y="829"/>
                      </a:lnTo>
                      <a:lnTo>
                        <a:pt x="7181" y="868"/>
                      </a:lnTo>
                      <a:lnTo>
                        <a:pt x="7304" y="880"/>
                      </a:lnTo>
                      <a:lnTo>
                        <a:pt x="7438" y="915"/>
                      </a:lnTo>
                      <a:lnTo>
                        <a:pt x="7511" y="874"/>
                      </a:lnTo>
                      <a:lnTo>
                        <a:pt x="7570" y="863"/>
                      </a:lnTo>
                      <a:lnTo>
                        <a:pt x="7690" y="746"/>
                      </a:lnTo>
                      <a:lnTo>
                        <a:pt x="7793" y="723"/>
                      </a:lnTo>
                      <a:lnTo>
                        <a:pt x="7772" y="587"/>
                      </a:lnTo>
                      <a:lnTo>
                        <a:pt x="7722" y="597"/>
                      </a:lnTo>
                      <a:lnTo>
                        <a:pt x="7704" y="525"/>
                      </a:lnTo>
                      <a:lnTo>
                        <a:pt x="7617" y="515"/>
                      </a:lnTo>
                      <a:lnTo>
                        <a:pt x="7548" y="556"/>
                      </a:lnTo>
                      <a:lnTo>
                        <a:pt x="7501" y="519"/>
                      </a:lnTo>
                      <a:lnTo>
                        <a:pt x="7581" y="482"/>
                      </a:lnTo>
                      <a:lnTo>
                        <a:pt x="7584" y="449"/>
                      </a:lnTo>
                      <a:lnTo>
                        <a:pt x="7524" y="440"/>
                      </a:lnTo>
                      <a:lnTo>
                        <a:pt x="7476" y="360"/>
                      </a:lnTo>
                      <a:lnTo>
                        <a:pt x="7474" y="413"/>
                      </a:lnTo>
                      <a:lnTo>
                        <a:pt x="7420" y="460"/>
                      </a:lnTo>
                      <a:lnTo>
                        <a:pt x="7400" y="361"/>
                      </a:lnTo>
                      <a:lnTo>
                        <a:pt x="7326" y="388"/>
                      </a:lnTo>
                      <a:lnTo>
                        <a:pt x="7303" y="409"/>
                      </a:lnTo>
                      <a:lnTo>
                        <a:pt x="7260" y="379"/>
                      </a:lnTo>
                      <a:lnTo>
                        <a:pt x="7296" y="325"/>
                      </a:lnTo>
                      <a:lnTo>
                        <a:pt x="7252" y="259"/>
                      </a:lnTo>
                      <a:lnTo>
                        <a:pt x="7202" y="266"/>
                      </a:lnTo>
                      <a:lnTo>
                        <a:pt x="7125" y="207"/>
                      </a:lnTo>
                      <a:lnTo>
                        <a:pt x="7123" y="301"/>
                      </a:lnTo>
                      <a:lnTo>
                        <a:pt x="7076" y="321"/>
                      </a:lnTo>
                      <a:lnTo>
                        <a:pt x="7008" y="507"/>
                      </a:lnTo>
                      <a:lnTo>
                        <a:pt x="7069" y="596"/>
                      </a:lnTo>
                      <a:lnTo>
                        <a:pt x="7014" y="585"/>
                      </a:lnTo>
                      <a:lnTo>
                        <a:pt x="6933" y="802"/>
                      </a:lnTo>
                      <a:lnTo>
                        <a:pt x="6909" y="919"/>
                      </a:lnTo>
                      <a:lnTo>
                        <a:pt x="6840" y="941"/>
                      </a:lnTo>
                      <a:lnTo>
                        <a:pt x="6764" y="968"/>
                      </a:lnTo>
                      <a:lnTo>
                        <a:pt x="6758" y="951"/>
                      </a:lnTo>
                      <a:lnTo>
                        <a:pt x="6885" y="910"/>
                      </a:lnTo>
                      <a:lnTo>
                        <a:pt x="6940" y="701"/>
                      </a:lnTo>
                      <a:lnTo>
                        <a:pt x="6945" y="587"/>
                      </a:lnTo>
                      <a:lnTo>
                        <a:pt x="6925" y="578"/>
                      </a:lnTo>
                      <a:lnTo>
                        <a:pt x="6875" y="615"/>
                      </a:lnTo>
                      <a:lnTo>
                        <a:pt x="6862" y="591"/>
                      </a:lnTo>
                      <a:lnTo>
                        <a:pt x="6934" y="521"/>
                      </a:lnTo>
                      <a:lnTo>
                        <a:pt x="6967" y="378"/>
                      </a:lnTo>
                      <a:lnTo>
                        <a:pt x="6923" y="389"/>
                      </a:lnTo>
                      <a:lnTo>
                        <a:pt x="6794" y="456"/>
                      </a:lnTo>
                      <a:lnTo>
                        <a:pt x="6814" y="415"/>
                      </a:lnTo>
                      <a:lnTo>
                        <a:pt x="6883" y="365"/>
                      </a:lnTo>
                      <a:lnTo>
                        <a:pt x="6896" y="335"/>
                      </a:lnTo>
                      <a:lnTo>
                        <a:pt x="6840" y="276"/>
                      </a:lnTo>
                      <a:lnTo>
                        <a:pt x="6925" y="292"/>
                      </a:lnTo>
                      <a:lnTo>
                        <a:pt x="7035" y="181"/>
                      </a:lnTo>
                      <a:lnTo>
                        <a:pt x="7025" y="102"/>
                      </a:lnTo>
                      <a:lnTo>
                        <a:pt x="6924" y="139"/>
                      </a:lnTo>
                      <a:lnTo>
                        <a:pt x="6968" y="72"/>
                      </a:lnTo>
                      <a:lnTo>
                        <a:pt x="6893" y="0"/>
                      </a:lnTo>
                      <a:lnTo>
                        <a:pt x="6861" y="63"/>
                      </a:lnTo>
                      <a:lnTo>
                        <a:pt x="6851" y="93"/>
                      </a:lnTo>
                      <a:lnTo>
                        <a:pt x="6779" y="4"/>
                      </a:lnTo>
                      <a:lnTo>
                        <a:pt x="6754" y="71"/>
                      </a:lnTo>
                      <a:lnTo>
                        <a:pt x="6784" y="115"/>
                      </a:lnTo>
                      <a:lnTo>
                        <a:pt x="6745" y="135"/>
                      </a:lnTo>
                      <a:lnTo>
                        <a:pt x="6728" y="210"/>
                      </a:lnTo>
                      <a:lnTo>
                        <a:pt x="6756" y="244"/>
                      </a:lnTo>
                      <a:lnTo>
                        <a:pt x="6713" y="304"/>
                      </a:lnTo>
                      <a:lnTo>
                        <a:pt x="6696" y="331"/>
                      </a:lnTo>
                      <a:lnTo>
                        <a:pt x="6640" y="344"/>
                      </a:lnTo>
                      <a:lnTo>
                        <a:pt x="6627" y="408"/>
                      </a:lnTo>
                      <a:lnTo>
                        <a:pt x="6670" y="457"/>
                      </a:lnTo>
                      <a:lnTo>
                        <a:pt x="6658" y="500"/>
                      </a:lnTo>
                      <a:lnTo>
                        <a:pt x="6631" y="461"/>
                      </a:lnTo>
                      <a:lnTo>
                        <a:pt x="6582" y="600"/>
                      </a:lnTo>
                      <a:lnTo>
                        <a:pt x="6512" y="644"/>
                      </a:lnTo>
                      <a:lnTo>
                        <a:pt x="6466" y="642"/>
                      </a:lnTo>
                      <a:lnTo>
                        <a:pt x="6504" y="425"/>
                      </a:lnTo>
                      <a:lnTo>
                        <a:pt x="6417" y="449"/>
                      </a:lnTo>
                      <a:lnTo>
                        <a:pt x="6446" y="376"/>
                      </a:lnTo>
                      <a:lnTo>
                        <a:pt x="6496" y="346"/>
                      </a:lnTo>
                      <a:lnTo>
                        <a:pt x="6503" y="303"/>
                      </a:lnTo>
                      <a:lnTo>
                        <a:pt x="6472" y="249"/>
                      </a:lnTo>
                      <a:lnTo>
                        <a:pt x="6479" y="170"/>
                      </a:lnTo>
                      <a:lnTo>
                        <a:pt x="6422" y="220"/>
                      </a:lnTo>
                      <a:lnTo>
                        <a:pt x="6406" y="294"/>
                      </a:lnTo>
                      <a:lnTo>
                        <a:pt x="6324" y="368"/>
                      </a:lnTo>
                      <a:lnTo>
                        <a:pt x="6278" y="497"/>
                      </a:lnTo>
                      <a:lnTo>
                        <a:pt x="6083" y="741"/>
                      </a:lnTo>
                      <a:lnTo>
                        <a:pt x="6081" y="788"/>
                      </a:lnTo>
                      <a:lnTo>
                        <a:pt x="6138" y="784"/>
                      </a:lnTo>
                      <a:lnTo>
                        <a:pt x="6062" y="878"/>
                      </a:lnTo>
                      <a:lnTo>
                        <a:pt x="6028" y="935"/>
                      </a:lnTo>
                      <a:lnTo>
                        <a:pt x="5988" y="925"/>
                      </a:lnTo>
                      <a:lnTo>
                        <a:pt x="5968" y="835"/>
                      </a:lnTo>
                      <a:lnTo>
                        <a:pt x="6014" y="762"/>
                      </a:lnTo>
                      <a:lnTo>
                        <a:pt x="6067" y="499"/>
                      </a:lnTo>
                      <a:lnTo>
                        <a:pt x="6222" y="278"/>
                      </a:lnTo>
                      <a:lnTo>
                        <a:pt x="6209" y="223"/>
                      </a:lnTo>
                      <a:lnTo>
                        <a:pt x="6132" y="256"/>
                      </a:lnTo>
                      <a:lnTo>
                        <a:pt x="6083" y="310"/>
                      </a:lnTo>
                      <a:lnTo>
                        <a:pt x="6052" y="230"/>
                      </a:lnTo>
                      <a:lnTo>
                        <a:pt x="6012" y="220"/>
                      </a:lnTo>
                      <a:lnTo>
                        <a:pt x="5992" y="138"/>
                      </a:lnTo>
                      <a:lnTo>
                        <a:pt x="5968" y="145"/>
                      </a:lnTo>
                      <a:lnTo>
                        <a:pt x="5949" y="235"/>
                      </a:lnTo>
                      <a:lnTo>
                        <a:pt x="5915" y="165"/>
                      </a:lnTo>
                      <a:lnTo>
                        <a:pt x="5888" y="152"/>
                      </a:lnTo>
                      <a:lnTo>
                        <a:pt x="5876" y="262"/>
                      </a:lnTo>
                      <a:lnTo>
                        <a:pt x="5896" y="315"/>
                      </a:lnTo>
                      <a:lnTo>
                        <a:pt x="5867" y="332"/>
                      </a:lnTo>
                      <a:lnTo>
                        <a:pt x="5779" y="256"/>
                      </a:lnTo>
                      <a:lnTo>
                        <a:pt x="5753" y="276"/>
                      </a:lnTo>
                      <a:lnTo>
                        <a:pt x="5753" y="343"/>
                      </a:lnTo>
                      <a:lnTo>
                        <a:pt x="5843" y="359"/>
                      </a:lnTo>
                      <a:lnTo>
                        <a:pt x="5880" y="418"/>
                      </a:lnTo>
                      <a:lnTo>
                        <a:pt x="5865" y="464"/>
                      </a:lnTo>
                      <a:lnTo>
                        <a:pt x="5794" y="425"/>
                      </a:lnTo>
                      <a:lnTo>
                        <a:pt x="5755" y="551"/>
                      </a:lnTo>
                      <a:lnTo>
                        <a:pt x="5806" y="601"/>
                      </a:lnTo>
                      <a:lnTo>
                        <a:pt x="5772" y="642"/>
                      </a:lnTo>
                      <a:lnTo>
                        <a:pt x="5702" y="595"/>
                      </a:lnTo>
                      <a:lnTo>
                        <a:pt x="5658" y="599"/>
                      </a:lnTo>
                      <a:lnTo>
                        <a:pt x="5580" y="706"/>
                      </a:lnTo>
                      <a:lnTo>
                        <a:pt x="5547" y="720"/>
                      </a:lnTo>
                      <a:lnTo>
                        <a:pt x="5540" y="763"/>
                      </a:lnTo>
                      <a:lnTo>
                        <a:pt x="5521" y="819"/>
                      </a:lnTo>
                      <a:lnTo>
                        <a:pt x="5461" y="806"/>
                      </a:lnTo>
                      <a:lnTo>
                        <a:pt x="5448" y="890"/>
                      </a:lnTo>
                      <a:lnTo>
                        <a:pt x="5501" y="906"/>
                      </a:lnTo>
                      <a:lnTo>
                        <a:pt x="5456" y="959"/>
                      </a:lnTo>
                      <a:lnTo>
                        <a:pt x="5477" y="1068"/>
                      </a:lnTo>
                      <a:lnTo>
                        <a:pt x="5427" y="1086"/>
                      </a:lnTo>
                      <a:lnTo>
                        <a:pt x="5373" y="1000"/>
                      </a:lnTo>
                      <a:lnTo>
                        <a:pt x="5426" y="937"/>
                      </a:lnTo>
                      <a:lnTo>
                        <a:pt x="5342" y="940"/>
                      </a:lnTo>
                      <a:lnTo>
                        <a:pt x="5381" y="873"/>
                      </a:lnTo>
                      <a:lnTo>
                        <a:pt x="5245" y="849"/>
                      </a:lnTo>
                      <a:lnTo>
                        <a:pt x="5222" y="829"/>
                      </a:lnTo>
                      <a:lnTo>
                        <a:pt x="5198" y="859"/>
                      </a:lnTo>
                      <a:lnTo>
                        <a:pt x="5232" y="921"/>
                      </a:lnTo>
                      <a:lnTo>
                        <a:pt x="5155" y="909"/>
                      </a:lnTo>
                      <a:lnTo>
                        <a:pt x="5160" y="773"/>
                      </a:lnTo>
                      <a:lnTo>
                        <a:pt x="5077" y="751"/>
                      </a:lnTo>
                      <a:lnTo>
                        <a:pt x="5031" y="847"/>
                      </a:lnTo>
                      <a:lnTo>
                        <a:pt x="5044" y="877"/>
                      </a:lnTo>
                      <a:lnTo>
                        <a:pt x="4994" y="858"/>
                      </a:lnTo>
                      <a:lnTo>
                        <a:pt x="4988" y="808"/>
                      </a:lnTo>
                      <a:lnTo>
                        <a:pt x="4941" y="752"/>
                      </a:lnTo>
                      <a:lnTo>
                        <a:pt x="4934" y="821"/>
                      </a:lnTo>
                      <a:lnTo>
                        <a:pt x="4894" y="795"/>
                      </a:lnTo>
                      <a:lnTo>
                        <a:pt x="4841" y="812"/>
                      </a:lnTo>
                      <a:lnTo>
                        <a:pt x="4872" y="861"/>
                      </a:lnTo>
                      <a:lnTo>
                        <a:pt x="4944" y="838"/>
                      </a:lnTo>
                      <a:lnTo>
                        <a:pt x="4942" y="911"/>
                      </a:lnTo>
                      <a:lnTo>
                        <a:pt x="5005" y="977"/>
                      </a:lnTo>
                      <a:lnTo>
                        <a:pt x="5039" y="907"/>
                      </a:lnTo>
                      <a:lnTo>
                        <a:pt x="5106" y="952"/>
                      </a:lnTo>
                      <a:lnTo>
                        <a:pt x="5066" y="989"/>
                      </a:lnTo>
                      <a:lnTo>
                        <a:pt x="5110" y="1048"/>
                      </a:lnTo>
                      <a:lnTo>
                        <a:pt x="5070" y="1105"/>
                      </a:lnTo>
                      <a:lnTo>
                        <a:pt x="5085" y="1258"/>
                      </a:lnTo>
                      <a:lnTo>
                        <a:pt x="5024" y="1199"/>
                      </a:lnTo>
                      <a:lnTo>
                        <a:pt x="4994" y="1130"/>
                      </a:lnTo>
                      <a:lnTo>
                        <a:pt x="4948" y="1123"/>
                      </a:lnTo>
                      <a:lnTo>
                        <a:pt x="4913" y="1040"/>
                      </a:lnTo>
                      <a:lnTo>
                        <a:pt x="4863" y="1008"/>
                      </a:lnTo>
                      <a:lnTo>
                        <a:pt x="4839" y="1055"/>
                      </a:lnTo>
                      <a:lnTo>
                        <a:pt x="4904" y="1117"/>
                      </a:lnTo>
                      <a:lnTo>
                        <a:pt x="4837" y="1111"/>
                      </a:lnTo>
                      <a:lnTo>
                        <a:pt x="4818" y="1201"/>
                      </a:lnTo>
                      <a:lnTo>
                        <a:pt x="4751" y="1165"/>
                      </a:lnTo>
                      <a:lnTo>
                        <a:pt x="4787" y="1088"/>
                      </a:lnTo>
                      <a:lnTo>
                        <a:pt x="4754" y="1072"/>
                      </a:lnTo>
                      <a:lnTo>
                        <a:pt x="4714" y="1115"/>
                      </a:lnTo>
                      <a:lnTo>
                        <a:pt x="4705" y="1205"/>
                      </a:lnTo>
                      <a:lnTo>
                        <a:pt x="4639" y="1249"/>
                      </a:lnTo>
                      <a:lnTo>
                        <a:pt x="4652" y="1361"/>
                      </a:lnTo>
                      <a:lnTo>
                        <a:pt x="4707" y="1407"/>
                      </a:lnTo>
                      <a:lnTo>
                        <a:pt x="4683" y="1450"/>
                      </a:lnTo>
                      <a:lnTo>
                        <a:pt x="4643" y="1398"/>
                      </a:lnTo>
                      <a:lnTo>
                        <a:pt x="4613" y="1408"/>
                      </a:lnTo>
                      <a:lnTo>
                        <a:pt x="4591" y="1518"/>
                      </a:lnTo>
                      <a:lnTo>
                        <a:pt x="4512" y="1602"/>
                      </a:lnTo>
                      <a:lnTo>
                        <a:pt x="4512" y="1569"/>
                      </a:lnTo>
                      <a:lnTo>
                        <a:pt x="4573" y="1448"/>
                      </a:lnTo>
                      <a:lnTo>
                        <a:pt x="4573" y="1369"/>
                      </a:lnTo>
                      <a:lnTo>
                        <a:pt x="4535" y="1287"/>
                      </a:lnTo>
                      <a:lnTo>
                        <a:pt x="4568" y="1203"/>
                      </a:lnTo>
                      <a:lnTo>
                        <a:pt x="4573" y="1074"/>
                      </a:lnTo>
                      <a:lnTo>
                        <a:pt x="4548" y="1101"/>
                      </a:lnTo>
                      <a:lnTo>
                        <a:pt x="4497" y="1131"/>
                      </a:lnTo>
                      <a:lnTo>
                        <a:pt x="4494" y="1188"/>
                      </a:lnTo>
                      <a:lnTo>
                        <a:pt x="4448" y="1224"/>
                      </a:lnTo>
                      <a:lnTo>
                        <a:pt x="4429" y="1400"/>
                      </a:lnTo>
                      <a:lnTo>
                        <a:pt x="4374" y="1506"/>
                      </a:lnTo>
                      <a:lnTo>
                        <a:pt x="4373" y="1321"/>
                      </a:lnTo>
                      <a:lnTo>
                        <a:pt x="4349" y="1274"/>
                      </a:lnTo>
                      <a:lnTo>
                        <a:pt x="4368" y="1214"/>
                      </a:lnTo>
                      <a:lnTo>
                        <a:pt x="4321" y="1215"/>
                      </a:lnTo>
                      <a:lnTo>
                        <a:pt x="4305" y="1245"/>
                      </a:lnTo>
                      <a:lnTo>
                        <a:pt x="4239" y="1242"/>
                      </a:lnTo>
                      <a:lnTo>
                        <a:pt x="4166" y="1366"/>
                      </a:lnTo>
                      <a:lnTo>
                        <a:pt x="4210" y="1408"/>
                      </a:lnTo>
                      <a:lnTo>
                        <a:pt x="4194" y="1482"/>
                      </a:lnTo>
                      <a:lnTo>
                        <a:pt x="4234" y="1531"/>
                      </a:lnTo>
                      <a:lnTo>
                        <a:pt x="4268" y="1534"/>
                      </a:lnTo>
                      <a:lnTo>
                        <a:pt x="4363" y="1663"/>
                      </a:lnTo>
                      <a:lnTo>
                        <a:pt x="4356" y="1706"/>
                      </a:lnTo>
                      <a:lnTo>
                        <a:pt x="4279" y="1673"/>
                      </a:lnTo>
                      <a:lnTo>
                        <a:pt x="4269" y="1611"/>
                      </a:lnTo>
                      <a:lnTo>
                        <a:pt x="4185" y="1579"/>
                      </a:lnTo>
                      <a:lnTo>
                        <a:pt x="4123" y="1433"/>
                      </a:lnTo>
                      <a:lnTo>
                        <a:pt x="4044" y="1434"/>
                      </a:lnTo>
                      <a:lnTo>
                        <a:pt x="4061" y="1476"/>
                      </a:lnTo>
                      <a:lnTo>
                        <a:pt x="4064" y="1533"/>
                      </a:lnTo>
                      <a:lnTo>
                        <a:pt x="4145" y="1582"/>
                      </a:lnTo>
                      <a:lnTo>
                        <a:pt x="4109" y="1625"/>
                      </a:lnTo>
                      <a:lnTo>
                        <a:pt x="4055" y="1586"/>
                      </a:lnTo>
                      <a:lnTo>
                        <a:pt x="4038" y="1642"/>
                      </a:lnTo>
                      <a:lnTo>
                        <a:pt x="4015" y="1583"/>
                      </a:lnTo>
                      <a:lnTo>
                        <a:pt x="3978" y="1573"/>
                      </a:lnTo>
                      <a:lnTo>
                        <a:pt x="3968" y="1606"/>
                      </a:lnTo>
                      <a:lnTo>
                        <a:pt x="3935" y="1587"/>
                      </a:lnTo>
                      <a:lnTo>
                        <a:pt x="3984" y="1507"/>
                      </a:lnTo>
                      <a:lnTo>
                        <a:pt x="3937" y="1457"/>
                      </a:lnTo>
                      <a:lnTo>
                        <a:pt x="3882" y="1614"/>
                      </a:lnTo>
                      <a:lnTo>
                        <a:pt x="3892" y="1707"/>
                      </a:lnTo>
                      <a:lnTo>
                        <a:pt x="3914" y="1743"/>
                      </a:lnTo>
                      <a:lnTo>
                        <a:pt x="3747" y="1835"/>
                      </a:lnTo>
                      <a:lnTo>
                        <a:pt x="3721" y="1894"/>
                      </a:lnTo>
                      <a:lnTo>
                        <a:pt x="3618" y="1948"/>
                      </a:lnTo>
                      <a:lnTo>
                        <a:pt x="3625" y="1989"/>
                      </a:lnTo>
                      <a:lnTo>
                        <a:pt x="3556" y="2009"/>
                      </a:lnTo>
                      <a:lnTo>
                        <a:pt x="3524" y="2109"/>
                      </a:lnTo>
                      <a:lnTo>
                        <a:pt x="3421" y="2236"/>
                      </a:lnTo>
                      <a:lnTo>
                        <a:pt x="3424" y="2278"/>
                      </a:lnTo>
                      <a:lnTo>
                        <a:pt x="3501" y="2305"/>
                      </a:lnTo>
                      <a:lnTo>
                        <a:pt x="3515" y="2245"/>
                      </a:lnTo>
                      <a:lnTo>
                        <a:pt x="3561" y="2247"/>
                      </a:lnTo>
                      <a:lnTo>
                        <a:pt x="3578" y="2304"/>
                      </a:lnTo>
                      <a:lnTo>
                        <a:pt x="3618" y="2317"/>
                      </a:lnTo>
                      <a:lnTo>
                        <a:pt x="3707" y="2226"/>
                      </a:lnTo>
                      <a:lnTo>
                        <a:pt x="3741" y="2233"/>
                      </a:lnTo>
                      <a:lnTo>
                        <a:pt x="3715" y="2289"/>
                      </a:lnTo>
                      <a:lnTo>
                        <a:pt x="3759" y="2308"/>
                      </a:lnTo>
                      <a:lnTo>
                        <a:pt x="3725" y="2355"/>
                      </a:lnTo>
                      <a:lnTo>
                        <a:pt x="3659" y="2396"/>
                      </a:lnTo>
                      <a:lnTo>
                        <a:pt x="3693" y="2455"/>
                      </a:lnTo>
                      <a:lnTo>
                        <a:pt x="3636" y="2455"/>
                      </a:lnTo>
                      <a:lnTo>
                        <a:pt x="3593" y="2356"/>
                      </a:lnTo>
                      <a:lnTo>
                        <a:pt x="3539" y="2397"/>
                      </a:lnTo>
                      <a:lnTo>
                        <a:pt x="3479" y="2361"/>
                      </a:lnTo>
                      <a:lnTo>
                        <a:pt x="3375" y="2405"/>
                      </a:lnTo>
                      <a:lnTo>
                        <a:pt x="3330" y="2459"/>
                      </a:lnTo>
                      <a:lnTo>
                        <a:pt x="3386" y="2488"/>
                      </a:lnTo>
                      <a:lnTo>
                        <a:pt x="3417" y="2541"/>
                      </a:lnTo>
                      <a:lnTo>
                        <a:pt x="3374" y="2561"/>
                      </a:lnTo>
                      <a:lnTo>
                        <a:pt x="3414" y="2617"/>
                      </a:lnTo>
                      <a:lnTo>
                        <a:pt x="3391" y="2640"/>
                      </a:lnTo>
                      <a:lnTo>
                        <a:pt x="3345" y="2641"/>
                      </a:lnTo>
                      <a:lnTo>
                        <a:pt x="3332" y="2682"/>
                      </a:lnTo>
                      <a:lnTo>
                        <a:pt x="3421" y="2657"/>
                      </a:lnTo>
                      <a:lnTo>
                        <a:pt x="3439" y="2687"/>
                      </a:lnTo>
                      <a:lnTo>
                        <a:pt x="3419" y="2714"/>
                      </a:lnTo>
                      <a:lnTo>
                        <a:pt x="3362" y="2694"/>
                      </a:lnTo>
                      <a:lnTo>
                        <a:pt x="3335" y="2747"/>
                      </a:lnTo>
                      <a:lnTo>
                        <a:pt x="3329" y="2701"/>
                      </a:lnTo>
                      <a:lnTo>
                        <a:pt x="3298" y="2655"/>
                      </a:lnTo>
                      <a:lnTo>
                        <a:pt x="3281" y="2582"/>
                      </a:lnTo>
                      <a:lnTo>
                        <a:pt x="3294" y="2549"/>
                      </a:lnTo>
                      <a:lnTo>
                        <a:pt x="3264" y="2549"/>
                      </a:lnTo>
                      <a:lnTo>
                        <a:pt x="3228" y="2653"/>
                      </a:lnTo>
                      <a:lnTo>
                        <a:pt x="3171" y="2676"/>
                      </a:lnTo>
                      <a:lnTo>
                        <a:pt x="3142" y="2736"/>
                      </a:lnTo>
                      <a:lnTo>
                        <a:pt x="3100" y="2803"/>
                      </a:lnTo>
                      <a:lnTo>
                        <a:pt x="3127" y="2832"/>
                      </a:lnTo>
                      <a:lnTo>
                        <a:pt x="3164" y="2855"/>
                      </a:lnTo>
                      <a:lnTo>
                        <a:pt x="3124" y="2889"/>
                      </a:lnTo>
                      <a:lnTo>
                        <a:pt x="3160" y="2911"/>
                      </a:lnTo>
                      <a:lnTo>
                        <a:pt x="3111" y="2972"/>
                      </a:lnTo>
                      <a:lnTo>
                        <a:pt x="3048" y="3009"/>
                      </a:lnTo>
                      <a:lnTo>
                        <a:pt x="3069" y="3038"/>
                      </a:lnTo>
                      <a:lnTo>
                        <a:pt x="3135" y="3031"/>
                      </a:lnTo>
                      <a:lnTo>
                        <a:pt x="3205" y="2998"/>
                      </a:lnTo>
                      <a:lnTo>
                        <a:pt x="3151" y="3058"/>
                      </a:lnTo>
                      <a:lnTo>
                        <a:pt x="3173" y="3094"/>
                      </a:lnTo>
                      <a:lnTo>
                        <a:pt x="3126" y="3114"/>
                      </a:lnTo>
                      <a:lnTo>
                        <a:pt x="3079" y="3078"/>
                      </a:lnTo>
                      <a:lnTo>
                        <a:pt x="3042" y="3098"/>
                      </a:lnTo>
                      <a:lnTo>
                        <a:pt x="3025" y="3073"/>
                      </a:lnTo>
                      <a:lnTo>
                        <a:pt x="2982" y="3063"/>
                      </a:lnTo>
                      <a:lnTo>
                        <a:pt x="2957" y="2997"/>
                      </a:lnTo>
                      <a:lnTo>
                        <a:pt x="2885" y="3077"/>
                      </a:lnTo>
                      <a:lnTo>
                        <a:pt x="2866" y="3176"/>
                      </a:lnTo>
                      <a:lnTo>
                        <a:pt x="2896" y="3193"/>
                      </a:lnTo>
                      <a:lnTo>
                        <a:pt x="2914" y="3249"/>
                      </a:lnTo>
                      <a:lnTo>
                        <a:pt x="2966" y="3215"/>
                      </a:lnTo>
                      <a:lnTo>
                        <a:pt x="2994" y="3255"/>
                      </a:lnTo>
                      <a:lnTo>
                        <a:pt x="3053" y="3251"/>
                      </a:lnTo>
                      <a:lnTo>
                        <a:pt x="3108" y="3303"/>
                      </a:lnTo>
                      <a:lnTo>
                        <a:pt x="3058" y="3363"/>
                      </a:lnTo>
                      <a:lnTo>
                        <a:pt x="2991" y="3301"/>
                      </a:lnTo>
                      <a:lnTo>
                        <a:pt x="2927" y="3326"/>
                      </a:lnTo>
                      <a:lnTo>
                        <a:pt x="2838" y="3332"/>
                      </a:lnTo>
                      <a:lnTo>
                        <a:pt x="2818" y="3356"/>
                      </a:lnTo>
                      <a:lnTo>
                        <a:pt x="2775" y="3370"/>
                      </a:lnTo>
                      <a:lnTo>
                        <a:pt x="2762" y="3456"/>
                      </a:lnTo>
                      <a:lnTo>
                        <a:pt x="2719" y="3454"/>
                      </a:lnTo>
                      <a:lnTo>
                        <a:pt x="2682" y="3494"/>
                      </a:lnTo>
                      <a:lnTo>
                        <a:pt x="2635" y="3477"/>
                      </a:lnTo>
                      <a:lnTo>
                        <a:pt x="2620" y="3517"/>
                      </a:lnTo>
                      <a:lnTo>
                        <a:pt x="2560" y="3505"/>
                      </a:lnTo>
                      <a:lnTo>
                        <a:pt x="2550" y="3535"/>
                      </a:lnTo>
                      <a:lnTo>
                        <a:pt x="2583" y="3574"/>
                      </a:lnTo>
                      <a:lnTo>
                        <a:pt x="2630" y="3600"/>
                      </a:lnTo>
                      <a:lnTo>
                        <a:pt x="2551" y="3611"/>
                      </a:lnTo>
                      <a:lnTo>
                        <a:pt x="2544" y="3648"/>
                      </a:lnTo>
                      <a:lnTo>
                        <a:pt x="2567" y="3677"/>
                      </a:lnTo>
                      <a:lnTo>
                        <a:pt x="2551" y="3707"/>
                      </a:lnTo>
                      <a:lnTo>
                        <a:pt x="2497" y="3684"/>
                      </a:lnTo>
                      <a:lnTo>
                        <a:pt x="2475" y="3711"/>
                      </a:lnTo>
                      <a:lnTo>
                        <a:pt x="2539" y="3737"/>
                      </a:lnTo>
                      <a:lnTo>
                        <a:pt x="2442" y="3741"/>
                      </a:lnTo>
                      <a:lnTo>
                        <a:pt x="2438" y="3785"/>
                      </a:lnTo>
                      <a:lnTo>
                        <a:pt x="2545" y="3797"/>
                      </a:lnTo>
                      <a:lnTo>
                        <a:pt x="2526" y="3857"/>
                      </a:lnTo>
                      <a:lnTo>
                        <a:pt x="2479" y="3850"/>
                      </a:lnTo>
                      <a:lnTo>
                        <a:pt x="2473" y="3910"/>
                      </a:lnTo>
                      <a:lnTo>
                        <a:pt x="2496" y="3923"/>
                      </a:lnTo>
                      <a:lnTo>
                        <a:pt x="2561" y="4029"/>
                      </a:lnTo>
                      <a:lnTo>
                        <a:pt x="2588" y="4002"/>
                      </a:lnTo>
                      <a:lnTo>
                        <a:pt x="2680" y="3992"/>
                      </a:lnTo>
                      <a:lnTo>
                        <a:pt x="2654" y="4041"/>
                      </a:lnTo>
                      <a:lnTo>
                        <a:pt x="2584" y="4075"/>
                      </a:lnTo>
                      <a:lnTo>
                        <a:pt x="2559" y="4126"/>
                      </a:lnTo>
                      <a:lnTo>
                        <a:pt x="2531" y="4062"/>
                      </a:lnTo>
                      <a:lnTo>
                        <a:pt x="2494" y="4016"/>
                      </a:lnTo>
                      <a:lnTo>
                        <a:pt x="2411" y="4036"/>
                      </a:lnTo>
                      <a:lnTo>
                        <a:pt x="2385" y="4038"/>
                      </a:lnTo>
                      <a:lnTo>
                        <a:pt x="2378" y="4130"/>
                      </a:lnTo>
                      <a:lnTo>
                        <a:pt x="2259" y="4178"/>
                      </a:lnTo>
                      <a:lnTo>
                        <a:pt x="2209" y="4132"/>
                      </a:lnTo>
                      <a:lnTo>
                        <a:pt x="2185" y="4191"/>
                      </a:lnTo>
                      <a:lnTo>
                        <a:pt x="2259" y="4205"/>
                      </a:lnTo>
                      <a:lnTo>
                        <a:pt x="2273" y="4247"/>
                      </a:lnTo>
                      <a:lnTo>
                        <a:pt x="2210" y="4282"/>
                      </a:lnTo>
                      <a:lnTo>
                        <a:pt x="2240" y="4314"/>
                      </a:lnTo>
                      <a:lnTo>
                        <a:pt x="2302" y="4224"/>
                      </a:lnTo>
                      <a:lnTo>
                        <a:pt x="2376" y="4173"/>
                      </a:lnTo>
                      <a:lnTo>
                        <a:pt x="2372" y="4224"/>
                      </a:lnTo>
                      <a:lnTo>
                        <a:pt x="2429" y="4279"/>
                      </a:lnTo>
                      <a:lnTo>
                        <a:pt x="2414" y="4299"/>
                      </a:lnTo>
                      <a:lnTo>
                        <a:pt x="2329" y="4250"/>
                      </a:lnTo>
                      <a:lnTo>
                        <a:pt x="2307" y="4294"/>
                      </a:lnTo>
                      <a:lnTo>
                        <a:pt x="2333" y="4343"/>
                      </a:lnTo>
                      <a:lnTo>
                        <a:pt x="2273" y="4351"/>
                      </a:lnTo>
                      <a:lnTo>
                        <a:pt x="2254" y="4396"/>
                      </a:lnTo>
                      <a:lnTo>
                        <a:pt x="2315" y="4430"/>
                      </a:lnTo>
                      <a:lnTo>
                        <a:pt x="2302" y="4495"/>
                      </a:lnTo>
                      <a:lnTo>
                        <a:pt x="2266" y="4503"/>
                      </a:lnTo>
                      <a:lnTo>
                        <a:pt x="2248" y="4436"/>
                      </a:lnTo>
                      <a:lnTo>
                        <a:pt x="2204" y="4451"/>
                      </a:lnTo>
                      <a:lnTo>
                        <a:pt x="2215" y="4517"/>
                      </a:lnTo>
                      <a:lnTo>
                        <a:pt x="2272" y="4549"/>
                      </a:lnTo>
                      <a:lnTo>
                        <a:pt x="2290" y="4653"/>
                      </a:lnTo>
                      <a:lnTo>
                        <a:pt x="2290" y="4653"/>
                      </a:lnTo>
                      <a:lnTo>
                        <a:pt x="2296" y="4675"/>
                      </a:lnTo>
                      <a:lnTo>
                        <a:pt x="2296" y="4675"/>
                      </a:lnTo>
                      <a:lnTo>
                        <a:pt x="2297" y="4681"/>
                      </a:lnTo>
                      <a:lnTo>
                        <a:pt x="2297" y="4681"/>
                      </a:lnTo>
                      <a:lnTo>
                        <a:pt x="2287" y="4675"/>
                      </a:lnTo>
                      <a:lnTo>
                        <a:pt x="2287" y="4675"/>
                      </a:lnTo>
                      <a:lnTo>
                        <a:pt x="2227" y="4632"/>
                      </a:lnTo>
                      <a:lnTo>
                        <a:pt x="2206" y="4612"/>
                      </a:lnTo>
                      <a:lnTo>
                        <a:pt x="2202" y="4550"/>
                      </a:lnTo>
                      <a:lnTo>
                        <a:pt x="2179" y="4540"/>
                      </a:lnTo>
                      <a:lnTo>
                        <a:pt x="2166" y="4590"/>
                      </a:lnTo>
                      <a:lnTo>
                        <a:pt x="2186" y="4627"/>
                      </a:lnTo>
                      <a:lnTo>
                        <a:pt x="2150" y="4640"/>
                      </a:lnTo>
                      <a:lnTo>
                        <a:pt x="2150" y="4640"/>
                      </a:lnTo>
                      <a:lnTo>
                        <a:pt x="2122" y="4675"/>
                      </a:lnTo>
                      <a:lnTo>
                        <a:pt x="2122" y="4675"/>
                      </a:lnTo>
                      <a:lnTo>
                        <a:pt x="2104" y="4697"/>
                      </a:lnTo>
                      <a:lnTo>
                        <a:pt x="2084" y="4747"/>
                      </a:lnTo>
                      <a:lnTo>
                        <a:pt x="2121" y="4763"/>
                      </a:lnTo>
                      <a:lnTo>
                        <a:pt x="2161" y="4686"/>
                      </a:lnTo>
                      <a:lnTo>
                        <a:pt x="2161" y="4686"/>
                      </a:lnTo>
                      <a:lnTo>
                        <a:pt x="2181" y="4675"/>
                      </a:lnTo>
                      <a:lnTo>
                        <a:pt x="2181" y="4675"/>
                      </a:lnTo>
                      <a:lnTo>
                        <a:pt x="2190" y="4669"/>
                      </a:lnTo>
                      <a:lnTo>
                        <a:pt x="2190" y="4669"/>
                      </a:lnTo>
                      <a:lnTo>
                        <a:pt x="2191" y="4675"/>
                      </a:lnTo>
                      <a:lnTo>
                        <a:pt x="2191" y="4675"/>
                      </a:lnTo>
                      <a:lnTo>
                        <a:pt x="2201" y="4776"/>
                      </a:lnTo>
                      <a:lnTo>
                        <a:pt x="2244" y="4748"/>
                      </a:lnTo>
                      <a:lnTo>
                        <a:pt x="2287" y="4692"/>
                      </a:lnTo>
                      <a:lnTo>
                        <a:pt x="2300" y="4715"/>
                      </a:lnTo>
                      <a:lnTo>
                        <a:pt x="2274" y="4752"/>
                      </a:lnTo>
                      <a:lnTo>
                        <a:pt x="2218" y="4782"/>
                      </a:lnTo>
                      <a:lnTo>
                        <a:pt x="2234" y="4798"/>
                      </a:lnTo>
                      <a:lnTo>
                        <a:pt x="2195" y="4865"/>
                      </a:lnTo>
                      <a:lnTo>
                        <a:pt x="2159" y="4835"/>
                      </a:lnTo>
                      <a:lnTo>
                        <a:pt x="2141" y="4763"/>
                      </a:lnTo>
                      <a:lnTo>
                        <a:pt x="2115" y="4790"/>
                      </a:lnTo>
                      <a:lnTo>
                        <a:pt x="2098" y="4823"/>
                      </a:lnTo>
                      <a:lnTo>
                        <a:pt x="2035" y="4840"/>
                      </a:lnTo>
                      <a:lnTo>
                        <a:pt x="1993" y="4890"/>
                      </a:lnTo>
                      <a:lnTo>
                        <a:pt x="2003" y="4963"/>
                      </a:lnTo>
                      <a:lnTo>
                        <a:pt x="1950" y="4987"/>
                      </a:lnTo>
                      <a:lnTo>
                        <a:pt x="1917" y="4985"/>
                      </a:lnTo>
                      <a:lnTo>
                        <a:pt x="1880" y="5060"/>
                      </a:lnTo>
                      <a:lnTo>
                        <a:pt x="1891" y="5080"/>
                      </a:lnTo>
                      <a:lnTo>
                        <a:pt x="1920" y="5077"/>
                      </a:lnTo>
                      <a:lnTo>
                        <a:pt x="1984" y="5024"/>
                      </a:lnTo>
                      <a:lnTo>
                        <a:pt x="2010" y="5052"/>
                      </a:lnTo>
                      <a:lnTo>
                        <a:pt x="1945" y="5113"/>
                      </a:lnTo>
                      <a:lnTo>
                        <a:pt x="1915" y="5127"/>
                      </a:lnTo>
                      <a:lnTo>
                        <a:pt x="1921" y="5183"/>
                      </a:lnTo>
                      <a:lnTo>
                        <a:pt x="1942" y="5226"/>
                      </a:lnTo>
                      <a:lnTo>
                        <a:pt x="1929" y="5236"/>
                      </a:lnTo>
                      <a:lnTo>
                        <a:pt x="1852" y="5211"/>
                      </a:lnTo>
                      <a:lnTo>
                        <a:pt x="1845" y="5236"/>
                      </a:lnTo>
                      <a:lnTo>
                        <a:pt x="1896" y="5286"/>
                      </a:lnTo>
                      <a:lnTo>
                        <a:pt x="1852" y="5290"/>
                      </a:lnTo>
                      <a:lnTo>
                        <a:pt x="1795" y="5234"/>
                      </a:lnTo>
                      <a:lnTo>
                        <a:pt x="1769" y="5214"/>
                      </a:lnTo>
                      <a:lnTo>
                        <a:pt x="1713" y="5278"/>
                      </a:lnTo>
                      <a:lnTo>
                        <a:pt x="1699" y="5321"/>
                      </a:lnTo>
                      <a:lnTo>
                        <a:pt x="1649" y="5319"/>
                      </a:lnTo>
                      <a:lnTo>
                        <a:pt x="1610" y="5448"/>
                      </a:lnTo>
                      <a:lnTo>
                        <a:pt x="1551" y="5471"/>
                      </a:lnTo>
                      <a:lnTo>
                        <a:pt x="1531" y="5528"/>
                      </a:lnTo>
                      <a:lnTo>
                        <a:pt x="1555" y="5555"/>
                      </a:lnTo>
                      <a:lnTo>
                        <a:pt x="1459" y="5578"/>
                      </a:lnTo>
                      <a:lnTo>
                        <a:pt x="1465" y="5618"/>
                      </a:lnTo>
                      <a:lnTo>
                        <a:pt x="1542" y="5634"/>
                      </a:lnTo>
                      <a:lnTo>
                        <a:pt x="1467" y="5702"/>
                      </a:lnTo>
                      <a:lnTo>
                        <a:pt x="1400" y="5715"/>
                      </a:lnTo>
                      <a:lnTo>
                        <a:pt x="1401" y="5815"/>
                      </a:lnTo>
                      <a:lnTo>
                        <a:pt x="1431" y="5825"/>
                      </a:lnTo>
                      <a:lnTo>
                        <a:pt x="1493" y="5784"/>
                      </a:lnTo>
                      <a:lnTo>
                        <a:pt x="1461" y="5858"/>
                      </a:lnTo>
                      <a:lnTo>
                        <a:pt x="1519" y="5951"/>
                      </a:lnTo>
                      <a:lnTo>
                        <a:pt x="1621" y="5906"/>
                      </a:lnTo>
                      <a:lnTo>
                        <a:pt x="1701" y="5792"/>
                      </a:lnTo>
                      <a:lnTo>
                        <a:pt x="1867" y="5734"/>
                      </a:lnTo>
                      <a:lnTo>
                        <a:pt x="1867" y="5734"/>
                      </a:lnTo>
                      <a:lnTo>
                        <a:pt x="1861" y="5701"/>
                      </a:lnTo>
                      <a:lnTo>
                        <a:pt x="1634" y="5749"/>
                      </a:lnTo>
                      <a:lnTo>
                        <a:pt x="1644" y="5735"/>
                      </a:lnTo>
                      <a:lnTo>
                        <a:pt x="1859" y="5684"/>
                      </a:lnTo>
                      <a:lnTo>
                        <a:pt x="1887" y="5635"/>
                      </a:lnTo>
                      <a:lnTo>
                        <a:pt x="1940" y="5624"/>
                      </a:lnTo>
                      <a:lnTo>
                        <a:pt x="1944" y="5637"/>
                      </a:lnTo>
                      <a:lnTo>
                        <a:pt x="1897" y="5652"/>
                      </a:lnTo>
                      <a:lnTo>
                        <a:pt x="1922" y="5666"/>
                      </a:lnTo>
                      <a:lnTo>
                        <a:pt x="1921" y="5696"/>
                      </a:lnTo>
                      <a:lnTo>
                        <a:pt x="1891" y="5732"/>
                      </a:lnTo>
                      <a:lnTo>
                        <a:pt x="1967" y="5734"/>
                      </a:lnTo>
                      <a:lnTo>
                        <a:pt x="1959" y="5783"/>
                      </a:lnTo>
                      <a:lnTo>
                        <a:pt x="1872" y="5815"/>
                      </a:lnTo>
                      <a:lnTo>
                        <a:pt x="1910" y="5758"/>
                      </a:lnTo>
                      <a:lnTo>
                        <a:pt x="1737" y="5842"/>
                      </a:lnTo>
                      <a:lnTo>
                        <a:pt x="1675" y="5906"/>
                      </a:lnTo>
                      <a:lnTo>
                        <a:pt x="1718" y="5962"/>
                      </a:lnTo>
                      <a:lnTo>
                        <a:pt x="1676" y="5998"/>
                      </a:lnTo>
                      <a:lnTo>
                        <a:pt x="1552" y="5996"/>
                      </a:lnTo>
                      <a:lnTo>
                        <a:pt x="1532" y="6026"/>
                      </a:lnTo>
                      <a:lnTo>
                        <a:pt x="1567" y="6069"/>
                      </a:lnTo>
                      <a:lnTo>
                        <a:pt x="1493" y="6076"/>
                      </a:lnTo>
                      <a:lnTo>
                        <a:pt x="1482" y="6036"/>
                      </a:lnTo>
                      <a:lnTo>
                        <a:pt x="1499" y="5967"/>
                      </a:lnTo>
                      <a:lnTo>
                        <a:pt x="1424" y="5885"/>
                      </a:lnTo>
                      <a:lnTo>
                        <a:pt x="1275" y="5953"/>
                      </a:lnTo>
                      <a:lnTo>
                        <a:pt x="1293" y="6002"/>
                      </a:lnTo>
                      <a:lnTo>
                        <a:pt x="1323" y="6055"/>
                      </a:lnTo>
                      <a:lnTo>
                        <a:pt x="1247" y="6085"/>
                      </a:lnTo>
                      <a:lnTo>
                        <a:pt x="1219" y="6016"/>
                      </a:lnTo>
                      <a:lnTo>
                        <a:pt x="1162" y="6036"/>
                      </a:lnTo>
                      <a:lnTo>
                        <a:pt x="1093" y="6041"/>
                      </a:lnTo>
                      <a:lnTo>
                        <a:pt x="1031" y="6133"/>
                      </a:lnTo>
                      <a:lnTo>
                        <a:pt x="984" y="6200"/>
                      </a:lnTo>
                      <a:lnTo>
                        <a:pt x="961" y="6178"/>
                      </a:lnTo>
                      <a:lnTo>
                        <a:pt x="917" y="6168"/>
                      </a:lnTo>
                      <a:lnTo>
                        <a:pt x="914" y="6208"/>
                      </a:lnTo>
                      <a:lnTo>
                        <a:pt x="868" y="6205"/>
                      </a:lnTo>
                      <a:lnTo>
                        <a:pt x="821" y="6239"/>
                      </a:lnTo>
                      <a:lnTo>
                        <a:pt x="755" y="6259"/>
                      </a:lnTo>
                      <a:lnTo>
                        <a:pt x="746" y="6323"/>
                      </a:lnTo>
                      <a:lnTo>
                        <a:pt x="792" y="6345"/>
                      </a:lnTo>
                      <a:lnTo>
                        <a:pt x="845" y="6305"/>
                      </a:lnTo>
                      <a:lnTo>
                        <a:pt x="909" y="6361"/>
                      </a:lnTo>
                      <a:lnTo>
                        <a:pt x="826" y="6394"/>
                      </a:lnTo>
                      <a:lnTo>
                        <a:pt x="809" y="6372"/>
                      </a:lnTo>
                      <a:lnTo>
                        <a:pt x="770" y="6415"/>
                      </a:lnTo>
                      <a:lnTo>
                        <a:pt x="726" y="6388"/>
                      </a:lnTo>
                      <a:lnTo>
                        <a:pt x="672" y="6343"/>
                      </a:lnTo>
                      <a:lnTo>
                        <a:pt x="583" y="6403"/>
                      </a:lnTo>
                      <a:lnTo>
                        <a:pt x="590" y="6453"/>
                      </a:lnTo>
                      <a:lnTo>
                        <a:pt x="647" y="6469"/>
                      </a:lnTo>
                      <a:lnTo>
                        <a:pt x="591" y="6527"/>
                      </a:lnTo>
                      <a:lnTo>
                        <a:pt x="664" y="6522"/>
                      </a:lnTo>
                      <a:lnTo>
                        <a:pt x="717" y="6509"/>
                      </a:lnTo>
                      <a:lnTo>
                        <a:pt x="817" y="6541"/>
                      </a:lnTo>
                      <a:lnTo>
                        <a:pt x="728" y="6584"/>
                      </a:lnTo>
                      <a:lnTo>
                        <a:pt x="728" y="6615"/>
                      </a:lnTo>
                      <a:lnTo>
                        <a:pt x="811" y="6627"/>
                      </a:lnTo>
                      <a:lnTo>
                        <a:pt x="803" y="6667"/>
                      </a:lnTo>
                      <a:lnTo>
                        <a:pt x="756" y="6680"/>
                      </a:lnTo>
                      <a:lnTo>
                        <a:pt x="691" y="6618"/>
                      </a:lnTo>
                      <a:lnTo>
                        <a:pt x="665" y="6635"/>
                      </a:lnTo>
                      <a:lnTo>
                        <a:pt x="609" y="6602"/>
                      </a:lnTo>
                      <a:lnTo>
                        <a:pt x="558" y="6622"/>
                      </a:lnTo>
                      <a:lnTo>
                        <a:pt x="518" y="6627"/>
                      </a:lnTo>
                      <a:lnTo>
                        <a:pt x="472" y="6654"/>
                      </a:lnTo>
                      <a:lnTo>
                        <a:pt x="456" y="6684"/>
                      </a:lnTo>
                      <a:lnTo>
                        <a:pt x="479" y="6703"/>
                      </a:lnTo>
                      <a:lnTo>
                        <a:pt x="515" y="6666"/>
                      </a:lnTo>
                      <a:lnTo>
                        <a:pt x="585" y="6703"/>
                      </a:lnTo>
                      <a:lnTo>
                        <a:pt x="593" y="6758"/>
                      </a:lnTo>
                      <a:lnTo>
                        <a:pt x="717" y="6771"/>
                      </a:lnTo>
                      <a:lnTo>
                        <a:pt x="703" y="6807"/>
                      </a:lnTo>
                      <a:lnTo>
                        <a:pt x="616" y="6808"/>
                      </a:lnTo>
                      <a:lnTo>
                        <a:pt x="584" y="6924"/>
                      </a:lnTo>
                      <a:lnTo>
                        <a:pt x="547" y="6924"/>
                      </a:lnTo>
                      <a:lnTo>
                        <a:pt x="570" y="6785"/>
                      </a:lnTo>
                      <a:lnTo>
                        <a:pt x="526" y="6736"/>
                      </a:lnTo>
                      <a:lnTo>
                        <a:pt x="466" y="6746"/>
                      </a:lnTo>
                      <a:lnTo>
                        <a:pt x="460" y="6833"/>
                      </a:lnTo>
                      <a:lnTo>
                        <a:pt x="480" y="6872"/>
                      </a:lnTo>
                      <a:lnTo>
                        <a:pt x="457" y="6889"/>
                      </a:lnTo>
                      <a:lnTo>
                        <a:pt x="404" y="6783"/>
                      </a:lnTo>
                      <a:lnTo>
                        <a:pt x="330" y="6831"/>
                      </a:lnTo>
                      <a:lnTo>
                        <a:pt x="304" y="6901"/>
                      </a:lnTo>
                      <a:lnTo>
                        <a:pt x="351" y="6923"/>
                      </a:lnTo>
                      <a:lnTo>
                        <a:pt x="365" y="6950"/>
                      </a:lnTo>
                      <a:lnTo>
                        <a:pt x="324" y="6977"/>
                      </a:lnTo>
                      <a:lnTo>
                        <a:pt x="381" y="7009"/>
                      </a:lnTo>
                      <a:lnTo>
                        <a:pt x="316" y="7027"/>
                      </a:lnTo>
                      <a:lnTo>
                        <a:pt x="222" y="7037"/>
                      </a:lnTo>
                      <a:lnTo>
                        <a:pt x="202" y="7064"/>
                      </a:lnTo>
                      <a:lnTo>
                        <a:pt x="252" y="7077"/>
                      </a:lnTo>
                      <a:lnTo>
                        <a:pt x="419" y="7052"/>
                      </a:lnTo>
                      <a:lnTo>
                        <a:pt x="419" y="7078"/>
                      </a:lnTo>
                      <a:lnTo>
                        <a:pt x="376" y="7123"/>
                      </a:lnTo>
                      <a:lnTo>
                        <a:pt x="292" y="7082"/>
                      </a:lnTo>
                      <a:lnTo>
                        <a:pt x="220" y="7107"/>
                      </a:lnTo>
                      <a:lnTo>
                        <a:pt x="210" y="7147"/>
                      </a:lnTo>
                      <a:lnTo>
                        <a:pt x="170" y="7124"/>
                      </a:lnTo>
                      <a:lnTo>
                        <a:pt x="126" y="7078"/>
                      </a:lnTo>
                      <a:lnTo>
                        <a:pt x="86" y="7118"/>
                      </a:lnTo>
                      <a:lnTo>
                        <a:pt x="66" y="7118"/>
                      </a:lnTo>
                      <a:lnTo>
                        <a:pt x="74" y="7165"/>
                      </a:lnTo>
                      <a:lnTo>
                        <a:pt x="0" y="7175"/>
                      </a:lnTo>
                      <a:lnTo>
                        <a:pt x="104" y="7237"/>
                      </a:lnTo>
                      <a:lnTo>
                        <a:pt x="77" y="7264"/>
                      </a:lnTo>
                      <a:lnTo>
                        <a:pt x="172" y="7326"/>
                      </a:lnTo>
                      <a:lnTo>
                        <a:pt x="125" y="7337"/>
                      </a:lnTo>
                      <a:lnTo>
                        <a:pt x="108" y="7380"/>
                      </a:lnTo>
                      <a:lnTo>
                        <a:pt x="142" y="7387"/>
                      </a:lnTo>
                      <a:lnTo>
                        <a:pt x="9" y="7450"/>
                      </a:lnTo>
                      <a:lnTo>
                        <a:pt x="86" y="7480"/>
                      </a:lnTo>
                      <a:lnTo>
                        <a:pt x="39" y="7504"/>
                      </a:lnTo>
                      <a:lnTo>
                        <a:pt x="64" y="7543"/>
                      </a:lnTo>
                      <a:lnTo>
                        <a:pt x="134" y="7569"/>
                      </a:lnTo>
                      <a:lnTo>
                        <a:pt x="243" y="7498"/>
                      </a:lnTo>
                      <a:lnTo>
                        <a:pt x="353" y="7504"/>
                      </a:lnTo>
                      <a:lnTo>
                        <a:pt x="409" y="7494"/>
                      </a:lnTo>
                      <a:lnTo>
                        <a:pt x="409" y="7440"/>
                      </a:lnTo>
                      <a:lnTo>
                        <a:pt x="485" y="7380"/>
                      </a:lnTo>
                      <a:lnTo>
                        <a:pt x="436" y="7453"/>
                      </a:lnTo>
                      <a:lnTo>
                        <a:pt x="436" y="7490"/>
                      </a:lnTo>
                      <a:lnTo>
                        <a:pt x="566" y="7489"/>
                      </a:lnTo>
                      <a:lnTo>
                        <a:pt x="590" y="7466"/>
                      </a:lnTo>
                      <a:lnTo>
                        <a:pt x="620" y="7501"/>
                      </a:lnTo>
                      <a:lnTo>
                        <a:pt x="669" y="7471"/>
                      </a:lnTo>
                      <a:lnTo>
                        <a:pt x="669" y="7355"/>
                      </a:lnTo>
                      <a:lnTo>
                        <a:pt x="787" y="7251"/>
                      </a:lnTo>
                      <a:lnTo>
                        <a:pt x="718" y="7354"/>
                      </a:lnTo>
                      <a:lnTo>
                        <a:pt x="719" y="7431"/>
                      </a:lnTo>
                      <a:lnTo>
                        <a:pt x="692" y="7478"/>
                      </a:lnTo>
                      <a:lnTo>
                        <a:pt x="792" y="7440"/>
                      </a:lnTo>
                      <a:lnTo>
                        <a:pt x="796" y="7494"/>
                      </a:lnTo>
                      <a:lnTo>
                        <a:pt x="606" y="7565"/>
                      </a:lnTo>
                      <a:lnTo>
                        <a:pt x="618" y="7607"/>
                      </a:lnTo>
                      <a:lnTo>
                        <a:pt x="674" y="7651"/>
                      </a:lnTo>
                      <a:lnTo>
                        <a:pt x="654" y="7697"/>
                      </a:lnTo>
                      <a:lnTo>
                        <a:pt x="614" y="7651"/>
                      </a:lnTo>
                      <a:lnTo>
                        <a:pt x="565" y="7691"/>
                      </a:lnTo>
                      <a:lnTo>
                        <a:pt x="581" y="7622"/>
                      </a:lnTo>
                      <a:lnTo>
                        <a:pt x="444" y="7536"/>
                      </a:lnTo>
                      <a:lnTo>
                        <a:pt x="377" y="7574"/>
                      </a:lnTo>
                      <a:lnTo>
                        <a:pt x="240" y="7545"/>
                      </a:lnTo>
                      <a:lnTo>
                        <a:pt x="161" y="7595"/>
                      </a:lnTo>
                      <a:lnTo>
                        <a:pt x="80" y="7576"/>
                      </a:lnTo>
                      <a:lnTo>
                        <a:pt x="30" y="7579"/>
                      </a:lnTo>
                      <a:lnTo>
                        <a:pt x="15" y="7636"/>
                      </a:lnTo>
                      <a:lnTo>
                        <a:pt x="51" y="7640"/>
                      </a:lnTo>
                      <a:lnTo>
                        <a:pt x="25" y="7673"/>
                      </a:lnTo>
                      <a:lnTo>
                        <a:pt x="82" y="7709"/>
                      </a:lnTo>
                      <a:lnTo>
                        <a:pt x="122" y="7689"/>
                      </a:lnTo>
                      <a:lnTo>
                        <a:pt x="148" y="7692"/>
                      </a:lnTo>
                      <a:lnTo>
                        <a:pt x="112" y="7739"/>
                      </a:lnTo>
                      <a:lnTo>
                        <a:pt x="152" y="7774"/>
                      </a:lnTo>
                      <a:lnTo>
                        <a:pt x="150" y="7814"/>
                      </a:lnTo>
                      <a:lnTo>
                        <a:pt x="219" y="7807"/>
                      </a:lnTo>
                      <a:lnTo>
                        <a:pt x="136" y="7851"/>
                      </a:lnTo>
                      <a:lnTo>
                        <a:pt x="143" y="7904"/>
                      </a:lnTo>
                      <a:lnTo>
                        <a:pt x="171" y="7920"/>
                      </a:lnTo>
                      <a:lnTo>
                        <a:pt x="260" y="7913"/>
                      </a:lnTo>
                      <a:lnTo>
                        <a:pt x="157" y="7980"/>
                      </a:lnTo>
                      <a:lnTo>
                        <a:pt x="111" y="7935"/>
                      </a:lnTo>
                      <a:lnTo>
                        <a:pt x="104" y="8001"/>
                      </a:lnTo>
                      <a:lnTo>
                        <a:pt x="50" y="7995"/>
                      </a:lnTo>
                      <a:lnTo>
                        <a:pt x="51" y="8024"/>
                      </a:lnTo>
                      <a:lnTo>
                        <a:pt x="112" y="8116"/>
                      </a:lnTo>
                      <a:lnTo>
                        <a:pt x="158" y="8083"/>
                      </a:lnTo>
                      <a:lnTo>
                        <a:pt x="229" y="8122"/>
                      </a:lnTo>
                      <a:lnTo>
                        <a:pt x="252" y="8092"/>
                      </a:lnTo>
                      <a:lnTo>
                        <a:pt x="341" y="8032"/>
                      </a:lnTo>
                      <a:lnTo>
                        <a:pt x="367" y="7938"/>
                      </a:lnTo>
                      <a:lnTo>
                        <a:pt x="457" y="7895"/>
                      </a:lnTo>
                      <a:lnTo>
                        <a:pt x="503" y="7845"/>
                      </a:lnTo>
                      <a:lnTo>
                        <a:pt x="493" y="7895"/>
                      </a:lnTo>
                      <a:lnTo>
                        <a:pt x="573" y="7867"/>
                      </a:lnTo>
                      <a:lnTo>
                        <a:pt x="613" y="7880"/>
                      </a:lnTo>
                      <a:lnTo>
                        <a:pt x="517" y="7924"/>
                      </a:lnTo>
                      <a:lnTo>
                        <a:pt x="502" y="8106"/>
                      </a:lnTo>
                      <a:lnTo>
                        <a:pt x="478" y="8074"/>
                      </a:lnTo>
                      <a:lnTo>
                        <a:pt x="487" y="7940"/>
                      </a:lnTo>
                      <a:lnTo>
                        <a:pt x="450" y="7952"/>
                      </a:lnTo>
                      <a:lnTo>
                        <a:pt x="444" y="7962"/>
                      </a:lnTo>
                      <a:lnTo>
                        <a:pt x="411" y="8037"/>
                      </a:lnTo>
                      <a:lnTo>
                        <a:pt x="352" y="8102"/>
                      </a:lnTo>
                      <a:lnTo>
                        <a:pt x="408" y="8101"/>
                      </a:lnTo>
                      <a:lnTo>
                        <a:pt x="399" y="8148"/>
                      </a:lnTo>
                      <a:lnTo>
                        <a:pt x="326" y="8174"/>
                      </a:lnTo>
                      <a:lnTo>
                        <a:pt x="290" y="8245"/>
                      </a:lnTo>
                      <a:lnTo>
                        <a:pt x="246" y="8305"/>
                      </a:lnTo>
                      <a:lnTo>
                        <a:pt x="261" y="8341"/>
                      </a:lnTo>
                      <a:lnTo>
                        <a:pt x="313" y="8301"/>
                      </a:lnTo>
                      <a:lnTo>
                        <a:pt x="343" y="8324"/>
                      </a:lnTo>
                      <a:lnTo>
                        <a:pt x="397" y="8284"/>
                      </a:lnTo>
                      <a:lnTo>
                        <a:pt x="414" y="8300"/>
                      </a:lnTo>
                      <a:lnTo>
                        <a:pt x="388" y="8360"/>
                      </a:lnTo>
                      <a:lnTo>
                        <a:pt x="388" y="8360"/>
                      </a:lnTo>
                      <a:lnTo>
                        <a:pt x="362" y="8344"/>
                      </a:lnTo>
                      <a:lnTo>
                        <a:pt x="347" y="8334"/>
                      </a:lnTo>
                      <a:lnTo>
                        <a:pt x="341" y="8333"/>
                      </a:lnTo>
                      <a:lnTo>
                        <a:pt x="340" y="8333"/>
                      </a:lnTo>
                      <a:lnTo>
                        <a:pt x="340" y="8334"/>
                      </a:lnTo>
                      <a:lnTo>
                        <a:pt x="340" y="8334"/>
                      </a:lnTo>
                      <a:lnTo>
                        <a:pt x="340" y="8336"/>
                      </a:lnTo>
                      <a:lnTo>
                        <a:pt x="339" y="8339"/>
                      </a:lnTo>
                      <a:lnTo>
                        <a:pt x="333" y="8346"/>
                      </a:lnTo>
                      <a:lnTo>
                        <a:pt x="326" y="8355"/>
                      </a:lnTo>
                      <a:lnTo>
                        <a:pt x="316" y="8365"/>
                      </a:lnTo>
                      <a:lnTo>
                        <a:pt x="297" y="8380"/>
                      </a:lnTo>
                      <a:lnTo>
                        <a:pt x="288" y="8387"/>
                      </a:lnTo>
                      <a:lnTo>
                        <a:pt x="282" y="8467"/>
                      </a:lnTo>
                      <a:lnTo>
                        <a:pt x="225" y="8441"/>
                      </a:lnTo>
                      <a:lnTo>
                        <a:pt x="182" y="8524"/>
                      </a:lnTo>
                      <a:lnTo>
                        <a:pt x="200" y="8551"/>
                      </a:lnTo>
                      <a:lnTo>
                        <a:pt x="203" y="8594"/>
                      </a:lnTo>
                      <a:lnTo>
                        <a:pt x="246" y="8620"/>
                      </a:lnTo>
                      <a:lnTo>
                        <a:pt x="255" y="8538"/>
                      </a:lnTo>
                      <a:lnTo>
                        <a:pt x="313" y="8577"/>
                      </a:lnTo>
                      <a:lnTo>
                        <a:pt x="352" y="8496"/>
                      </a:lnTo>
                      <a:lnTo>
                        <a:pt x="402" y="8525"/>
                      </a:lnTo>
                      <a:lnTo>
                        <a:pt x="402" y="8539"/>
                      </a:lnTo>
                      <a:lnTo>
                        <a:pt x="352" y="8579"/>
                      </a:lnTo>
                      <a:lnTo>
                        <a:pt x="343" y="8609"/>
                      </a:lnTo>
                      <a:lnTo>
                        <a:pt x="394" y="8632"/>
                      </a:lnTo>
                      <a:lnTo>
                        <a:pt x="370" y="8666"/>
                      </a:lnTo>
                      <a:lnTo>
                        <a:pt x="320" y="8679"/>
                      </a:lnTo>
                      <a:lnTo>
                        <a:pt x="288" y="8746"/>
                      </a:lnTo>
                      <a:lnTo>
                        <a:pt x="321" y="8808"/>
                      </a:lnTo>
                      <a:lnTo>
                        <a:pt x="472" y="8774"/>
                      </a:lnTo>
                      <a:lnTo>
                        <a:pt x="345" y="8828"/>
                      </a:lnTo>
                      <a:lnTo>
                        <a:pt x="349" y="8865"/>
                      </a:lnTo>
                      <a:lnTo>
                        <a:pt x="379" y="8901"/>
                      </a:lnTo>
                      <a:lnTo>
                        <a:pt x="285" y="8858"/>
                      </a:lnTo>
                      <a:lnTo>
                        <a:pt x="262" y="8892"/>
                      </a:lnTo>
                      <a:lnTo>
                        <a:pt x="202" y="8850"/>
                      </a:lnTo>
                      <a:lnTo>
                        <a:pt x="173" y="8943"/>
                      </a:lnTo>
                      <a:lnTo>
                        <a:pt x="143" y="8997"/>
                      </a:lnTo>
                      <a:lnTo>
                        <a:pt x="181" y="9026"/>
                      </a:lnTo>
                      <a:lnTo>
                        <a:pt x="201" y="9091"/>
                      </a:lnTo>
                      <a:lnTo>
                        <a:pt x="294" y="9101"/>
                      </a:lnTo>
                      <a:lnTo>
                        <a:pt x="423" y="9236"/>
                      </a:lnTo>
                      <a:lnTo>
                        <a:pt x="515" y="9222"/>
                      </a:lnTo>
                      <a:lnTo>
                        <a:pt x="499" y="9302"/>
                      </a:lnTo>
                      <a:lnTo>
                        <a:pt x="606" y="9321"/>
                      </a:lnTo>
                      <a:lnTo>
                        <a:pt x="710" y="9350"/>
                      </a:lnTo>
                      <a:lnTo>
                        <a:pt x="859" y="9339"/>
                      </a:lnTo>
                      <a:lnTo>
                        <a:pt x="879" y="9282"/>
                      </a:lnTo>
                      <a:lnTo>
                        <a:pt x="948" y="9274"/>
                      </a:lnTo>
                      <a:lnTo>
                        <a:pt x="1005" y="9224"/>
                      </a:lnTo>
                      <a:lnTo>
                        <a:pt x="1089" y="9204"/>
                      </a:lnTo>
                      <a:lnTo>
                        <a:pt x="1151" y="9107"/>
                      </a:lnTo>
                      <a:lnTo>
                        <a:pt x="1151" y="9107"/>
                      </a:lnTo>
                      <a:lnTo>
                        <a:pt x="1152" y="9098"/>
                      </a:lnTo>
                      <a:lnTo>
                        <a:pt x="1157" y="9078"/>
                      </a:lnTo>
                      <a:lnTo>
                        <a:pt x="1160" y="9066"/>
                      </a:lnTo>
                      <a:lnTo>
                        <a:pt x="1164" y="9056"/>
                      </a:lnTo>
                      <a:lnTo>
                        <a:pt x="1167" y="9048"/>
                      </a:lnTo>
                      <a:lnTo>
                        <a:pt x="1168" y="9046"/>
                      </a:lnTo>
                      <a:lnTo>
                        <a:pt x="1170" y="9043"/>
                      </a:lnTo>
                      <a:lnTo>
                        <a:pt x="1170" y="9043"/>
                      </a:lnTo>
                      <a:lnTo>
                        <a:pt x="1176" y="9040"/>
                      </a:lnTo>
                      <a:lnTo>
                        <a:pt x="1186" y="9038"/>
                      </a:lnTo>
                      <a:lnTo>
                        <a:pt x="1210" y="9032"/>
                      </a:lnTo>
                      <a:lnTo>
                        <a:pt x="1244" y="9026"/>
                      </a:lnTo>
                      <a:lnTo>
                        <a:pt x="1269" y="8995"/>
                      </a:lnTo>
                      <a:lnTo>
                        <a:pt x="1233" y="8967"/>
                      </a:lnTo>
                      <a:lnTo>
                        <a:pt x="1246" y="8946"/>
                      </a:lnTo>
                      <a:lnTo>
                        <a:pt x="1296" y="8952"/>
                      </a:lnTo>
                      <a:lnTo>
                        <a:pt x="1312" y="8886"/>
                      </a:lnTo>
                      <a:lnTo>
                        <a:pt x="1399" y="8828"/>
                      </a:lnTo>
                      <a:lnTo>
                        <a:pt x="1381" y="8749"/>
                      </a:lnTo>
                      <a:lnTo>
                        <a:pt x="1428" y="8795"/>
                      </a:lnTo>
                      <a:lnTo>
                        <a:pt x="1471" y="8772"/>
                      </a:lnTo>
                      <a:lnTo>
                        <a:pt x="1545" y="8780"/>
                      </a:lnTo>
                      <a:lnTo>
                        <a:pt x="1574" y="8747"/>
                      </a:lnTo>
                      <a:lnTo>
                        <a:pt x="1584" y="8665"/>
                      </a:lnTo>
                      <a:lnTo>
                        <a:pt x="1620" y="8661"/>
                      </a:lnTo>
                      <a:lnTo>
                        <a:pt x="1629" y="8578"/>
                      </a:lnTo>
                      <a:lnTo>
                        <a:pt x="1572" y="8532"/>
                      </a:lnTo>
                      <a:lnTo>
                        <a:pt x="1588" y="8448"/>
                      </a:lnTo>
                      <a:lnTo>
                        <a:pt x="1570" y="8383"/>
                      </a:lnTo>
                      <a:lnTo>
                        <a:pt x="1607" y="8379"/>
                      </a:lnTo>
                      <a:lnTo>
                        <a:pt x="1605" y="8405"/>
                      </a:lnTo>
                      <a:lnTo>
                        <a:pt x="1615" y="8428"/>
                      </a:lnTo>
                      <a:lnTo>
                        <a:pt x="1625" y="8492"/>
                      </a:lnTo>
                      <a:lnTo>
                        <a:pt x="1652" y="8472"/>
                      </a:lnTo>
                      <a:lnTo>
                        <a:pt x="1658" y="8435"/>
                      </a:lnTo>
                      <a:lnTo>
                        <a:pt x="1617" y="8312"/>
                      </a:lnTo>
                      <a:lnTo>
                        <a:pt x="1646" y="8266"/>
                      </a:lnTo>
                      <a:lnTo>
                        <a:pt x="1710" y="8255"/>
                      </a:lnTo>
                      <a:lnTo>
                        <a:pt x="1717" y="8328"/>
                      </a:lnTo>
                      <a:lnTo>
                        <a:pt x="1707" y="8395"/>
                      </a:lnTo>
                      <a:lnTo>
                        <a:pt x="1687" y="8345"/>
                      </a:lnTo>
                      <a:lnTo>
                        <a:pt x="1685" y="8438"/>
                      </a:lnTo>
                      <a:lnTo>
                        <a:pt x="1715" y="8504"/>
                      </a:lnTo>
                      <a:lnTo>
                        <a:pt x="1679" y="8627"/>
                      </a:lnTo>
                      <a:lnTo>
                        <a:pt x="1723" y="8653"/>
                      </a:lnTo>
                      <a:lnTo>
                        <a:pt x="1726" y="8677"/>
                      </a:lnTo>
                      <a:lnTo>
                        <a:pt x="1803" y="8689"/>
                      </a:lnTo>
                      <a:lnTo>
                        <a:pt x="1843" y="8735"/>
                      </a:lnTo>
                      <a:lnTo>
                        <a:pt x="1888" y="8745"/>
                      </a:lnTo>
                      <a:lnTo>
                        <a:pt x="1945" y="8844"/>
                      </a:lnTo>
                      <a:lnTo>
                        <a:pt x="1985" y="8817"/>
                      </a:lnTo>
                      <a:lnTo>
                        <a:pt x="1981" y="8790"/>
                      </a:lnTo>
                      <a:lnTo>
                        <a:pt x="2014" y="8760"/>
                      </a:lnTo>
                      <a:lnTo>
                        <a:pt x="1996" y="8648"/>
                      </a:lnTo>
                      <a:lnTo>
                        <a:pt x="1991" y="8515"/>
                      </a:lnTo>
                      <a:lnTo>
                        <a:pt x="2067" y="8395"/>
                      </a:lnTo>
                      <a:lnTo>
                        <a:pt x="2079" y="8308"/>
                      </a:lnTo>
                      <a:lnTo>
                        <a:pt x="2116" y="8288"/>
                      </a:lnTo>
                      <a:lnTo>
                        <a:pt x="2183" y="8248"/>
                      </a:lnTo>
                      <a:lnTo>
                        <a:pt x="2239" y="8171"/>
                      </a:lnTo>
                      <a:lnTo>
                        <a:pt x="2290" y="7921"/>
                      </a:lnTo>
                      <a:lnTo>
                        <a:pt x="2230" y="7557"/>
                      </a:lnTo>
                      <a:lnTo>
                        <a:pt x="2322" y="7503"/>
                      </a:lnTo>
                      <a:lnTo>
                        <a:pt x="2351" y="7383"/>
                      </a:lnTo>
                      <a:lnTo>
                        <a:pt x="2317" y="7281"/>
                      </a:lnTo>
                      <a:lnTo>
                        <a:pt x="2263" y="7247"/>
                      </a:lnTo>
                      <a:lnTo>
                        <a:pt x="2132" y="7079"/>
                      </a:lnTo>
                      <a:lnTo>
                        <a:pt x="2137" y="6953"/>
                      </a:lnTo>
                      <a:lnTo>
                        <a:pt x="2186" y="6801"/>
                      </a:lnTo>
                      <a:lnTo>
                        <a:pt x="2110" y="6460"/>
                      </a:lnTo>
                      <a:lnTo>
                        <a:pt x="2122" y="6366"/>
                      </a:lnTo>
                      <a:lnTo>
                        <a:pt x="2055" y="6277"/>
                      </a:lnTo>
                      <a:lnTo>
                        <a:pt x="2089" y="6094"/>
                      </a:lnTo>
                      <a:lnTo>
                        <a:pt x="2249" y="5639"/>
                      </a:lnTo>
                      <a:lnTo>
                        <a:pt x="2368" y="5581"/>
                      </a:lnTo>
                      <a:lnTo>
                        <a:pt x="2629" y="5642"/>
                      </a:lnTo>
                      <a:lnTo>
                        <a:pt x="2689" y="5611"/>
                      </a:lnTo>
                      <a:lnTo>
                        <a:pt x="2713" y="5448"/>
                      </a:lnTo>
                      <a:lnTo>
                        <a:pt x="2653" y="5376"/>
                      </a:lnTo>
                      <a:lnTo>
                        <a:pt x="2576" y="5313"/>
                      </a:lnTo>
                      <a:lnTo>
                        <a:pt x="2774" y="4704"/>
                      </a:lnTo>
                      <a:lnTo>
                        <a:pt x="2774" y="4704"/>
                      </a:lnTo>
                      <a:lnTo>
                        <a:pt x="2778" y="4675"/>
                      </a:lnTo>
                      <a:lnTo>
                        <a:pt x="2778" y="4675"/>
                      </a:lnTo>
                      <a:lnTo>
                        <a:pt x="2808" y="4452"/>
                      </a:lnTo>
                      <a:lnTo>
                        <a:pt x="2867" y="4338"/>
                      </a:lnTo>
                      <a:lnTo>
                        <a:pt x="2806" y="4186"/>
                      </a:lnTo>
                      <a:lnTo>
                        <a:pt x="2825" y="4110"/>
                      </a:lnTo>
                      <a:lnTo>
                        <a:pt x="2995" y="4128"/>
                      </a:lnTo>
                      <a:lnTo>
                        <a:pt x="3085" y="4104"/>
                      </a:lnTo>
                      <a:lnTo>
                        <a:pt x="3092" y="3885"/>
                      </a:lnTo>
                      <a:lnTo>
                        <a:pt x="3355" y="3467"/>
                      </a:lnTo>
                      <a:lnTo>
                        <a:pt x="3361" y="3324"/>
                      </a:lnTo>
                      <a:lnTo>
                        <a:pt x="3271" y="3262"/>
                      </a:lnTo>
                      <a:lnTo>
                        <a:pt x="3283" y="3160"/>
                      </a:lnTo>
                      <a:lnTo>
                        <a:pt x="3425" y="3082"/>
                      </a:lnTo>
                      <a:lnTo>
                        <a:pt x="3496" y="2773"/>
                      </a:lnTo>
                      <a:lnTo>
                        <a:pt x="3593" y="2728"/>
                      </a:lnTo>
                      <a:lnTo>
                        <a:pt x="3622" y="2678"/>
                      </a:lnTo>
                      <a:lnTo>
                        <a:pt x="3685" y="2631"/>
                      </a:lnTo>
                      <a:lnTo>
                        <a:pt x="3784" y="2657"/>
                      </a:lnTo>
                      <a:lnTo>
                        <a:pt x="3815" y="2687"/>
                      </a:lnTo>
                      <a:lnTo>
                        <a:pt x="3878" y="2646"/>
                      </a:lnTo>
                      <a:lnTo>
                        <a:pt x="3941" y="2250"/>
                      </a:lnTo>
                      <a:lnTo>
                        <a:pt x="4057" y="2204"/>
                      </a:lnTo>
                      <a:lnTo>
                        <a:pt x="4131" y="2276"/>
                      </a:lnTo>
                      <a:lnTo>
                        <a:pt x="4278" y="2277"/>
                      </a:lnTo>
                      <a:lnTo>
                        <a:pt x="4422" y="2373"/>
                      </a:lnTo>
                      <a:lnTo>
                        <a:pt x="4488" y="2348"/>
                      </a:lnTo>
                      <a:lnTo>
                        <a:pt x="4498" y="2308"/>
                      </a:lnTo>
                      <a:lnTo>
                        <a:pt x="4405" y="2269"/>
                      </a:lnTo>
                      <a:lnTo>
                        <a:pt x="4559" y="2062"/>
                      </a:lnTo>
                      <a:lnTo>
                        <a:pt x="4471" y="1897"/>
                      </a:lnTo>
                      <a:lnTo>
                        <a:pt x="4571" y="1893"/>
                      </a:lnTo>
                      <a:lnTo>
                        <a:pt x="4660" y="1833"/>
                      </a:lnTo>
                      <a:lnTo>
                        <a:pt x="4747" y="1888"/>
                      </a:lnTo>
                      <a:lnTo>
                        <a:pt x="4754" y="1865"/>
                      </a:lnTo>
                      <a:lnTo>
                        <a:pt x="4784" y="1878"/>
                      </a:lnTo>
                      <a:lnTo>
                        <a:pt x="4824" y="1835"/>
                      </a:lnTo>
                      <a:lnTo>
                        <a:pt x="4783" y="1756"/>
                      </a:lnTo>
                      <a:lnTo>
                        <a:pt x="4789" y="1682"/>
                      </a:lnTo>
                      <a:lnTo>
                        <a:pt x="4895" y="1654"/>
                      </a:lnTo>
                      <a:lnTo>
                        <a:pt x="4993" y="1747"/>
                      </a:lnTo>
                      <a:lnTo>
                        <a:pt x="5023" y="1843"/>
                      </a:lnTo>
                      <a:lnTo>
                        <a:pt x="5131" y="1998"/>
                      </a:lnTo>
                      <a:lnTo>
                        <a:pt x="5163" y="2120"/>
                      </a:lnTo>
                      <a:lnTo>
                        <a:pt x="5433" y="2227"/>
                      </a:lnTo>
                      <a:lnTo>
                        <a:pt x="5580" y="2216"/>
                      </a:lnTo>
                      <a:lnTo>
                        <a:pt x="5633" y="2102"/>
                      </a:lnTo>
                      <a:lnTo>
                        <a:pt x="5702" y="2072"/>
                      </a:lnTo>
                      <a:lnTo>
                        <a:pt x="5726" y="2161"/>
                      </a:lnTo>
                      <a:lnTo>
                        <a:pt x="5810" y="2155"/>
                      </a:lnTo>
                      <a:lnTo>
                        <a:pt x="5904" y="2263"/>
                      </a:lnTo>
                      <a:lnTo>
                        <a:pt x="5994" y="2253"/>
                      </a:lnTo>
                      <a:lnTo>
                        <a:pt x="6040" y="2082"/>
                      </a:lnTo>
                      <a:lnTo>
                        <a:pt x="6129" y="2035"/>
                      </a:lnTo>
                      <a:lnTo>
                        <a:pt x="6227" y="1835"/>
                      </a:lnTo>
                      <a:lnTo>
                        <a:pt x="6206" y="1657"/>
                      </a:lnTo>
                      <a:lnTo>
                        <a:pt x="6297" y="1552"/>
                      </a:lnTo>
                      <a:lnTo>
                        <a:pt x="6257" y="1420"/>
                      </a:lnTo>
                      <a:lnTo>
                        <a:pt x="6298" y="1260"/>
                      </a:lnTo>
                      <a:lnTo>
                        <a:pt x="6404" y="1173"/>
                      </a:lnTo>
                      <a:lnTo>
                        <a:pt x="6429" y="1057"/>
                      </a:lnTo>
                      <a:lnTo>
                        <a:pt x="6480" y="1046"/>
                      </a:lnTo>
                      <a:lnTo>
                        <a:pt x="6540" y="1095"/>
                      </a:lnTo>
                      <a:lnTo>
                        <a:pt x="6567" y="1068"/>
                      </a:lnTo>
                      <a:lnTo>
                        <a:pt x="6607" y="1085"/>
                      </a:lnTo>
                      <a:lnTo>
                        <a:pt x="6642" y="1005"/>
                      </a:lnTo>
                      <a:lnTo>
                        <a:pt x="6702" y="1015"/>
                      </a:lnTo>
                      <a:lnTo>
                        <a:pt x="6750" y="980"/>
                      </a:lnTo>
                      <a:lnTo>
                        <a:pt x="6863" y="1049"/>
                      </a:lnTo>
                      <a:lnTo>
                        <a:pt x="7011" y="1181"/>
                      </a:lnTo>
                      <a:lnTo>
                        <a:pt x="7177" y="1225"/>
                      </a:lnTo>
                      <a:lnTo>
                        <a:pt x="7220" y="1405"/>
                      </a:lnTo>
                      <a:lnTo>
                        <a:pt x="7088" y="1625"/>
                      </a:lnTo>
                      <a:lnTo>
                        <a:pt x="7076" y="1771"/>
                      </a:lnTo>
                      <a:lnTo>
                        <a:pt x="7003" y="1875"/>
                      </a:lnTo>
                      <a:lnTo>
                        <a:pt x="7021" y="1941"/>
                      </a:lnTo>
                      <a:lnTo>
                        <a:pt x="7064" y="1917"/>
                      </a:lnTo>
                      <a:lnTo>
                        <a:pt x="7169" y="1817"/>
                      </a:lnTo>
                      <a:lnTo>
                        <a:pt x="7253" y="1752"/>
                      </a:lnTo>
                      <a:lnTo>
                        <a:pt x="7291" y="1633"/>
                      </a:lnTo>
                      <a:lnTo>
                        <a:pt x="7287" y="1596"/>
                      </a:lnTo>
                      <a:lnTo>
                        <a:pt x="7467" y="1525"/>
                      </a:lnTo>
                      <a:lnTo>
                        <a:pt x="7546" y="1398"/>
                      </a:lnTo>
                      <a:lnTo>
                        <a:pt x="7690" y="1467"/>
                      </a:lnTo>
                      <a:lnTo>
                        <a:pt x="7730" y="1424"/>
                      </a:lnTo>
                      <a:lnTo>
                        <a:pt x="7724" y="1234"/>
                      </a:lnTo>
                      <a:lnTo>
                        <a:pt x="7701" y="1194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7EFD75E1-3CBF-4134-9653-27E83EFA92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7075" y="2740025"/>
                  <a:ext cx="26988" cy="57150"/>
                </a:xfrm>
                <a:custGeom>
                  <a:avLst/>
                  <a:gdLst>
                    <a:gd name="T0" fmla="*/ 70 w 85"/>
                    <a:gd name="T1" fmla="*/ 70 h 176"/>
                    <a:gd name="T2" fmla="*/ 33 w 85"/>
                    <a:gd name="T3" fmla="*/ 51 h 176"/>
                    <a:gd name="T4" fmla="*/ 57 w 85"/>
                    <a:gd name="T5" fmla="*/ 0 h 176"/>
                    <a:gd name="T6" fmla="*/ 23 w 85"/>
                    <a:gd name="T7" fmla="*/ 0 h 176"/>
                    <a:gd name="T8" fmla="*/ 0 w 85"/>
                    <a:gd name="T9" fmla="*/ 44 h 176"/>
                    <a:gd name="T10" fmla="*/ 8 w 85"/>
                    <a:gd name="T11" fmla="*/ 114 h 176"/>
                    <a:gd name="T12" fmla="*/ 55 w 85"/>
                    <a:gd name="T13" fmla="*/ 166 h 176"/>
                    <a:gd name="T14" fmla="*/ 78 w 85"/>
                    <a:gd name="T15" fmla="*/ 176 h 176"/>
                    <a:gd name="T16" fmla="*/ 58 w 85"/>
                    <a:gd name="T17" fmla="*/ 116 h 176"/>
                    <a:gd name="T18" fmla="*/ 85 w 85"/>
                    <a:gd name="T19" fmla="*/ 93 h 176"/>
                    <a:gd name="T20" fmla="*/ 70 w 85"/>
                    <a:gd name="T21" fmla="*/ 70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5" h="176">
                      <a:moveTo>
                        <a:pt x="70" y="70"/>
                      </a:moveTo>
                      <a:lnTo>
                        <a:pt x="33" y="51"/>
                      </a:lnTo>
                      <a:lnTo>
                        <a:pt x="57" y="0"/>
                      </a:lnTo>
                      <a:lnTo>
                        <a:pt x="23" y="0"/>
                      </a:lnTo>
                      <a:lnTo>
                        <a:pt x="0" y="44"/>
                      </a:lnTo>
                      <a:lnTo>
                        <a:pt x="8" y="114"/>
                      </a:lnTo>
                      <a:lnTo>
                        <a:pt x="55" y="166"/>
                      </a:lnTo>
                      <a:lnTo>
                        <a:pt x="78" y="176"/>
                      </a:lnTo>
                      <a:lnTo>
                        <a:pt x="58" y="116"/>
                      </a:lnTo>
                      <a:lnTo>
                        <a:pt x="85" y="93"/>
                      </a:lnTo>
                      <a:lnTo>
                        <a:pt x="70" y="7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88DEC035-FF0E-42B7-8AB2-FA64B6EB60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8188" y="2647950"/>
                  <a:ext cx="34925" cy="42863"/>
                </a:xfrm>
                <a:custGeom>
                  <a:avLst/>
                  <a:gdLst>
                    <a:gd name="T0" fmla="*/ 113 w 113"/>
                    <a:gd name="T1" fmla="*/ 0 h 134"/>
                    <a:gd name="T2" fmla="*/ 86 w 113"/>
                    <a:gd name="T3" fmla="*/ 0 h 134"/>
                    <a:gd name="T4" fmla="*/ 17 w 113"/>
                    <a:gd name="T5" fmla="*/ 32 h 134"/>
                    <a:gd name="T6" fmla="*/ 0 w 113"/>
                    <a:gd name="T7" fmla="*/ 81 h 134"/>
                    <a:gd name="T8" fmla="*/ 22 w 113"/>
                    <a:gd name="T9" fmla="*/ 134 h 134"/>
                    <a:gd name="T10" fmla="*/ 107 w 113"/>
                    <a:gd name="T11" fmla="*/ 61 h 134"/>
                    <a:gd name="T12" fmla="*/ 113 w 113"/>
                    <a:gd name="T13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3" h="134">
                      <a:moveTo>
                        <a:pt x="113" y="0"/>
                      </a:moveTo>
                      <a:lnTo>
                        <a:pt x="86" y="0"/>
                      </a:lnTo>
                      <a:lnTo>
                        <a:pt x="17" y="32"/>
                      </a:lnTo>
                      <a:lnTo>
                        <a:pt x="0" y="81"/>
                      </a:lnTo>
                      <a:lnTo>
                        <a:pt x="22" y="134"/>
                      </a:lnTo>
                      <a:lnTo>
                        <a:pt x="107" y="61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0F6C2946-589E-4DAF-907E-D4B1C60AA4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5800" y="2519363"/>
                  <a:ext cx="55563" cy="34925"/>
                </a:xfrm>
                <a:custGeom>
                  <a:avLst/>
                  <a:gdLst>
                    <a:gd name="T0" fmla="*/ 16 w 177"/>
                    <a:gd name="T1" fmla="*/ 59 h 112"/>
                    <a:gd name="T2" fmla="*/ 83 w 177"/>
                    <a:gd name="T3" fmla="*/ 112 h 112"/>
                    <a:gd name="T4" fmla="*/ 177 w 177"/>
                    <a:gd name="T5" fmla="*/ 78 h 112"/>
                    <a:gd name="T6" fmla="*/ 150 w 177"/>
                    <a:gd name="T7" fmla="*/ 54 h 112"/>
                    <a:gd name="T8" fmla="*/ 103 w 177"/>
                    <a:gd name="T9" fmla="*/ 49 h 112"/>
                    <a:gd name="T10" fmla="*/ 63 w 177"/>
                    <a:gd name="T11" fmla="*/ 5 h 112"/>
                    <a:gd name="T12" fmla="*/ 50 w 177"/>
                    <a:gd name="T13" fmla="*/ 25 h 112"/>
                    <a:gd name="T14" fmla="*/ 0 w 177"/>
                    <a:gd name="T15" fmla="*/ 0 h 112"/>
                    <a:gd name="T16" fmla="*/ 16 w 177"/>
                    <a:gd name="T17" fmla="*/ 59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7" h="112">
                      <a:moveTo>
                        <a:pt x="16" y="59"/>
                      </a:moveTo>
                      <a:lnTo>
                        <a:pt x="83" y="112"/>
                      </a:lnTo>
                      <a:lnTo>
                        <a:pt x="177" y="78"/>
                      </a:lnTo>
                      <a:lnTo>
                        <a:pt x="150" y="54"/>
                      </a:lnTo>
                      <a:lnTo>
                        <a:pt x="103" y="49"/>
                      </a:lnTo>
                      <a:lnTo>
                        <a:pt x="63" y="5"/>
                      </a:lnTo>
                      <a:lnTo>
                        <a:pt x="50" y="25"/>
                      </a:lnTo>
                      <a:lnTo>
                        <a:pt x="0" y="0"/>
                      </a:lnTo>
                      <a:lnTo>
                        <a:pt x="16" y="5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4ADC39C8-A8AD-4931-AC2A-7056367496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7325" y="1274763"/>
                  <a:ext cx="25400" cy="47625"/>
                </a:xfrm>
                <a:custGeom>
                  <a:avLst/>
                  <a:gdLst>
                    <a:gd name="T0" fmla="*/ 81 w 81"/>
                    <a:gd name="T1" fmla="*/ 149 h 150"/>
                    <a:gd name="T2" fmla="*/ 60 w 81"/>
                    <a:gd name="T3" fmla="*/ 69 h 150"/>
                    <a:gd name="T4" fmla="*/ 0 w 81"/>
                    <a:gd name="T5" fmla="*/ 0 h 150"/>
                    <a:gd name="T6" fmla="*/ 3 w 81"/>
                    <a:gd name="T7" fmla="*/ 59 h 150"/>
                    <a:gd name="T8" fmla="*/ 34 w 81"/>
                    <a:gd name="T9" fmla="*/ 106 h 150"/>
                    <a:gd name="T10" fmla="*/ 28 w 81"/>
                    <a:gd name="T11" fmla="*/ 150 h 150"/>
                    <a:gd name="T12" fmla="*/ 81 w 81"/>
                    <a:gd name="T13" fmla="*/ 149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150">
                      <a:moveTo>
                        <a:pt x="81" y="149"/>
                      </a:moveTo>
                      <a:lnTo>
                        <a:pt x="60" y="69"/>
                      </a:lnTo>
                      <a:lnTo>
                        <a:pt x="0" y="0"/>
                      </a:lnTo>
                      <a:lnTo>
                        <a:pt x="3" y="59"/>
                      </a:lnTo>
                      <a:lnTo>
                        <a:pt x="34" y="106"/>
                      </a:lnTo>
                      <a:lnTo>
                        <a:pt x="28" y="150"/>
                      </a:lnTo>
                      <a:lnTo>
                        <a:pt x="81" y="14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30E07E31-3CF0-4F09-BFA3-B44D410A0E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0763" y="1892300"/>
                  <a:ext cx="80963" cy="71438"/>
                </a:xfrm>
                <a:custGeom>
                  <a:avLst/>
                  <a:gdLst>
                    <a:gd name="T0" fmla="*/ 0 w 256"/>
                    <a:gd name="T1" fmla="*/ 174 h 223"/>
                    <a:gd name="T2" fmla="*/ 30 w 256"/>
                    <a:gd name="T3" fmla="*/ 223 h 223"/>
                    <a:gd name="T4" fmla="*/ 77 w 256"/>
                    <a:gd name="T5" fmla="*/ 216 h 223"/>
                    <a:gd name="T6" fmla="*/ 117 w 256"/>
                    <a:gd name="T7" fmla="*/ 169 h 223"/>
                    <a:gd name="T8" fmla="*/ 184 w 256"/>
                    <a:gd name="T9" fmla="*/ 175 h 223"/>
                    <a:gd name="T10" fmla="*/ 219 w 256"/>
                    <a:gd name="T11" fmla="*/ 131 h 223"/>
                    <a:gd name="T12" fmla="*/ 256 w 256"/>
                    <a:gd name="T13" fmla="*/ 128 h 223"/>
                    <a:gd name="T14" fmla="*/ 196 w 256"/>
                    <a:gd name="T15" fmla="*/ 99 h 223"/>
                    <a:gd name="T16" fmla="*/ 196 w 256"/>
                    <a:gd name="T17" fmla="*/ 76 h 223"/>
                    <a:gd name="T18" fmla="*/ 126 w 256"/>
                    <a:gd name="T19" fmla="*/ 79 h 223"/>
                    <a:gd name="T20" fmla="*/ 91 w 256"/>
                    <a:gd name="T21" fmla="*/ 0 h 223"/>
                    <a:gd name="T22" fmla="*/ 79 w 256"/>
                    <a:gd name="T23" fmla="*/ 40 h 223"/>
                    <a:gd name="T24" fmla="*/ 5 w 256"/>
                    <a:gd name="T25" fmla="*/ 53 h 223"/>
                    <a:gd name="T26" fmla="*/ 112 w 256"/>
                    <a:gd name="T27" fmla="*/ 86 h 223"/>
                    <a:gd name="T28" fmla="*/ 72 w 256"/>
                    <a:gd name="T29" fmla="*/ 97 h 223"/>
                    <a:gd name="T30" fmla="*/ 103 w 256"/>
                    <a:gd name="T31" fmla="*/ 149 h 223"/>
                    <a:gd name="T32" fmla="*/ 26 w 256"/>
                    <a:gd name="T33" fmla="*/ 134 h 223"/>
                    <a:gd name="T34" fmla="*/ 0 w 256"/>
                    <a:gd name="T35" fmla="*/ 174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56" h="223">
                      <a:moveTo>
                        <a:pt x="0" y="174"/>
                      </a:moveTo>
                      <a:lnTo>
                        <a:pt x="30" y="223"/>
                      </a:lnTo>
                      <a:lnTo>
                        <a:pt x="77" y="216"/>
                      </a:lnTo>
                      <a:lnTo>
                        <a:pt x="117" y="169"/>
                      </a:lnTo>
                      <a:lnTo>
                        <a:pt x="184" y="175"/>
                      </a:lnTo>
                      <a:lnTo>
                        <a:pt x="219" y="131"/>
                      </a:lnTo>
                      <a:lnTo>
                        <a:pt x="256" y="128"/>
                      </a:lnTo>
                      <a:lnTo>
                        <a:pt x="196" y="99"/>
                      </a:lnTo>
                      <a:lnTo>
                        <a:pt x="196" y="76"/>
                      </a:lnTo>
                      <a:lnTo>
                        <a:pt x="126" y="79"/>
                      </a:lnTo>
                      <a:lnTo>
                        <a:pt x="91" y="0"/>
                      </a:lnTo>
                      <a:lnTo>
                        <a:pt x="79" y="40"/>
                      </a:lnTo>
                      <a:lnTo>
                        <a:pt x="5" y="53"/>
                      </a:lnTo>
                      <a:lnTo>
                        <a:pt x="112" y="86"/>
                      </a:lnTo>
                      <a:lnTo>
                        <a:pt x="72" y="97"/>
                      </a:lnTo>
                      <a:lnTo>
                        <a:pt x="103" y="149"/>
                      </a:lnTo>
                      <a:lnTo>
                        <a:pt x="26" y="134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9C6D0966-0FCA-4099-B6E9-6BF8C5E4F2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1438" y="1465263"/>
                  <a:ext cx="30163" cy="28575"/>
                </a:xfrm>
                <a:custGeom>
                  <a:avLst/>
                  <a:gdLst>
                    <a:gd name="T0" fmla="*/ 95 w 95"/>
                    <a:gd name="T1" fmla="*/ 52 h 87"/>
                    <a:gd name="T2" fmla="*/ 49 w 95"/>
                    <a:gd name="T3" fmla="*/ 0 h 87"/>
                    <a:gd name="T4" fmla="*/ 15 w 95"/>
                    <a:gd name="T5" fmla="*/ 20 h 87"/>
                    <a:gd name="T6" fmla="*/ 0 w 95"/>
                    <a:gd name="T7" fmla="*/ 87 h 87"/>
                    <a:gd name="T8" fmla="*/ 59 w 95"/>
                    <a:gd name="T9" fmla="*/ 86 h 87"/>
                    <a:gd name="T10" fmla="*/ 95 w 95"/>
                    <a:gd name="T11" fmla="*/ 52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7">
                      <a:moveTo>
                        <a:pt x="95" y="52"/>
                      </a:moveTo>
                      <a:lnTo>
                        <a:pt x="49" y="0"/>
                      </a:lnTo>
                      <a:lnTo>
                        <a:pt x="15" y="20"/>
                      </a:lnTo>
                      <a:lnTo>
                        <a:pt x="0" y="87"/>
                      </a:lnTo>
                      <a:lnTo>
                        <a:pt x="59" y="86"/>
                      </a:lnTo>
                      <a:lnTo>
                        <a:pt x="95" y="5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829C60B2-FBA1-42AA-B4B5-DF301189A1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6688" y="896938"/>
                  <a:ext cx="33338" cy="58738"/>
                </a:xfrm>
                <a:custGeom>
                  <a:avLst/>
                  <a:gdLst>
                    <a:gd name="T0" fmla="*/ 34 w 106"/>
                    <a:gd name="T1" fmla="*/ 160 h 183"/>
                    <a:gd name="T2" fmla="*/ 63 w 106"/>
                    <a:gd name="T3" fmla="*/ 90 h 183"/>
                    <a:gd name="T4" fmla="*/ 106 w 106"/>
                    <a:gd name="T5" fmla="*/ 80 h 183"/>
                    <a:gd name="T6" fmla="*/ 105 w 106"/>
                    <a:gd name="T7" fmla="*/ 53 h 183"/>
                    <a:gd name="T8" fmla="*/ 83 w 106"/>
                    <a:gd name="T9" fmla="*/ 63 h 183"/>
                    <a:gd name="T10" fmla="*/ 85 w 106"/>
                    <a:gd name="T11" fmla="*/ 26 h 183"/>
                    <a:gd name="T12" fmla="*/ 71 w 106"/>
                    <a:gd name="T13" fmla="*/ 0 h 183"/>
                    <a:gd name="T14" fmla="*/ 56 w 106"/>
                    <a:gd name="T15" fmla="*/ 60 h 183"/>
                    <a:gd name="T16" fmla="*/ 12 w 106"/>
                    <a:gd name="T17" fmla="*/ 70 h 183"/>
                    <a:gd name="T18" fmla="*/ 19 w 106"/>
                    <a:gd name="T19" fmla="*/ 130 h 183"/>
                    <a:gd name="T20" fmla="*/ 0 w 106"/>
                    <a:gd name="T21" fmla="*/ 183 h 183"/>
                    <a:gd name="T22" fmla="*/ 34 w 106"/>
                    <a:gd name="T23" fmla="*/ 16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6" h="183">
                      <a:moveTo>
                        <a:pt x="34" y="160"/>
                      </a:moveTo>
                      <a:lnTo>
                        <a:pt x="63" y="90"/>
                      </a:lnTo>
                      <a:lnTo>
                        <a:pt x="106" y="80"/>
                      </a:lnTo>
                      <a:lnTo>
                        <a:pt x="105" y="53"/>
                      </a:lnTo>
                      <a:lnTo>
                        <a:pt x="83" y="63"/>
                      </a:lnTo>
                      <a:lnTo>
                        <a:pt x="85" y="26"/>
                      </a:lnTo>
                      <a:lnTo>
                        <a:pt x="71" y="0"/>
                      </a:lnTo>
                      <a:lnTo>
                        <a:pt x="56" y="60"/>
                      </a:lnTo>
                      <a:lnTo>
                        <a:pt x="12" y="70"/>
                      </a:lnTo>
                      <a:lnTo>
                        <a:pt x="19" y="130"/>
                      </a:lnTo>
                      <a:lnTo>
                        <a:pt x="0" y="183"/>
                      </a:lnTo>
                      <a:lnTo>
                        <a:pt x="34" y="16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1818617E-B625-4C48-A99E-06F82C6EB9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3675" y="884238"/>
                  <a:ext cx="25400" cy="26988"/>
                </a:xfrm>
                <a:custGeom>
                  <a:avLst/>
                  <a:gdLst>
                    <a:gd name="T0" fmla="*/ 13 w 83"/>
                    <a:gd name="T1" fmla="*/ 61 h 86"/>
                    <a:gd name="T2" fmla="*/ 40 w 83"/>
                    <a:gd name="T3" fmla="*/ 84 h 86"/>
                    <a:gd name="T4" fmla="*/ 73 w 83"/>
                    <a:gd name="T5" fmla="*/ 86 h 86"/>
                    <a:gd name="T6" fmla="*/ 83 w 83"/>
                    <a:gd name="T7" fmla="*/ 44 h 86"/>
                    <a:gd name="T8" fmla="*/ 77 w 83"/>
                    <a:gd name="T9" fmla="*/ 24 h 86"/>
                    <a:gd name="T10" fmla="*/ 40 w 83"/>
                    <a:gd name="T11" fmla="*/ 0 h 86"/>
                    <a:gd name="T12" fmla="*/ 50 w 83"/>
                    <a:gd name="T13" fmla="*/ 31 h 86"/>
                    <a:gd name="T14" fmla="*/ 0 w 83"/>
                    <a:gd name="T15" fmla="*/ 27 h 86"/>
                    <a:gd name="T16" fmla="*/ 13 w 83"/>
                    <a:gd name="T17" fmla="*/ 61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3" h="86">
                      <a:moveTo>
                        <a:pt x="13" y="61"/>
                      </a:moveTo>
                      <a:lnTo>
                        <a:pt x="40" y="84"/>
                      </a:lnTo>
                      <a:lnTo>
                        <a:pt x="73" y="86"/>
                      </a:lnTo>
                      <a:lnTo>
                        <a:pt x="83" y="44"/>
                      </a:lnTo>
                      <a:lnTo>
                        <a:pt x="77" y="24"/>
                      </a:lnTo>
                      <a:lnTo>
                        <a:pt x="40" y="0"/>
                      </a:lnTo>
                      <a:lnTo>
                        <a:pt x="50" y="31"/>
                      </a:lnTo>
                      <a:lnTo>
                        <a:pt x="0" y="27"/>
                      </a:lnTo>
                      <a:lnTo>
                        <a:pt x="13" y="6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85F4DE9-2D02-430F-885A-D6723732A8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0188" y="846138"/>
                  <a:ext cx="52388" cy="50800"/>
                </a:xfrm>
                <a:custGeom>
                  <a:avLst/>
                  <a:gdLst>
                    <a:gd name="T0" fmla="*/ 44 w 166"/>
                    <a:gd name="T1" fmla="*/ 160 h 160"/>
                    <a:gd name="T2" fmla="*/ 166 w 166"/>
                    <a:gd name="T3" fmla="*/ 27 h 160"/>
                    <a:gd name="T4" fmla="*/ 156 w 166"/>
                    <a:gd name="T5" fmla="*/ 0 h 160"/>
                    <a:gd name="T6" fmla="*/ 102 w 166"/>
                    <a:gd name="T7" fmla="*/ 1 h 160"/>
                    <a:gd name="T8" fmla="*/ 83 w 166"/>
                    <a:gd name="T9" fmla="*/ 40 h 160"/>
                    <a:gd name="T10" fmla="*/ 63 w 166"/>
                    <a:gd name="T11" fmla="*/ 67 h 160"/>
                    <a:gd name="T12" fmla="*/ 23 w 166"/>
                    <a:gd name="T13" fmla="*/ 61 h 160"/>
                    <a:gd name="T14" fmla="*/ 0 w 166"/>
                    <a:gd name="T15" fmla="*/ 98 h 160"/>
                    <a:gd name="T16" fmla="*/ 4 w 166"/>
                    <a:gd name="T17" fmla="*/ 144 h 160"/>
                    <a:gd name="T18" fmla="*/ 44 w 166"/>
                    <a:gd name="T19" fmla="*/ 16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6" h="160">
                      <a:moveTo>
                        <a:pt x="44" y="160"/>
                      </a:moveTo>
                      <a:lnTo>
                        <a:pt x="166" y="27"/>
                      </a:lnTo>
                      <a:lnTo>
                        <a:pt x="156" y="0"/>
                      </a:lnTo>
                      <a:lnTo>
                        <a:pt x="102" y="1"/>
                      </a:lnTo>
                      <a:lnTo>
                        <a:pt x="83" y="40"/>
                      </a:lnTo>
                      <a:lnTo>
                        <a:pt x="63" y="67"/>
                      </a:lnTo>
                      <a:lnTo>
                        <a:pt x="23" y="61"/>
                      </a:lnTo>
                      <a:lnTo>
                        <a:pt x="0" y="98"/>
                      </a:lnTo>
                      <a:lnTo>
                        <a:pt x="4" y="144"/>
                      </a:lnTo>
                      <a:lnTo>
                        <a:pt x="44" y="16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35DC32CA-D474-4C0C-8BD8-FCB294D68D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2325" y="2157413"/>
                  <a:ext cx="28575" cy="17463"/>
                </a:xfrm>
                <a:custGeom>
                  <a:avLst/>
                  <a:gdLst>
                    <a:gd name="T0" fmla="*/ 90 w 90"/>
                    <a:gd name="T1" fmla="*/ 7 h 54"/>
                    <a:gd name="T2" fmla="*/ 67 w 90"/>
                    <a:gd name="T3" fmla="*/ 0 h 54"/>
                    <a:gd name="T4" fmla="*/ 7 w 90"/>
                    <a:gd name="T5" fmla="*/ 5 h 54"/>
                    <a:gd name="T6" fmla="*/ 0 w 90"/>
                    <a:gd name="T7" fmla="*/ 41 h 54"/>
                    <a:gd name="T8" fmla="*/ 50 w 90"/>
                    <a:gd name="T9" fmla="*/ 54 h 54"/>
                    <a:gd name="T10" fmla="*/ 90 w 90"/>
                    <a:gd name="T11" fmla="*/ 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54">
                      <a:moveTo>
                        <a:pt x="90" y="7"/>
                      </a:moveTo>
                      <a:lnTo>
                        <a:pt x="67" y="0"/>
                      </a:lnTo>
                      <a:lnTo>
                        <a:pt x="7" y="5"/>
                      </a:lnTo>
                      <a:lnTo>
                        <a:pt x="0" y="41"/>
                      </a:lnTo>
                      <a:lnTo>
                        <a:pt x="50" y="54"/>
                      </a:lnTo>
                      <a:lnTo>
                        <a:pt x="90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F347060B-392C-4979-B7BD-7D17733D09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3113" y="2187575"/>
                  <a:ext cx="39688" cy="41275"/>
                </a:xfrm>
                <a:custGeom>
                  <a:avLst/>
                  <a:gdLst>
                    <a:gd name="T0" fmla="*/ 27 w 126"/>
                    <a:gd name="T1" fmla="*/ 133 h 133"/>
                    <a:gd name="T2" fmla="*/ 57 w 126"/>
                    <a:gd name="T3" fmla="*/ 100 h 133"/>
                    <a:gd name="T4" fmla="*/ 60 w 126"/>
                    <a:gd name="T5" fmla="*/ 67 h 133"/>
                    <a:gd name="T6" fmla="*/ 126 w 126"/>
                    <a:gd name="T7" fmla="*/ 16 h 133"/>
                    <a:gd name="T8" fmla="*/ 126 w 126"/>
                    <a:gd name="T9" fmla="*/ 0 h 133"/>
                    <a:gd name="T10" fmla="*/ 40 w 126"/>
                    <a:gd name="T11" fmla="*/ 34 h 133"/>
                    <a:gd name="T12" fmla="*/ 0 w 126"/>
                    <a:gd name="T13" fmla="*/ 31 h 133"/>
                    <a:gd name="T14" fmla="*/ 3 w 126"/>
                    <a:gd name="T15" fmla="*/ 91 h 133"/>
                    <a:gd name="T16" fmla="*/ 27 w 126"/>
                    <a:gd name="T17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6" h="133">
                      <a:moveTo>
                        <a:pt x="27" y="133"/>
                      </a:moveTo>
                      <a:lnTo>
                        <a:pt x="57" y="100"/>
                      </a:lnTo>
                      <a:lnTo>
                        <a:pt x="60" y="67"/>
                      </a:lnTo>
                      <a:lnTo>
                        <a:pt x="126" y="16"/>
                      </a:lnTo>
                      <a:lnTo>
                        <a:pt x="126" y="0"/>
                      </a:lnTo>
                      <a:lnTo>
                        <a:pt x="40" y="34"/>
                      </a:lnTo>
                      <a:lnTo>
                        <a:pt x="0" y="31"/>
                      </a:lnTo>
                      <a:lnTo>
                        <a:pt x="3" y="91"/>
                      </a:lnTo>
                      <a:lnTo>
                        <a:pt x="27" y="13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9AB3A4FA-8E7B-4162-9BFF-5BA7348E21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2325" y="2181225"/>
                  <a:ext cx="22225" cy="12700"/>
                </a:xfrm>
                <a:custGeom>
                  <a:avLst/>
                  <a:gdLst>
                    <a:gd name="T0" fmla="*/ 70 w 70"/>
                    <a:gd name="T1" fmla="*/ 35 h 43"/>
                    <a:gd name="T2" fmla="*/ 47 w 70"/>
                    <a:gd name="T3" fmla="*/ 0 h 43"/>
                    <a:gd name="T4" fmla="*/ 0 w 70"/>
                    <a:gd name="T5" fmla="*/ 6 h 43"/>
                    <a:gd name="T6" fmla="*/ 13 w 70"/>
                    <a:gd name="T7" fmla="*/ 43 h 43"/>
                    <a:gd name="T8" fmla="*/ 70 w 70"/>
                    <a:gd name="T9" fmla="*/ 3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43">
                      <a:moveTo>
                        <a:pt x="70" y="35"/>
                      </a:moveTo>
                      <a:lnTo>
                        <a:pt x="47" y="0"/>
                      </a:lnTo>
                      <a:lnTo>
                        <a:pt x="0" y="6"/>
                      </a:lnTo>
                      <a:lnTo>
                        <a:pt x="13" y="43"/>
                      </a:lnTo>
                      <a:lnTo>
                        <a:pt x="70" y="3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DA1CDD3B-0F2F-4D9C-BD8D-6E8333D192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9300" y="2219325"/>
                  <a:ext cx="15875" cy="22225"/>
                </a:xfrm>
                <a:custGeom>
                  <a:avLst/>
                  <a:gdLst>
                    <a:gd name="T0" fmla="*/ 39 w 50"/>
                    <a:gd name="T1" fmla="*/ 0 h 67"/>
                    <a:gd name="T2" fmla="*/ 9 w 50"/>
                    <a:gd name="T3" fmla="*/ 10 h 67"/>
                    <a:gd name="T4" fmla="*/ 0 w 50"/>
                    <a:gd name="T5" fmla="*/ 67 h 67"/>
                    <a:gd name="T6" fmla="*/ 50 w 50"/>
                    <a:gd name="T7" fmla="*/ 41 h 67"/>
                    <a:gd name="T8" fmla="*/ 39 w 50"/>
                    <a:gd name="T9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67">
                      <a:moveTo>
                        <a:pt x="39" y="0"/>
                      </a:moveTo>
                      <a:lnTo>
                        <a:pt x="9" y="10"/>
                      </a:lnTo>
                      <a:lnTo>
                        <a:pt x="0" y="67"/>
                      </a:lnTo>
                      <a:lnTo>
                        <a:pt x="50" y="41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F4415FD0-7EB5-4B39-9EF3-0477B2C7B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9313" y="2127250"/>
                  <a:ext cx="26988" cy="26988"/>
                </a:xfrm>
                <a:custGeom>
                  <a:avLst/>
                  <a:gdLst>
                    <a:gd name="T0" fmla="*/ 85 w 85"/>
                    <a:gd name="T1" fmla="*/ 37 h 87"/>
                    <a:gd name="T2" fmla="*/ 19 w 85"/>
                    <a:gd name="T3" fmla="*/ 0 h 87"/>
                    <a:gd name="T4" fmla="*/ 0 w 85"/>
                    <a:gd name="T5" fmla="*/ 57 h 87"/>
                    <a:gd name="T6" fmla="*/ 53 w 85"/>
                    <a:gd name="T7" fmla="*/ 87 h 87"/>
                    <a:gd name="T8" fmla="*/ 85 w 85"/>
                    <a:gd name="T9" fmla="*/ 3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87">
                      <a:moveTo>
                        <a:pt x="85" y="37"/>
                      </a:moveTo>
                      <a:lnTo>
                        <a:pt x="19" y="0"/>
                      </a:lnTo>
                      <a:lnTo>
                        <a:pt x="0" y="57"/>
                      </a:lnTo>
                      <a:lnTo>
                        <a:pt x="53" y="87"/>
                      </a:lnTo>
                      <a:lnTo>
                        <a:pt x="85" y="3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EDCADCA0-F1B2-4EE1-9596-14D8635C7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4375" y="2247900"/>
                  <a:ext cx="84138" cy="49213"/>
                </a:xfrm>
                <a:custGeom>
                  <a:avLst/>
                  <a:gdLst>
                    <a:gd name="T0" fmla="*/ 47 w 263"/>
                    <a:gd name="T1" fmla="*/ 101 h 156"/>
                    <a:gd name="T2" fmla="*/ 0 w 263"/>
                    <a:gd name="T3" fmla="*/ 107 h 156"/>
                    <a:gd name="T4" fmla="*/ 35 w 263"/>
                    <a:gd name="T5" fmla="*/ 156 h 156"/>
                    <a:gd name="T6" fmla="*/ 97 w 263"/>
                    <a:gd name="T7" fmla="*/ 123 h 156"/>
                    <a:gd name="T8" fmla="*/ 248 w 263"/>
                    <a:gd name="T9" fmla="*/ 108 h 156"/>
                    <a:gd name="T10" fmla="*/ 256 w 263"/>
                    <a:gd name="T11" fmla="*/ 85 h 156"/>
                    <a:gd name="T12" fmla="*/ 213 w 263"/>
                    <a:gd name="T13" fmla="*/ 65 h 156"/>
                    <a:gd name="T14" fmla="*/ 263 w 263"/>
                    <a:gd name="T15" fmla="*/ 52 h 156"/>
                    <a:gd name="T16" fmla="*/ 253 w 263"/>
                    <a:gd name="T17" fmla="*/ 31 h 156"/>
                    <a:gd name="T18" fmla="*/ 203 w 263"/>
                    <a:gd name="T19" fmla="*/ 13 h 156"/>
                    <a:gd name="T20" fmla="*/ 141 w 263"/>
                    <a:gd name="T21" fmla="*/ 63 h 156"/>
                    <a:gd name="T22" fmla="*/ 133 w 263"/>
                    <a:gd name="T23" fmla="*/ 29 h 156"/>
                    <a:gd name="T24" fmla="*/ 93 w 263"/>
                    <a:gd name="T25" fmla="*/ 0 h 156"/>
                    <a:gd name="T26" fmla="*/ 110 w 263"/>
                    <a:gd name="T27" fmla="*/ 69 h 156"/>
                    <a:gd name="T28" fmla="*/ 80 w 263"/>
                    <a:gd name="T29" fmla="*/ 67 h 156"/>
                    <a:gd name="T30" fmla="*/ 47 w 263"/>
                    <a:gd name="T31" fmla="*/ 10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63" h="156">
                      <a:moveTo>
                        <a:pt x="47" y="101"/>
                      </a:moveTo>
                      <a:lnTo>
                        <a:pt x="0" y="107"/>
                      </a:lnTo>
                      <a:lnTo>
                        <a:pt x="35" y="156"/>
                      </a:lnTo>
                      <a:lnTo>
                        <a:pt x="97" y="123"/>
                      </a:lnTo>
                      <a:lnTo>
                        <a:pt x="248" y="108"/>
                      </a:lnTo>
                      <a:lnTo>
                        <a:pt x="256" y="85"/>
                      </a:lnTo>
                      <a:lnTo>
                        <a:pt x="213" y="65"/>
                      </a:lnTo>
                      <a:lnTo>
                        <a:pt x="263" y="52"/>
                      </a:lnTo>
                      <a:lnTo>
                        <a:pt x="253" y="31"/>
                      </a:lnTo>
                      <a:lnTo>
                        <a:pt x="203" y="13"/>
                      </a:lnTo>
                      <a:lnTo>
                        <a:pt x="141" y="63"/>
                      </a:lnTo>
                      <a:lnTo>
                        <a:pt x="133" y="29"/>
                      </a:lnTo>
                      <a:lnTo>
                        <a:pt x="93" y="0"/>
                      </a:lnTo>
                      <a:lnTo>
                        <a:pt x="110" y="69"/>
                      </a:lnTo>
                      <a:lnTo>
                        <a:pt x="80" y="67"/>
                      </a:lnTo>
                      <a:lnTo>
                        <a:pt x="47" y="10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2752273F-EF16-4C2A-8716-AADE014551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9963" y="1955800"/>
                  <a:ext cx="36513" cy="34925"/>
                </a:xfrm>
                <a:custGeom>
                  <a:avLst/>
                  <a:gdLst>
                    <a:gd name="T0" fmla="*/ 54 w 117"/>
                    <a:gd name="T1" fmla="*/ 64 h 110"/>
                    <a:gd name="T2" fmla="*/ 84 w 117"/>
                    <a:gd name="T3" fmla="*/ 110 h 110"/>
                    <a:gd name="T4" fmla="*/ 117 w 117"/>
                    <a:gd name="T5" fmla="*/ 96 h 110"/>
                    <a:gd name="T6" fmla="*/ 117 w 117"/>
                    <a:gd name="T7" fmla="*/ 69 h 110"/>
                    <a:gd name="T8" fmla="*/ 54 w 117"/>
                    <a:gd name="T9" fmla="*/ 0 h 110"/>
                    <a:gd name="T10" fmla="*/ 57 w 117"/>
                    <a:gd name="T11" fmla="*/ 34 h 110"/>
                    <a:gd name="T12" fmla="*/ 0 w 117"/>
                    <a:gd name="T13" fmla="*/ 35 h 110"/>
                    <a:gd name="T14" fmla="*/ 54 w 117"/>
                    <a:gd name="T15" fmla="*/ 64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7" h="110">
                      <a:moveTo>
                        <a:pt x="54" y="64"/>
                      </a:moveTo>
                      <a:lnTo>
                        <a:pt x="84" y="110"/>
                      </a:lnTo>
                      <a:lnTo>
                        <a:pt x="117" y="96"/>
                      </a:lnTo>
                      <a:lnTo>
                        <a:pt x="117" y="69"/>
                      </a:lnTo>
                      <a:lnTo>
                        <a:pt x="54" y="0"/>
                      </a:lnTo>
                      <a:lnTo>
                        <a:pt x="57" y="34"/>
                      </a:lnTo>
                      <a:lnTo>
                        <a:pt x="0" y="35"/>
                      </a:lnTo>
                      <a:lnTo>
                        <a:pt x="54" y="6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F70B0FF-3A96-4AC9-AE3E-11C72A5A2CF2}"/>
                </a:ext>
              </a:extLst>
            </p:cNvPr>
            <p:cNvGrpSpPr/>
            <p:nvPr/>
          </p:nvGrpSpPr>
          <p:grpSpPr>
            <a:xfrm>
              <a:off x="4102307" y="594426"/>
              <a:ext cx="1153450" cy="2652050"/>
              <a:chOff x="3821113" y="639763"/>
              <a:chExt cx="1241425" cy="2854325"/>
            </a:xfrm>
            <a:solidFill>
              <a:schemeClr val="bg1"/>
            </a:solidFill>
          </p:grpSpPr>
          <p:sp>
            <p:nvSpPr>
              <p:cNvPr id="69" name="Freeform 75">
                <a:extLst>
                  <a:ext uri="{FF2B5EF4-FFF2-40B4-BE49-F238E27FC236}">
                    <a16:creationId xmlns:a16="http://schemas.microsoft.com/office/drawing/2014/main" id="{5382970A-75ED-425A-9CA6-FDBC57A82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3625" y="1458913"/>
                <a:ext cx="11113" cy="28575"/>
              </a:xfrm>
              <a:custGeom>
                <a:avLst/>
                <a:gdLst>
                  <a:gd name="T0" fmla="*/ 0 w 35"/>
                  <a:gd name="T1" fmla="*/ 50 h 87"/>
                  <a:gd name="T2" fmla="*/ 17 w 35"/>
                  <a:gd name="T3" fmla="*/ 87 h 87"/>
                  <a:gd name="T4" fmla="*/ 33 w 35"/>
                  <a:gd name="T5" fmla="*/ 70 h 87"/>
                  <a:gd name="T6" fmla="*/ 35 w 35"/>
                  <a:gd name="T7" fmla="*/ 0 h 87"/>
                  <a:gd name="T8" fmla="*/ 19 w 35"/>
                  <a:gd name="T9" fmla="*/ 20 h 87"/>
                  <a:gd name="T10" fmla="*/ 0 w 35"/>
                  <a:gd name="T11" fmla="*/ 5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87">
                    <a:moveTo>
                      <a:pt x="0" y="50"/>
                    </a:moveTo>
                    <a:lnTo>
                      <a:pt x="17" y="87"/>
                    </a:lnTo>
                    <a:lnTo>
                      <a:pt x="33" y="70"/>
                    </a:lnTo>
                    <a:lnTo>
                      <a:pt x="35" y="0"/>
                    </a:lnTo>
                    <a:lnTo>
                      <a:pt x="19" y="20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67">
                <a:extLst>
                  <a:ext uri="{FF2B5EF4-FFF2-40B4-BE49-F238E27FC236}">
                    <a16:creationId xmlns:a16="http://schemas.microsoft.com/office/drawing/2014/main" id="{322AA47C-12C3-481A-857F-52E031817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4688" y="3041650"/>
                <a:ext cx="90488" cy="176213"/>
              </a:xfrm>
              <a:custGeom>
                <a:avLst/>
                <a:gdLst>
                  <a:gd name="T0" fmla="*/ 229 w 286"/>
                  <a:gd name="T1" fmla="*/ 34 h 557"/>
                  <a:gd name="T2" fmla="*/ 212 w 286"/>
                  <a:gd name="T3" fmla="*/ 0 h 557"/>
                  <a:gd name="T4" fmla="*/ 192 w 286"/>
                  <a:gd name="T5" fmla="*/ 37 h 557"/>
                  <a:gd name="T6" fmla="*/ 105 w 286"/>
                  <a:gd name="T7" fmla="*/ 48 h 557"/>
                  <a:gd name="T8" fmla="*/ 100 w 286"/>
                  <a:gd name="T9" fmla="*/ 102 h 557"/>
                  <a:gd name="T10" fmla="*/ 10 w 286"/>
                  <a:gd name="T11" fmla="*/ 225 h 557"/>
                  <a:gd name="T12" fmla="*/ 42 w 286"/>
                  <a:gd name="T13" fmla="*/ 311 h 557"/>
                  <a:gd name="T14" fmla="*/ 11 w 286"/>
                  <a:gd name="T15" fmla="*/ 355 h 557"/>
                  <a:gd name="T16" fmla="*/ 28 w 286"/>
                  <a:gd name="T17" fmla="*/ 400 h 557"/>
                  <a:gd name="T18" fmla="*/ 23 w 286"/>
                  <a:gd name="T19" fmla="*/ 474 h 557"/>
                  <a:gd name="T20" fmla="*/ 76 w 286"/>
                  <a:gd name="T21" fmla="*/ 447 h 557"/>
                  <a:gd name="T22" fmla="*/ 56 w 286"/>
                  <a:gd name="T23" fmla="*/ 481 h 557"/>
                  <a:gd name="T24" fmla="*/ 0 w 286"/>
                  <a:gd name="T25" fmla="*/ 557 h 557"/>
                  <a:gd name="T26" fmla="*/ 86 w 286"/>
                  <a:gd name="T27" fmla="*/ 536 h 557"/>
                  <a:gd name="T28" fmla="*/ 83 w 286"/>
                  <a:gd name="T29" fmla="*/ 486 h 557"/>
                  <a:gd name="T30" fmla="*/ 155 w 286"/>
                  <a:gd name="T31" fmla="*/ 379 h 557"/>
                  <a:gd name="T32" fmla="*/ 192 w 286"/>
                  <a:gd name="T33" fmla="*/ 372 h 557"/>
                  <a:gd name="T34" fmla="*/ 191 w 286"/>
                  <a:gd name="T35" fmla="*/ 317 h 557"/>
                  <a:gd name="T36" fmla="*/ 244 w 286"/>
                  <a:gd name="T37" fmla="*/ 299 h 557"/>
                  <a:gd name="T38" fmla="*/ 218 w 286"/>
                  <a:gd name="T39" fmla="*/ 257 h 557"/>
                  <a:gd name="T40" fmla="*/ 227 w 286"/>
                  <a:gd name="T41" fmla="*/ 107 h 557"/>
                  <a:gd name="T42" fmla="*/ 272 w 286"/>
                  <a:gd name="T43" fmla="*/ 96 h 557"/>
                  <a:gd name="T44" fmla="*/ 286 w 286"/>
                  <a:gd name="T45" fmla="*/ 37 h 557"/>
                  <a:gd name="T46" fmla="*/ 266 w 286"/>
                  <a:gd name="T47" fmla="*/ 0 h 557"/>
                  <a:gd name="T48" fmla="*/ 229 w 286"/>
                  <a:gd name="T49" fmla="*/ 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6" h="557">
                    <a:moveTo>
                      <a:pt x="229" y="34"/>
                    </a:moveTo>
                    <a:lnTo>
                      <a:pt x="212" y="0"/>
                    </a:lnTo>
                    <a:lnTo>
                      <a:pt x="192" y="37"/>
                    </a:lnTo>
                    <a:lnTo>
                      <a:pt x="105" y="48"/>
                    </a:lnTo>
                    <a:lnTo>
                      <a:pt x="100" y="102"/>
                    </a:lnTo>
                    <a:lnTo>
                      <a:pt x="10" y="225"/>
                    </a:lnTo>
                    <a:lnTo>
                      <a:pt x="42" y="311"/>
                    </a:lnTo>
                    <a:lnTo>
                      <a:pt x="11" y="355"/>
                    </a:lnTo>
                    <a:lnTo>
                      <a:pt x="28" y="400"/>
                    </a:lnTo>
                    <a:lnTo>
                      <a:pt x="23" y="474"/>
                    </a:lnTo>
                    <a:lnTo>
                      <a:pt x="76" y="447"/>
                    </a:lnTo>
                    <a:lnTo>
                      <a:pt x="56" y="481"/>
                    </a:lnTo>
                    <a:lnTo>
                      <a:pt x="0" y="557"/>
                    </a:lnTo>
                    <a:lnTo>
                      <a:pt x="86" y="536"/>
                    </a:lnTo>
                    <a:lnTo>
                      <a:pt x="83" y="486"/>
                    </a:lnTo>
                    <a:lnTo>
                      <a:pt x="155" y="379"/>
                    </a:lnTo>
                    <a:lnTo>
                      <a:pt x="192" y="372"/>
                    </a:lnTo>
                    <a:lnTo>
                      <a:pt x="191" y="317"/>
                    </a:lnTo>
                    <a:lnTo>
                      <a:pt x="244" y="299"/>
                    </a:lnTo>
                    <a:lnTo>
                      <a:pt x="218" y="257"/>
                    </a:lnTo>
                    <a:lnTo>
                      <a:pt x="227" y="107"/>
                    </a:lnTo>
                    <a:lnTo>
                      <a:pt x="272" y="96"/>
                    </a:lnTo>
                    <a:lnTo>
                      <a:pt x="286" y="37"/>
                    </a:lnTo>
                    <a:lnTo>
                      <a:pt x="266" y="0"/>
                    </a:lnTo>
                    <a:lnTo>
                      <a:pt x="229" y="34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68">
                <a:extLst>
                  <a:ext uri="{FF2B5EF4-FFF2-40B4-BE49-F238E27FC236}">
                    <a16:creationId xmlns:a16="http://schemas.microsoft.com/office/drawing/2014/main" id="{C80BCDA2-FA79-4971-A854-EBB34267C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213" y="2779713"/>
                <a:ext cx="30163" cy="28575"/>
              </a:xfrm>
              <a:custGeom>
                <a:avLst/>
                <a:gdLst>
                  <a:gd name="T0" fmla="*/ 0 w 99"/>
                  <a:gd name="T1" fmla="*/ 15 h 87"/>
                  <a:gd name="T2" fmla="*/ 17 w 99"/>
                  <a:gd name="T3" fmla="*/ 55 h 87"/>
                  <a:gd name="T4" fmla="*/ 40 w 99"/>
                  <a:gd name="T5" fmla="*/ 50 h 87"/>
                  <a:gd name="T6" fmla="*/ 70 w 99"/>
                  <a:gd name="T7" fmla="*/ 87 h 87"/>
                  <a:gd name="T8" fmla="*/ 94 w 99"/>
                  <a:gd name="T9" fmla="*/ 47 h 87"/>
                  <a:gd name="T10" fmla="*/ 99 w 99"/>
                  <a:gd name="T11" fmla="*/ 0 h 87"/>
                  <a:gd name="T12" fmla="*/ 40 w 99"/>
                  <a:gd name="T13" fmla="*/ 21 h 87"/>
                  <a:gd name="T14" fmla="*/ 0 w 99"/>
                  <a:gd name="T15" fmla="*/ 1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87">
                    <a:moveTo>
                      <a:pt x="0" y="15"/>
                    </a:moveTo>
                    <a:lnTo>
                      <a:pt x="17" y="55"/>
                    </a:lnTo>
                    <a:lnTo>
                      <a:pt x="40" y="50"/>
                    </a:lnTo>
                    <a:lnTo>
                      <a:pt x="70" y="87"/>
                    </a:lnTo>
                    <a:lnTo>
                      <a:pt x="94" y="47"/>
                    </a:lnTo>
                    <a:lnTo>
                      <a:pt x="99" y="0"/>
                    </a:lnTo>
                    <a:lnTo>
                      <a:pt x="40" y="21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69">
                <a:extLst>
                  <a:ext uri="{FF2B5EF4-FFF2-40B4-BE49-F238E27FC236}">
                    <a16:creationId xmlns:a16="http://schemas.microsoft.com/office/drawing/2014/main" id="{407DC591-B210-4A2C-824E-B7FFEE13C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450" y="3022600"/>
                <a:ext cx="19050" cy="33338"/>
              </a:xfrm>
              <a:custGeom>
                <a:avLst/>
                <a:gdLst>
                  <a:gd name="T0" fmla="*/ 12 w 63"/>
                  <a:gd name="T1" fmla="*/ 4 h 103"/>
                  <a:gd name="T2" fmla="*/ 0 w 63"/>
                  <a:gd name="T3" fmla="*/ 33 h 103"/>
                  <a:gd name="T4" fmla="*/ 36 w 63"/>
                  <a:gd name="T5" fmla="*/ 103 h 103"/>
                  <a:gd name="T6" fmla="*/ 63 w 63"/>
                  <a:gd name="T7" fmla="*/ 56 h 103"/>
                  <a:gd name="T8" fmla="*/ 62 w 63"/>
                  <a:gd name="T9" fmla="*/ 0 h 103"/>
                  <a:gd name="T10" fmla="*/ 12 w 63"/>
                  <a:gd name="T11" fmla="*/ 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03">
                    <a:moveTo>
                      <a:pt x="12" y="4"/>
                    </a:moveTo>
                    <a:lnTo>
                      <a:pt x="0" y="33"/>
                    </a:lnTo>
                    <a:lnTo>
                      <a:pt x="36" y="103"/>
                    </a:lnTo>
                    <a:lnTo>
                      <a:pt x="63" y="56"/>
                    </a:lnTo>
                    <a:lnTo>
                      <a:pt x="62" y="0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70">
                <a:extLst>
                  <a:ext uri="{FF2B5EF4-FFF2-40B4-BE49-F238E27FC236}">
                    <a16:creationId xmlns:a16="http://schemas.microsoft.com/office/drawing/2014/main" id="{F3E97DDA-88D0-4364-9F55-077DEBD97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763" y="3143250"/>
                <a:ext cx="61913" cy="187325"/>
              </a:xfrm>
              <a:custGeom>
                <a:avLst/>
                <a:gdLst>
                  <a:gd name="T0" fmla="*/ 142 w 195"/>
                  <a:gd name="T1" fmla="*/ 70 h 592"/>
                  <a:gd name="T2" fmla="*/ 146 w 195"/>
                  <a:gd name="T3" fmla="*/ 116 h 592"/>
                  <a:gd name="T4" fmla="*/ 126 w 195"/>
                  <a:gd name="T5" fmla="*/ 166 h 592"/>
                  <a:gd name="T6" fmla="*/ 94 w 195"/>
                  <a:gd name="T7" fmla="*/ 230 h 592"/>
                  <a:gd name="T8" fmla="*/ 41 w 195"/>
                  <a:gd name="T9" fmla="*/ 310 h 592"/>
                  <a:gd name="T10" fmla="*/ 0 w 195"/>
                  <a:gd name="T11" fmla="*/ 549 h 592"/>
                  <a:gd name="T12" fmla="*/ 3 w 195"/>
                  <a:gd name="T13" fmla="*/ 592 h 592"/>
                  <a:gd name="T14" fmla="*/ 40 w 195"/>
                  <a:gd name="T15" fmla="*/ 578 h 592"/>
                  <a:gd name="T16" fmla="*/ 82 w 195"/>
                  <a:gd name="T17" fmla="*/ 488 h 592"/>
                  <a:gd name="T18" fmla="*/ 101 w 195"/>
                  <a:gd name="T19" fmla="*/ 399 h 592"/>
                  <a:gd name="T20" fmla="*/ 117 w 195"/>
                  <a:gd name="T21" fmla="*/ 295 h 592"/>
                  <a:gd name="T22" fmla="*/ 167 w 195"/>
                  <a:gd name="T23" fmla="*/ 252 h 592"/>
                  <a:gd name="T24" fmla="*/ 166 w 195"/>
                  <a:gd name="T25" fmla="*/ 176 h 592"/>
                  <a:gd name="T26" fmla="*/ 178 w 195"/>
                  <a:gd name="T27" fmla="*/ 56 h 592"/>
                  <a:gd name="T28" fmla="*/ 195 w 195"/>
                  <a:gd name="T29" fmla="*/ 14 h 592"/>
                  <a:gd name="T30" fmla="*/ 185 w 195"/>
                  <a:gd name="T31" fmla="*/ 0 h 592"/>
                  <a:gd name="T32" fmla="*/ 142 w 195"/>
                  <a:gd name="T33" fmla="*/ 70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5" h="592">
                    <a:moveTo>
                      <a:pt x="142" y="70"/>
                    </a:moveTo>
                    <a:lnTo>
                      <a:pt x="146" y="116"/>
                    </a:lnTo>
                    <a:lnTo>
                      <a:pt x="126" y="166"/>
                    </a:lnTo>
                    <a:lnTo>
                      <a:pt x="94" y="230"/>
                    </a:lnTo>
                    <a:lnTo>
                      <a:pt x="41" y="310"/>
                    </a:lnTo>
                    <a:lnTo>
                      <a:pt x="0" y="549"/>
                    </a:lnTo>
                    <a:lnTo>
                      <a:pt x="3" y="592"/>
                    </a:lnTo>
                    <a:lnTo>
                      <a:pt x="40" y="578"/>
                    </a:lnTo>
                    <a:lnTo>
                      <a:pt x="82" y="488"/>
                    </a:lnTo>
                    <a:lnTo>
                      <a:pt x="101" y="399"/>
                    </a:lnTo>
                    <a:lnTo>
                      <a:pt x="117" y="295"/>
                    </a:lnTo>
                    <a:lnTo>
                      <a:pt x="167" y="252"/>
                    </a:lnTo>
                    <a:lnTo>
                      <a:pt x="166" y="176"/>
                    </a:lnTo>
                    <a:lnTo>
                      <a:pt x="178" y="56"/>
                    </a:lnTo>
                    <a:lnTo>
                      <a:pt x="195" y="14"/>
                    </a:lnTo>
                    <a:lnTo>
                      <a:pt x="185" y="0"/>
                    </a:lnTo>
                    <a:lnTo>
                      <a:pt x="142" y="7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id="{6E1675F2-F2CE-4BC0-B608-58AC95D3B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025" y="2741613"/>
                <a:ext cx="19050" cy="22225"/>
              </a:xfrm>
              <a:custGeom>
                <a:avLst/>
                <a:gdLst>
                  <a:gd name="T0" fmla="*/ 30 w 59"/>
                  <a:gd name="T1" fmla="*/ 67 h 68"/>
                  <a:gd name="T2" fmla="*/ 30 w 59"/>
                  <a:gd name="T3" fmla="*/ 67 h 68"/>
                  <a:gd name="T4" fmla="*/ 36 w 59"/>
                  <a:gd name="T5" fmla="*/ 51 h 68"/>
                  <a:gd name="T6" fmla="*/ 46 w 59"/>
                  <a:gd name="T7" fmla="*/ 29 h 68"/>
                  <a:gd name="T8" fmla="*/ 59 w 59"/>
                  <a:gd name="T9" fmla="*/ 0 h 68"/>
                  <a:gd name="T10" fmla="*/ 0 w 59"/>
                  <a:gd name="T11" fmla="*/ 33 h 68"/>
                  <a:gd name="T12" fmla="*/ 0 w 59"/>
                  <a:gd name="T13" fmla="*/ 33 h 68"/>
                  <a:gd name="T14" fmla="*/ 3 w 59"/>
                  <a:gd name="T15" fmla="*/ 40 h 68"/>
                  <a:gd name="T16" fmla="*/ 13 w 59"/>
                  <a:gd name="T17" fmla="*/ 53 h 68"/>
                  <a:gd name="T18" fmla="*/ 19 w 59"/>
                  <a:gd name="T19" fmla="*/ 60 h 68"/>
                  <a:gd name="T20" fmla="*/ 23 w 59"/>
                  <a:gd name="T21" fmla="*/ 66 h 68"/>
                  <a:gd name="T22" fmla="*/ 28 w 59"/>
                  <a:gd name="T23" fmla="*/ 68 h 68"/>
                  <a:gd name="T24" fmla="*/ 29 w 59"/>
                  <a:gd name="T25" fmla="*/ 68 h 68"/>
                  <a:gd name="T26" fmla="*/ 30 w 59"/>
                  <a:gd name="T27" fmla="*/ 67 h 68"/>
                  <a:gd name="T28" fmla="*/ 30 w 59"/>
                  <a:gd name="T29" fmla="*/ 6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68">
                    <a:moveTo>
                      <a:pt x="30" y="67"/>
                    </a:moveTo>
                    <a:lnTo>
                      <a:pt x="30" y="67"/>
                    </a:lnTo>
                    <a:lnTo>
                      <a:pt x="36" y="51"/>
                    </a:lnTo>
                    <a:lnTo>
                      <a:pt x="46" y="29"/>
                    </a:lnTo>
                    <a:lnTo>
                      <a:pt x="59" y="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3" y="40"/>
                    </a:lnTo>
                    <a:lnTo>
                      <a:pt x="13" y="53"/>
                    </a:lnTo>
                    <a:lnTo>
                      <a:pt x="19" y="60"/>
                    </a:lnTo>
                    <a:lnTo>
                      <a:pt x="23" y="66"/>
                    </a:lnTo>
                    <a:lnTo>
                      <a:pt x="28" y="68"/>
                    </a:lnTo>
                    <a:lnTo>
                      <a:pt x="29" y="68"/>
                    </a:lnTo>
                    <a:lnTo>
                      <a:pt x="30" y="67"/>
                    </a:lnTo>
                    <a:lnTo>
                      <a:pt x="30" y="67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72">
                <a:extLst>
                  <a:ext uri="{FF2B5EF4-FFF2-40B4-BE49-F238E27FC236}">
                    <a16:creationId xmlns:a16="http://schemas.microsoft.com/office/drawing/2014/main" id="{C83E21F0-093B-4B48-BE61-6CEF8A378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1113" y="639763"/>
                <a:ext cx="1241425" cy="2854325"/>
              </a:xfrm>
              <a:custGeom>
                <a:avLst/>
                <a:gdLst>
                  <a:gd name="T0" fmla="*/ 3753 w 3909"/>
                  <a:gd name="T1" fmla="*/ 1411 h 8987"/>
                  <a:gd name="T2" fmla="*/ 3762 w 3909"/>
                  <a:gd name="T3" fmla="*/ 858 h 8987"/>
                  <a:gd name="T4" fmla="*/ 3412 w 3909"/>
                  <a:gd name="T5" fmla="*/ 495 h 8987"/>
                  <a:gd name="T6" fmla="*/ 3027 w 3909"/>
                  <a:gd name="T7" fmla="*/ 217 h 8987"/>
                  <a:gd name="T8" fmla="*/ 2628 w 3909"/>
                  <a:gd name="T9" fmla="*/ 64 h 8987"/>
                  <a:gd name="T10" fmla="*/ 2435 w 3909"/>
                  <a:gd name="T11" fmla="*/ 444 h 8987"/>
                  <a:gd name="T12" fmla="*/ 1941 w 3909"/>
                  <a:gd name="T13" fmla="*/ 824 h 8987"/>
                  <a:gd name="T14" fmla="*/ 1440 w 3909"/>
                  <a:gd name="T15" fmla="*/ 1327 h 8987"/>
                  <a:gd name="T16" fmla="*/ 1152 w 3909"/>
                  <a:gd name="T17" fmla="*/ 2295 h 8987"/>
                  <a:gd name="T18" fmla="*/ 733 w 3909"/>
                  <a:gd name="T19" fmla="*/ 3480 h 8987"/>
                  <a:gd name="T20" fmla="*/ 406 w 3909"/>
                  <a:gd name="T21" fmla="*/ 3806 h 8987"/>
                  <a:gd name="T22" fmla="*/ 294 w 3909"/>
                  <a:gd name="T23" fmla="*/ 5120 h 8987"/>
                  <a:gd name="T24" fmla="*/ 387 w 3909"/>
                  <a:gd name="T25" fmla="*/ 5724 h 8987"/>
                  <a:gd name="T26" fmla="*/ 224 w 3909"/>
                  <a:gd name="T27" fmla="*/ 6562 h 8987"/>
                  <a:gd name="T28" fmla="*/ 102 w 3909"/>
                  <a:gd name="T29" fmla="*/ 7011 h 8987"/>
                  <a:gd name="T30" fmla="*/ 92 w 3909"/>
                  <a:gd name="T31" fmla="*/ 7306 h 8987"/>
                  <a:gd name="T32" fmla="*/ 105 w 3909"/>
                  <a:gd name="T33" fmla="*/ 7340 h 8987"/>
                  <a:gd name="T34" fmla="*/ 121 w 3909"/>
                  <a:gd name="T35" fmla="*/ 7321 h 8987"/>
                  <a:gd name="T36" fmla="*/ 123 w 3909"/>
                  <a:gd name="T37" fmla="*/ 7492 h 8987"/>
                  <a:gd name="T38" fmla="*/ 238 w 3909"/>
                  <a:gd name="T39" fmla="*/ 7654 h 8987"/>
                  <a:gd name="T40" fmla="*/ 328 w 3909"/>
                  <a:gd name="T41" fmla="*/ 8091 h 8987"/>
                  <a:gd name="T42" fmla="*/ 496 w 3909"/>
                  <a:gd name="T43" fmla="*/ 8537 h 8987"/>
                  <a:gd name="T44" fmla="*/ 572 w 3909"/>
                  <a:gd name="T45" fmla="*/ 8898 h 8987"/>
                  <a:gd name="T46" fmla="*/ 919 w 3909"/>
                  <a:gd name="T47" fmla="*/ 8945 h 8987"/>
                  <a:gd name="T48" fmla="*/ 1063 w 3909"/>
                  <a:gd name="T49" fmla="*/ 8605 h 8987"/>
                  <a:gd name="T50" fmla="*/ 1530 w 3909"/>
                  <a:gd name="T51" fmla="*/ 8356 h 8987"/>
                  <a:gd name="T52" fmla="*/ 1653 w 3909"/>
                  <a:gd name="T53" fmla="*/ 7840 h 8987"/>
                  <a:gd name="T54" fmla="*/ 1604 w 3909"/>
                  <a:gd name="T55" fmla="*/ 7551 h 8987"/>
                  <a:gd name="T56" fmla="*/ 1698 w 3909"/>
                  <a:gd name="T57" fmla="*/ 7404 h 8987"/>
                  <a:gd name="T58" fmla="*/ 1591 w 3909"/>
                  <a:gd name="T59" fmla="*/ 7375 h 8987"/>
                  <a:gd name="T60" fmla="*/ 1452 w 3909"/>
                  <a:gd name="T61" fmla="*/ 7322 h 8987"/>
                  <a:gd name="T62" fmla="*/ 1590 w 3909"/>
                  <a:gd name="T63" fmla="*/ 7253 h 8987"/>
                  <a:gd name="T64" fmla="*/ 1542 w 3909"/>
                  <a:gd name="T65" fmla="*/ 7137 h 8987"/>
                  <a:gd name="T66" fmla="*/ 1950 w 3909"/>
                  <a:gd name="T67" fmla="*/ 6927 h 8987"/>
                  <a:gd name="T68" fmla="*/ 2099 w 3909"/>
                  <a:gd name="T69" fmla="*/ 6851 h 8987"/>
                  <a:gd name="T70" fmla="*/ 2184 w 3909"/>
                  <a:gd name="T71" fmla="*/ 6893 h 8987"/>
                  <a:gd name="T72" fmla="*/ 1956 w 3909"/>
                  <a:gd name="T73" fmla="*/ 6801 h 8987"/>
                  <a:gd name="T74" fmla="*/ 1772 w 3909"/>
                  <a:gd name="T75" fmla="*/ 6737 h 8987"/>
                  <a:gd name="T76" fmla="*/ 1504 w 3909"/>
                  <a:gd name="T77" fmla="*/ 6633 h 8987"/>
                  <a:gd name="T78" fmla="*/ 1869 w 3909"/>
                  <a:gd name="T79" fmla="*/ 6670 h 8987"/>
                  <a:gd name="T80" fmla="*/ 1870 w 3909"/>
                  <a:gd name="T81" fmla="*/ 6523 h 8987"/>
                  <a:gd name="T82" fmla="*/ 2062 w 3909"/>
                  <a:gd name="T83" fmla="*/ 6674 h 8987"/>
                  <a:gd name="T84" fmla="*/ 2277 w 3909"/>
                  <a:gd name="T85" fmla="*/ 6493 h 8987"/>
                  <a:gd name="T86" fmla="*/ 2194 w 3909"/>
                  <a:gd name="T87" fmla="*/ 6202 h 8987"/>
                  <a:gd name="T88" fmla="*/ 2009 w 3909"/>
                  <a:gd name="T89" fmla="*/ 6022 h 8987"/>
                  <a:gd name="T90" fmla="*/ 1852 w 3909"/>
                  <a:gd name="T91" fmla="*/ 5973 h 8987"/>
                  <a:gd name="T92" fmla="*/ 1813 w 3909"/>
                  <a:gd name="T93" fmla="*/ 5721 h 8987"/>
                  <a:gd name="T94" fmla="*/ 1870 w 3909"/>
                  <a:gd name="T95" fmla="*/ 5362 h 8987"/>
                  <a:gd name="T96" fmla="*/ 1877 w 3909"/>
                  <a:gd name="T97" fmla="*/ 5053 h 8987"/>
                  <a:gd name="T98" fmla="*/ 1916 w 3909"/>
                  <a:gd name="T99" fmla="*/ 4851 h 8987"/>
                  <a:gd name="T100" fmla="*/ 2019 w 3909"/>
                  <a:gd name="T101" fmla="*/ 4588 h 8987"/>
                  <a:gd name="T102" fmla="*/ 2172 w 3909"/>
                  <a:gd name="T103" fmla="*/ 4540 h 8987"/>
                  <a:gd name="T104" fmla="*/ 2413 w 3909"/>
                  <a:gd name="T105" fmla="*/ 4248 h 8987"/>
                  <a:gd name="T106" fmla="*/ 2605 w 3909"/>
                  <a:gd name="T107" fmla="*/ 4124 h 8987"/>
                  <a:gd name="T108" fmla="*/ 3037 w 3909"/>
                  <a:gd name="T109" fmla="*/ 3559 h 8987"/>
                  <a:gd name="T110" fmla="*/ 3072 w 3909"/>
                  <a:gd name="T111" fmla="*/ 3482 h 8987"/>
                  <a:gd name="T112" fmla="*/ 3018 w 3909"/>
                  <a:gd name="T113" fmla="*/ 3291 h 8987"/>
                  <a:gd name="T114" fmla="*/ 3121 w 3909"/>
                  <a:gd name="T115" fmla="*/ 2961 h 8987"/>
                  <a:gd name="T116" fmla="*/ 3205 w 3909"/>
                  <a:gd name="T117" fmla="*/ 2708 h 8987"/>
                  <a:gd name="T118" fmla="*/ 3354 w 3909"/>
                  <a:gd name="T119" fmla="*/ 2544 h 8987"/>
                  <a:gd name="T120" fmla="*/ 3497 w 3909"/>
                  <a:gd name="T121" fmla="*/ 2516 h 8987"/>
                  <a:gd name="T122" fmla="*/ 3887 w 3909"/>
                  <a:gd name="T123" fmla="*/ 2470 h 8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09" h="8987">
                    <a:moveTo>
                      <a:pt x="3757" y="2218"/>
                    </a:moveTo>
                    <a:lnTo>
                      <a:pt x="3736" y="2082"/>
                    </a:lnTo>
                    <a:lnTo>
                      <a:pt x="3848" y="1869"/>
                    </a:lnTo>
                    <a:lnTo>
                      <a:pt x="3757" y="1807"/>
                    </a:lnTo>
                    <a:lnTo>
                      <a:pt x="3687" y="1459"/>
                    </a:lnTo>
                    <a:lnTo>
                      <a:pt x="3753" y="1411"/>
                    </a:lnTo>
                    <a:lnTo>
                      <a:pt x="3746" y="1312"/>
                    </a:lnTo>
                    <a:lnTo>
                      <a:pt x="3695" y="1256"/>
                    </a:lnTo>
                    <a:lnTo>
                      <a:pt x="3724" y="1153"/>
                    </a:lnTo>
                    <a:lnTo>
                      <a:pt x="3713" y="978"/>
                    </a:lnTo>
                    <a:lnTo>
                      <a:pt x="3759" y="930"/>
                    </a:lnTo>
                    <a:lnTo>
                      <a:pt x="3762" y="858"/>
                    </a:lnTo>
                    <a:lnTo>
                      <a:pt x="3701" y="798"/>
                    </a:lnTo>
                    <a:lnTo>
                      <a:pt x="3684" y="706"/>
                    </a:lnTo>
                    <a:lnTo>
                      <a:pt x="3634" y="736"/>
                    </a:lnTo>
                    <a:lnTo>
                      <a:pt x="3607" y="729"/>
                    </a:lnTo>
                    <a:lnTo>
                      <a:pt x="3536" y="544"/>
                    </a:lnTo>
                    <a:lnTo>
                      <a:pt x="3412" y="495"/>
                    </a:lnTo>
                    <a:lnTo>
                      <a:pt x="3375" y="466"/>
                    </a:lnTo>
                    <a:lnTo>
                      <a:pt x="3282" y="473"/>
                    </a:lnTo>
                    <a:lnTo>
                      <a:pt x="3204" y="345"/>
                    </a:lnTo>
                    <a:lnTo>
                      <a:pt x="3130" y="332"/>
                    </a:lnTo>
                    <a:lnTo>
                      <a:pt x="3067" y="237"/>
                    </a:lnTo>
                    <a:lnTo>
                      <a:pt x="3027" y="217"/>
                    </a:lnTo>
                    <a:lnTo>
                      <a:pt x="2989" y="161"/>
                    </a:lnTo>
                    <a:lnTo>
                      <a:pt x="2932" y="111"/>
                    </a:lnTo>
                    <a:lnTo>
                      <a:pt x="2904" y="55"/>
                    </a:lnTo>
                    <a:lnTo>
                      <a:pt x="2817" y="0"/>
                    </a:lnTo>
                    <a:lnTo>
                      <a:pt x="2728" y="60"/>
                    </a:lnTo>
                    <a:lnTo>
                      <a:pt x="2628" y="64"/>
                    </a:lnTo>
                    <a:lnTo>
                      <a:pt x="2716" y="229"/>
                    </a:lnTo>
                    <a:lnTo>
                      <a:pt x="2562" y="436"/>
                    </a:lnTo>
                    <a:lnTo>
                      <a:pt x="2655" y="475"/>
                    </a:lnTo>
                    <a:lnTo>
                      <a:pt x="2645" y="515"/>
                    </a:lnTo>
                    <a:lnTo>
                      <a:pt x="2579" y="540"/>
                    </a:lnTo>
                    <a:lnTo>
                      <a:pt x="2435" y="444"/>
                    </a:lnTo>
                    <a:lnTo>
                      <a:pt x="2288" y="443"/>
                    </a:lnTo>
                    <a:lnTo>
                      <a:pt x="2214" y="371"/>
                    </a:lnTo>
                    <a:lnTo>
                      <a:pt x="2098" y="417"/>
                    </a:lnTo>
                    <a:lnTo>
                      <a:pt x="2035" y="813"/>
                    </a:lnTo>
                    <a:lnTo>
                      <a:pt x="1972" y="854"/>
                    </a:lnTo>
                    <a:lnTo>
                      <a:pt x="1941" y="824"/>
                    </a:lnTo>
                    <a:lnTo>
                      <a:pt x="1842" y="798"/>
                    </a:lnTo>
                    <a:lnTo>
                      <a:pt x="1779" y="845"/>
                    </a:lnTo>
                    <a:lnTo>
                      <a:pt x="1750" y="895"/>
                    </a:lnTo>
                    <a:lnTo>
                      <a:pt x="1653" y="940"/>
                    </a:lnTo>
                    <a:lnTo>
                      <a:pt x="1582" y="1249"/>
                    </a:lnTo>
                    <a:lnTo>
                      <a:pt x="1440" y="1327"/>
                    </a:lnTo>
                    <a:lnTo>
                      <a:pt x="1428" y="1429"/>
                    </a:lnTo>
                    <a:lnTo>
                      <a:pt x="1518" y="1491"/>
                    </a:lnTo>
                    <a:lnTo>
                      <a:pt x="1512" y="1634"/>
                    </a:lnTo>
                    <a:lnTo>
                      <a:pt x="1249" y="2052"/>
                    </a:lnTo>
                    <a:lnTo>
                      <a:pt x="1242" y="2271"/>
                    </a:lnTo>
                    <a:lnTo>
                      <a:pt x="1152" y="2295"/>
                    </a:lnTo>
                    <a:lnTo>
                      <a:pt x="982" y="2277"/>
                    </a:lnTo>
                    <a:lnTo>
                      <a:pt x="963" y="2353"/>
                    </a:lnTo>
                    <a:lnTo>
                      <a:pt x="1024" y="2505"/>
                    </a:lnTo>
                    <a:lnTo>
                      <a:pt x="965" y="2619"/>
                    </a:lnTo>
                    <a:lnTo>
                      <a:pt x="931" y="2871"/>
                    </a:lnTo>
                    <a:lnTo>
                      <a:pt x="733" y="3480"/>
                    </a:lnTo>
                    <a:lnTo>
                      <a:pt x="810" y="3543"/>
                    </a:lnTo>
                    <a:lnTo>
                      <a:pt x="870" y="3615"/>
                    </a:lnTo>
                    <a:lnTo>
                      <a:pt x="846" y="3778"/>
                    </a:lnTo>
                    <a:lnTo>
                      <a:pt x="786" y="3809"/>
                    </a:lnTo>
                    <a:lnTo>
                      <a:pt x="525" y="3748"/>
                    </a:lnTo>
                    <a:lnTo>
                      <a:pt x="406" y="3806"/>
                    </a:lnTo>
                    <a:lnTo>
                      <a:pt x="246" y="4261"/>
                    </a:lnTo>
                    <a:lnTo>
                      <a:pt x="212" y="4444"/>
                    </a:lnTo>
                    <a:lnTo>
                      <a:pt x="279" y="4533"/>
                    </a:lnTo>
                    <a:lnTo>
                      <a:pt x="267" y="4627"/>
                    </a:lnTo>
                    <a:lnTo>
                      <a:pt x="343" y="4968"/>
                    </a:lnTo>
                    <a:lnTo>
                      <a:pt x="294" y="5120"/>
                    </a:lnTo>
                    <a:lnTo>
                      <a:pt x="289" y="5246"/>
                    </a:lnTo>
                    <a:lnTo>
                      <a:pt x="420" y="5414"/>
                    </a:lnTo>
                    <a:lnTo>
                      <a:pt x="474" y="5448"/>
                    </a:lnTo>
                    <a:lnTo>
                      <a:pt x="508" y="5550"/>
                    </a:lnTo>
                    <a:lnTo>
                      <a:pt x="479" y="5670"/>
                    </a:lnTo>
                    <a:lnTo>
                      <a:pt x="387" y="5724"/>
                    </a:lnTo>
                    <a:lnTo>
                      <a:pt x="447" y="6088"/>
                    </a:lnTo>
                    <a:lnTo>
                      <a:pt x="396" y="6338"/>
                    </a:lnTo>
                    <a:lnTo>
                      <a:pt x="340" y="6415"/>
                    </a:lnTo>
                    <a:lnTo>
                      <a:pt x="273" y="6455"/>
                    </a:lnTo>
                    <a:lnTo>
                      <a:pt x="236" y="6475"/>
                    </a:lnTo>
                    <a:lnTo>
                      <a:pt x="224" y="6562"/>
                    </a:lnTo>
                    <a:lnTo>
                      <a:pt x="148" y="6682"/>
                    </a:lnTo>
                    <a:lnTo>
                      <a:pt x="153" y="6815"/>
                    </a:lnTo>
                    <a:lnTo>
                      <a:pt x="171" y="6927"/>
                    </a:lnTo>
                    <a:lnTo>
                      <a:pt x="138" y="6957"/>
                    </a:lnTo>
                    <a:lnTo>
                      <a:pt x="142" y="6984"/>
                    </a:lnTo>
                    <a:lnTo>
                      <a:pt x="102" y="7011"/>
                    </a:lnTo>
                    <a:lnTo>
                      <a:pt x="45" y="6912"/>
                    </a:lnTo>
                    <a:lnTo>
                      <a:pt x="0" y="6902"/>
                    </a:lnTo>
                    <a:lnTo>
                      <a:pt x="9" y="7081"/>
                    </a:lnTo>
                    <a:lnTo>
                      <a:pt x="37" y="7224"/>
                    </a:lnTo>
                    <a:lnTo>
                      <a:pt x="50" y="7271"/>
                    </a:lnTo>
                    <a:lnTo>
                      <a:pt x="92" y="7306"/>
                    </a:lnTo>
                    <a:lnTo>
                      <a:pt x="88" y="7360"/>
                    </a:lnTo>
                    <a:lnTo>
                      <a:pt x="105" y="7372"/>
                    </a:lnTo>
                    <a:lnTo>
                      <a:pt x="105" y="7372"/>
                    </a:lnTo>
                    <a:lnTo>
                      <a:pt x="105" y="7365"/>
                    </a:lnTo>
                    <a:lnTo>
                      <a:pt x="105" y="7349"/>
                    </a:lnTo>
                    <a:lnTo>
                      <a:pt x="105" y="7340"/>
                    </a:lnTo>
                    <a:lnTo>
                      <a:pt x="106" y="7332"/>
                    </a:lnTo>
                    <a:lnTo>
                      <a:pt x="108" y="7326"/>
                    </a:lnTo>
                    <a:lnTo>
                      <a:pt x="109" y="7324"/>
                    </a:lnTo>
                    <a:lnTo>
                      <a:pt x="112" y="7323"/>
                    </a:lnTo>
                    <a:lnTo>
                      <a:pt x="112" y="7323"/>
                    </a:lnTo>
                    <a:lnTo>
                      <a:pt x="121" y="7321"/>
                    </a:lnTo>
                    <a:lnTo>
                      <a:pt x="132" y="7320"/>
                    </a:lnTo>
                    <a:lnTo>
                      <a:pt x="145" y="7320"/>
                    </a:lnTo>
                    <a:lnTo>
                      <a:pt x="195" y="7372"/>
                    </a:lnTo>
                    <a:lnTo>
                      <a:pt x="76" y="7442"/>
                    </a:lnTo>
                    <a:lnTo>
                      <a:pt x="69" y="7476"/>
                    </a:lnTo>
                    <a:lnTo>
                      <a:pt x="123" y="7492"/>
                    </a:lnTo>
                    <a:lnTo>
                      <a:pt x="160" y="7474"/>
                    </a:lnTo>
                    <a:lnTo>
                      <a:pt x="193" y="7488"/>
                    </a:lnTo>
                    <a:lnTo>
                      <a:pt x="193" y="7531"/>
                    </a:lnTo>
                    <a:lnTo>
                      <a:pt x="181" y="7561"/>
                    </a:lnTo>
                    <a:lnTo>
                      <a:pt x="194" y="7614"/>
                    </a:lnTo>
                    <a:lnTo>
                      <a:pt x="238" y="7654"/>
                    </a:lnTo>
                    <a:lnTo>
                      <a:pt x="228" y="7684"/>
                    </a:lnTo>
                    <a:lnTo>
                      <a:pt x="172" y="7697"/>
                    </a:lnTo>
                    <a:lnTo>
                      <a:pt x="219" y="7760"/>
                    </a:lnTo>
                    <a:lnTo>
                      <a:pt x="246" y="7879"/>
                    </a:lnTo>
                    <a:lnTo>
                      <a:pt x="297" y="7909"/>
                    </a:lnTo>
                    <a:lnTo>
                      <a:pt x="328" y="8091"/>
                    </a:lnTo>
                    <a:lnTo>
                      <a:pt x="551" y="8328"/>
                    </a:lnTo>
                    <a:lnTo>
                      <a:pt x="544" y="8394"/>
                    </a:lnTo>
                    <a:lnTo>
                      <a:pt x="472" y="8388"/>
                    </a:lnTo>
                    <a:lnTo>
                      <a:pt x="472" y="8421"/>
                    </a:lnTo>
                    <a:lnTo>
                      <a:pt x="518" y="8497"/>
                    </a:lnTo>
                    <a:lnTo>
                      <a:pt x="496" y="8537"/>
                    </a:lnTo>
                    <a:lnTo>
                      <a:pt x="473" y="8541"/>
                    </a:lnTo>
                    <a:lnTo>
                      <a:pt x="439" y="8512"/>
                    </a:lnTo>
                    <a:lnTo>
                      <a:pt x="423" y="8551"/>
                    </a:lnTo>
                    <a:lnTo>
                      <a:pt x="584" y="8786"/>
                    </a:lnTo>
                    <a:lnTo>
                      <a:pt x="552" y="8862"/>
                    </a:lnTo>
                    <a:lnTo>
                      <a:pt x="572" y="8898"/>
                    </a:lnTo>
                    <a:lnTo>
                      <a:pt x="523" y="8912"/>
                    </a:lnTo>
                    <a:lnTo>
                      <a:pt x="519" y="8969"/>
                    </a:lnTo>
                    <a:lnTo>
                      <a:pt x="633" y="8961"/>
                    </a:lnTo>
                    <a:lnTo>
                      <a:pt x="670" y="8987"/>
                    </a:lnTo>
                    <a:lnTo>
                      <a:pt x="819" y="8923"/>
                    </a:lnTo>
                    <a:lnTo>
                      <a:pt x="919" y="8945"/>
                    </a:lnTo>
                    <a:lnTo>
                      <a:pt x="960" y="8938"/>
                    </a:lnTo>
                    <a:lnTo>
                      <a:pt x="969" y="8858"/>
                    </a:lnTo>
                    <a:lnTo>
                      <a:pt x="917" y="8759"/>
                    </a:lnTo>
                    <a:lnTo>
                      <a:pt x="990" y="8672"/>
                    </a:lnTo>
                    <a:lnTo>
                      <a:pt x="1003" y="8589"/>
                    </a:lnTo>
                    <a:lnTo>
                      <a:pt x="1063" y="8605"/>
                    </a:lnTo>
                    <a:lnTo>
                      <a:pt x="1096" y="8528"/>
                    </a:lnTo>
                    <a:lnTo>
                      <a:pt x="1218" y="8504"/>
                    </a:lnTo>
                    <a:lnTo>
                      <a:pt x="1249" y="8541"/>
                    </a:lnTo>
                    <a:lnTo>
                      <a:pt x="1355" y="8526"/>
                    </a:lnTo>
                    <a:lnTo>
                      <a:pt x="1435" y="8562"/>
                    </a:lnTo>
                    <a:lnTo>
                      <a:pt x="1530" y="8356"/>
                    </a:lnTo>
                    <a:lnTo>
                      <a:pt x="1576" y="8192"/>
                    </a:lnTo>
                    <a:lnTo>
                      <a:pt x="1575" y="8096"/>
                    </a:lnTo>
                    <a:lnTo>
                      <a:pt x="1610" y="8023"/>
                    </a:lnTo>
                    <a:lnTo>
                      <a:pt x="1590" y="7947"/>
                    </a:lnTo>
                    <a:lnTo>
                      <a:pt x="1592" y="7900"/>
                    </a:lnTo>
                    <a:lnTo>
                      <a:pt x="1653" y="7840"/>
                    </a:lnTo>
                    <a:lnTo>
                      <a:pt x="1655" y="7776"/>
                    </a:lnTo>
                    <a:lnTo>
                      <a:pt x="1621" y="7747"/>
                    </a:lnTo>
                    <a:lnTo>
                      <a:pt x="1665" y="7701"/>
                    </a:lnTo>
                    <a:lnTo>
                      <a:pt x="1650" y="7657"/>
                    </a:lnTo>
                    <a:lnTo>
                      <a:pt x="1584" y="7611"/>
                    </a:lnTo>
                    <a:lnTo>
                      <a:pt x="1604" y="7551"/>
                    </a:lnTo>
                    <a:lnTo>
                      <a:pt x="1647" y="7588"/>
                    </a:lnTo>
                    <a:lnTo>
                      <a:pt x="1683" y="7550"/>
                    </a:lnTo>
                    <a:lnTo>
                      <a:pt x="1643" y="7508"/>
                    </a:lnTo>
                    <a:lnTo>
                      <a:pt x="1679" y="7461"/>
                    </a:lnTo>
                    <a:lnTo>
                      <a:pt x="1655" y="7412"/>
                    </a:lnTo>
                    <a:lnTo>
                      <a:pt x="1698" y="7404"/>
                    </a:lnTo>
                    <a:lnTo>
                      <a:pt x="1688" y="7342"/>
                    </a:lnTo>
                    <a:lnTo>
                      <a:pt x="1587" y="7276"/>
                    </a:lnTo>
                    <a:lnTo>
                      <a:pt x="1586" y="7298"/>
                    </a:lnTo>
                    <a:lnTo>
                      <a:pt x="1569" y="7321"/>
                    </a:lnTo>
                    <a:lnTo>
                      <a:pt x="1581" y="7342"/>
                    </a:lnTo>
                    <a:lnTo>
                      <a:pt x="1591" y="7375"/>
                    </a:lnTo>
                    <a:lnTo>
                      <a:pt x="1580" y="7388"/>
                    </a:lnTo>
                    <a:lnTo>
                      <a:pt x="1561" y="7378"/>
                    </a:lnTo>
                    <a:lnTo>
                      <a:pt x="1541" y="7347"/>
                    </a:lnTo>
                    <a:lnTo>
                      <a:pt x="1519" y="7343"/>
                    </a:lnTo>
                    <a:lnTo>
                      <a:pt x="1484" y="7352"/>
                    </a:lnTo>
                    <a:lnTo>
                      <a:pt x="1452" y="7322"/>
                    </a:lnTo>
                    <a:lnTo>
                      <a:pt x="1443" y="7298"/>
                    </a:lnTo>
                    <a:lnTo>
                      <a:pt x="1470" y="7285"/>
                    </a:lnTo>
                    <a:lnTo>
                      <a:pt x="1503" y="7303"/>
                    </a:lnTo>
                    <a:lnTo>
                      <a:pt x="1550" y="7294"/>
                    </a:lnTo>
                    <a:lnTo>
                      <a:pt x="1587" y="7276"/>
                    </a:lnTo>
                    <a:lnTo>
                      <a:pt x="1590" y="7253"/>
                    </a:lnTo>
                    <a:lnTo>
                      <a:pt x="1667" y="7285"/>
                    </a:lnTo>
                    <a:lnTo>
                      <a:pt x="1701" y="7262"/>
                    </a:lnTo>
                    <a:lnTo>
                      <a:pt x="1676" y="7199"/>
                    </a:lnTo>
                    <a:lnTo>
                      <a:pt x="1533" y="7204"/>
                    </a:lnTo>
                    <a:lnTo>
                      <a:pt x="1497" y="7160"/>
                    </a:lnTo>
                    <a:lnTo>
                      <a:pt x="1542" y="7137"/>
                    </a:lnTo>
                    <a:lnTo>
                      <a:pt x="1716" y="7166"/>
                    </a:lnTo>
                    <a:lnTo>
                      <a:pt x="1770" y="7138"/>
                    </a:lnTo>
                    <a:lnTo>
                      <a:pt x="1772" y="7086"/>
                    </a:lnTo>
                    <a:lnTo>
                      <a:pt x="1862" y="7071"/>
                    </a:lnTo>
                    <a:lnTo>
                      <a:pt x="1925" y="7004"/>
                    </a:lnTo>
                    <a:lnTo>
                      <a:pt x="1950" y="6927"/>
                    </a:lnTo>
                    <a:lnTo>
                      <a:pt x="1975" y="6951"/>
                    </a:lnTo>
                    <a:lnTo>
                      <a:pt x="1981" y="7001"/>
                    </a:lnTo>
                    <a:lnTo>
                      <a:pt x="2032" y="6996"/>
                    </a:lnTo>
                    <a:lnTo>
                      <a:pt x="2054" y="6920"/>
                    </a:lnTo>
                    <a:lnTo>
                      <a:pt x="2087" y="6910"/>
                    </a:lnTo>
                    <a:lnTo>
                      <a:pt x="2099" y="6851"/>
                    </a:lnTo>
                    <a:lnTo>
                      <a:pt x="2117" y="6886"/>
                    </a:lnTo>
                    <a:lnTo>
                      <a:pt x="2104" y="6913"/>
                    </a:lnTo>
                    <a:lnTo>
                      <a:pt x="2137" y="6940"/>
                    </a:lnTo>
                    <a:lnTo>
                      <a:pt x="2164" y="6955"/>
                    </a:lnTo>
                    <a:lnTo>
                      <a:pt x="2184" y="6918"/>
                    </a:lnTo>
                    <a:lnTo>
                      <a:pt x="2184" y="6893"/>
                    </a:lnTo>
                    <a:lnTo>
                      <a:pt x="2143" y="6849"/>
                    </a:lnTo>
                    <a:lnTo>
                      <a:pt x="2120" y="6824"/>
                    </a:lnTo>
                    <a:lnTo>
                      <a:pt x="2126" y="6784"/>
                    </a:lnTo>
                    <a:lnTo>
                      <a:pt x="2086" y="6757"/>
                    </a:lnTo>
                    <a:lnTo>
                      <a:pt x="2026" y="6788"/>
                    </a:lnTo>
                    <a:lnTo>
                      <a:pt x="1956" y="6801"/>
                    </a:lnTo>
                    <a:lnTo>
                      <a:pt x="1860" y="6783"/>
                    </a:lnTo>
                    <a:lnTo>
                      <a:pt x="1826" y="6819"/>
                    </a:lnTo>
                    <a:lnTo>
                      <a:pt x="1800" y="6793"/>
                    </a:lnTo>
                    <a:lnTo>
                      <a:pt x="1812" y="6747"/>
                    </a:lnTo>
                    <a:lnTo>
                      <a:pt x="1785" y="6700"/>
                    </a:lnTo>
                    <a:lnTo>
                      <a:pt x="1772" y="6737"/>
                    </a:lnTo>
                    <a:lnTo>
                      <a:pt x="1698" y="6705"/>
                    </a:lnTo>
                    <a:lnTo>
                      <a:pt x="1668" y="6668"/>
                    </a:lnTo>
                    <a:lnTo>
                      <a:pt x="1635" y="6685"/>
                    </a:lnTo>
                    <a:lnTo>
                      <a:pt x="1509" y="6699"/>
                    </a:lnTo>
                    <a:lnTo>
                      <a:pt x="1455" y="6657"/>
                    </a:lnTo>
                    <a:lnTo>
                      <a:pt x="1504" y="6633"/>
                    </a:lnTo>
                    <a:lnTo>
                      <a:pt x="1608" y="6656"/>
                    </a:lnTo>
                    <a:lnTo>
                      <a:pt x="1618" y="6612"/>
                    </a:lnTo>
                    <a:lnTo>
                      <a:pt x="1682" y="6634"/>
                    </a:lnTo>
                    <a:lnTo>
                      <a:pt x="1747" y="6601"/>
                    </a:lnTo>
                    <a:lnTo>
                      <a:pt x="1835" y="6677"/>
                    </a:lnTo>
                    <a:lnTo>
                      <a:pt x="1869" y="6670"/>
                    </a:lnTo>
                    <a:lnTo>
                      <a:pt x="1844" y="6593"/>
                    </a:lnTo>
                    <a:lnTo>
                      <a:pt x="1929" y="6689"/>
                    </a:lnTo>
                    <a:lnTo>
                      <a:pt x="1942" y="6709"/>
                    </a:lnTo>
                    <a:lnTo>
                      <a:pt x="1968" y="6676"/>
                    </a:lnTo>
                    <a:lnTo>
                      <a:pt x="1955" y="6609"/>
                    </a:lnTo>
                    <a:lnTo>
                      <a:pt x="1870" y="6523"/>
                    </a:lnTo>
                    <a:lnTo>
                      <a:pt x="1890" y="6481"/>
                    </a:lnTo>
                    <a:lnTo>
                      <a:pt x="1947" y="6546"/>
                    </a:lnTo>
                    <a:lnTo>
                      <a:pt x="1997" y="6552"/>
                    </a:lnTo>
                    <a:lnTo>
                      <a:pt x="1998" y="6701"/>
                    </a:lnTo>
                    <a:lnTo>
                      <a:pt x="2026" y="6721"/>
                    </a:lnTo>
                    <a:lnTo>
                      <a:pt x="2062" y="6674"/>
                    </a:lnTo>
                    <a:lnTo>
                      <a:pt x="2088" y="6681"/>
                    </a:lnTo>
                    <a:lnTo>
                      <a:pt x="2165" y="6653"/>
                    </a:lnTo>
                    <a:lnTo>
                      <a:pt x="2241" y="6603"/>
                    </a:lnTo>
                    <a:lnTo>
                      <a:pt x="2254" y="6566"/>
                    </a:lnTo>
                    <a:lnTo>
                      <a:pt x="2290" y="6523"/>
                    </a:lnTo>
                    <a:lnTo>
                      <a:pt x="2277" y="6493"/>
                    </a:lnTo>
                    <a:lnTo>
                      <a:pt x="2300" y="6459"/>
                    </a:lnTo>
                    <a:lnTo>
                      <a:pt x="2282" y="6347"/>
                    </a:lnTo>
                    <a:lnTo>
                      <a:pt x="2251" y="6288"/>
                    </a:lnTo>
                    <a:lnTo>
                      <a:pt x="2184" y="6252"/>
                    </a:lnTo>
                    <a:lnTo>
                      <a:pt x="2161" y="6225"/>
                    </a:lnTo>
                    <a:lnTo>
                      <a:pt x="2194" y="6202"/>
                    </a:lnTo>
                    <a:lnTo>
                      <a:pt x="2174" y="6165"/>
                    </a:lnTo>
                    <a:lnTo>
                      <a:pt x="2154" y="6146"/>
                    </a:lnTo>
                    <a:lnTo>
                      <a:pt x="2117" y="6156"/>
                    </a:lnTo>
                    <a:lnTo>
                      <a:pt x="2096" y="6113"/>
                    </a:lnTo>
                    <a:lnTo>
                      <a:pt x="2039" y="6061"/>
                    </a:lnTo>
                    <a:lnTo>
                      <a:pt x="2009" y="6022"/>
                    </a:lnTo>
                    <a:lnTo>
                      <a:pt x="1962" y="6038"/>
                    </a:lnTo>
                    <a:lnTo>
                      <a:pt x="1922" y="5981"/>
                    </a:lnTo>
                    <a:lnTo>
                      <a:pt x="1889" y="6003"/>
                    </a:lnTo>
                    <a:lnTo>
                      <a:pt x="1853" y="6056"/>
                    </a:lnTo>
                    <a:lnTo>
                      <a:pt x="1835" y="6029"/>
                    </a:lnTo>
                    <a:lnTo>
                      <a:pt x="1852" y="5973"/>
                    </a:lnTo>
                    <a:lnTo>
                      <a:pt x="1789" y="5957"/>
                    </a:lnTo>
                    <a:lnTo>
                      <a:pt x="1802" y="5924"/>
                    </a:lnTo>
                    <a:lnTo>
                      <a:pt x="1855" y="5922"/>
                    </a:lnTo>
                    <a:lnTo>
                      <a:pt x="1851" y="5890"/>
                    </a:lnTo>
                    <a:lnTo>
                      <a:pt x="1790" y="5778"/>
                    </a:lnTo>
                    <a:lnTo>
                      <a:pt x="1813" y="5721"/>
                    </a:lnTo>
                    <a:lnTo>
                      <a:pt x="1772" y="5585"/>
                    </a:lnTo>
                    <a:lnTo>
                      <a:pt x="1802" y="5548"/>
                    </a:lnTo>
                    <a:lnTo>
                      <a:pt x="1777" y="5489"/>
                    </a:lnTo>
                    <a:lnTo>
                      <a:pt x="1773" y="5313"/>
                    </a:lnTo>
                    <a:lnTo>
                      <a:pt x="1847" y="5315"/>
                    </a:lnTo>
                    <a:lnTo>
                      <a:pt x="1870" y="5362"/>
                    </a:lnTo>
                    <a:lnTo>
                      <a:pt x="1883" y="5325"/>
                    </a:lnTo>
                    <a:lnTo>
                      <a:pt x="1845" y="5299"/>
                    </a:lnTo>
                    <a:lnTo>
                      <a:pt x="1845" y="5233"/>
                    </a:lnTo>
                    <a:lnTo>
                      <a:pt x="1825" y="5186"/>
                    </a:lnTo>
                    <a:lnTo>
                      <a:pt x="1848" y="5149"/>
                    </a:lnTo>
                    <a:lnTo>
                      <a:pt x="1877" y="5053"/>
                    </a:lnTo>
                    <a:lnTo>
                      <a:pt x="1917" y="5007"/>
                    </a:lnTo>
                    <a:lnTo>
                      <a:pt x="1919" y="4953"/>
                    </a:lnTo>
                    <a:lnTo>
                      <a:pt x="1839" y="4907"/>
                    </a:lnTo>
                    <a:lnTo>
                      <a:pt x="1832" y="4834"/>
                    </a:lnTo>
                    <a:lnTo>
                      <a:pt x="1861" y="4800"/>
                    </a:lnTo>
                    <a:lnTo>
                      <a:pt x="1916" y="4851"/>
                    </a:lnTo>
                    <a:lnTo>
                      <a:pt x="1941" y="4807"/>
                    </a:lnTo>
                    <a:lnTo>
                      <a:pt x="1998" y="4779"/>
                    </a:lnTo>
                    <a:lnTo>
                      <a:pt x="2020" y="4677"/>
                    </a:lnTo>
                    <a:lnTo>
                      <a:pt x="1993" y="4611"/>
                    </a:lnTo>
                    <a:lnTo>
                      <a:pt x="1979" y="4541"/>
                    </a:lnTo>
                    <a:lnTo>
                      <a:pt x="2019" y="4588"/>
                    </a:lnTo>
                    <a:lnTo>
                      <a:pt x="2049" y="4590"/>
                    </a:lnTo>
                    <a:lnTo>
                      <a:pt x="2053" y="4627"/>
                    </a:lnTo>
                    <a:lnTo>
                      <a:pt x="2083" y="4623"/>
                    </a:lnTo>
                    <a:lnTo>
                      <a:pt x="2093" y="4560"/>
                    </a:lnTo>
                    <a:lnTo>
                      <a:pt x="2146" y="4580"/>
                    </a:lnTo>
                    <a:lnTo>
                      <a:pt x="2172" y="4540"/>
                    </a:lnTo>
                    <a:lnTo>
                      <a:pt x="2152" y="4480"/>
                    </a:lnTo>
                    <a:lnTo>
                      <a:pt x="2201" y="4416"/>
                    </a:lnTo>
                    <a:lnTo>
                      <a:pt x="2241" y="4389"/>
                    </a:lnTo>
                    <a:lnTo>
                      <a:pt x="2270" y="4282"/>
                    </a:lnTo>
                    <a:lnTo>
                      <a:pt x="2360" y="4282"/>
                    </a:lnTo>
                    <a:lnTo>
                      <a:pt x="2413" y="4248"/>
                    </a:lnTo>
                    <a:lnTo>
                      <a:pt x="2428" y="4159"/>
                    </a:lnTo>
                    <a:lnTo>
                      <a:pt x="2458" y="4135"/>
                    </a:lnTo>
                    <a:lnTo>
                      <a:pt x="2475" y="4149"/>
                    </a:lnTo>
                    <a:lnTo>
                      <a:pt x="2495" y="4099"/>
                    </a:lnTo>
                    <a:lnTo>
                      <a:pt x="2562" y="4168"/>
                    </a:lnTo>
                    <a:lnTo>
                      <a:pt x="2605" y="4124"/>
                    </a:lnTo>
                    <a:lnTo>
                      <a:pt x="2608" y="4061"/>
                    </a:lnTo>
                    <a:lnTo>
                      <a:pt x="2677" y="3990"/>
                    </a:lnTo>
                    <a:lnTo>
                      <a:pt x="2705" y="4040"/>
                    </a:lnTo>
                    <a:lnTo>
                      <a:pt x="2942" y="3785"/>
                    </a:lnTo>
                    <a:lnTo>
                      <a:pt x="3004" y="3626"/>
                    </a:lnTo>
                    <a:lnTo>
                      <a:pt x="3037" y="3559"/>
                    </a:lnTo>
                    <a:lnTo>
                      <a:pt x="3077" y="3552"/>
                    </a:lnTo>
                    <a:lnTo>
                      <a:pt x="3107" y="3541"/>
                    </a:lnTo>
                    <a:lnTo>
                      <a:pt x="3139" y="3515"/>
                    </a:lnTo>
                    <a:lnTo>
                      <a:pt x="3126" y="3498"/>
                    </a:lnTo>
                    <a:lnTo>
                      <a:pt x="3072" y="3519"/>
                    </a:lnTo>
                    <a:lnTo>
                      <a:pt x="3072" y="3482"/>
                    </a:lnTo>
                    <a:lnTo>
                      <a:pt x="3096" y="3459"/>
                    </a:lnTo>
                    <a:lnTo>
                      <a:pt x="3089" y="3412"/>
                    </a:lnTo>
                    <a:lnTo>
                      <a:pt x="3025" y="3400"/>
                    </a:lnTo>
                    <a:lnTo>
                      <a:pt x="2964" y="3304"/>
                    </a:lnTo>
                    <a:lnTo>
                      <a:pt x="3001" y="3324"/>
                    </a:lnTo>
                    <a:lnTo>
                      <a:pt x="3018" y="3291"/>
                    </a:lnTo>
                    <a:lnTo>
                      <a:pt x="2960" y="3234"/>
                    </a:lnTo>
                    <a:lnTo>
                      <a:pt x="3003" y="3142"/>
                    </a:lnTo>
                    <a:lnTo>
                      <a:pt x="3045" y="3144"/>
                    </a:lnTo>
                    <a:lnTo>
                      <a:pt x="3076" y="3097"/>
                    </a:lnTo>
                    <a:lnTo>
                      <a:pt x="3109" y="3080"/>
                    </a:lnTo>
                    <a:lnTo>
                      <a:pt x="3121" y="2961"/>
                    </a:lnTo>
                    <a:lnTo>
                      <a:pt x="3037" y="2859"/>
                    </a:lnTo>
                    <a:lnTo>
                      <a:pt x="3120" y="2818"/>
                    </a:lnTo>
                    <a:lnTo>
                      <a:pt x="3139" y="2752"/>
                    </a:lnTo>
                    <a:lnTo>
                      <a:pt x="3193" y="2794"/>
                    </a:lnTo>
                    <a:lnTo>
                      <a:pt x="3239" y="2784"/>
                    </a:lnTo>
                    <a:lnTo>
                      <a:pt x="3205" y="2708"/>
                    </a:lnTo>
                    <a:lnTo>
                      <a:pt x="3262" y="2700"/>
                    </a:lnTo>
                    <a:lnTo>
                      <a:pt x="3282" y="2667"/>
                    </a:lnTo>
                    <a:lnTo>
                      <a:pt x="3178" y="2589"/>
                    </a:lnTo>
                    <a:lnTo>
                      <a:pt x="3292" y="2631"/>
                    </a:lnTo>
                    <a:lnTo>
                      <a:pt x="3327" y="2574"/>
                    </a:lnTo>
                    <a:lnTo>
                      <a:pt x="3354" y="2544"/>
                    </a:lnTo>
                    <a:lnTo>
                      <a:pt x="3346" y="2477"/>
                    </a:lnTo>
                    <a:lnTo>
                      <a:pt x="3373" y="2447"/>
                    </a:lnTo>
                    <a:lnTo>
                      <a:pt x="3423" y="2530"/>
                    </a:lnTo>
                    <a:lnTo>
                      <a:pt x="3467" y="2446"/>
                    </a:lnTo>
                    <a:lnTo>
                      <a:pt x="3497" y="2463"/>
                    </a:lnTo>
                    <a:lnTo>
                      <a:pt x="3497" y="2516"/>
                    </a:lnTo>
                    <a:lnTo>
                      <a:pt x="3580" y="2549"/>
                    </a:lnTo>
                    <a:lnTo>
                      <a:pt x="3626" y="2472"/>
                    </a:lnTo>
                    <a:lnTo>
                      <a:pt x="3663" y="2484"/>
                    </a:lnTo>
                    <a:lnTo>
                      <a:pt x="3770" y="2464"/>
                    </a:lnTo>
                    <a:lnTo>
                      <a:pt x="3853" y="2513"/>
                    </a:lnTo>
                    <a:lnTo>
                      <a:pt x="3887" y="2470"/>
                    </a:lnTo>
                    <a:lnTo>
                      <a:pt x="3909" y="2460"/>
                    </a:lnTo>
                    <a:lnTo>
                      <a:pt x="3757" y="2218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D535E4BA-35EC-49EC-BB29-519ECBDA8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763" y="3024188"/>
                <a:ext cx="22225" cy="28575"/>
              </a:xfrm>
              <a:custGeom>
                <a:avLst/>
                <a:gdLst>
                  <a:gd name="T0" fmla="*/ 0 w 70"/>
                  <a:gd name="T1" fmla="*/ 43 h 89"/>
                  <a:gd name="T2" fmla="*/ 6 w 70"/>
                  <a:gd name="T3" fmla="*/ 89 h 89"/>
                  <a:gd name="T4" fmla="*/ 33 w 70"/>
                  <a:gd name="T5" fmla="*/ 37 h 89"/>
                  <a:gd name="T6" fmla="*/ 70 w 70"/>
                  <a:gd name="T7" fmla="*/ 42 h 89"/>
                  <a:gd name="T8" fmla="*/ 63 w 70"/>
                  <a:gd name="T9" fmla="*/ 0 h 89"/>
                  <a:gd name="T10" fmla="*/ 0 w 70"/>
                  <a:gd name="T11" fmla="*/ 4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89">
                    <a:moveTo>
                      <a:pt x="0" y="43"/>
                    </a:moveTo>
                    <a:lnTo>
                      <a:pt x="6" y="89"/>
                    </a:lnTo>
                    <a:lnTo>
                      <a:pt x="33" y="37"/>
                    </a:lnTo>
                    <a:lnTo>
                      <a:pt x="70" y="42"/>
                    </a:lnTo>
                    <a:lnTo>
                      <a:pt x="63" y="0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id="{D8E524D2-F0B7-4A5F-BF47-FBA02FA87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500" y="2570163"/>
                <a:ext cx="15875" cy="23813"/>
              </a:xfrm>
              <a:custGeom>
                <a:avLst/>
                <a:gdLst>
                  <a:gd name="T0" fmla="*/ 7 w 50"/>
                  <a:gd name="T1" fmla="*/ 50 h 76"/>
                  <a:gd name="T2" fmla="*/ 40 w 50"/>
                  <a:gd name="T3" fmla="*/ 76 h 76"/>
                  <a:gd name="T4" fmla="*/ 50 w 50"/>
                  <a:gd name="T5" fmla="*/ 59 h 76"/>
                  <a:gd name="T6" fmla="*/ 0 w 50"/>
                  <a:gd name="T7" fmla="*/ 0 h 76"/>
                  <a:gd name="T8" fmla="*/ 7 w 50"/>
                  <a:gd name="T9" fmla="*/ 5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76">
                    <a:moveTo>
                      <a:pt x="7" y="50"/>
                    </a:moveTo>
                    <a:lnTo>
                      <a:pt x="40" y="76"/>
                    </a:lnTo>
                    <a:lnTo>
                      <a:pt x="50" y="59"/>
                    </a:lnTo>
                    <a:lnTo>
                      <a:pt x="0" y="0"/>
                    </a:lnTo>
                    <a:lnTo>
                      <a:pt x="7" y="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76">
                <a:extLst>
                  <a:ext uri="{FF2B5EF4-FFF2-40B4-BE49-F238E27FC236}">
                    <a16:creationId xmlns:a16="http://schemas.microsoft.com/office/drawing/2014/main" id="{F61DC2E3-428C-45F5-9633-F9FCCC36A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713" y="2771775"/>
                <a:ext cx="22225" cy="15875"/>
              </a:xfrm>
              <a:custGeom>
                <a:avLst/>
                <a:gdLst>
                  <a:gd name="T0" fmla="*/ 0 w 70"/>
                  <a:gd name="T1" fmla="*/ 14 h 46"/>
                  <a:gd name="T2" fmla="*/ 33 w 70"/>
                  <a:gd name="T3" fmla="*/ 46 h 46"/>
                  <a:gd name="T4" fmla="*/ 70 w 70"/>
                  <a:gd name="T5" fmla="*/ 26 h 46"/>
                  <a:gd name="T6" fmla="*/ 47 w 70"/>
                  <a:gd name="T7" fmla="*/ 0 h 46"/>
                  <a:gd name="T8" fmla="*/ 0 w 70"/>
                  <a:gd name="T9" fmla="*/ 1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46">
                    <a:moveTo>
                      <a:pt x="0" y="14"/>
                    </a:moveTo>
                    <a:lnTo>
                      <a:pt x="33" y="46"/>
                    </a:lnTo>
                    <a:lnTo>
                      <a:pt x="70" y="26"/>
                    </a:lnTo>
                    <a:lnTo>
                      <a:pt x="47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48E86C7-42D8-4064-9D04-F0E0F3B81909}"/>
                </a:ext>
              </a:extLst>
            </p:cNvPr>
            <p:cNvGrpSpPr/>
            <p:nvPr/>
          </p:nvGrpSpPr>
          <p:grpSpPr>
            <a:xfrm>
              <a:off x="4853082" y="343676"/>
              <a:ext cx="1048725" cy="2152025"/>
              <a:chOff x="4629150" y="369888"/>
              <a:chExt cx="1128713" cy="2316163"/>
            </a:xfrm>
            <a:solidFill>
              <a:schemeClr val="bg1"/>
            </a:solidFill>
          </p:grpSpPr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AEE53F48-D267-4D7A-A3BD-F427B8710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7588" y="2563813"/>
                <a:ext cx="22225" cy="28575"/>
              </a:xfrm>
              <a:custGeom>
                <a:avLst/>
                <a:gdLst>
                  <a:gd name="T0" fmla="*/ 67 w 67"/>
                  <a:gd name="T1" fmla="*/ 73 h 89"/>
                  <a:gd name="T2" fmla="*/ 54 w 67"/>
                  <a:gd name="T3" fmla="*/ 12 h 89"/>
                  <a:gd name="T4" fmla="*/ 17 w 67"/>
                  <a:gd name="T5" fmla="*/ 0 h 89"/>
                  <a:gd name="T6" fmla="*/ 0 w 67"/>
                  <a:gd name="T7" fmla="*/ 14 h 89"/>
                  <a:gd name="T8" fmla="*/ 1 w 67"/>
                  <a:gd name="T9" fmla="*/ 69 h 89"/>
                  <a:gd name="T10" fmla="*/ 21 w 67"/>
                  <a:gd name="T11" fmla="*/ 89 h 89"/>
                  <a:gd name="T12" fmla="*/ 67 w 67"/>
                  <a:gd name="T13" fmla="*/ 7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89">
                    <a:moveTo>
                      <a:pt x="67" y="73"/>
                    </a:moveTo>
                    <a:lnTo>
                      <a:pt x="54" y="12"/>
                    </a:lnTo>
                    <a:lnTo>
                      <a:pt x="17" y="0"/>
                    </a:lnTo>
                    <a:lnTo>
                      <a:pt x="0" y="14"/>
                    </a:lnTo>
                    <a:lnTo>
                      <a:pt x="1" y="69"/>
                    </a:lnTo>
                    <a:lnTo>
                      <a:pt x="21" y="89"/>
                    </a:lnTo>
                    <a:lnTo>
                      <a:pt x="67" y="7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id="{626ADAB1-8E60-430A-B105-4CD7A4AAC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2188" y="2620963"/>
                <a:ext cx="17463" cy="23813"/>
              </a:xfrm>
              <a:custGeom>
                <a:avLst/>
                <a:gdLst>
                  <a:gd name="T0" fmla="*/ 3 w 57"/>
                  <a:gd name="T1" fmla="*/ 17 h 73"/>
                  <a:gd name="T2" fmla="*/ 0 w 57"/>
                  <a:gd name="T3" fmla="*/ 33 h 73"/>
                  <a:gd name="T4" fmla="*/ 20 w 57"/>
                  <a:gd name="T5" fmla="*/ 73 h 73"/>
                  <a:gd name="T6" fmla="*/ 57 w 57"/>
                  <a:gd name="T7" fmla="*/ 37 h 73"/>
                  <a:gd name="T8" fmla="*/ 47 w 57"/>
                  <a:gd name="T9" fmla="*/ 0 h 73"/>
                  <a:gd name="T10" fmla="*/ 3 w 57"/>
                  <a:gd name="T11" fmla="*/ 1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73">
                    <a:moveTo>
                      <a:pt x="3" y="17"/>
                    </a:moveTo>
                    <a:lnTo>
                      <a:pt x="0" y="33"/>
                    </a:lnTo>
                    <a:lnTo>
                      <a:pt x="20" y="73"/>
                    </a:lnTo>
                    <a:lnTo>
                      <a:pt x="57" y="37"/>
                    </a:lnTo>
                    <a:lnTo>
                      <a:pt x="47" y="0"/>
                    </a:lnTo>
                    <a:lnTo>
                      <a:pt x="3" y="1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id="{0C4CD2A6-3AF1-44A5-8E34-C3186A68D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6000" y="2620963"/>
                <a:ext cx="12700" cy="20638"/>
              </a:xfrm>
              <a:custGeom>
                <a:avLst/>
                <a:gdLst>
                  <a:gd name="T0" fmla="*/ 0 w 40"/>
                  <a:gd name="T1" fmla="*/ 10 h 65"/>
                  <a:gd name="T2" fmla="*/ 34 w 40"/>
                  <a:gd name="T3" fmla="*/ 65 h 65"/>
                  <a:gd name="T4" fmla="*/ 40 w 40"/>
                  <a:gd name="T5" fmla="*/ 25 h 65"/>
                  <a:gd name="T6" fmla="*/ 26 w 40"/>
                  <a:gd name="T7" fmla="*/ 0 h 65"/>
                  <a:gd name="T8" fmla="*/ 0 w 40"/>
                  <a:gd name="T9" fmla="*/ 1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5">
                    <a:moveTo>
                      <a:pt x="0" y="10"/>
                    </a:moveTo>
                    <a:lnTo>
                      <a:pt x="34" y="65"/>
                    </a:lnTo>
                    <a:lnTo>
                      <a:pt x="40" y="25"/>
                    </a:lnTo>
                    <a:lnTo>
                      <a:pt x="26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813EDE51-C95F-4CE1-A5E2-F65F9A4FB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138" y="2632075"/>
                <a:ext cx="14288" cy="17463"/>
              </a:xfrm>
              <a:custGeom>
                <a:avLst/>
                <a:gdLst>
                  <a:gd name="T0" fmla="*/ 0 w 46"/>
                  <a:gd name="T1" fmla="*/ 37 h 54"/>
                  <a:gd name="T2" fmla="*/ 31 w 46"/>
                  <a:gd name="T3" fmla="*/ 54 h 54"/>
                  <a:gd name="T4" fmla="*/ 46 w 46"/>
                  <a:gd name="T5" fmla="*/ 37 h 54"/>
                  <a:gd name="T6" fmla="*/ 10 w 46"/>
                  <a:gd name="T7" fmla="*/ 0 h 54"/>
                  <a:gd name="T8" fmla="*/ 0 w 46"/>
                  <a:gd name="T9" fmla="*/ 3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4">
                    <a:moveTo>
                      <a:pt x="0" y="37"/>
                    </a:moveTo>
                    <a:lnTo>
                      <a:pt x="31" y="54"/>
                    </a:lnTo>
                    <a:lnTo>
                      <a:pt x="46" y="37"/>
                    </a:lnTo>
                    <a:lnTo>
                      <a:pt x="10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213A1B7C-173C-4060-BFEA-A9991A642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5050" y="2606675"/>
                <a:ext cx="15875" cy="28575"/>
              </a:xfrm>
              <a:custGeom>
                <a:avLst/>
                <a:gdLst>
                  <a:gd name="T0" fmla="*/ 0 w 47"/>
                  <a:gd name="T1" fmla="*/ 57 h 90"/>
                  <a:gd name="T2" fmla="*/ 21 w 47"/>
                  <a:gd name="T3" fmla="*/ 90 h 90"/>
                  <a:gd name="T4" fmla="*/ 43 w 47"/>
                  <a:gd name="T5" fmla="*/ 70 h 90"/>
                  <a:gd name="T6" fmla="*/ 47 w 47"/>
                  <a:gd name="T7" fmla="*/ 20 h 90"/>
                  <a:gd name="T8" fmla="*/ 30 w 47"/>
                  <a:gd name="T9" fmla="*/ 0 h 90"/>
                  <a:gd name="T10" fmla="*/ 0 w 47"/>
                  <a:gd name="T11" fmla="*/ 5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90">
                    <a:moveTo>
                      <a:pt x="0" y="57"/>
                    </a:moveTo>
                    <a:lnTo>
                      <a:pt x="21" y="90"/>
                    </a:lnTo>
                    <a:lnTo>
                      <a:pt x="43" y="70"/>
                    </a:lnTo>
                    <a:lnTo>
                      <a:pt x="47" y="20"/>
                    </a:lnTo>
                    <a:lnTo>
                      <a:pt x="30" y="0"/>
                    </a:lnTo>
                    <a:lnTo>
                      <a:pt x="0" y="5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id="{6881B69A-8472-49CE-99B2-5662840E2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9150" y="2574925"/>
                <a:ext cx="55563" cy="74613"/>
              </a:xfrm>
              <a:custGeom>
                <a:avLst/>
                <a:gdLst>
                  <a:gd name="T0" fmla="*/ 92 w 179"/>
                  <a:gd name="T1" fmla="*/ 0 h 238"/>
                  <a:gd name="T2" fmla="*/ 79 w 179"/>
                  <a:gd name="T3" fmla="*/ 6 h 238"/>
                  <a:gd name="T4" fmla="*/ 96 w 179"/>
                  <a:gd name="T5" fmla="*/ 27 h 238"/>
                  <a:gd name="T6" fmla="*/ 89 w 179"/>
                  <a:gd name="T7" fmla="*/ 60 h 238"/>
                  <a:gd name="T8" fmla="*/ 59 w 179"/>
                  <a:gd name="T9" fmla="*/ 43 h 238"/>
                  <a:gd name="T10" fmla="*/ 53 w 179"/>
                  <a:gd name="T11" fmla="*/ 80 h 238"/>
                  <a:gd name="T12" fmla="*/ 40 w 179"/>
                  <a:gd name="T13" fmla="*/ 110 h 238"/>
                  <a:gd name="T14" fmla="*/ 0 w 179"/>
                  <a:gd name="T15" fmla="*/ 73 h 238"/>
                  <a:gd name="T16" fmla="*/ 0 w 179"/>
                  <a:gd name="T17" fmla="*/ 103 h 238"/>
                  <a:gd name="T18" fmla="*/ 26 w 179"/>
                  <a:gd name="T19" fmla="*/ 154 h 238"/>
                  <a:gd name="T20" fmla="*/ 54 w 179"/>
                  <a:gd name="T21" fmla="*/ 203 h 238"/>
                  <a:gd name="T22" fmla="*/ 110 w 179"/>
                  <a:gd name="T23" fmla="*/ 196 h 238"/>
                  <a:gd name="T24" fmla="*/ 138 w 179"/>
                  <a:gd name="T25" fmla="*/ 238 h 238"/>
                  <a:gd name="T26" fmla="*/ 160 w 179"/>
                  <a:gd name="T27" fmla="*/ 208 h 238"/>
                  <a:gd name="T28" fmla="*/ 110 w 179"/>
                  <a:gd name="T29" fmla="*/ 182 h 238"/>
                  <a:gd name="T30" fmla="*/ 107 w 179"/>
                  <a:gd name="T31" fmla="*/ 152 h 238"/>
                  <a:gd name="T32" fmla="*/ 133 w 179"/>
                  <a:gd name="T33" fmla="*/ 146 h 238"/>
                  <a:gd name="T34" fmla="*/ 129 w 179"/>
                  <a:gd name="T35" fmla="*/ 96 h 238"/>
                  <a:gd name="T36" fmla="*/ 179 w 179"/>
                  <a:gd name="T37" fmla="*/ 102 h 238"/>
                  <a:gd name="T38" fmla="*/ 92 w 179"/>
                  <a:gd name="T3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9" h="238">
                    <a:moveTo>
                      <a:pt x="92" y="0"/>
                    </a:moveTo>
                    <a:lnTo>
                      <a:pt x="79" y="6"/>
                    </a:lnTo>
                    <a:lnTo>
                      <a:pt x="96" y="27"/>
                    </a:lnTo>
                    <a:lnTo>
                      <a:pt x="89" y="60"/>
                    </a:lnTo>
                    <a:lnTo>
                      <a:pt x="59" y="43"/>
                    </a:lnTo>
                    <a:lnTo>
                      <a:pt x="53" y="80"/>
                    </a:lnTo>
                    <a:lnTo>
                      <a:pt x="40" y="110"/>
                    </a:lnTo>
                    <a:lnTo>
                      <a:pt x="0" y="73"/>
                    </a:lnTo>
                    <a:lnTo>
                      <a:pt x="0" y="103"/>
                    </a:lnTo>
                    <a:lnTo>
                      <a:pt x="26" y="154"/>
                    </a:lnTo>
                    <a:lnTo>
                      <a:pt x="54" y="203"/>
                    </a:lnTo>
                    <a:lnTo>
                      <a:pt x="110" y="196"/>
                    </a:lnTo>
                    <a:lnTo>
                      <a:pt x="138" y="238"/>
                    </a:lnTo>
                    <a:lnTo>
                      <a:pt x="160" y="208"/>
                    </a:lnTo>
                    <a:lnTo>
                      <a:pt x="110" y="182"/>
                    </a:lnTo>
                    <a:lnTo>
                      <a:pt x="107" y="152"/>
                    </a:lnTo>
                    <a:lnTo>
                      <a:pt x="133" y="146"/>
                    </a:lnTo>
                    <a:lnTo>
                      <a:pt x="129" y="96"/>
                    </a:lnTo>
                    <a:lnTo>
                      <a:pt x="179" y="102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83">
                <a:extLst>
                  <a:ext uri="{FF2B5EF4-FFF2-40B4-BE49-F238E27FC236}">
                    <a16:creationId xmlns:a16="http://schemas.microsoft.com/office/drawing/2014/main" id="{FB6CFB1E-9E92-45C7-AB86-2904AB7F9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2001838"/>
                <a:ext cx="31750" cy="23813"/>
              </a:xfrm>
              <a:custGeom>
                <a:avLst/>
                <a:gdLst>
                  <a:gd name="T0" fmla="*/ 84 w 100"/>
                  <a:gd name="T1" fmla="*/ 3 h 74"/>
                  <a:gd name="T2" fmla="*/ 13 w 100"/>
                  <a:gd name="T3" fmla="*/ 0 h 74"/>
                  <a:gd name="T4" fmla="*/ 0 w 100"/>
                  <a:gd name="T5" fmla="*/ 20 h 74"/>
                  <a:gd name="T6" fmla="*/ 27 w 100"/>
                  <a:gd name="T7" fmla="*/ 74 h 74"/>
                  <a:gd name="T8" fmla="*/ 74 w 100"/>
                  <a:gd name="T9" fmla="*/ 62 h 74"/>
                  <a:gd name="T10" fmla="*/ 64 w 100"/>
                  <a:gd name="T11" fmla="*/ 34 h 74"/>
                  <a:gd name="T12" fmla="*/ 100 w 100"/>
                  <a:gd name="T13" fmla="*/ 39 h 74"/>
                  <a:gd name="T14" fmla="*/ 84 w 100"/>
                  <a:gd name="T15" fmla="*/ 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4">
                    <a:moveTo>
                      <a:pt x="84" y="3"/>
                    </a:moveTo>
                    <a:lnTo>
                      <a:pt x="13" y="0"/>
                    </a:lnTo>
                    <a:lnTo>
                      <a:pt x="0" y="20"/>
                    </a:lnTo>
                    <a:lnTo>
                      <a:pt x="27" y="74"/>
                    </a:lnTo>
                    <a:lnTo>
                      <a:pt x="74" y="62"/>
                    </a:lnTo>
                    <a:lnTo>
                      <a:pt x="64" y="34"/>
                    </a:lnTo>
                    <a:lnTo>
                      <a:pt x="100" y="39"/>
                    </a:lnTo>
                    <a:lnTo>
                      <a:pt x="84" y="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84">
                <a:extLst>
                  <a:ext uri="{FF2B5EF4-FFF2-40B4-BE49-F238E27FC236}">
                    <a16:creationId xmlns:a16="http://schemas.microsoft.com/office/drawing/2014/main" id="{ED7EC201-B27C-4700-A849-0A7462F5E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2513" y="2587625"/>
                <a:ext cx="20638" cy="15875"/>
              </a:xfrm>
              <a:custGeom>
                <a:avLst/>
                <a:gdLst>
                  <a:gd name="T0" fmla="*/ 34 w 64"/>
                  <a:gd name="T1" fmla="*/ 0 h 47"/>
                  <a:gd name="T2" fmla="*/ 0 w 64"/>
                  <a:gd name="T3" fmla="*/ 14 h 47"/>
                  <a:gd name="T4" fmla="*/ 32 w 64"/>
                  <a:gd name="T5" fmla="*/ 47 h 47"/>
                  <a:gd name="T6" fmla="*/ 64 w 64"/>
                  <a:gd name="T7" fmla="*/ 40 h 47"/>
                  <a:gd name="T8" fmla="*/ 64 w 64"/>
                  <a:gd name="T9" fmla="*/ 14 h 47"/>
                  <a:gd name="T10" fmla="*/ 34 w 64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47">
                    <a:moveTo>
                      <a:pt x="34" y="0"/>
                    </a:moveTo>
                    <a:lnTo>
                      <a:pt x="0" y="14"/>
                    </a:lnTo>
                    <a:lnTo>
                      <a:pt x="32" y="47"/>
                    </a:lnTo>
                    <a:lnTo>
                      <a:pt x="64" y="40"/>
                    </a:lnTo>
                    <a:lnTo>
                      <a:pt x="64" y="14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85">
                <a:extLst>
                  <a:ext uri="{FF2B5EF4-FFF2-40B4-BE49-F238E27FC236}">
                    <a16:creationId xmlns:a16="http://schemas.microsoft.com/office/drawing/2014/main" id="{1C07613B-F8BA-4CA7-8639-9BEA76DA2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6188" y="2225675"/>
                <a:ext cx="22225" cy="25400"/>
              </a:xfrm>
              <a:custGeom>
                <a:avLst/>
                <a:gdLst>
                  <a:gd name="T0" fmla="*/ 39 w 70"/>
                  <a:gd name="T1" fmla="*/ 83 h 83"/>
                  <a:gd name="T2" fmla="*/ 39 w 70"/>
                  <a:gd name="T3" fmla="*/ 52 h 83"/>
                  <a:gd name="T4" fmla="*/ 70 w 70"/>
                  <a:gd name="T5" fmla="*/ 24 h 83"/>
                  <a:gd name="T6" fmla="*/ 51 w 70"/>
                  <a:gd name="T7" fmla="*/ 0 h 83"/>
                  <a:gd name="T8" fmla="*/ 0 w 70"/>
                  <a:gd name="T9" fmla="*/ 8 h 83"/>
                  <a:gd name="T10" fmla="*/ 0 w 70"/>
                  <a:gd name="T11" fmla="*/ 45 h 83"/>
                  <a:gd name="T12" fmla="*/ 2 w 70"/>
                  <a:gd name="T13" fmla="*/ 75 h 83"/>
                  <a:gd name="T14" fmla="*/ 39 w 70"/>
                  <a:gd name="T15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83">
                    <a:moveTo>
                      <a:pt x="39" y="83"/>
                    </a:moveTo>
                    <a:lnTo>
                      <a:pt x="39" y="52"/>
                    </a:lnTo>
                    <a:lnTo>
                      <a:pt x="70" y="24"/>
                    </a:lnTo>
                    <a:lnTo>
                      <a:pt x="51" y="0"/>
                    </a:lnTo>
                    <a:lnTo>
                      <a:pt x="0" y="8"/>
                    </a:lnTo>
                    <a:lnTo>
                      <a:pt x="0" y="45"/>
                    </a:lnTo>
                    <a:lnTo>
                      <a:pt x="2" y="75"/>
                    </a:lnTo>
                    <a:lnTo>
                      <a:pt x="39" y="8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6">
                <a:extLst>
                  <a:ext uri="{FF2B5EF4-FFF2-40B4-BE49-F238E27FC236}">
                    <a16:creationId xmlns:a16="http://schemas.microsoft.com/office/drawing/2014/main" id="{79EB25BC-78DE-4049-8E8C-91047325F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450" y="369888"/>
                <a:ext cx="1014413" cy="2316163"/>
              </a:xfrm>
              <a:custGeom>
                <a:avLst/>
                <a:gdLst>
                  <a:gd name="T0" fmla="*/ 2868 w 3193"/>
                  <a:gd name="T1" fmla="*/ 4722 h 7298"/>
                  <a:gd name="T2" fmla="*/ 2763 w 3193"/>
                  <a:gd name="T3" fmla="*/ 4200 h 7298"/>
                  <a:gd name="T4" fmla="*/ 2629 w 3193"/>
                  <a:gd name="T5" fmla="*/ 3736 h 7298"/>
                  <a:gd name="T6" fmla="*/ 2772 w 3193"/>
                  <a:gd name="T7" fmla="*/ 3406 h 7298"/>
                  <a:gd name="T8" fmla="*/ 2759 w 3193"/>
                  <a:gd name="T9" fmla="*/ 1922 h 7298"/>
                  <a:gd name="T10" fmla="*/ 2349 w 3193"/>
                  <a:gd name="T11" fmla="*/ 1491 h 7298"/>
                  <a:gd name="T12" fmla="*/ 2178 w 3193"/>
                  <a:gd name="T13" fmla="*/ 997 h 7298"/>
                  <a:gd name="T14" fmla="*/ 2084 w 3193"/>
                  <a:gd name="T15" fmla="*/ 1041 h 7298"/>
                  <a:gd name="T16" fmla="*/ 1953 w 3193"/>
                  <a:gd name="T17" fmla="*/ 1058 h 7298"/>
                  <a:gd name="T18" fmla="*/ 1949 w 3193"/>
                  <a:gd name="T19" fmla="*/ 962 h 7298"/>
                  <a:gd name="T20" fmla="*/ 1893 w 3193"/>
                  <a:gd name="T21" fmla="*/ 936 h 7298"/>
                  <a:gd name="T22" fmla="*/ 1941 w 3193"/>
                  <a:gd name="T23" fmla="*/ 875 h 7298"/>
                  <a:gd name="T24" fmla="*/ 2055 w 3193"/>
                  <a:gd name="T25" fmla="*/ 765 h 7298"/>
                  <a:gd name="T26" fmla="*/ 2186 w 3193"/>
                  <a:gd name="T27" fmla="*/ 675 h 7298"/>
                  <a:gd name="T28" fmla="*/ 2194 w 3193"/>
                  <a:gd name="T29" fmla="*/ 540 h 7298"/>
                  <a:gd name="T30" fmla="*/ 2232 w 3193"/>
                  <a:gd name="T31" fmla="*/ 581 h 7298"/>
                  <a:gd name="T32" fmla="*/ 2269 w 3193"/>
                  <a:gd name="T33" fmla="*/ 611 h 7298"/>
                  <a:gd name="T34" fmla="*/ 2251 w 3193"/>
                  <a:gd name="T35" fmla="*/ 648 h 7298"/>
                  <a:gd name="T36" fmla="*/ 2237 w 3193"/>
                  <a:gd name="T37" fmla="*/ 779 h 7298"/>
                  <a:gd name="T38" fmla="*/ 2179 w 3193"/>
                  <a:gd name="T39" fmla="*/ 934 h 7298"/>
                  <a:gd name="T40" fmla="*/ 2329 w 3193"/>
                  <a:gd name="T41" fmla="*/ 791 h 7298"/>
                  <a:gd name="T42" fmla="*/ 2116 w 3193"/>
                  <a:gd name="T43" fmla="*/ 69 h 7298"/>
                  <a:gd name="T44" fmla="*/ 1820 w 3193"/>
                  <a:gd name="T45" fmla="*/ 88 h 7298"/>
                  <a:gd name="T46" fmla="*/ 1551 w 3193"/>
                  <a:gd name="T47" fmla="*/ 280 h 7298"/>
                  <a:gd name="T48" fmla="*/ 1382 w 3193"/>
                  <a:gd name="T49" fmla="*/ 1055 h 7298"/>
                  <a:gd name="T50" fmla="*/ 979 w 3193"/>
                  <a:gd name="T51" fmla="*/ 1181 h 7298"/>
                  <a:gd name="T52" fmla="*/ 416 w 3193"/>
                  <a:gd name="T53" fmla="*/ 1140 h 7298"/>
                  <a:gd name="T54" fmla="*/ 42 w 3193"/>
                  <a:gd name="T55" fmla="*/ 702 h 7298"/>
                  <a:gd name="T56" fmla="*/ 0 w 3193"/>
                  <a:gd name="T57" fmla="*/ 908 h 7298"/>
                  <a:gd name="T58" fmla="*/ 226 w 3193"/>
                  <a:gd name="T59" fmla="*/ 1185 h 7298"/>
                  <a:gd name="T60" fmla="*/ 632 w 3193"/>
                  <a:gd name="T61" fmla="*/ 1397 h 7298"/>
                  <a:gd name="T62" fmla="*/ 858 w 3193"/>
                  <a:gd name="T63" fmla="*/ 1711 h 7298"/>
                  <a:gd name="T64" fmla="*/ 842 w 3193"/>
                  <a:gd name="T65" fmla="*/ 2165 h 7298"/>
                  <a:gd name="T66" fmla="*/ 832 w 3193"/>
                  <a:gd name="T67" fmla="*/ 2935 h 7298"/>
                  <a:gd name="T68" fmla="*/ 1105 w 3193"/>
                  <a:gd name="T69" fmla="*/ 3345 h 7298"/>
                  <a:gd name="T70" fmla="*/ 1285 w 3193"/>
                  <a:gd name="T71" fmla="*/ 3598 h 7298"/>
                  <a:gd name="T72" fmla="*/ 1404 w 3193"/>
                  <a:gd name="T73" fmla="*/ 3925 h 7298"/>
                  <a:gd name="T74" fmla="*/ 1311 w 3193"/>
                  <a:gd name="T75" fmla="*/ 3953 h 7298"/>
                  <a:gd name="T76" fmla="*/ 1313 w 3193"/>
                  <a:gd name="T77" fmla="*/ 4039 h 7298"/>
                  <a:gd name="T78" fmla="*/ 1113 w 3193"/>
                  <a:gd name="T79" fmla="*/ 4177 h 7298"/>
                  <a:gd name="T80" fmla="*/ 914 w 3193"/>
                  <a:gd name="T81" fmla="*/ 4528 h 7298"/>
                  <a:gd name="T82" fmla="*/ 729 w 3193"/>
                  <a:gd name="T83" fmla="*/ 4765 h 7298"/>
                  <a:gd name="T84" fmla="*/ 580 w 3193"/>
                  <a:gd name="T85" fmla="*/ 4879 h 7298"/>
                  <a:gd name="T86" fmla="*/ 482 w 3193"/>
                  <a:gd name="T87" fmla="*/ 5122 h 7298"/>
                  <a:gd name="T88" fmla="*/ 290 w 3193"/>
                  <a:gd name="T89" fmla="*/ 5164 h 7298"/>
                  <a:gd name="T90" fmla="*/ 241 w 3193"/>
                  <a:gd name="T91" fmla="*/ 5307 h 7298"/>
                  <a:gd name="T92" fmla="*/ 90 w 3193"/>
                  <a:gd name="T93" fmla="*/ 5633 h 7298"/>
                  <a:gd name="T94" fmla="*/ 109 w 3193"/>
                  <a:gd name="T95" fmla="*/ 5912 h 7298"/>
                  <a:gd name="T96" fmla="*/ 253 w 3193"/>
                  <a:gd name="T97" fmla="*/ 6276 h 7298"/>
                  <a:gd name="T98" fmla="*/ 138 w 3193"/>
                  <a:gd name="T99" fmla="*/ 6559 h 7298"/>
                  <a:gd name="T100" fmla="*/ 178 w 3193"/>
                  <a:gd name="T101" fmla="*/ 6828 h 7298"/>
                  <a:gd name="T102" fmla="*/ 559 w 3193"/>
                  <a:gd name="T103" fmla="*/ 7027 h 7298"/>
                  <a:gd name="T104" fmla="*/ 617 w 3193"/>
                  <a:gd name="T105" fmla="*/ 7090 h 7298"/>
                  <a:gd name="T106" fmla="*/ 647 w 3193"/>
                  <a:gd name="T107" fmla="*/ 7219 h 7298"/>
                  <a:gd name="T108" fmla="*/ 645 w 3193"/>
                  <a:gd name="T109" fmla="*/ 7298 h 7298"/>
                  <a:gd name="T110" fmla="*/ 831 w 3193"/>
                  <a:gd name="T111" fmla="*/ 7220 h 7298"/>
                  <a:gd name="T112" fmla="*/ 945 w 3193"/>
                  <a:gd name="T113" fmla="*/ 7219 h 7298"/>
                  <a:gd name="T114" fmla="*/ 1314 w 3193"/>
                  <a:gd name="T115" fmla="*/ 7080 h 7298"/>
                  <a:gd name="T116" fmla="*/ 1519 w 3193"/>
                  <a:gd name="T117" fmla="*/ 6961 h 7298"/>
                  <a:gd name="T118" fmla="*/ 1662 w 3193"/>
                  <a:gd name="T119" fmla="*/ 6950 h 7298"/>
                  <a:gd name="T120" fmla="*/ 1954 w 3193"/>
                  <a:gd name="T121" fmla="*/ 6885 h 7298"/>
                  <a:gd name="T122" fmla="*/ 2568 w 3193"/>
                  <a:gd name="T123" fmla="*/ 6176 h 7298"/>
                  <a:gd name="T124" fmla="*/ 3119 w 3193"/>
                  <a:gd name="T125" fmla="*/ 5218 h 7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93" h="7298">
                    <a:moveTo>
                      <a:pt x="3119" y="5218"/>
                    </a:moveTo>
                    <a:lnTo>
                      <a:pt x="3085" y="5115"/>
                    </a:lnTo>
                    <a:lnTo>
                      <a:pt x="2917" y="5051"/>
                    </a:lnTo>
                    <a:lnTo>
                      <a:pt x="2725" y="4867"/>
                    </a:lnTo>
                    <a:lnTo>
                      <a:pt x="2868" y="4722"/>
                    </a:lnTo>
                    <a:lnTo>
                      <a:pt x="2879" y="4474"/>
                    </a:lnTo>
                    <a:lnTo>
                      <a:pt x="2836" y="4474"/>
                    </a:lnTo>
                    <a:lnTo>
                      <a:pt x="2745" y="4398"/>
                    </a:lnTo>
                    <a:lnTo>
                      <a:pt x="2737" y="4233"/>
                    </a:lnTo>
                    <a:lnTo>
                      <a:pt x="2763" y="4200"/>
                    </a:lnTo>
                    <a:lnTo>
                      <a:pt x="2756" y="4133"/>
                    </a:lnTo>
                    <a:lnTo>
                      <a:pt x="2666" y="4137"/>
                    </a:lnTo>
                    <a:lnTo>
                      <a:pt x="2605" y="4045"/>
                    </a:lnTo>
                    <a:lnTo>
                      <a:pt x="2688" y="3894"/>
                    </a:lnTo>
                    <a:lnTo>
                      <a:pt x="2629" y="3736"/>
                    </a:lnTo>
                    <a:lnTo>
                      <a:pt x="2681" y="3622"/>
                    </a:lnTo>
                    <a:lnTo>
                      <a:pt x="2654" y="3527"/>
                    </a:lnTo>
                    <a:lnTo>
                      <a:pt x="2660" y="3470"/>
                    </a:lnTo>
                    <a:lnTo>
                      <a:pt x="2763" y="3452"/>
                    </a:lnTo>
                    <a:lnTo>
                      <a:pt x="2772" y="3406"/>
                    </a:lnTo>
                    <a:lnTo>
                      <a:pt x="2699" y="3304"/>
                    </a:lnTo>
                    <a:lnTo>
                      <a:pt x="2691" y="3191"/>
                    </a:lnTo>
                    <a:lnTo>
                      <a:pt x="2449" y="2692"/>
                    </a:lnTo>
                    <a:lnTo>
                      <a:pt x="2428" y="2516"/>
                    </a:lnTo>
                    <a:lnTo>
                      <a:pt x="2759" y="1922"/>
                    </a:lnTo>
                    <a:lnTo>
                      <a:pt x="2629" y="1858"/>
                    </a:lnTo>
                    <a:lnTo>
                      <a:pt x="2561" y="1735"/>
                    </a:lnTo>
                    <a:lnTo>
                      <a:pt x="2527" y="1659"/>
                    </a:lnTo>
                    <a:lnTo>
                      <a:pt x="2462" y="1570"/>
                    </a:lnTo>
                    <a:lnTo>
                      <a:pt x="2349" y="1491"/>
                    </a:lnTo>
                    <a:lnTo>
                      <a:pt x="2169" y="1257"/>
                    </a:lnTo>
                    <a:lnTo>
                      <a:pt x="2245" y="1064"/>
                    </a:lnTo>
                    <a:lnTo>
                      <a:pt x="2167" y="1015"/>
                    </a:lnTo>
                    <a:lnTo>
                      <a:pt x="2202" y="997"/>
                    </a:lnTo>
                    <a:lnTo>
                      <a:pt x="2178" y="997"/>
                    </a:lnTo>
                    <a:lnTo>
                      <a:pt x="2133" y="970"/>
                    </a:lnTo>
                    <a:lnTo>
                      <a:pt x="2103" y="972"/>
                    </a:lnTo>
                    <a:lnTo>
                      <a:pt x="2115" y="1009"/>
                    </a:lnTo>
                    <a:lnTo>
                      <a:pt x="2117" y="1039"/>
                    </a:lnTo>
                    <a:lnTo>
                      <a:pt x="2084" y="1041"/>
                    </a:lnTo>
                    <a:lnTo>
                      <a:pt x="2068" y="1011"/>
                    </a:lnTo>
                    <a:lnTo>
                      <a:pt x="2038" y="1026"/>
                    </a:lnTo>
                    <a:lnTo>
                      <a:pt x="2044" y="1067"/>
                    </a:lnTo>
                    <a:lnTo>
                      <a:pt x="1999" y="1089"/>
                    </a:lnTo>
                    <a:lnTo>
                      <a:pt x="1953" y="1058"/>
                    </a:lnTo>
                    <a:lnTo>
                      <a:pt x="1928" y="1014"/>
                    </a:lnTo>
                    <a:lnTo>
                      <a:pt x="1961" y="1019"/>
                    </a:lnTo>
                    <a:lnTo>
                      <a:pt x="1981" y="1009"/>
                    </a:lnTo>
                    <a:lnTo>
                      <a:pt x="1952" y="982"/>
                    </a:lnTo>
                    <a:lnTo>
                      <a:pt x="1949" y="962"/>
                    </a:lnTo>
                    <a:lnTo>
                      <a:pt x="1934" y="997"/>
                    </a:lnTo>
                    <a:lnTo>
                      <a:pt x="1902" y="990"/>
                    </a:lnTo>
                    <a:lnTo>
                      <a:pt x="1886" y="960"/>
                    </a:lnTo>
                    <a:lnTo>
                      <a:pt x="1913" y="951"/>
                    </a:lnTo>
                    <a:lnTo>
                      <a:pt x="1893" y="936"/>
                    </a:lnTo>
                    <a:lnTo>
                      <a:pt x="1866" y="946"/>
                    </a:lnTo>
                    <a:lnTo>
                      <a:pt x="1850" y="926"/>
                    </a:lnTo>
                    <a:lnTo>
                      <a:pt x="1867" y="879"/>
                    </a:lnTo>
                    <a:lnTo>
                      <a:pt x="1908" y="877"/>
                    </a:lnTo>
                    <a:lnTo>
                      <a:pt x="1941" y="875"/>
                    </a:lnTo>
                    <a:lnTo>
                      <a:pt x="1962" y="856"/>
                    </a:lnTo>
                    <a:lnTo>
                      <a:pt x="1953" y="806"/>
                    </a:lnTo>
                    <a:lnTo>
                      <a:pt x="1998" y="770"/>
                    </a:lnTo>
                    <a:lnTo>
                      <a:pt x="2023" y="775"/>
                    </a:lnTo>
                    <a:lnTo>
                      <a:pt x="2055" y="765"/>
                    </a:lnTo>
                    <a:lnTo>
                      <a:pt x="2069" y="722"/>
                    </a:lnTo>
                    <a:lnTo>
                      <a:pt x="2125" y="730"/>
                    </a:lnTo>
                    <a:lnTo>
                      <a:pt x="2146" y="701"/>
                    </a:lnTo>
                    <a:lnTo>
                      <a:pt x="2182" y="719"/>
                    </a:lnTo>
                    <a:lnTo>
                      <a:pt x="2186" y="675"/>
                    </a:lnTo>
                    <a:lnTo>
                      <a:pt x="2161" y="654"/>
                    </a:lnTo>
                    <a:lnTo>
                      <a:pt x="2140" y="654"/>
                    </a:lnTo>
                    <a:lnTo>
                      <a:pt x="2125" y="611"/>
                    </a:lnTo>
                    <a:lnTo>
                      <a:pt x="2149" y="572"/>
                    </a:lnTo>
                    <a:lnTo>
                      <a:pt x="2194" y="540"/>
                    </a:lnTo>
                    <a:lnTo>
                      <a:pt x="2208" y="583"/>
                    </a:lnTo>
                    <a:lnTo>
                      <a:pt x="2198" y="622"/>
                    </a:lnTo>
                    <a:lnTo>
                      <a:pt x="2221" y="650"/>
                    </a:lnTo>
                    <a:lnTo>
                      <a:pt x="2245" y="621"/>
                    </a:lnTo>
                    <a:lnTo>
                      <a:pt x="2232" y="581"/>
                    </a:lnTo>
                    <a:lnTo>
                      <a:pt x="2241" y="521"/>
                    </a:lnTo>
                    <a:lnTo>
                      <a:pt x="2281" y="515"/>
                    </a:lnTo>
                    <a:lnTo>
                      <a:pt x="2286" y="538"/>
                    </a:lnTo>
                    <a:lnTo>
                      <a:pt x="2263" y="561"/>
                    </a:lnTo>
                    <a:lnTo>
                      <a:pt x="2269" y="611"/>
                    </a:lnTo>
                    <a:lnTo>
                      <a:pt x="2296" y="572"/>
                    </a:lnTo>
                    <a:lnTo>
                      <a:pt x="2330" y="530"/>
                    </a:lnTo>
                    <a:lnTo>
                      <a:pt x="2342" y="570"/>
                    </a:lnTo>
                    <a:lnTo>
                      <a:pt x="2329" y="613"/>
                    </a:lnTo>
                    <a:lnTo>
                      <a:pt x="2251" y="648"/>
                    </a:lnTo>
                    <a:lnTo>
                      <a:pt x="2253" y="677"/>
                    </a:lnTo>
                    <a:lnTo>
                      <a:pt x="2263" y="684"/>
                    </a:lnTo>
                    <a:lnTo>
                      <a:pt x="2272" y="731"/>
                    </a:lnTo>
                    <a:lnTo>
                      <a:pt x="2231" y="762"/>
                    </a:lnTo>
                    <a:lnTo>
                      <a:pt x="2237" y="779"/>
                    </a:lnTo>
                    <a:lnTo>
                      <a:pt x="2216" y="809"/>
                    </a:lnTo>
                    <a:lnTo>
                      <a:pt x="2169" y="818"/>
                    </a:lnTo>
                    <a:lnTo>
                      <a:pt x="2132" y="883"/>
                    </a:lnTo>
                    <a:lnTo>
                      <a:pt x="2166" y="937"/>
                    </a:lnTo>
                    <a:lnTo>
                      <a:pt x="2179" y="934"/>
                    </a:lnTo>
                    <a:lnTo>
                      <a:pt x="2226" y="958"/>
                    </a:lnTo>
                    <a:lnTo>
                      <a:pt x="2206" y="995"/>
                    </a:lnTo>
                    <a:lnTo>
                      <a:pt x="2274" y="961"/>
                    </a:lnTo>
                    <a:lnTo>
                      <a:pt x="2256" y="895"/>
                    </a:lnTo>
                    <a:lnTo>
                      <a:pt x="2329" y="791"/>
                    </a:lnTo>
                    <a:lnTo>
                      <a:pt x="2341" y="645"/>
                    </a:lnTo>
                    <a:lnTo>
                      <a:pt x="2473" y="425"/>
                    </a:lnTo>
                    <a:lnTo>
                      <a:pt x="2430" y="245"/>
                    </a:lnTo>
                    <a:lnTo>
                      <a:pt x="2264" y="201"/>
                    </a:lnTo>
                    <a:lnTo>
                      <a:pt x="2116" y="69"/>
                    </a:lnTo>
                    <a:lnTo>
                      <a:pt x="2003" y="0"/>
                    </a:lnTo>
                    <a:lnTo>
                      <a:pt x="1955" y="35"/>
                    </a:lnTo>
                    <a:lnTo>
                      <a:pt x="1895" y="25"/>
                    </a:lnTo>
                    <a:lnTo>
                      <a:pt x="1860" y="105"/>
                    </a:lnTo>
                    <a:lnTo>
                      <a:pt x="1820" y="88"/>
                    </a:lnTo>
                    <a:lnTo>
                      <a:pt x="1793" y="115"/>
                    </a:lnTo>
                    <a:lnTo>
                      <a:pt x="1733" y="66"/>
                    </a:lnTo>
                    <a:lnTo>
                      <a:pt x="1682" y="77"/>
                    </a:lnTo>
                    <a:lnTo>
                      <a:pt x="1657" y="193"/>
                    </a:lnTo>
                    <a:lnTo>
                      <a:pt x="1551" y="280"/>
                    </a:lnTo>
                    <a:lnTo>
                      <a:pt x="1510" y="440"/>
                    </a:lnTo>
                    <a:lnTo>
                      <a:pt x="1550" y="572"/>
                    </a:lnTo>
                    <a:lnTo>
                      <a:pt x="1459" y="677"/>
                    </a:lnTo>
                    <a:lnTo>
                      <a:pt x="1480" y="855"/>
                    </a:lnTo>
                    <a:lnTo>
                      <a:pt x="1382" y="1055"/>
                    </a:lnTo>
                    <a:lnTo>
                      <a:pt x="1293" y="1102"/>
                    </a:lnTo>
                    <a:lnTo>
                      <a:pt x="1247" y="1273"/>
                    </a:lnTo>
                    <a:lnTo>
                      <a:pt x="1157" y="1283"/>
                    </a:lnTo>
                    <a:lnTo>
                      <a:pt x="1063" y="1175"/>
                    </a:lnTo>
                    <a:lnTo>
                      <a:pt x="979" y="1181"/>
                    </a:lnTo>
                    <a:lnTo>
                      <a:pt x="955" y="1092"/>
                    </a:lnTo>
                    <a:lnTo>
                      <a:pt x="886" y="1122"/>
                    </a:lnTo>
                    <a:lnTo>
                      <a:pt x="833" y="1236"/>
                    </a:lnTo>
                    <a:lnTo>
                      <a:pt x="686" y="1247"/>
                    </a:lnTo>
                    <a:lnTo>
                      <a:pt x="416" y="1140"/>
                    </a:lnTo>
                    <a:lnTo>
                      <a:pt x="384" y="1018"/>
                    </a:lnTo>
                    <a:lnTo>
                      <a:pt x="276" y="863"/>
                    </a:lnTo>
                    <a:lnTo>
                      <a:pt x="246" y="767"/>
                    </a:lnTo>
                    <a:lnTo>
                      <a:pt x="148" y="674"/>
                    </a:lnTo>
                    <a:lnTo>
                      <a:pt x="42" y="702"/>
                    </a:lnTo>
                    <a:lnTo>
                      <a:pt x="36" y="776"/>
                    </a:lnTo>
                    <a:lnTo>
                      <a:pt x="77" y="855"/>
                    </a:lnTo>
                    <a:lnTo>
                      <a:pt x="37" y="898"/>
                    </a:lnTo>
                    <a:lnTo>
                      <a:pt x="7" y="885"/>
                    </a:lnTo>
                    <a:lnTo>
                      <a:pt x="0" y="908"/>
                    </a:lnTo>
                    <a:lnTo>
                      <a:pt x="28" y="964"/>
                    </a:lnTo>
                    <a:lnTo>
                      <a:pt x="85" y="1014"/>
                    </a:lnTo>
                    <a:lnTo>
                      <a:pt x="123" y="1070"/>
                    </a:lnTo>
                    <a:lnTo>
                      <a:pt x="163" y="1090"/>
                    </a:lnTo>
                    <a:lnTo>
                      <a:pt x="226" y="1185"/>
                    </a:lnTo>
                    <a:lnTo>
                      <a:pt x="300" y="1198"/>
                    </a:lnTo>
                    <a:lnTo>
                      <a:pt x="378" y="1326"/>
                    </a:lnTo>
                    <a:lnTo>
                      <a:pt x="471" y="1319"/>
                    </a:lnTo>
                    <a:lnTo>
                      <a:pt x="508" y="1348"/>
                    </a:lnTo>
                    <a:lnTo>
                      <a:pt x="632" y="1397"/>
                    </a:lnTo>
                    <a:lnTo>
                      <a:pt x="703" y="1582"/>
                    </a:lnTo>
                    <a:lnTo>
                      <a:pt x="730" y="1589"/>
                    </a:lnTo>
                    <a:lnTo>
                      <a:pt x="780" y="1559"/>
                    </a:lnTo>
                    <a:lnTo>
                      <a:pt x="797" y="1651"/>
                    </a:lnTo>
                    <a:lnTo>
                      <a:pt x="858" y="1711"/>
                    </a:lnTo>
                    <a:lnTo>
                      <a:pt x="855" y="1783"/>
                    </a:lnTo>
                    <a:lnTo>
                      <a:pt x="809" y="1831"/>
                    </a:lnTo>
                    <a:lnTo>
                      <a:pt x="820" y="2006"/>
                    </a:lnTo>
                    <a:lnTo>
                      <a:pt x="791" y="2109"/>
                    </a:lnTo>
                    <a:lnTo>
                      <a:pt x="842" y="2165"/>
                    </a:lnTo>
                    <a:lnTo>
                      <a:pt x="849" y="2264"/>
                    </a:lnTo>
                    <a:lnTo>
                      <a:pt x="783" y="2312"/>
                    </a:lnTo>
                    <a:lnTo>
                      <a:pt x="853" y="2660"/>
                    </a:lnTo>
                    <a:lnTo>
                      <a:pt x="944" y="2722"/>
                    </a:lnTo>
                    <a:lnTo>
                      <a:pt x="832" y="2935"/>
                    </a:lnTo>
                    <a:lnTo>
                      <a:pt x="853" y="3071"/>
                    </a:lnTo>
                    <a:lnTo>
                      <a:pt x="1005" y="3313"/>
                    </a:lnTo>
                    <a:lnTo>
                      <a:pt x="1016" y="3342"/>
                    </a:lnTo>
                    <a:lnTo>
                      <a:pt x="1070" y="3375"/>
                    </a:lnTo>
                    <a:lnTo>
                      <a:pt x="1105" y="3345"/>
                    </a:lnTo>
                    <a:lnTo>
                      <a:pt x="1145" y="3320"/>
                    </a:lnTo>
                    <a:lnTo>
                      <a:pt x="1173" y="3443"/>
                    </a:lnTo>
                    <a:lnTo>
                      <a:pt x="1227" y="3496"/>
                    </a:lnTo>
                    <a:lnTo>
                      <a:pt x="1277" y="3505"/>
                    </a:lnTo>
                    <a:lnTo>
                      <a:pt x="1285" y="3598"/>
                    </a:lnTo>
                    <a:lnTo>
                      <a:pt x="1375" y="3657"/>
                    </a:lnTo>
                    <a:lnTo>
                      <a:pt x="1393" y="3724"/>
                    </a:lnTo>
                    <a:lnTo>
                      <a:pt x="1356" y="3767"/>
                    </a:lnTo>
                    <a:lnTo>
                      <a:pt x="1357" y="3853"/>
                    </a:lnTo>
                    <a:lnTo>
                      <a:pt x="1404" y="3925"/>
                    </a:lnTo>
                    <a:lnTo>
                      <a:pt x="1395" y="3956"/>
                    </a:lnTo>
                    <a:lnTo>
                      <a:pt x="1358" y="3957"/>
                    </a:lnTo>
                    <a:lnTo>
                      <a:pt x="1325" y="3913"/>
                    </a:lnTo>
                    <a:lnTo>
                      <a:pt x="1308" y="3917"/>
                    </a:lnTo>
                    <a:lnTo>
                      <a:pt x="1311" y="3953"/>
                    </a:lnTo>
                    <a:lnTo>
                      <a:pt x="1358" y="4009"/>
                    </a:lnTo>
                    <a:lnTo>
                      <a:pt x="1356" y="4076"/>
                    </a:lnTo>
                    <a:lnTo>
                      <a:pt x="1363" y="4103"/>
                    </a:lnTo>
                    <a:lnTo>
                      <a:pt x="1346" y="4099"/>
                    </a:lnTo>
                    <a:lnTo>
                      <a:pt x="1313" y="4039"/>
                    </a:lnTo>
                    <a:lnTo>
                      <a:pt x="1293" y="4027"/>
                    </a:lnTo>
                    <a:lnTo>
                      <a:pt x="1229" y="4037"/>
                    </a:lnTo>
                    <a:lnTo>
                      <a:pt x="1186" y="4087"/>
                    </a:lnTo>
                    <a:lnTo>
                      <a:pt x="1135" y="4078"/>
                    </a:lnTo>
                    <a:lnTo>
                      <a:pt x="1113" y="4177"/>
                    </a:lnTo>
                    <a:lnTo>
                      <a:pt x="1022" y="4338"/>
                    </a:lnTo>
                    <a:lnTo>
                      <a:pt x="959" y="4408"/>
                    </a:lnTo>
                    <a:lnTo>
                      <a:pt x="969" y="4451"/>
                    </a:lnTo>
                    <a:lnTo>
                      <a:pt x="926" y="4475"/>
                    </a:lnTo>
                    <a:lnTo>
                      <a:pt x="914" y="4528"/>
                    </a:lnTo>
                    <a:lnTo>
                      <a:pt x="853" y="4568"/>
                    </a:lnTo>
                    <a:lnTo>
                      <a:pt x="821" y="4632"/>
                    </a:lnTo>
                    <a:lnTo>
                      <a:pt x="788" y="4615"/>
                    </a:lnTo>
                    <a:lnTo>
                      <a:pt x="774" y="4699"/>
                    </a:lnTo>
                    <a:lnTo>
                      <a:pt x="729" y="4765"/>
                    </a:lnTo>
                    <a:lnTo>
                      <a:pt x="695" y="4765"/>
                    </a:lnTo>
                    <a:lnTo>
                      <a:pt x="670" y="4809"/>
                    </a:lnTo>
                    <a:lnTo>
                      <a:pt x="643" y="4819"/>
                    </a:lnTo>
                    <a:lnTo>
                      <a:pt x="613" y="4882"/>
                    </a:lnTo>
                    <a:lnTo>
                      <a:pt x="580" y="4879"/>
                    </a:lnTo>
                    <a:lnTo>
                      <a:pt x="504" y="4956"/>
                    </a:lnTo>
                    <a:lnTo>
                      <a:pt x="505" y="5026"/>
                    </a:lnTo>
                    <a:lnTo>
                      <a:pt x="451" y="4983"/>
                    </a:lnTo>
                    <a:lnTo>
                      <a:pt x="451" y="5040"/>
                    </a:lnTo>
                    <a:lnTo>
                      <a:pt x="482" y="5122"/>
                    </a:lnTo>
                    <a:lnTo>
                      <a:pt x="439" y="5137"/>
                    </a:lnTo>
                    <a:lnTo>
                      <a:pt x="402" y="5180"/>
                    </a:lnTo>
                    <a:lnTo>
                      <a:pt x="347" y="5227"/>
                    </a:lnTo>
                    <a:lnTo>
                      <a:pt x="353" y="5193"/>
                    </a:lnTo>
                    <a:lnTo>
                      <a:pt x="290" y="5164"/>
                    </a:lnTo>
                    <a:lnTo>
                      <a:pt x="316" y="5220"/>
                    </a:lnTo>
                    <a:lnTo>
                      <a:pt x="263" y="5181"/>
                    </a:lnTo>
                    <a:lnTo>
                      <a:pt x="219" y="5211"/>
                    </a:lnTo>
                    <a:lnTo>
                      <a:pt x="197" y="5258"/>
                    </a:lnTo>
                    <a:lnTo>
                      <a:pt x="241" y="5307"/>
                    </a:lnTo>
                    <a:lnTo>
                      <a:pt x="194" y="5330"/>
                    </a:lnTo>
                    <a:lnTo>
                      <a:pt x="148" y="5404"/>
                    </a:lnTo>
                    <a:lnTo>
                      <a:pt x="95" y="5418"/>
                    </a:lnTo>
                    <a:lnTo>
                      <a:pt x="66" y="5544"/>
                    </a:lnTo>
                    <a:lnTo>
                      <a:pt x="90" y="5633"/>
                    </a:lnTo>
                    <a:lnTo>
                      <a:pt x="81" y="5737"/>
                    </a:lnTo>
                    <a:lnTo>
                      <a:pt x="111" y="5749"/>
                    </a:lnTo>
                    <a:lnTo>
                      <a:pt x="131" y="5729"/>
                    </a:lnTo>
                    <a:lnTo>
                      <a:pt x="152" y="5816"/>
                    </a:lnTo>
                    <a:lnTo>
                      <a:pt x="109" y="5912"/>
                    </a:lnTo>
                    <a:lnTo>
                      <a:pt x="110" y="5965"/>
                    </a:lnTo>
                    <a:lnTo>
                      <a:pt x="201" y="6045"/>
                    </a:lnTo>
                    <a:lnTo>
                      <a:pt x="195" y="6157"/>
                    </a:lnTo>
                    <a:lnTo>
                      <a:pt x="263" y="6263"/>
                    </a:lnTo>
                    <a:lnTo>
                      <a:pt x="253" y="6276"/>
                    </a:lnTo>
                    <a:lnTo>
                      <a:pt x="216" y="6227"/>
                    </a:lnTo>
                    <a:lnTo>
                      <a:pt x="173" y="6287"/>
                    </a:lnTo>
                    <a:lnTo>
                      <a:pt x="191" y="6380"/>
                    </a:lnTo>
                    <a:lnTo>
                      <a:pt x="185" y="6506"/>
                    </a:lnTo>
                    <a:lnTo>
                      <a:pt x="138" y="6559"/>
                    </a:lnTo>
                    <a:lnTo>
                      <a:pt x="169" y="6632"/>
                    </a:lnTo>
                    <a:lnTo>
                      <a:pt x="157" y="6699"/>
                    </a:lnTo>
                    <a:lnTo>
                      <a:pt x="187" y="6748"/>
                    </a:lnTo>
                    <a:lnTo>
                      <a:pt x="147" y="6785"/>
                    </a:lnTo>
                    <a:lnTo>
                      <a:pt x="178" y="6828"/>
                    </a:lnTo>
                    <a:lnTo>
                      <a:pt x="284" y="6820"/>
                    </a:lnTo>
                    <a:lnTo>
                      <a:pt x="379" y="6912"/>
                    </a:lnTo>
                    <a:lnTo>
                      <a:pt x="523" y="6964"/>
                    </a:lnTo>
                    <a:lnTo>
                      <a:pt x="513" y="7007"/>
                    </a:lnTo>
                    <a:lnTo>
                      <a:pt x="559" y="7027"/>
                    </a:lnTo>
                    <a:lnTo>
                      <a:pt x="630" y="6993"/>
                    </a:lnTo>
                    <a:lnTo>
                      <a:pt x="689" y="6959"/>
                    </a:lnTo>
                    <a:lnTo>
                      <a:pt x="680" y="6999"/>
                    </a:lnTo>
                    <a:lnTo>
                      <a:pt x="646" y="7043"/>
                    </a:lnTo>
                    <a:lnTo>
                      <a:pt x="617" y="7090"/>
                    </a:lnTo>
                    <a:lnTo>
                      <a:pt x="580" y="7106"/>
                    </a:lnTo>
                    <a:lnTo>
                      <a:pt x="550" y="7160"/>
                    </a:lnTo>
                    <a:lnTo>
                      <a:pt x="565" y="7193"/>
                    </a:lnTo>
                    <a:lnTo>
                      <a:pt x="598" y="7216"/>
                    </a:lnTo>
                    <a:lnTo>
                      <a:pt x="647" y="7219"/>
                    </a:lnTo>
                    <a:lnTo>
                      <a:pt x="687" y="7199"/>
                    </a:lnTo>
                    <a:lnTo>
                      <a:pt x="711" y="7224"/>
                    </a:lnTo>
                    <a:lnTo>
                      <a:pt x="715" y="7255"/>
                    </a:lnTo>
                    <a:lnTo>
                      <a:pt x="675" y="7258"/>
                    </a:lnTo>
                    <a:lnTo>
                      <a:pt x="645" y="7298"/>
                    </a:lnTo>
                    <a:lnTo>
                      <a:pt x="712" y="7298"/>
                    </a:lnTo>
                    <a:lnTo>
                      <a:pt x="732" y="7261"/>
                    </a:lnTo>
                    <a:lnTo>
                      <a:pt x="808" y="7158"/>
                    </a:lnTo>
                    <a:lnTo>
                      <a:pt x="841" y="7190"/>
                    </a:lnTo>
                    <a:lnTo>
                      <a:pt x="831" y="7220"/>
                    </a:lnTo>
                    <a:lnTo>
                      <a:pt x="798" y="7237"/>
                    </a:lnTo>
                    <a:lnTo>
                      <a:pt x="845" y="7257"/>
                    </a:lnTo>
                    <a:lnTo>
                      <a:pt x="861" y="7200"/>
                    </a:lnTo>
                    <a:lnTo>
                      <a:pt x="885" y="7180"/>
                    </a:lnTo>
                    <a:lnTo>
                      <a:pt x="945" y="7219"/>
                    </a:lnTo>
                    <a:lnTo>
                      <a:pt x="1034" y="7159"/>
                    </a:lnTo>
                    <a:lnTo>
                      <a:pt x="1124" y="7181"/>
                    </a:lnTo>
                    <a:lnTo>
                      <a:pt x="1150" y="7111"/>
                    </a:lnTo>
                    <a:lnTo>
                      <a:pt x="1237" y="7077"/>
                    </a:lnTo>
                    <a:lnTo>
                      <a:pt x="1314" y="7080"/>
                    </a:lnTo>
                    <a:lnTo>
                      <a:pt x="1359" y="7033"/>
                    </a:lnTo>
                    <a:lnTo>
                      <a:pt x="1420" y="7006"/>
                    </a:lnTo>
                    <a:lnTo>
                      <a:pt x="1449" y="6969"/>
                    </a:lnTo>
                    <a:lnTo>
                      <a:pt x="1482" y="6998"/>
                    </a:lnTo>
                    <a:lnTo>
                      <a:pt x="1519" y="6961"/>
                    </a:lnTo>
                    <a:lnTo>
                      <a:pt x="1559" y="6972"/>
                    </a:lnTo>
                    <a:lnTo>
                      <a:pt x="1541" y="6908"/>
                    </a:lnTo>
                    <a:lnTo>
                      <a:pt x="1561" y="6885"/>
                    </a:lnTo>
                    <a:lnTo>
                      <a:pt x="1576" y="6968"/>
                    </a:lnTo>
                    <a:lnTo>
                      <a:pt x="1662" y="6950"/>
                    </a:lnTo>
                    <a:lnTo>
                      <a:pt x="1685" y="6910"/>
                    </a:lnTo>
                    <a:lnTo>
                      <a:pt x="1755" y="6924"/>
                    </a:lnTo>
                    <a:lnTo>
                      <a:pt x="1818" y="6886"/>
                    </a:lnTo>
                    <a:lnTo>
                      <a:pt x="1914" y="6872"/>
                    </a:lnTo>
                    <a:lnTo>
                      <a:pt x="1954" y="6885"/>
                    </a:lnTo>
                    <a:lnTo>
                      <a:pt x="2035" y="6881"/>
                    </a:lnTo>
                    <a:lnTo>
                      <a:pt x="2071" y="6843"/>
                    </a:lnTo>
                    <a:lnTo>
                      <a:pt x="2159" y="6641"/>
                    </a:lnTo>
                    <a:lnTo>
                      <a:pt x="2529" y="6345"/>
                    </a:lnTo>
                    <a:lnTo>
                      <a:pt x="2568" y="6176"/>
                    </a:lnTo>
                    <a:lnTo>
                      <a:pt x="2839" y="5944"/>
                    </a:lnTo>
                    <a:lnTo>
                      <a:pt x="3083" y="5650"/>
                    </a:lnTo>
                    <a:lnTo>
                      <a:pt x="3188" y="5426"/>
                    </a:lnTo>
                    <a:lnTo>
                      <a:pt x="3193" y="5287"/>
                    </a:lnTo>
                    <a:lnTo>
                      <a:pt x="3119" y="5218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87">
                <a:extLst>
                  <a:ext uri="{FF2B5EF4-FFF2-40B4-BE49-F238E27FC236}">
                    <a16:creationId xmlns:a16="http://schemas.microsoft.com/office/drawing/2014/main" id="{3D7ADE31-A8C7-446D-A50B-A6B634E4A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9188" y="1871663"/>
                <a:ext cx="22225" cy="25400"/>
              </a:xfrm>
              <a:custGeom>
                <a:avLst/>
                <a:gdLst>
                  <a:gd name="T0" fmla="*/ 66 w 66"/>
                  <a:gd name="T1" fmla="*/ 46 h 79"/>
                  <a:gd name="T2" fmla="*/ 36 w 66"/>
                  <a:gd name="T3" fmla="*/ 0 h 79"/>
                  <a:gd name="T4" fmla="*/ 0 w 66"/>
                  <a:gd name="T5" fmla="*/ 53 h 79"/>
                  <a:gd name="T6" fmla="*/ 44 w 66"/>
                  <a:gd name="T7" fmla="*/ 79 h 79"/>
                  <a:gd name="T8" fmla="*/ 66 w 66"/>
                  <a:gd name="T9" fmla="*/ 4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79">
                    <a:moveTo>
                      <a:pt x="66" y="46"/>
                    </a:moveTo>
                    <a:lnTo>
                      <a:pt x="36" y="0"/>
                    </a:lnTo>
                    <a:lnTo>
                      <a:pt x="0" y="53"/>
                    </a:lnTo>
                    <a:lnTo>
                      <a:pt x="44" y="79"/>
                    </a:lnTo>
                    <a:lnTo>
                      <a:pt x="66" y="46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88">
                <a:extLst>
                  <a:ext uri="{FF2B5EF4-FFF2-40B4-BE49-F238E27FC236}">
                    <a16:creationId xmlns:a16="http://schemas.microsoft.com/office/drawing/2014/main" id="{CDFD55CF-A08B-42F6-B2A8-E2045D39C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575" y="1603375"/>
                <a:ext cx="41275" cy="25400"/>
              </a:xfrm>
              <a:custGeom>
                <a:avLst/>
                <a:gdLst>
                  <a:gd name="T0" fmla="*/ 130 w 130"/>
                  <a:gd name="T1" fmla="*/ 16 h 83"/>
                  <a:gd name="T2" fmla="*/ 80 w 130"/>
                  <a:gd name="T3" fmla="*/ 9 h 83"/>
                  <a:gd name="T4" fmla="*/ 26 w 130"/>
                  <a:gd name="T5" fmla="*/ 0 h 83"/>
                  <a:gd name="T6" fmla="*/ 0 w 130"/>
                  <a:gd name="T7" fmla="*/ 17 h 83"/>
                  <a:gd name="T8" fmla="*/ 0 w 130"/>
                  <a:gd name="T9" fmla="*/ 53 h 83"/>
                  <a:gd name="T10" fmla="*/ 36 w 130"/>
                  <a:gd name="T11" fmla="*/ 73 h 83"/>
                  <a:gd name="T12" fmla="*/ 43 w 130"/>
                  <a:gd name="T13" fmla="*/ 43 h 83"/>
                  <a:gd name="T14" fmla="*/ 70 w 130"/>
                  <a:gd name="T15" fmla="*/ 83 h 83"/>
                  <a:gd name="T16" fmla="*/ 87 w 130"/>
                  <a:gd name="T17" fmla="*/ 76 h 83"/>
                  <a:gd name="T18" fmla="*/ 80 w 130"/>
                  <a:gd name="T19" fmla="*/ 43 h 83"/>
                  <a:gd name="T20" fmla="*/ 117 w 130"/>
                  <a:gd name="T21" fmla="*/ 29 h 83"/>
                  <a:gd name="T22" fmla="*/ 130 w 130"/>
                  <a:gd name="T23" fmla="*/ 1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3">
                    <a:moveTo>
                      <a:pt x="130" y="16"/>
                    </a:moveTo>
                    <a:lnTo>
                      <a:pt x="80" y="9"/>
                    </a:lnTo>
                    <a:lnTo>
                      <a:pt x="26" y="0"/>
                    </a:lnTo>
                    <a:lnTo>
                      <a:pt x="0" y="17"/>
                    </a:lnTo>
                    <a:lnTo>
                      <a:pt x="0" y="53"/>
                    </a:lnTo>
                    <a:lnTo>
                      <a:pt x="36" y="73"/>
                    </a:lnTo>
                    <a:lnTo>
                      <a:pt x="43" y="43"/>
                    </a:lnTo>
                    <a:lnTo>
                      <a:pt x="70" y="83"/>
                    </a:lnTo>
                    <a:lnTo>
                      <a:pt x="87" y="76"/>
                    </a:lnTo>
                    <a:lnTo>
                      <a:pt x="80" y="43"/>
                    </a:lnTo>
                    <a:lnTo>
                      <a:pt x="117" y="29"/>
                    </a:lnTo>
                    <a:lnTo>
                      <a:pt x="130" y="16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Freeform 89">
                <a:extLst>
                  <a:ext uri="{FF2B5EF4-FFF2-40B4-BE49-F238E27FC236}">
                    <a16:creationId xmlns:a16="http://schemas.microsoft.com/office/drawing/2014/main" id="{14D4E48F-F2B3-41B5-989F-BF494CFC7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4738" y="2603500"/>
                <a:ext cx="47625" cy="52388"/>
              </a:xfrm>
              <a:custGeom>
                <a:avLst/>
                <a:gdLst>
                  <a:gd name="T0" fmla="*/ 153 w 153"/>
                  <a:gd name="T1" fmla="*/ 30 h 167"/>
                  <a:gd name="T2" fmla="*/ 146 w 153"/>
                  <a:gd name="T3" fmla="*/ 0 h 167"/>
                  <a:gd name="T4" fmla="*/ 111 w 153"/>
                  <a:gd name="T5" fmla="*/ 30 h 167"/>
                  <a:gd name="T6" fmla="*/ 21 w 153"/>
                  <a:gd name="T7" fmla="*/ 71 h 167"/>
                  <a:gd name="T8" fmla="*/ 0 w 153"/>
                  <a:gd name="T9" fmla="*/ 91 h 167"/>
                  <a:gd name="T10" fmla="*/ 28 w 153"/>
                  <a:gd name="T11" fmla="*/ 130 h 167"/>
                  <a:gd name="T12" fmla="*/ 45 w 153"/>
                  <a:gd name="T13" fmla="*/ 151 h 167"/>
                  <a:gd name="T14" fmla="*/ 88 w 153"/>
                  <a:gd name="T15" fmla="*/ 167 h 167"/>
                  <a:gd name="T16" fmla="*/ 94 w 153"/>
                  <a:gd name="T17" fmla="*/ 130 h 167"/>
                  <a:gd name="T18" fmla="*/ 104 w 153"/>
                  <a:gd name="T19" fmla="*/ 87 h 167"/>
                  <a:gd name="T20" fmla="*/ 121 w 153"/>
                  <a:gd name="T21" fmla="*/ 70 h 167"/>
                  <a:gd name="T22" fmla="*/ 153 w 153"/>
                  <a:gd name="T23" fmla="*/ 3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3" h="167">
                    <a:moveTo>
                      <a:pt x="153" y="30"/>
                    </a:moveTo>
                    <a:lnTo>
                      <a:pt x="146" y="0"/>
                    </a:lnTo>
                    <a:lnTo>
                      <a:pt x="111" y="30"/>
                    </a:lnTo>
                    <a:lnTo>
                      <a:pt x="21" y="71"/>
                    </a:lnTo>
                    <a:lnTo>
                      <a:pt x="0" y="91"/>
                    </a:lnTo>
                    <a:lnTo>
                      <a:pt x="28" y="130"/>
                    </a:lnTo>
                    <a:lnTo>
                      <a:pt x="45" y="151"/>
                    </a:lnTo>
                    <a:lnTo>
                      <a:pt x="88" y="167"/>
                    </a:lnTo>
                    <a:lnTo>
                      <a:pt x="94" y="130"/>
                    </a:lnTo>
                    <a:lnTo>
                      <a:pt x="104" y="87"/>
                    </a:lnTo>
                    <a:lnTo>
                      <a:pt x="121" y="70"/>
                    </a:lnTo>
                    <a:lnTo>
                      <a:pt x="153" y="3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93" name="Freeform 948">
              <a:extLst>
                <a:ext uri="{FF2B5EF4-FFF2-40B4-BE49-F238E27FC236}">
                  <a16:creationId xmlns:a16="http://schemas.microsoft.com/office/drawing/2014/main" id="{5FB1ADDE-B648-484E-98CF-F3BAE269D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731" y="0"/>
              <a:ext cx="4165400" cy="5099075"/>
            </a:xfrm>
            <a:custGeom>
              <a:avLst/>
              <a:gdLst>
                <a:gd name="connsiteX0" fmla="*/ 120841 w 4483100"/>
                <a:gd name="connsiteY0" fmla="*/ 3421063 h 5487988"/>
                <a:gd name="connsiteX1" fmla="*/ 130356 w 4483100"/>
                <a:gd name="connsiteY1" fmla="*/ 3437891 h 5487988"/>
                <a:gd name="connsiteX2" fmla="*/ 126550 w 4483100"/>
                <a:gd name="connsiteY2" fmla="*/ 3461068 h 5487988"/>
                <a:gd name="connsiteX3" fmla="*/ 121158 w 4483100"/>
                <a:gd name="connsiteY3" fmla="*/ 3490596 h 5487988"/>
                <a:gd name="connsiteX4" fmla="*/ 105617 w 4483100"/>
                <a:gd name="connsiteY4" fmla="*/ 3516313 h 5487988"/>
                <a:gd name="connsiteX5" fmla="*/ 82781 w 4483100"/>
                <a:gd name="connsiteY5" fmla="*/ 3539491 h 5487988"/>
                <a:gd name="connsiteX6" fmla="*/ 97688 w 4483100"/>
                <a:gd name="connsiteY6" fmla="*/ 3548698 h 5487988"/>
                <a:gd name="connsiteX7" fmla="*/ 107203 w 4483100"/>
                <a:gd name="connsiteY7" fmla="*/ 3546476 h 5487988"/>
                <a:gd name="connsiteX8" fmla="*/ 118938 w 4483100"/>
                <a:gd name="connsiteY8" fmla="*/ 3554731 h 5487988"/>
                <a:gd name="connsiteX9" fmla="*/ 126233 w 4483100"/>
                <a:gd name="connsiteY9" fmla="*/ 3555683 h 5487988"/>
                <a:gd name="connsiteX10" fmla="*/ 137968 w 4483100"/>
                <a:gd name="connsiteY10" fmla="*/ 3545206 h 5487988"/>
                <a:gd name="connsiteX11" fmla="*/ 137651 w 4483100"/>
                <a:gd name="connsiteY11" fmla="*/ 3502026 h 5487988"/>
                <a:gd name="connsiteX12" fmla="*/ 156364 w 4483100"/>
                <a:gd name="connsiteY12" fmla="*/ 3496628 h 5487988"/>
                <a:gd name="connsiteX13" fmla="*/ 170002 w 4483100"/>
                <a:gd name="connsiteY13" fmla="*/ 3496628 h 5487988"/>
                <a:gd name="connsiteX14" fmla="*/ 205525 w 4483100"/>
                <a:gd name="connsiteY14" fmla="*/ 3520441 h 5487988"/>
                <a:gd name="connsiteX15" fmla="*/ 232167 w 4483100"/>
                <a:gd name="connsiteY15" fmla="*/ 3528696 h 5487988"/>
                <a:gd name="connsiteX16" fmla="*/ 273082 w 4483100"/>
                <a:gd name="connsiteY16" fmla="*/ 3528061 h 5487988"/>
                <a:gd name="connsiteX17" fmla="*/ 303213 w 4483100"/>
                <a:gd name="connsiteY17" fmla="*/ 3564573 h 5487988"/>
                <a:gd name="connsiteX18" fmla="*/ 289575 w 4483100"/>
                <a:gd name="connsiteY18" fmla="*/ 3603944 h 5487988"/>
                <a:gd name="connsiteX19" fmla="*/ 302578 w 4483100"/>
                <a:gd name="connsiteY19" fmla="*/ 3648711 h 5487988"/>
                <a:gd name="connsiteX20" fmla="*/ 235022 w 4483100"/>
                <a:gd name="connsiteY20" fmla="*/ 3657601 h 5487988"/>
                <a:gd name="connsiteX21" fmla="*/ 156047 w 4483100"/>
                <a:gd name="connsiteY21" fmla="*/ 3638869 h 5487988"/>
                <a:gd name="connsiteX22" fmla="*/ 0 w 4483100"/>
                <a:gd name="connsiteY22" fmla="*/ 3632519 h 5487988"/>
                <a:gd name="connsiteX23" fmla="*/ 12686 w 4483100"/>
                <a:gd name="connsiteY23" fmla="*/ 3616961 h 5487988"/>
                <a:gd name="connsiteX24" fmla="*/ 18713 w 4483100"/>
                <a:gd name="connsiteY24" fmla="*/ 3601086 h 5487988"/>
                <a:gd name="connsiteX25" fmla="*/ 37743 w 4483100"/>
                <a:gd name="connsiteY25" fmla="*/ 3601086 h 5487988"/>
                <a:gd name="connsiteX26" fmla="*/ 61213 w 4483100"/>
                <a:gd name="connsiteY26" fmla="*/ 3600769 h 5487988"/>
                <a:gd name="connsiteX27" fmla="*/ 58676 w 4483100"/>
                <a:gd name="connsiteY27" fmla="*/ 3580766 h 5487988"/>
                <a:gd name="connsiteX28" fmla="*/ 48527 w 4483100"/>
                <a:gd name="connsiteY28" fmla="*/ 3589338 h 5487988"/>
                <a:gd name="connsiteX29" fmla="*/ 37743 w 4483100"/>
                <a:gd name="connsiteY29" fmla="*/ 3582988 h 5487988"/>
                <a:gd name="connsiteX30" fmla="*/ 30131 w 4483100"/>
                <a:gd name="connsiteY30" fmla="*/ 3576638 h 5487988"/>
                <a:gd name="connsiteX31" fmla="*/ 14589 w 4483100"/>
                <a:gd name="connsiteY31" fmla="*/ 3590291 h 5487988"/>
                <a:gd name="connsiteX32" fmla="*/ 8246 w 4483100"/>
                <a:gd name="connsiteY32" fmla="*/ 3584576 h 5487988"/>
                <a:gd name="connsiteX33" fmla="*/ 18396 w 4483100"/>
                <a:gd name="connsiteY33" fmla="*/ 3572828 h 5487988"/>
                <a:gd name="connsiteX34" fmla="*/ 19347 w 4483100"/>
                <a:gd name="connsiteY34" fmla="*/ 3556953 h 5487988"/>
                <a:gd name="connsiteX35" fmla="*/ 19347 w 4483100"/>
                <a:gd name="connsiteY35" fmla="*/ 3549333 h 5487988"/>
                <a:gd name="connsiteX36" fmla="*/ 27911 w 4483100"/>
                <a:gd name="connsiteY36" fmla="*/ 3542983 h 5487988"/>
                <a:gd name="connsiteX37" fmla="*/ 38694 w 4483100"/>
                <a:gd name="connsiteY37" fmla="*/ 3548381 h 5487988"/>
                <a:gd name="connsiteX38" fmla="*/ 63751 w 4483100"/>
                <a:gd name="connsiteY38" fmla="*/ 3542666 h 5487988"/>
                <a:gd name="connsiteX39" fmla="*/ 86904 w 4483100"/>
                <a:gd name="connsiteY39" fmla="*/ 3525838 h 5487988"/>
                <a:gd name="connsiteX40" fmla="*/ 106886 w 4483100"/>
                <a:gd name="connsiteY40" fmla="*/ 3500121 h 5487988"/>
                <a:gd name="connsiteX41" fmla="*/ 119255 w 4483100"/>
                <a:gd name="connsiteY41" fmla="*/ 3468371 h 5487988"/>
                <a:gd name="connsiteX42" fmla="*/ 122110 w 4483100"/>
                <a:gd name="connsiteY42" fmla="*/ 3437891 h 5487988"/>
                <a:gd name="connsiteX43" fmla="*/ 1476375 w 4483100"/>
                <a:gd name="connsiteY43" fmla="*/ 2216150 h 5487988"/>
                <a:gd name="connsiteX44" fmla="*/ 1477963 w 4483100"/>
                <a:gd name="connsiteY44" fmla="*/ 2234693 h 5487988"/>
                <a:gd name="connsiteX45" fmla="*/ 1473200 w 4483100"/>
                <a:gd name="connsiteY45" fmla="*/ 2252910 h 5487988"/>
                <a:gd name="connsiteX46" fmla="*/ 1463675 w 4483100"/>
                <a:gd name="connsiteY46" fmla="*/ 2255838 h 5487988"/>
                <a:gd name="connsiteX47" fmla="*/ 1458913 w 4483100"/>
                <a:gd name="connsiteY47" fmla="*/ 2232090 h 5487988"/>
                <a:gd name="connsiteX48" fmla="*/ 1465580 w 4483100"/>
                <a:gd name="connsiteY48" fmla="*/ 2220379 h 5487988"/>
                <a:gd name="connsiteX49" fmla="*/ 1515025 w 4483100"/>
                <a:gd name="connsiteY49" fmla="*/ 1581150 h 5487988"/>
                <a:gd name="connsiteX50" fmla="*/ 1522814 w 4483100"/>
                <a:gd name="connsiteY50" fmla="*/ 1589664 h 5487988"/>
                <a:gd name="connsiteX51" fmla="*/ 1519386 w 4483100"/>
                <a:gd name="connsiteY51" fmla="*/ 1599439 h 5487988"/>
                <a:gd name="connsiteX52" fmla="*/ 1527176 w 4483100"/>
                <a:gd name="connsiteY52" fmla="*/ 1608268 h 5487988"/>
                <a:gd name="connsiteX53" fmla="*/ 1520321 w 4483100"/>
                <a:gd name="connsiteY53" fmla="*/ 1627188 h 5487988"/>
                <a:gd name="connsiteX54" fmla="*/ 1514713 w 4483100"/>
                <a:gd name="connsiteY54" fmla="*/ 1610160 h 5487988"/>
                <a:gd name="connsiteX55" fmla="*/ 1493838 w 4483100"/>
                <a:gd name="connsiteY55" fmla="*/ 1600070 h 5487988"/>
                <a:gd name="connsiteX56" fmla="*/ 1500692 w 4483100"/>
                <a:gd name="connsiteY56" fmla="*/ 1585250 h 5487988"/>
                <a:gd name="connsiteX57" fmla="*/ 1508170 w 4483100"/>
                <a:gd name="connsiteY57" fmla="*/ 1592502 h 5487988"/>
                <a:gd name="connsiteX58" fmla="*/ 1522413 w 4483100"/>
                <a:gd name="connsiteY58" fmla="*/ 1579563 h 5487988"/>
                <a:gd name="connsiteX59" fmla="*/ 1538288 w 4483100"/>
                <a:gd name="connsiteY59" fmla="*/ 1583250 h 5487988"/>
                <a:gd name="connsiteX60" fmla="*/ 1526624 w 4483100"/>
                <a:gd name="connsiteY60" fmla="*/ 1589088 h 5487988"/>
                <a:gd name="connsiteX61" fmla="*/ 2162175 w 4483100"/>
                <a:gd name="connsiteY61" fmla="*/ 1201738 h 5487988"/>
                <a:gd name="connsiteX62" fmla="*/ 2179638 w 4483100"/>
                <a:gd name="connsiteY62" fmla="*/ 1214121 h 5487988"/>
                <a:gd name="connsiteX63" fmla="*/ 2175354 w 4483100"/>
                <a:gd name="connsiteY63" fmla="*/ 1235076 h 5487988"/>
                <a:gd name="connsiteX64" fmla="*/ 2163493 w 4483100"/>
                <a:gd name="connsiteY64" fmla="*/ 1223963 h 5487988"/>
                <a:gd name="connsiteX65" fmla="*/ 3160272 w 4483100"/>
                <a:gd name="connsiteY65" fmla="*/ 908050 h 5487988"/>
                <a:gd name="connsiteX66" fmla="*/ 3178579 w 4483100"/>
                <a:gd name="connsiteY66" fmla="*/ 911148 h 5487988"/>
                <a:gd name="connsiteX67" fmla="*/ 3198813 w 4483100"/>
                <a:gd name="connsiteY67" fmla="*/ 914865 h 5487988"/>
                <a:gd name="connsiteX68" fmla="*/ 3182112 w 4483100"/>
                <a:gd name="connsiteY68" fmla="*/ 933450 h 5487988"/>
                <a:gd name="connsiteX69" fmla="*/ 3158345 w 4483100"/>
                <a:gd name="connsiteY69" fmla="*/ 931901 h 5487988"/>
                <a:gd name="connsiteX70" fmla="*/ 3143250 w 4483100"/>
                <a:gd name="connsiteY70" fmla="*/ 925706 h 5487988"/>
                <a:gd name="connsiteX71" fmla="*/ 3214290 w 4483100"/>
                <a:gd name="connsiteY71" fmla="*/ 862013 h 5487988"/>
                <a:gd name="connsiteX72" fmla="*/ 3222625 w 4483100"/>
                <a:gd name="connsiteY72" fmla="*/ 876349 h 5487988"/>
                <a:gd name="connsiteX73" fmla="*/ 3217995 w 4483100"/>
                <a:gd name="connsiteY73" fmla="*/ 903464 h 5487988"/>
                <a:gd name="connsiteX74" fmla="*/ 3209660 w 4483100"/>
                <a:gd name="connsiteY74" fmla="*/ 912813 h 5487988"/>
                <a:gd name="connsiteX75" fmla="*/ 3200400 w 4483100"/>
                <a:gd name="connsiteY75" fmla="*/ 909697 h 5487988"/>
                <a:gd name="connsiteX76" fmla="*/ 3205339 w 4483100"/>
                <a:gd name="connsiteY76" fmla="*/ 886634 h 5487988"/>
                <a:gd name="connsiteX77" fmla="*/ 3195638 w 4483100"/>
                <a:gd name="connsiteY77" fmla="*/ 849313 h 5487988"/>
                <a:gd name="connsiteX78" fmla="*/ 3187700 w 4483100"/>
                <a:gd name="connsiteY78" fmla="*/ 887413 h 5487988"/>
                <a:gd name="connsiteX79" fmla="*/ 3179763 w 4483100"/>
                <a:gd name="connsiteY79" fmla="*/ 872491 h 5487988"/>
                <a:gd name="connsiteX80" fmla="*/ 3179763 w 4483100"/>
                <a:gd name="connsiteY80" fmla="*/ 856933 h 5487988"/>
                <a:gd name="connsiteX81" fmla="*/ 3246438 w 4483100"/>
                <a:gd name="connsiteY81" fmla="*/ 822325 h 5487988"/>
                <a:gd name="connsiteX82" fmla="*/ 3246438 w 4483100"/>
                <a:gd name="connsiteY82" fmla="*/ 833542 h 5487988"/>
                <a:gd name="connsiteX83" fmla="*/ 3223738 w 4483100"/>
                <a:gd name="connsiteY83" fmla="*/ 855663 h 5487988"/>
                <a:gd name="connsiteX84" fmla="*/ 3216275 w 4483100"/>
                <a:gd name="connsiteY84" fmla="*/ 844447 h 5487988"/>
                <a:gd name="connsiteX85" fmla="*/ 3016251 w 4483100"/>
                <a:gd name="connsiteY85" fmla="*/ 765175 h 5487988"/>
                <a:gd name="connsiteX86" fmla="*/ 3005840 w 4483100"/>
                <a:gd name="connsiteY86" fmla="*/ 772178 h 5487988"/>
                <a:gd name="connsiteX87" fmla="*/ 2968300 w 4483100"/>
                <a:gd name="connsiteY87" fmla="*/ 787400 h 5487988"/>
                <a:gd name="connsiteX88" fmla="*/ 2967038 w 4483100"/>
                <a:gd name="connsiteY88" fmla="*/ 779789 h 5487988"/>
                <a:gd name="connsiteX89" fmla="*/ 2985650 w 4483100"/>
                <a:gd name="connsiteY89" fmla="*/ 767002 h 5487988"/>
                <a:gd name="connsiteX90" fmla="*/ 3360738 w 4483100"/>
                <a:gd name="connsiteY90" fmla="*/ 657225 h 5487988"/>
                <a:gd name="connsiteX91" fmla="*/ 3391736 w 4483100"/>
                <a:gd name="connsiteY91" fmla="*/ 658178 h 5487988"/>
                <a:gd name="connsiteX92" fmla="*/ 3408672 w 4483100"/>
                <a:gd name="connsiteY92" fmla="*/ 674688 h 5487988"/>
                <a:gd name="connsiteX93" fmla="*/ 3409951 w 4483100"/>
                <a:gd name="connsiteY93" fmla="*/ 684213 h 5487988"/>
                <a:gd name="connsiteX94" fmla="*/ 3384066 w 4483100"/>
                <a:gd name="connsiteY94" fmla="*/ 666433 h 5487988"/>
                <a:gd name="connsiteX95" fmla="*/ 3714750 w 4483100"/>
                <a:gd name="connsiteY95" fmla="*/ 517525 h 5487988"/>
                <a:gd name="connsiteX96" fmla="*/ 3756071 w 4483100"/>
                <a:gd name="connsiteY96" fmla="*/ 569482 h 5487988"/>
                <a:gd name="connsiteX97" fmla="*/ 3757613 w 4483100"/>
                <a:gd name="connsiteY97" fmla="*/ 598170 h 5487988"/>
                <a:gd name="connsiteX98" fmla="*/ 3754838 w 4483100"/>
                <a:gd name="connsiteY98" fmla="*/ 598488 h 5487988"/>
                <a:gd name="connsiteX99" fmla="*/ 3752679 w 4483100"/>
                <a:gd name="connsiteY99" fmla="*/ 598488 h 5487988"/>
                <a:gd name="connsiteX100" fmla="*/ 3752062 w 4483100"/>
                <a:gd name="connsiteY100" fmla="*/ 598170 h 5487988"/>
                <a:gd name="connsiteX101" fmla="*/ 3751446 w 4483100"/>
                <a:gd name="connsiteY101" fmla="*/ 597532 h 5487988"/>
                <a:gd name="connsiteX102" fmla="*/ 3742503 w 4483100"/>
                <a:gd name="connsiteY102" fmla="*/ 572988 h 5487988"/>
                <a:gd name="connsiteX103" fmla="*/ 3717526 w 4483100"/>
                <a:gd name="connsiteY103" fmla="*/ 539201 h 5487988"/>
                <a:gd name="connsiteX104" fmla="*/ 2798777 w 4483100"/>
                <a:gd name="connsiteY104" fmla="*/ 492125 h 5487988"/>
                <a:gd name="connsiteX105" fmla="*/ 2819927 w 4483100"/>
                <a:gd name="connsiteY105" fmla="*/ 518198 h 5487988"/>
                <a:gd name="connsiteX106" fmla="*/ 2832555 w 4483100"/>
                <a:gd name="connsiteY106" fmla="*/ 514700 h 5487988"/>
                <a:gd name="connsiteX107" fmla="*/ 2873909 w 4483100"/>
                <a:gd name="connsiteY107" fmla="*/ 550628 h 5487988"/>
                <a:gd name="connsiteX108" fmla="*/ 2870753 w 4483100"/>
                <a:gd name="connsiteY108" fmla="*/ 560803 h 5487988"/>
                <a:gd name="connsiteX109" fmla="*/ 2877382 w 4483100"/>
                <a:gd name="connsiteY109" fmla="*/ 573521 h 5487988"/>
                <a:gd name="connsiteX110" fmla="*/ 2879276 w 4483100"/>
                <a:gd name="connsiteY110" fmla="*/ 555398 h 5487988"/>
                <a:gd name="connsiteX111" fmla="*/ 2884643 w 4483100"/>
                <a:gd name="connsiteY111" fmla="*/ 553490 h 5487988"/>
                <a:gd name="connsiteX112" fmla="*/ 2891903 w 4483100"/>
                <a:gd name="connsiteY112" fmla="*/ 576700 h 5487988"/>
                <a:gd name="connsiteX113" fmla="*/ 2911476 w 4483100"/>
                <a:gd name="connsiteY113" fmla="*/ 597685 h 5487988"/>
                <a:gd name="connsiteX114" fmla="*/ 2899795 w 4483100"/>
                <a:gd name="connsiteY114" fmla="*/ 625983 h 5487988"/>
                <a:gd name="connsiteX115" fmla="*/ 2891272 w 4483100"/>
                <a:gd name="connsiteY115" fmla="*/ 614537 h 5487988"/>
                <a:gd name="connsiteX116" fmla="*/ 2895376 w 4483100"/>
                <a:gd name="connsiteY116" fmla="*/ 595460 h 5487988"/>
                <a:gd name="connsiteX117" fmla="*/ 2884958 w 4483100"/>
                <a:gd name="connsiteY117" fmla="*/ 597685 h 5487988"/>
                <a:gd name="connsiteX118" fmla="*/ 2880854 w 4483100"/>
                <a:gd name="connsiteY118" fmla="*/ 612629 h 5487988"/>
                <a:gd name="connsiteX119" fmla="*/ 2861598 w 4483100"/>
                <a:gd name="connsiteY119" fmla="*/ 613901 h 5487988"/>
                <a:gd name="connsiteX120" fmla="*/ 2860019 w 4483100"/>
                <a:gd name="connsiteY120" fmla="*/ 639019 h 5487988"/>
                <a:gd name="connsiteX121" fmla="*/ 2805722 w 4483100"/>
                <a:gd name="connsiteY121" fmla="*/ 692753 h 5487988"/>
                <a:gd name="connsiteX122" fmla="*/ 2792147 w 4483100"/>
                <a:gd name="connsiteY122" fmla="*/ 687348 h 5487988"/>
                <a:gd name="connsiteX123" fmla="*/ 2784571 w 4483100"/>
                <a:gd name="connsiteY123" fmla="*/ 704199 h 5487988"/>
                <a:gd name="connsiteX124" fmla="*/ 2762789 w 4483100"/>
                <a:gd name="connsiteY124" fmla="*/ 715963 h 5487988"/>
                <a:gd name="connsiteX125" fmla="*/ 2750161 w 4483100"/>
                <a:gd name="connsiteY125" fmla="*/ 703563 h 5487988"/>
                <a:gd name="connsiteX126" fmla="*/ 2742901 w 4483100"/>
                <a:gd name="connsiteY126" fmla="*/ 708968 h 5487988"/>
                <a:gd name="connsiteX127" fmla="*/ 2728063 w 4483100"/>
                <a:gd name="connsiteY127" fmla="*/ 687030 h 5487988"/>
                <a:gd name="connsiteX128" fmla="*/ 2710701 w 4483100"/>
                <a:gd name="connsiteY128" fmla="*/ 680671 h 5487988"/>
                <a:gd name="connsiteX129" fmla="*/ 2713226 w 4483100"/>
                <a:gd name="connsiteY129" fmla="*/ 704835 h 5487988"/>
                <a:gd name="connsiteX130" fmla="*/ 2703756 w 4483100"/>
                <a:gd name="connsiteY130" fmla="*/ 713420 h 5487988"/>
                <a:gd name="connsiteX131" fmla="*/ 2701546 w 4483100"/>
                <a:gd name="connsiteY131" fmla="*/ 709286 h 5487988"/>
                <a:gd name="connsiteX132" fmla="*/ 2696811 w 4483100"/>
                <a:gd name="connsiteY132" fmla="*/ 699748 h 5487988"/>
                <a:gd name="connsiteX133" fmla="*/ 2694285 w 4483100"/>
                <a:gd name="connsiteY133" fmla="*/ 694342 h 5487988"/>
                <a:gd name="connsiteX134" fmla="*/ 2692075 w 4483100"/>
                <a:gd name="connsiteY134" fmla="*/ 689255 h 5487988"/>
                <a:gd name="connsiteX135" fmla="*/ 2691128 w 4483100"/>
                <a:gd name="connsiteY135" fmla="*/ 685440 h 5487988"/>
                <a:gd name="connsiteX136" fmla="*/ 2690813 w 4483100"/>
                <a:gd name="connsiteY136" fmla="*/ 684168 h 5487988"/>
                <a:gd name="connsiteX137" fmla="*/ 2691128 w 4483100"/>
                <a:gd name="connsiteY137" fmla="*/ 682896 h 5487988"/>
                <a:gd name="connsiteX138" fmla="*/ 2692075 w 4483100"/>
                <a:gd name="connsiteY138" fmla="*/ 680989 h 5487988"/>
                <a:gd name="connsiteX139" fmla="*/ 2694285 w 4483100"/>
                <a:gd name="connsiteY139" fmla="*/ 678127 h 5487988"/>
                <a:gd name="connsiteX140" fmla="*/ 2699336 w 4483100"/>
                <a:gd name="connsiteY140" fmla="*/ 671768 h 5487988"/>
                <a:gd name="connsiteX141" fmla="*/ 2705650 w 4483100"/>
                <a:gd name="connsiteY141" fmla="*/ 663819 h 5487988"/>
                <a:gd name="connsiteX142" fmla="*/ 2708175 w 4483100"/>
                <a:gd name="connsiteY142" fmla="*/ 587829 h 5487988"/>
                <a:gd name="connsiteX143" fmla="*/ 2708807 w 4483100"/>
                <a:gd name="connsiteY143" fmla="*/ 584967 h 5487988"/>
                <a:gd name="connsiteX144" fmla="*/ 2710069 w 4483100"/>
                <a:gd name="connsiteY144" fmla="*/ 578926 h 5487988"/>
                <a:gd name="connsiteX145" fmla="*/ 2714805 w 4483100"/>
                <a:gd name="connsiteY145" fmla="*/ 563029 h 5487988"/>
                <a:gd name="connsiteX146" fmla="*/ 2721434 w 4483100"/>
                <a:gd name="connsiteY146" fmla="*/ 540136 h 5487988"/>
                <a:gd name="connsiteX147" fmla="*/ 2760895 w 4483100"/>
                <a:gd name="connsiteY147" fmla="*/ 502618 h 5487988"/>
                <a:gd name="connsiteX148" fmla="*/ 2779204 w 4483100"/>
                <a:gd name="connsiteY148" fmla="*/ 514382 h 5487988"/>
                <a:gd name="connsiteX149" fmla="*/ 2782992 w 4483100"/>
                <a:gd name="connsiteY149" fmla="*/ 494351 h 5487988"/>
                <a:gd name="connsiteX150" fmla="*/ 1148467 w 4483100"/>
                <a:gd name="connsiteY150" fmla="*/ 387350 h 5487988"/>
                <a:gd name="connsiteX151" fmla="*/ 1193242 w 4483100"/>
                <a:gd name="connsiteY151" fmla="*/ 406079 h 5487988"/>
                <a:gd name="connsiteX152" fmla="*/ 1216741 w 4483100"/>
                <a:gd name="connsiteY152" fmla="*/ 436236 h 5487988"/>
                <a:gd name="connsiteX153" fmla="*/ 1232618 w 4483100"/>
                <a:gd name="connsiteY153" fmla="*/ 436236 h 5487988"/>
                <a:gd name="connsiteX154" fmla="*/ 1241192 w 4483100"/>
                <a:gd name="connsiteY154" fmla="*/ 449886 h 5487988"/>
                <a:gd name="connsiteX155" fmla="*/ 1256117 w 4483100"/>
                <a:gd name="connsiteY155" fmla="*/ 449568 h 5487988"/>
                <a:gd name="connsiteX156" fmla="*/ 1230078 w 4483100"/>
                <a:gd name="connsiteY156" fmla="*/ 492106 h 5487988"/>
                <a:gd name="connsiteX157" fmla="*/ 1191971 w 4483100"/>
                <a:gd name="connsiteY157" fmla="*/ 486074 h 5487988"/>
                <a:gd name="connsiteX158" fmla="*/ 1163074 w 4483100"/>
                <a:gd name="connsiteY158" fmla="*/ 460996 h 5487988"/>
                <a:gd name="connsiteX159" fmla="*/ 1145291 w 4483100"/>
                <a:gd name="connsiteY159" fmla="*/ 484170 h 5487988"/>
                <a:gd name="connsiteX160" fmla="*/ 1151642 w 4483100"/>
                <a:gd name="connsiteY160" fmla="*/ 506390 h 5487988"/>
                <a:gd name="connsiteX161" fmla="*/ 1169743 w 4483100"/>
                <a:gd name="connsiteY161" fmla="*/ 491788 h 5487988"/>
                <a:gd name="connsiteX162" fmla="*/ 1177364 w 4483100"/>
                <a:gd name="connsiteY162" fmla="*/ 501946 h 5487988"/>
                <a:gd name="connsiteX163" fmla="*/ 1191019 w 4483100"/>
                <a:gd name="connsiteY163" fmla="*/ 506073 h 5487988"/>
                <a:gd name="connsiteX164" fmla="*/ 1170060 w 4483100"/>
                <a:gd name="connsiteY164" fmla="*/ 525119 h 5487988"/>
                <a:gd name="connsiteX165" fmla="*/ 1179587 w 4483100"/>
                <a:gd name="connsiteY165" fmla="*/ 536547 h 5487988"/>
                <a:gd name="connsiteX166" fmla="*/ 1203721 w 4483100"/>
                <a:gd name="connsiteY166" fmla="*/ 520675 h 5487988"/>
                <a:gd name="connsiteX167" fmla="*/ 1251672 w 4483100"/>
                <a:gd name="connsiteY167" fmla="*/ 524485 h 5487988"/>
                <a:gd name="connsiteX168" fmla="*/ 1234841 w 4483100"/>
                <a:gd name="connsiteY168" fmla="*/ 555276 h 5487988"/>
                <a:gd name="connsiteX169" fmla="*/ 1239287 w 4483100"/>
                <a:gd name="connsiteY169" fmla="*/ 564482 h 5487988"/>
                <a:gd name="connsiteX170" fmla="*/ 1267549 w 4483100"/>
                <a:gd name="connsiteY170" fmla="*/ 536865 h 5487988"/>
                <a:gd name="connsiteX171" fmla="*/ 1269772 w 4483100"/>
                <a:gd name="connsiteY171" fmla="*/ 564482 h 5487988"/>
                <a:gd name="connsiteX172" fmla="*/ 1291048 w 4483100"/>
                <a:gd name="connsiteY172" fmla="*/ 587338 h 5487988"/>
                <a:gd name="connsiteX173" fmla="*/ 1281839 w 4483100"/>
                <a:gd name="connsiteY173" fmla="*/ 613685 h 5487988"/>
                <a:gd name="connsiteX174" fmla="*/ 1260563 w 4483100"/>
                <a:gd name="connsiteY174" fmla="*/ 621304 h 5487988"/>
                <a:gd name="connsiteX175" fmla="*/ 1248179 w 4483100"/>
                <a:gd name="connsiteY175" fmla="*/ 634319 h 5487988"/>
                <a:gd name="connsiteX176" fmla="*/ 1247543 w 4483100"/>
                <a:gd name="connsiteY176" fmla="*/ 678443 h 5487988"/>
                <a:gd name="connsiteX177" fmla="*/ 1222457 w 4483100"/>
                <a:gd name="connsiteY177" fmla="*/ 701617 h 5487988"/>
                <a:gd name="connsiteX178" fmla="*/ 1231031 w 4483100"/>
                <a:gd name="connsiteY178" fmla="*/ 718441 h 5487988"/>
                <a:gd name="connsiteX179" fmla="*/ 1254212 w 4483100"/>
                <a:gd name="connsiteY179" fmla="*/ 705743 h 5487988"/>
                <a:gd name="connsiteX180" fmla="*/ 1264374 w 4483100"/>
                <a:gd name="connsiteY180" fmla="*/ 639081 h 5487988"/>
                <a:gd name="connsiteX181" fmla="*/ 1300892 w 4483100"/>
                <a:gd name="connsiteY181" fmla="*/ 625431 h 5487988"/>
                <a:gd name="connsiteX182" fmla="*/ 1310102 w 4483100"/>
                <a:gd name="connsiteY182" fmla="*/ 578767 h 5487988"/>
                <a:gd name="connsiteX183" fmla="*/ 1328202 w 4483100"/>
                <a:gd name="connsiteY183" fmla="*/ 576545 h 5487988"/>
                <a:gd name="connsiteX184" fmla="*/ 1339634 w 4483100"/>
                <a:gd name="connsiteY184" fmla="*/ 567974 h 5487988"/>
                <a:gd name="connsiteX185" fmla="*/ 1391713 w 4483100"/>
                <a:gd name="connsiteY185" fmla="*/ 580989 h 5487988"/>
                <a:gd name="connsiteX186" fmla="*/ 1435218 w 4483100"/>
                <a:gd name="connsiteY186" fmla="*/ 589243 h 5487988"/>
                <a:gd name="connsiteX187" fmla="*/ 1445062 w 4483100"/>
                <a:gd name="connsiteY187" fmla="*/ 608924 h 5487988"/>
                <a:gd name="connsiteX188" fmla="*/ 1455224 w 4483100"/>
                <a:gd name="connsiteY188" fmla="*/ 599401 h 5487988"/>
                <a:gd name="connsiteX189" fmla="*/ 1459669 w 4483100"/>
                <a:gd name="connsiteY189" fmla="*/ 581624 h 5487988"/>
                <a:gd name="connsiteX190" fmla="*/ 1496823 w 4483100"/>
                <a:gd name="connsiteY190" fmla="*/ 592734 h 5487988"/>
                <a:gd name="connsiteX191" fmla="*/ 1515876 w 4483100"/>
                <a:gd name="connsiteY191" fmla="*/ 607337 h 5487988"/>
                <a:gd name="connsiteX192" fmla="*/ 1522228 w 4483100"/>
                <a:gd name="connsiteY192" fmla="*/ 598766 h 5487988"/>
                <a:gd name="connsiteX193" fmla="*/ 1529531 w 4483100"/>
                <a:gd name="connsiteY193" fmla="*/ 619082 h 5487988"/>
                <a:gd name="connsiteX194" fmla="*/ 1557158 w 4483100"/>
                <a:gd name="connsiteY194" fmla="*/ 617495 h 5487988"/>
                <a:gd name="connsiteX195" fmla="*/ 1577482 w 4483100"/>
                <a:gd name="connsiteY195" fmla="*/ 629875 h 5487988"/>
                <a:gd name="connsiteX196" fmla="*/ 1596535 w 4483100"/>
                <a:gd name="connsiteY196" fmla="*/ 649874 h 5487988"/>
                <a:gd name="connsiteX197" fmla="*/ 1616541 w 4483100"/>
                <a:gd name="connsiteY197" fmla="*/ 658127 h 5487988"/>
                <a:gd name="connsiteX198" fmla="*/ 1633054 w 4483100"/>
                <a:gd name="connsiteY198" fmla="*/ 679078 h 5487988"/>
                <a:gd name="connsiteX199" fmla="*/ 1658458 w 4483100"/>
                <a:gd name="connsiteY199" fmla="*/ 688284 h 5487988"/>
                <a:gd name="connsiteX200" fmla="*/ 1664809 w 4483100"/>
                <a:gd name="connsiteY200" fmla="*/ 703204 h 5487988"/>
                <a:gd name="connsiteX201" fmla="*/ 1693389 w 4483100"/>
                <a:gd name="connsiteY201" fmla="*/ 723520 h 5487988"/>
                <a:gd name="connsiteX202" fmla="*/ 1763251 w 4483100"/>
                <a:gd name="connsiteY202" fmla="*/ 796849 h 5487988"/>
                <a:gd name="connsiteX203" fmla="*/ 1770555 w 4483100"/>
                <a:gd name="connsiteY203" fmla="*/ 818117 h 5487988"/>
                <a:gd name="connsiteX204" fmla="*/ 1784527 w 4483100"/>
                <a:gd name="connsiteY204" fmla="*/ 823196 h 5487988"/>
                <a:gd name="connsiteX205" fmla="*/ 1798182 w 4483100"/>
                <a:gd name="connsiteY205" fmla="*/ 837799 h 5487988"/>
                <a:gd name="connsiteX206" fmla="*/ 1804533 w 4483100"/>
                <a:gd name="connsiteY206" fmla="*/ 833354 h 5487988"/>
                <a:gd name="connsiteX207" fmla="*/ 1789608 w 4483100"/>
                <a:gd name="connsiteY207" fmla="*/ 817800 h 5487988"/>
                <a:gd name="connsiteX208" fmla="*/ 1789608 w 4483100"/>
                <a:gd name="connsiteY208" fmla="*/ 801928 h 5487988"/>
                <a:gd name="connsiteX209" fmla="*/ 1818505 w 4483100"/>
                <a:gd name="connsiteY209" fmla="*/ 827006 h 5487988"/>
                <a:gd name="connsiteX210" fmla="*/ 1818505 w 4483100"/>
                <a:gd name="connsiteY210" fmla="*/ 838751 h 5487988"/>
                <a:gd name="connsiteX211" fmla="*/ 1831525 w 4483100"/>
                <a:gd name="connsiteY211" fmla="*/ 857480 h 5487988"/>
                <a:gd name="connsiteX212" fmla="*/ 1883604 w 4483100"/>
                <a:gd name="connsiteY212" fmla="*/ 878114 h 5487988"/>
                <a:gd name="connsiteX213" fmla="*/ 1900434 w 4483100"/>
                <a:gd name="connsiteY213" fmla="*/ 892716 h 5487988"/>
                <a:gd name="connsiteX214" fmla="*/ 1896941 w 4483100"/>
                <a:gd name="connsiteY214" fmla="*/ 868273 h 5487988"/>
                <a:gd name="connsiteX215" fmla="*/ 1942986 w 4483100"/>
                <a:gd name="connsiteY215" fmla="*/ 914302 h 5487988"/>
                <a:gd name="connsiteX216" fmla="*/ 1946162 w 4483100"/>
                <a:gd name="connsiteY216" fmla="*/ 926047 h 5487988"/>
                <a:gd name="connsiteX217" fmla="*/ 1958229 w 4483100"/>
                <a:gd name="connsiteY217" fmla="*/ 935253 h 5487988"/>
                <a:gd name="connsiteX218" fmla="*/ 1955053 w 4483100"/>
                <a:gd name="connsiteY218" fmla="*/ 953347 h 5487988"/>
                <a:gd name="connsiteX219" fmla="*/ 1966485 w 4483100"/>
                <a:gd name="connsiteY219" fmla="*/ 967949 h 5487988"/>
                <a:gd name="connsiteX220" fmla="*/ 1978235 w 4483100"/>
                <a:gd name="connsiteY220" fmla="*/ 954299 h 5487988"/>
                <a:gd name="connsiteX221" fmla="*/ 1999511 w 4483100"/>
                <a:gd name="connsiteY221" fmla="*/ 972076 h 5487988"/>
                <a:gd name="connsiteX222" fmla="*/ 2024915 w 4483100"/>
                <a:gd name="connsiteY222" fmla="*/ 981282 h 5487988"/>
                <a:gd name="connsiteX223" fmla="*/ 2015706 w 4483100"/>
                <a:gd name="connsiteY223" fmla="*/ 1025406 h 5487988"/>
                <a:gd name="connsiteX224" fmla="*/ 2030949 w 4483100"/>
                <a:gd name="connsiteY224" fmla="*/ 1043183 h 5487988"/>
                <a:gd name="connsiteX225" fmla="*/ 2027138 w 4483100"/>
                <a:gd name="connsiteY225" fmla="*/ 1093973 h 5487988"/>
                <a:gd name="connsiteX226" fmla="*/ 2032537 w 4483100"/>
                <a:gd name="connsiteY226" fmla="*/ 1109528 h 5487988"/>
                <a:gd name="connsiteX227" fmla="*/ 2050320 w 4483100"/>
                <a:gd name="connsiteY227" fmla="*/ 1099053 h 5487988"/>
                <a:gd name="connsiteX228" fmla="*/ 2054130 w 4483100"/>
                <a:gd name="connsiteY228" fmla="*/ 1130479 h 5487988"/>
                <a:gd name="connsiteX229" fmla="*/ 2012213 w 4483100"/>
                <a:gd name="connsiteY229" fmla="*/ 1214283 h 5487988"/>
                <a:gd name="connsiteX230" fmla="*/ 1950608 w 4483100"/>
                <a:gd name="connsiteY230" fmla="*/ 1307294 h 5487988"/>
                <a:gd name="connsiteX231" fmla="*/ 1879158 w 4483100"/>
                <a:gd name="connsiteY231" fmla="*/ 1341577 h 5487988"/>
                <a:gd name="connsiteX232" fmla="*/ 1809614 w 4483100"/>
                <a:gd name="connsiteY232" fmla="*/ 1367607 h 5487988"/>
                <a:gd name="connsiteX233" fmla="*/ 1720699 w 4483100"/>
                <a:gd name="connsiteY233" fmla="*/ 1357767 h 5487988"/>
                <a:gd name="connsiteX234" fmla="*/ 1649249 w 4483100"/>
                <a:gd name="connsiteY234" fmla="*/ 1321578 h 5487988"/>
                <a:gd name="connsiteX235" fmla="*/ 1587009 w 4483100"/>
                <a:gd name="connsiteY235" fmla="*/ 1316817 h 5487988"/>
                <a:gd name="connsiteX236" fmla="*/ 1545091 w 4483100"/>
                <a:gd name="connsiteY236" fmla="*/ 1298405 h 5487988"/>
                <a:gd name="connsiteX237" fmla="*/ 1532707 w 4483100"/>
                <a:gd name="connsiteY237" fmla="*/ 1304754 h 5487988"/>
                <a:gd name="connsiteX238" fmla="*/ 1497776 w 4483100"/>
                <a:gd name="connsiteY238" fmla="*/ 1283803 h 5487988"/>
                <a:gd name="connsiteX239" fmla="*/ 1488249 w 4483100"/>
                <a:gd name="connsiteY239" fmla="*/ 1293326 h 5487988"/>
                <a:gd name="connsiteX240" fmla="*/ 1478405 w 4483100"/>
                <a:gd name="connsiteY240" fmla="*/ 1268248 h 5487988"/>
                <a:gd name="connsiteX241" fmla="*/ 1453318 w 4483100"/>
                <a:gd name="connsiteY241" fmla="*/ 1269836 h 5487988"/>
                <a:gd name="connsiteX242" fmla="*/ 1424103 w 4483100"/>
                <a:gd name="connsiteY242" fmla="*/ 1242536 h 5487988"/>
                <a:gd name="connsiteX243" fmla="*/ 1406638 w 4483100"/>
                <a:gd name="connsiteY243" fmla="*/ 1268883 h 5487988"/>
                <a:gd name="connsiteX244" fmla="*/ 1382186 w 4483100"/>
                <a:gd name="connsiteY244" fmla="*/ 1246980 h 5487988"/>
                <a:gd name="connsiteX245" fmla="*/ 1391395 w 4483100"/>
                <a:gd name="connsiteY245" fmla="*/ 1223807 h 5487988"/>
                <a:gd name="connsiteX246" fmla="*/ 1372025 w 4483100"/>
                <a:gd name="connsiteY246" fmla="*/ 1218727 h 5487988"/>
                <a:gd name="connsiteX247" fmla="*/ 1367896 w 4483100"/>
                <a:gd name="connsiteY247" fmla="*/ 1206030 h 5487988"/>
                <a:gd name="connsiteX248" fmla="*/ 1352019 w 4483100"/>
                <a:gd name="connsiteY248" fmla="*/ 1209522 h 5487988"/>
                <a:gd name="connsiteX249" fmla="*/ 1338046 w 4483100"/>
                <a:gd name="connsiteY249" fmla="*/ 1228568 h 5487988"/>
                <a:gd name="connsiteX250" fmla="*/ 1308514 w 4483100"/>
                <a:gd name="connsiteY250" fmla="*/ 1205712 h 5487988"/>
                <a:gd name="connsiteX251" fmla="*/ 1304386 w 4483100"/>
                <a:gd name="connsiteY251" fmla="*/ 1213014 h 5487988"/>
                <a:gd name="connsiteX252" fmla="*/ 1272313 w 4483100"/>
                <a:gd name="connsiteY252" fmla="*/ 1201903 h 5487988"/>
                <a:gd name="connsiteX253" fmla="*/ 1267232 w 4483100"/>
                <a:gd name="connsiteY253" fmla="*/ 1189205 h 5487988"/>
                <a:gd name="connsiteX254" fmla="*/ 1246908 w 4483100"/>
                <a:gd name="connsiteY254" fmla="*/ 1185079 h 5487988"/>
                <a:gd name="connsiteX255" fmla="*/ 1234841 w 4483100"/>
                <a:gd name="connsiteY255" fmla="*/ 1136828 h 5487988"/>
                <a:gd name="connsiteX256" fmla="*/ 1210390 w 4483100"/>
                <a:gd name="connsiteY256" fmla="*/ 1119051 h 5487988"/>
                <a:gd name="connsiteX257" fmla="*/ 1162757 w 4483100"/>
                <a:gd name="connsiteY257" fmla="*/ 1117146 h 5487988"/>
                <a:gd name="connsiteX258" fmla="*/ 1158311 w 4483100"/>
                <a:gd name="connsiteY258" fmla="*/ 1122543 h 5487988"/>
                <a:gd name="connsiteX259" fmla="*/ 1170060 w 4483100"/>
                <a:gd name="connsiteY259" fmla="*/ 1127939 h 5487988"/>
                <a:gd name="connsiteX260" fmla="*/ 1188478 w 4483100"/>
                <a:gd name="connsiteY260" fmla="*/ 1149843 h 5487988"/>
                <a:gd name="connsiteX261" fmla="*/ 1204039 w 4483100"/>
                <a:gd name="connsiteY261" fmla="*/ 1145716 h 5487988"/>
                <a:gd name="connsiteX262" fmla="*/ 1198005 w 4483100"/>
                <a:gd name="connsiteY262" fmla="*/ 1170794 h 5487988"/>
                <a:gd name="connsiteX263" fmla="*/ 1211025 w 4483100"/>
                <a:gd name="connsiteY263" fmla="*/ 1199999 h 5487988"/>
                <a:gd name="connsiteX264" fmla="*/ 1222774 w 4483100"/>
                <a:gd name="connsiteY264" fmla="*/ 1204443 h 5487988"/>
                <a:gd name="connsiteX265" fmla="*/ 1239922 w 4483100"/>
                <a:gd name="connsiteY265" fmla="*/ 1228251 h 5487988"/>
                <a:gd name="connsiteX266" fmla="*/ 1264374 w 4483100"/>
                <a:gd name="connsiteY266" fmla="*/ 1238726 h 5487988"/>
                <a:gd name="connsiteX267" fmla="*/ 1250719 w 4483100"/>
                <a:gd name="connsiteY267" fmla="*/ 1250154 h 5487988"/>
                <a:gd name="connsiteX268" fmla="*/ 1251989 w 4483100"/>
                <a:gd name="connsiteY268" fmla="*/ 1266344 h 5487988"/>
                <a:gd name="connsiteX269" fmla="*/ 1272948 w 4483100"/>
                <a:gd name="connsiteY269" fmla="*/ 1265074 h 5487988"/>
                <a:gd name="connsiteX270" fmla="*/ 1313277 w 4483100"/>
                <a:gd name="connsiteY270" fmla="*/ 1293009 h 5487988"/>
                <a:gd name="connsiteX271" fmla="*/ 1309466 w 4483100"/>
                <a:gd name="connsiteY271" fmla="*/ 1306976 h 5487988"/>
                <a:gd name="connsiteX272" fmla="*/ 1281839 w 4483100"/>
                <a:gd name="connsiteY272" fmla="*/ 1312055 h 5487988"/>
                <a:gd name="connsiteX273" fmla="*/ 1294541 w 4483100"/>
                <a:gd name="connsiteY273" fmla="*/ 1324753 h 5487988"/>
                <a:gd name="connsiteX274" fmla="*/ 1318040 w 4483100"/>
                <a:gd name="connsiteY274" fmla="*/ 1321261 h 5487988"/>
                <a:gd name="connsiteX275" fmla="*/ 1352019 w 4483100"/>
                <a:gd name="connsiteY275" fmla="*/ 1329514 h 5487988"/>
                <a:gd name="connsiteX276" fmla="*/ 1363768 w 4483100"/>
                <a:gd name="connsiteY276" fmla="*/ 1343164 h 5487988"/>
                <a:gd name="connsiteX277" fmla="*/ 1359640 w 4483100"/>
                <a:gd name="connsiteY277" fmla="*/ 1361893 h 5487988"/>
                <a:gd name="connsiteX278" fmla="*/ 1377741 w 4483100"/>
                <a:gd name="connsiteY278" fmla="*/ 1358719 h 5487988"/>
                <a:gd name="connsiteX279" fmla="*/ 1407591 w 4483100"/>
                <a:gd name="connsiteY279" fmla="*/ 1374273 h 5487988"/>
                <a:gd name="connsiteX280" fmla="*/ 1417117 w 4483100"/>
                <a:gd name="connsiteY280" fmla="*/ 1403795 h 5487988"/>
                <a:gd name="connsiteX281" fmla="*/ 1426961 w 4483100"/>
                <a:gd name="connsiteY281" fmla="*/ 1414271 h 5487988"/>
                <a:gd name="connsiteX282" fmla="*/ 1405050 w 4483100"/>
                <a:gd name="connsiteY282" fmla="*/ 1446967 h 5487988"/>
                <a:gd name="connsiteX283" fmla="*/ 1416800 w 4483100"/>
                <a:gd name="connsiteY283" fmla="*/ 1475537 h 5487988"/>
                <a:gd name="connsiteX284" fmla="*/ 1407273 w 4483100"/>
                <a:gd name="connsiteY284" fmla="*/ 1484108 h 5487988"/>
                <a:gd name="connsiteX285" fmla="*/ 1405368 w 4483100"/>
                <a:gd name="connsiteY285" fmla="*/ 1521883 h 5487988"/>
                <a:gd name="connsiteX286" fmla="*/ 1380281 w 4483100"/>
                <a:gd name="connsiteY286" fmla="*/ 1519979 h 5487988"/>
                <a:gd name="connsiteX287" fmla="*/ 1371707 w 4483100"/>
                <a:gd name="connsiteY287" fmla="*/ 1538073 h 5487988"/>
                <a:gd name="connsiteX288" fmla="*/ 1389808 w 4483100"/>
                <a:gd name="connsiteY288" fmla="*/ 1547279 h 5487988"/>
                <a:gd name="connsiteX289" fmla="*/ 1390125 w 4483100"/>
                <a:gd name="connsiteY289" fmla="*/ 1563151 h 5487988"/>
                <a:gd name="connsiteX290" fmla="*/ 1401875 w 4483100"/>
                <a:gd name="connsiteY290" fmla="*/ 1570452 h 5487988"/>
                <a:gd name="connsiteX291" fmla="*/ 1418387 w 4483100"/>
                <a:gd name="connsiteY291" fmla="*/ 1643781 h 5487988"/>
                <a:gd name="connsiteX292" fmla="*/ 1436170 w 4483100"/>
                <a:gd name="connsiteY292" fmla="*/ 1637432 h 5487988"/>
                <a:gd name="connsiteX293" fmla="*/ 1439664 w 4483100"/>
                <a:gd name="connsiteY293" fmla="*/ 1663780 h 5487988"/>
                <a:gd name="connsiteX294" fmla="*/ 1428232 w 4483100"/>
                <a:gd name="connsiteY294" fmla="*/ 1681874 h 5487988"/>
                <a:gd name="connsiteX295" fmla="*/ 1448555 w 4483100"/>
                <a:gd name="connsiteY295" fmla="*/ 1705682 h 5487988"/>
                <a:gd name="connsiteX296" fmla="*/ 1435853 w 4483100"/>
                <a:gd name="connsiteY296" fmla="*/ 1716475 h 5487988"/>
                <a:gd name="connsiteX297" fmla="*/ 1401239 w 4483100"/>
                <a:gd name="connsiteY297" fmla="*/ 1734886 h 5487988"/>
                <a:gd name="connsiteX298" fmla="*/ 1376470 w 4483100"/>
                <a:gd name="connsiteY298" fmla="*/ 1798057 h 5487988"/>
                <a:gd name="connsiteX299" fmla="*/ 1379963 w 4483100"/>
                <a:gd name="connsiteY299" fmla="*/ 1852022 h 5487988"/>
                <a:gd name="connsiteX300" fmla="*/ 1380281 w 4483100"/>
                <a:gd name="connsiteY300" fmla="*/ 1891702 h 5487988"/>
                <a:gd name="connsiteX301" fmla="*/ 1372025 w 4483100"/>
                <a:gd name="connsiteY301" fmla="*/ 1907891 h 5487988"/>
                <a:gd name="connsiteX302" fmla="*/ 1391395 w 4483100"/>
                <a:gd name="connsiteY302" fmla="*/ 1924398 h 5487988"/>
                <a:gd name="connsiteX303" fmla="*/ 1391078 w 4483100"/>
                <a:gd name="connsiteY303" fmla="*/ 1904717 h 5487988"/>
                <a:gd name="connsiteX304" fmla="*/ 1398382 w 4483100"/>
                <a:gd name="connsiteY304" fmla="*/ 1900273 h 5487988"/>
                <a:gd name="connsiteX305" fmla="*/ 1417117 w 4483100"/>
                <a:gd name="connsiteY305" fmla="*/ 1964396 h 5487988"/>
                <a:gd name="connsiteX306" fmla="*/ 1432042 w 4483100"/>
                <a:gd name="connsiteY306" fmla="*/ 1965031 h 5487988"/>
                <a:gd name="connsiteX307" fmla="*/ 1437758 w 4483100"/>
                <a:gd name="connsiteY307" fmla="*/ 2017726 h 5487988"/>
                <a:gd name="connsiteX308" fmla="*/ 1446015 w 4483100"/>
                <a:gd name="connsiteY308" fmla="*/ 2029471 h 5487988"/>
                <a:gd name="connsiteX309" fmla="*/ 1437123 w 4483100"/>
                <a:gd name="connsiteY309" fmla="*/ 2045978 h 5487988"/>
                <a:gd name="connsiteX310" fmla="*/ 1439981 w 4483100"/>
                <a:gd name="connsiteY310" fmla="*/ 2059946 h 5487988"/>
                <a:gd name="connsiteX311" fmla="*/ 1428867 w 4483100"/>
                <a:gd name="connsiteY311" fmla="*/ 2049788 h 5487988"/>
                <a:gd name="connsiteX312" fmla="*/ 1417752 w 4483100"/>
                <a:gd name="connsiteY312" fmla="*/ 2061215 h 5487988"/>
                <a:gd name="connsiteX313" fmla="*/ 1409178 w 4483100"/>
                <a:gd name="connsiteY313" fmla="*/ 2059946 h 5487988"/>
                <a:gd name="connsiteX314" fmla="*/ 1398699 w 4483100"/>
                <a:gd name="connsiteY314" fmla="*/ 2056771 h 5487988"/>
                <a:gd name="connsiteX315" fmla="*/ 1391395 w 4483100"/>
                <a:gd name="connsiteY315" fmla="*/ 2066929 h 5487988"/>
                <a:gd name="connsiteX316" fmla="*/ 1407908 w 4483100"/>
                <a:gd name="connsiteY316" fmla="*/ 2071373 h 5487988"/>
                <a:gd name="connsiteX317" fmla="*/ 1410449 w 4483100"/>
                <a:gd name="connsiteY317" fmla="*/ 2095816 h 5487988"/>
                <a:gd name="connsiteX318" fmla="*/ 1424103 w 4483100"/>
                <a:gd name="connsiteY318" fmla="*/ 2104705 h 5487988"/>
                <a:gd name="connsiteX319" fmla="*/ 1435853 w 4483100"/>
                <a:gd name="connsiteY319" fmla="*/ 2096769 h 5487988"/>
                <a:gd name="connsiteX320" fmla="*/ 1449190 w 4483100"/>
                <a:gd name="connsiteY320" fmla="*/ 2111371 h 5487988"/>
                <a:gd name="connsiteX321" fmla="*/ 1467291 w 4483100"/>
                <a:gd name="connsiteY321" fmla="*/ 2105974 h 5487988"/>
                <a:gd name="connsiteX322" fmla="*/ 1482216 w 4483100"/>
                <a:gd name="connsiteY322" fmla="*/ 2110419 h 5487988"/>
                <a:gd name="connsiteX323" fmla="*/ 1477770 w 4483100"/>
                <a:gd name="connsiteY323" fmla="*/ 2125973 h 5487988"/>
                <a:gd name="connsiteX324" fmla="*/ 1495553 w 4483100"/>
                <a:gd name="connsiteY324" fmla="*/ 2164384 h 5487988"/>
                <a:gd name="connsiteX325" fmla="*/ 1497141 w 4483100"/>
                <a:gd name="connsiteY325" fmla="*/ 2179938 h 5487988"/>
                <a:gd name="connsiteX326" fmla="*/ 1492377 w 4483100"/>
                <a:gd name="connsiteY326" fmla="*/ 2194858 h 5487988"/>
                <a:gd name="connsiteX327" fmla="*/ 1480946 w 4483100"/>
                <a:gd name="connsiteY327" fmla="*/ 2195810 h 5487988"/>
                <a:gd name="connsiteX328" fmla="*/ 1478723 w 4483100"/>
                <a:gd name="connsiteY328" fmla="*/ 2203111 h 5487988"/>
                <a:gd name="connsiteX329" fmla="*/ 1470149 w 4483100"/>
                <a:gd name="connsiteY329" fmla="*/ 2200572 h 5487988"/>
                <a:gd name="connsiteX330" fmla="*/ 1464115 w 4483100"/>
                <a:gd name="connsiteY330" fmla="*/ 2187874 h 5487988"/>
                <a:gd name="connsiteX331" fmla="*/ 1456176 w 4483100"/>
                <a:gd name="connsiteY331" fmla="*/ 2178986 h 5487988"/>
                <a:gd name="connsiteX332" fmla="*/ 1448555 w 4483100"/>
                <a:gd name="connsiteY332" fmla="*/ 2179938 h 5487988"/>
                <a:gd name="connsiteX333" fmla="*/ 1450460 w 4483100"/>
                <a:gd name="connsiteY333" fmla="*/ 2194858 h 5487988"/>
                <a:gd name="connsiteX334" fmla="*/ 1458399 w 4483100"/>
                <a:gd name="connsiteY334" fmla="*/ 2198032 h 5487988"/>
                <a:gd name="connsiteX335" fmla="*/ 1456176 w 4483100"/>
                <a:gd name="connsiteY335" fmla="*/ 2212952 h 5487988"/>
                <a:gd name="connsiteX336" fmla="*/ 1453953 w 4483100"/>
                <a:gd name="connsiteY336" fmla="*/ 2222158 h 5487988"/>
                <a:gd name="connsiteX337" fmla="*/ 1457764 w 4483100"/>
                <a:gd name="connsiteY337" fmla="*/ 2231998 h 5487988"/>
                <a:gd name="connsiteX338" fmla="*/ 1447285 w 4483100"/>
                <a:gd name="connsiteY338" fmla="*/ 2227554 h 5487988"/>
                <a:gd name="connsiteX339" fmla="*/ 1439981 w 4483100"/>
                <a:gd name="connsiteY339" fmla="*/ 2220888 h 5487988"/>
                <a:gd name="connsiteX340" fmla="*/ 1433948 w 4483100"/>
                <a:gd name="connsiteY340" fmla="*/ 2200572 h 5487988"/>
                <a:gd name="connsiteX341" fmla="*/ 1428232 w 4483100"/>
                <a:gd name="connsiteY341" fmla="*/ 2186922 h 5487988"/>
                <a:gd name="connsiteX342" fmla="*/ 1419023 w 4483100"/>
                <a:gd name="connsiteY342" fmla="*/ 2177399 h 5487988"/>
                <a:gd name="connsiteX343" fmla="*/ 1419658 w 4483100"/>
                <a:gd name="connsiteY343" fmla="*/ 2156130 h 5487988"/>
                <a:gd name="connsiteX344" fmla="*/ 1410449 w 4483100"/>
                <a:gd name="connsiteY344" fmla="*/ 2134862 h 5487988"/>
                <a:gd name="connsiteX345" fmla="*/ 1399334 w 4483100"/>
                <a:gd name="connsiteY345" fmla="*/ 2112641 h 5487988"/>
                <a:gd name="connsiteX346" fmla="*/ 1396794 w 4483100"/>
                <a:gd name="connsiteY346" fmla="*/ 2132322 h 5487988"/>
                <a:gd name="connsiteX347" fmla="*/ 1395524 w 4483100"/>
                <a:gd name="connsiteY347" fmla="*/ 2144067 h 5487988"/>
                <a:gd name="connsiteX348" fmla="*/ 1417117 w 4483100"/>
                <a:gd name="connsiteY348" fmla="*/ 2166606 h 5487988"/>
                <a:gd name="connsiteX349" fmla="*/ 1419023 w 4483100"/>
                <a:gd name="connsiteY349" fmla="*/ 2177399 h 5487988"/>
                <a:gd name="connsiteX350" fmla="*/ 1419658 w 4483100"/>
                <a:gd name="connsiteY350" fmla="*/ 2194223 h 5487988"/>
                <a:gd name="connsiteX351" fmla="*/ 1409178 w 4483100"/>
                <a:gd name="connsiteY351" fmla="*/ 2187557 h 5487988"/>
                <a:gd name="connsiteX352" fmla="*/ 1404415 w 4483100"/>
                <a:gd name="connsiteY352" fmla="*/ 2170415 h 5487988"/>
                <a:gd name="connsiteX353" fmla="*/ 1392030 w 4483100"/>
                <a:gd name="connsiteY353" fmla="*/ 2158670 h 5487988"/>
                <a:gd name="connsiteX354" fmla="*/ 1389490 w 4483100"/>
                <a:gd name="connsiteY354" fmla="*/ 2172320 h 5487988"/>
                <a:gd name="connsiteX355" fmla="*/ 1408861 w 4483100"/>
                <a:gd name="connsiteY355" fmla="*/ 2192953 h 5487988"/>
                <a:gd name="connsiteX356" fmla="*/ 1417117 w 4483100"/>
                <a:gd name="connsiteY356" fmla="*/ 2208825 h 5487988"/>
                <a:gd name="connsiteX357" fmla="*/ 1401239 w 4483100"/>
                <a:gd name="connsiteY357" fmla="*/ 2205333 h 5487988"/>
                <a:gd name="connsiteX358" fmla="*/ 1401875 w 4483100"/>
                <a:gd name="connsiteY358" fmla="*/ 2216761 h 5487988"/>
                <a:gd name="connsiteX359" fmla="*/ 1415212 w 4483100"/>
                <a:gd name="connsiteY359" fmla="*/ 2231046 h 5487988"/>
                <a:gd name="connsiteX360" fmla="*/ 1425374 w 4483100"/>
                <a:gd name="connsiteY360" fmla="*/ 2258663 h 5487988"/>
                <a:gd name="connsiteX361" fmla="*/ 1419023 w 4483100"/>
                <a:gd name="connsiteY361" fmla="*/ 2258346 h 5487988"/>
                <a:gd name="connsiteX362" fmla="*/ 1405368 w 4483100"/>
                <a:gd name="connsiteY362" fmla="*/ 2244379 h 5487988"/>
                <a:gd name="connsiteX363" fmla="*/ 1397429 w 4483100"/>
                <a:gd name="connsiteY363" fmla="*/ 2243109 h 5487988"/>
                <a:gd name="connsiteX364" fmla="*/ 1390125 w 4483100"/>
                <a:gd name="connsiteY364" fmla="*/ 2229141 h 5487988"/>
                <a:gd name="connsiteX365" fmla="*/ 1380598 w 4483100"/>
                <a:gd name="connsiteY365" fmla="*/ 2223745 h 5487988"/>
                <a:gd name="connsiteX366" fmla="*/ 1379328 w 4483100"/>
                <a:gd name="connsiteY366" fmla="*/ 2242791 h 5487988"/>
                <a:gd name="connsiteX367" fmla="*/ 1395841 w 4483100"/>
                <a:gd name="connsiteY367" fmla="*/ 2246283 h 5487988"/>
                <a:gd name="connsiteX368" fmla="*/ 1402827 w 4483100"/>
                <a:gd name="connsiteY368" fmla="*/ 2258029 h 5487988"/>
                <a:gd name="connsiteX369" fmla="*/ 1405685 w 4483100"/>
                <a:gd name="connsiteY369" fmla="*/ 2274853 h 5487988"/>
                <a:gd name="connsiteX370" fmla="*/ 1394571 w 4483100"/>
                <a:gd name="connsiteY370" fmla="*/ 2265012 h 5487988"/>
                <a:gd name="connsiteX371" fmla="*/ 1389808 w 4483100"/>
                <a:gd name="connsiteY371" fmla="*/ 2272313 h 5487988"/>
                <a:gd name="connsiteX372" fmla="*/ 1395206 w 4483100"/>
                <a:gd name="connsiteY372" fmla="*/ 2278662 h 5487988"/>
                <a:gd name="connsiteX373" fmla="*/ 1381234 w 4483100"/>
                <a:gd name="connsiteY373" fmla="*/ 2279615 h 5487988"/>
                <a:gd name="connsiteX374" fmla="*/ 1380916 w 4483100"/>
                <a:gd name="connsiteY374" fmla="*/ 2287868 h 5487988"/>
                <a:gd name="connsiteX375" fmla="*/ 1416482 w 4483100"/>
                <a:gd name="connsiteY375" fmla="*/ 2316120 h 5487988"/>
                <a:gd name="connsiteX376" fmla="*/ 1475865 w 4483100"/>
                <a:gd name="connsiteY376" fmla="*/ 2347229 h 5487988"/>
                <a:gd name="connsiteX377" fmla="*/ 1491742 w 4483100"/>
                <a:gd name="connsiteY377" fmla="*/ 2356118 h 5487988"/>
                <a:gd name="connsiteX378" fmla="*/ 1501269 w 4483100"/>
                <a:gd name="connsiteY378" fmla="*/ 2394528 h 5487988"/>
                <a:gd name="connsiteX379" fmla="*/ 1500951 w 4483100"/>
                <a:gd name="connsiteY379" fmla="*/ 2407861 h 5487988"/>
                <a:gd name="connsiteX380" fmla="*/ 1491742 w 4483100"/>
                <a:gd name="connsiteY380" fmla="*/ 2430716 h 5487988"/>
                <a:gd name="connsiteX381" fmla="*/ 1496823 w 4483100"/>
                <a:gd name="connsiteY381" fmla="*/ 2448810 h 5487988"/>
                <a:gd name="connsiteX382" fmla="*/ 1517464 w 4483100"/>
                <a:gd name="connsiteY382" fmla="*/ 2460238 h 5487988"/>
                <a:gd name="connsiteX383" fmla="*/ 1548584 w 4483100"/>
                <a:gd name="connsiteY383" fmla="*/ 2441827 h 5487988"/>
                <a:gd name="connsiteX384" fmla="*/ 1557794 w 4483100"/>
                <a:gd name="connsiteY384" fmla="*/ 2415797 h 5487988"/>
                <a:gd name="connsiteX385" fmla="*/ 1575894 w 4483100"/>
                <a:gd name="connsiteY385" fmla="*/ 2406908 h 5487988"/>
                <a:gd name="connsiteX386" fmla="*/ 1586691 w 4483100"/>
                <a:gd name="connsiteY386" fmla="*/ 2365641 h 5487988"/>
                <a:gd name="connsiteX387" fmla="*/ 1577482 w 4483100"/>
                <a:gd name="connsiteY387" fmla="*/ 2351039 h 5487988"/>
                <a:gd name="connsiteX388" fmla="*/ 1587009 w 4483100"/>
                <a:gd name="connsiteY388" fmla="*/ 2349134 h 5487988"/>
                <a:gd name="connsiteX389" fmla="*/ 1588279 w 4483100"/>
                <a:gd name="connsiteY389" fmla="*/ 2337389 h 5487988"/>
                <a:gd name="connsiteX390" fmla="*/ 1560334 w 4483100"/>
                <a:gd name="connsiteY390" fmla="*/ 2315485 h 5487988"/>
                <a:gd name="connsiteX391" fmla="*/ 1553983 w 4483100"/>
                <a:gd name="connsiteY391" fmla="*/ 2277710 h 5487988"/>
                <a:gd name="connsiteX392" fmla="*/ 1541598 w 4483100"/>
                <a:gd name="connsiteY392" fmla="*/ 2264695 h 5487988"/>
                <a:gd name="connsiteX393" fmla="*/ 1505715 w 4483100"/>
                <a:gd name="connsiteY393" fmla="*/ 2231046 h 5487988"/>
                <a:gd name="connsiteX394" fmla="*/ 1502857 w 4483100"/>
                <a:gd name="connsiteY394" fmla="*/ 2213904 h 5487988"/>
                <a:gd name="connsiteX395" fmla="*/ 1506350 w 4483100"/>
                <a:gd name="connsiteY395" fmla="*/ 2198350 h 5487988"/>
                <a:gd name="connsiteX396" fmla="*/ 1515241 w 4483100"/>
                <a:gd name="connsiteY396" fmla="*/ 2181843 h 5487988"/>
                <a:gd name="connsiteX397" fmla="*/ 1514289 w 4483100"/>
                <a:gd name="connsiteY397" fmla="*/ 2170097 h 5487988"/>
                <a:gd name="connsiteX398" fmla="*/ 1505080 w 4483100"/>
                <a:gd name="connsiteY398" fmla="*/ 2162479 h 5487988"/>
                <a:gd name="connsiteX399" fmla="*/ 1506350 w 4483100"/>
                <a:gd name="connsiteY399" fmla="*/ 2151051 h 5487988"/>
                <a:gd name="connsiteX400" fmla="*/ 1513018 w 4483100"/>
                <a:gd name="connsiteY400" fmla="*/ 2140575 h 5487988"/>
                <a:gd name="connsiteX401" fmla="*/ 1510478 w 4483100"/>
                <a:gd name="connsiteY401" fmla="*/ 2116450 h 5487988"/>
                <a:gd name="connsiteX402" fmla="*/ 1493965 w 4483100"/>
                <a:gd name="connsiteY402" fmla="*/ 2098991 h 5487988"/>
                <a:gd name="connsiteX403" fmla="*/ 1481263 w 4483100"/>
                <a:gd name="connsiteY403" fmla="*/ 2099943 h 5487988"/>
                <a:gd name="connsiteX404" fmla="*/ 1475547 w 4483100"/>
                <a:gd name="connsiteY404" fmla="*/ 2085023 h 5487988"/>
                <a:gd name="connsiteX405" fmla="*/ 1459669 w 4483100"/>
                <a:gd name="connsiteY405" fmla="*/ 2080262 h 5487988"/>
                <a:gd name="connsiteX406" fmla="*/ 1451095 w 4483100"/>
                <a:gd name="connsiteY406" fmla="*/ 2082166 h 5487988"/>
                <a:gd name="connsiteX407" fmla="*/ 1435218 w 4483100"/>
                <a:gd name="connsiteY407" fmla="*/ 2077405 h 5487988"/>
                <a:gd name="connsiteX408" fmla="*/ 1434583 w 4483100"/>
                <a:gd name="connsiteY408" fmla="*/ 2070104 h 5487988"/>
                <a:gd name="connsiteX409" fmla="*/ 1439981 w 4483100"/>
                <a:gd name="connsiteY409" fmla="*/ 2059946 h 5487988"/>
                <a:gd name="connsiteX410" fmla="*/ 1452048 w 4483100"/>
                <a:gd name="connsiteY410" fmla="*/ 2043121 h 5487988"/>
                <a:gd name="connsiteX411" fmla="*/ 1446015 w 4483100"/>
                <a:gd name="connsiteY411" fmla="*/ 2029471 h 5487988"/>
                <a:gd name="connsiteX412" fmla="*/ 1454589 w 4483100"/>
                <a:gd name="connsiteY412" fmla="*/ 2013599 h 5487988"/>
                <a:gd name="connsiteX413" fmla="*/ 1451095 w 4483100"/>
                <a:gd name="connsiteY413" fmla="*/ 1991378 h 5487988"/>
                <a:gd name="connsiteX414" fmla="*/ 1447602 w 4483100"/>
                <a:gd name="connsiteY414" fmla="*/ 1956460 h 5487988"/>
                <a:gd name="connsiteX415" fmla="*/ 1461257 w 4483100"/>
                <a:gd name="connsiteY415" fmla="*/ 1964079 h 5487988"/>
                <a:gd name="connsiteX416" fmla="*/ 1499681 w 4483100"/>
                <a:gd name="connsiteY416" fmla="*/ 1955190 h 5487988"/>
                <a:gd name="connsiteX417" fmla="*/ 1491107 w 4483100"/>
                <a:gd name="connsiteY417" fmla="*/ 1943445 h 5487988"/>
                <a:gd name="connsiteX418" fmla="*/ 1457129 w 4483100"/>
                <a:gd name="connsiteY418" fmla="*/ 1938683 h 5487988"/>
                <a:gd name="connsiteX419" fmla="*/ 1454589 w 4483100"/>
                <a:gd name="connsiteY419" fmla="*/ 1912336 h 5487988"/>
                <a:gd name="connsiteX420" fmla="*/ 1444109 w 4483100"/>
                <a:gd name="connsiteY420" fmla="*/ 1910113 h 5487988"/>
                <a:gd name="connsiteX421" fmla="*/ 1435535 w 4483100"/>
                <a:gd name="connsiteY421" fmla="*/ 1895829 h 5487988"/>
                <a:gd name="connsiteX422" fmla="*/ 1398064 w 4483100"/>
                <a:gd name="connsiteY422" fmla="*/ 1855831 h 5487988"/>
                <a:gd name="connsiteX423" fmla="*/ 1387267 w 4483100"/>
                <a:gd name="connsiteY423" fmla="*/ 1849800 h 5487988"/>
                <a:gd name="connsiteX424" fmla="*/ 1383139 w 4483100"/>
                <a:gd name="connsiteY424" fmla="*/ 1838689 h 5487988"/>
                <a:gd name="connsiteX425" fmla="*/ 1379646 w 4483100"/>
                <a:gd name="connsiteY425" fmla="*/ 1798692 h 5487988"/>
                <a:gd name="connsiteX426" fmla="*/ 1404097 w 4483100"/>
                <a:gd name="connsiteY426" fmla="*/ 1738378 h 5487988"/>
                <a:gd name="connsiteX427" fmla="*/ 1443792 w 4483100"/>
                <a:gd name="connsiteY427" fmla="*/ 1739648 h 5487988"/>
                <a:gd name="connsiteX428" fmla="*/ 1448873 w 4483100"/>
                <a:gd name="connsiteY428" fmla="*/ 1754250 h 5487988"/>
                <a:gd name="connsiteX429" fmla="*/ 1461575 w 4483100"/>
                <a:gd name="connsiteY429" fmla="*/ 1763773 h 5487988"/>
                <a:gd name="connsiteX430" fmla="*/ 1481898 w 4483100"/>
                <a:gd name="connsiteY430" fmla="*/ 1780598 h 5487988"/>
                <a:gd name="connsiteX431" fmla="*/ 1498729 w 4483100"/>
                <a:gd name="connsiteY431" fmla="*/ 1775201 h 5487988"/>
                <a:gd name="connsiteX432" fmla="*/ 1508255 w 4483100"/>
                <a:gd name="connsiteY432" fmla="*/ 1759329 h 5487988"/>
                <a:gd name="connsiteX433" fmla="*/ 1523180 w 4483100"/>
                <a:gd name="connsiteY433" fmla="*/ 1771709 h 5487988"/>
                <a:gd name="connsiteX434" fmla="*/ 1535882 w 4483100"/>
                <a:gd name="connsiteY434" fmla="*/ 1798692 h 5487988"/>
                <a:gd name="connsiteX435" fmla="*/ 1557476 w 4483100"/>
                <a:gd name="connsiteY435" fmla="*/ 1805993 h 5487988"/>
                <a:gd name="connsiteX436" fmla="*/ 1563827 w 4483100"/>
                <a:gd name="connsiteY436" fmla="*/ 1839959 h 5487988"/>
                <a:gd name="connsiteX437" fmla="*/ 1588279 w 4483100"/>
                <a:gd name="connsiteY437" fmla="*/ 1845991 h 5487988"/>
                <a:gd name="connsiteX438" fmla="*/ 1600028 w 4483100"/>
                <a:gd name="connsiteY438" fmla="*/ 1856149 h 5487988"/>
                <a:gd name="connsiteX439" fmla="*/ 1632101 w 4483100"/>
                <a:gd name="connsiteY439" fmla="*/ 1868529 h 5487988"/>
                <a:gd name="connsiteX440" fmla="*/ 1660681 w 4483100"/>
                <a:gd name="connsiteY440" fmla="*/ 1868211 h 5487988"/>
                <a:gd name="connsiteX441" fmla="*/ 1674336 w 4483100"/>
                <a:gd name="connsiteY441" fmla="*/ 1881861 h 5487988"/>
                <a:gd name="connsiteX442" fmla="*/ 1687991 w 4483100"/>
                <a:gd name="connsiteY442" fmla="*/ 1877735 h 5487988"/>
                <a:gd name="connsiteX443" fmla="*/ 1698787 w 4483100"/>
                <a:gd name="connsiteY443" fmla="*/ 1859640 h 5487988"/>
                <a:gd name="connsiteX444" fmla="*/ 1734353 w 4483100"/>
                <a:gd name="connsiteY444" fmla="*/ 1855196 h 5487988"/>
                <a:gd name="connsiteX445" fmla="*/ 1748643 w 4483100"/>
                <a:gd name="connsiteY445" fmla="*/ 1871703 h 5487988"/>
                <a:gd name="connsiteX446" fmla="*/ 1765156 w 4483100"/>
                <a:gd name="connsiteY446" fmla="*/ 1859958 h 5487988"/>
                <a:gd name="connsiteX447" fmla="*/ 1744198 w 4483100"/>
                <a:gd name="connsiteY447" fmla="*/ 1846625 h 5487988"/>
                <a:gd name="connsiteX448" fmla="*/ 1726732 w 4483100"/>
                <a:gd name="connsiteY448" fmla="*/ 1800279 h 5487988"/>
                <a:gd name="connsiteX449" fmla="*/ 1735941 w 4483100"/>
                <a:gd name="connsiteY449" fmla="*/ 1782185 h 5487988"/>
                <a:gd name="connsiteX450" fmla="*/ 1718793 w 4483100"/>
                <a:gd name="connsiteY450" fmla="*/ 1762504 h 5487988"/>
                <a:gd name="connsiteX451" fmla="*/ 1716570 w 4483100"/>
                <a:gd name="connsiteY451" fmla="*/ 1740600 h 5487988"/>
                <a:gd name="connsiteX452" fmla="*/ 1701010 w 4483100"/>
                <a:gd name="connsiteY452" fmla="*/ 1740600 h 5487988"/>
                <a:gd name="connsiteX453" fmla="*/ 1667985 w 4483100"/>
                <a:gd name="connsiteY453" fmla="*/ 1756790 h 5487988"/>
                <a:gd name="connsiteX454" fmla="*/ 1647661 w 4483100"/>
                <a:gd name="connsiteY454" fmla="*/ 1749171 h 5487988"/>
                <a:gd name="connsiteX455" fmla="*/ 1614318 w 4483100"/>
                <a:gd name="connsiteY455" fmla="*/ 1689810 h 5487988"/>
                <a:gd name="connsiteX456" fmla="*/ 1591454 w 4483100"/>
                <a:gd name="connsiteY456" fmla="*/ 1679652 h 5487988"/>
                <a:gd name="connsiteX457" fmla="*/ 1588279 w 4483100"/>
                <a:gd name="connsiteY457" fmla="*/ 1646003 h 5487988"/>
                <a:gd name="connsiteX458" fmla="*/ 1619717 w 4483100"/>
                <a:gd name="connsiteY458" fmla="*/ 1623147 h 5487988"/>
                <a:gd name="connsiteX459" fmla="*/ 1622892 w 4483100"/>
                <a:gd name="connsiteY459" fmla="*/ 1589498 h 5487988"/>
                <a:gd name="connsiteX460" fmla="*/ 1640993 w 4483100"/>
                <a:gd name="connsiteY460" fmla="*/ 1579975 h 5487988"/>
                <a:gd name="connsiteX461" fmla="*/ 1701645 w 4483100"/>
                <a:gd name="connsiteY461" fmla="*/ 1608862 h 5487988"/>
                <a:gd name="connsiteX462" fmla="*/ 1704186 w 4483100"/>
                <a:gd name="connsiteY462" fmla="*/ 1625687 h 5487988"/>
                <a:gd name="connsiteX463" fmla="*/ 1718793 w 4483100"/>
                <a:gd name="connsiteY463" fmla="*/ 1646320 h 5487988"/>
                <a:gd name="connsiteX464" fmla="*/ 1733718 w 4483100"/>
                <a:gd name="connsiteY464" fmla="*/ 1641241 h 5487988"/>
                <a:gd name="connsiteX465" fmla="*/ 1762298 w 4483100"/>
                <a:gd name="connsiteY465" fmla="*/ 1652351 h 5487988"/>
                <a:gd name="connsiteX466" fmla="*/ 1766744 w 4483100"/>
                <a:gd name="connsiteY466" fmla="*/ 1663145 h 5487988"/>
                <a:gd name="connsiteX467" fmla="*/ 1732766 w 4483100"/>
                <a:gd name="connsiteY467" fmla="*/ 1669811 h 5487988"/>
                <a:gd name="connsiteX468" fmla="*/ 1738482 w 4483100"/>
                <a:gd name="connsiteY468" fmla="*/ 1680921 h 5487988"/>
                <a:gd name="connsiteX469" fmla="*/ 1736259 w 4483100"/>
                <a:gd name="connsiteY469" fmla="*/ 1694889 h 5487988"/>
                <a:gd name="connsiteX470" fmla="*/ 1748008 w 4483100"/>
                <a:gd name="connsiteY470" fmla="*/ 1694889 h 5487988"/>
                <a:gd name="connsiteX471" fmla="*/ 1760393 w 4483100"/>
                <a:gd name="connsiteY471" fmla="*/ 1675842 h 5487988"/>
                <a:gd name="connsiteX472" fmla="*/ 1777223 w 4483100"/>
                <a:gd name="connsiteY472" fmla="*/ 1671081 h 5487988"/>
                <a:gd name="connsiteX473" fmla="*/ 1778493 w 4483100"/>
                <a:gd name="connsiteY473" fmla="*/ 1657748 h 5487988"/>
                <a:gd name="connsiteX474" fmla="*/ 1788020 w 4483100"/>
                <a:gd name="connsiteY474" fmla="*/ 1667906 h 5487988"/>
                <a:gd name="connsiteX475" fmla="*/ 1815647 w 4483100"/>
                <a:gd name="connsiteY475" fmla="*/ 1670763 h 5487988"/>
                <a:gd name="connsiteX476" fmla="*/ 1850578 w 4483100"/>
                <a:gd name="connsiteY476" fmla="*/ 1694889 h 5487988"/>
                <a:gd name="connsiteX477" fmla="*/ 1867409 w 4483100"/>
                <a:gd name="connsiteY477" fmla="*/ 1694889 h 5487988"/>
                <a:gd name="connsiteX478" fmla="*/ 1886779 w 4483100"/>
                <a:gd name="connsiteY478" fmla="*/ 1708221 h 5487988"/>
                <a:gd name="connsiteX479" fmla="*/ 1901387 w 4483100"/>
                <a:gd name="connsiteY479" fmla="*/ 1707269 h 5487988"/>
                <a:gd name="connsiteX480" fmla="*/ 1909008 w 4483100"/>
                <a:gd name="connsiteY480" fmla="*/ 1692349 h 5487988"/>
                <a:gd name="connsiteX481" fmla="*/ 1931237 w 4483100"/>
                <a:gd name="connsiteY481" fmla="*/ 1712030 h 5487988"/>
                <a:gd name="connsiteX482" fmla="*/ 1984268 w 4483100"/>
                <a:gd name="connsiteY482" fmla="*/ 1719014 h 5487988"/>
                <a:gd name="connsiteX483" fmla="*/ 2013801 w 4483100"/>
                <a:gd name="connsiteY483" fmla="*/ 1748536 h 5487988"/>
                <a:gd name="connsiteX484" fmla="*/ 2032219 w 4483100"/>
                <a:gd name="connsiteY484" fmla="*/ 1768218 h 5487988"/>
                <a:gd name="connsiteX485" fmla="*/ 2056988 w 4483100"/>
                <a:gd name="connsiteY485" fmla="*/ 1779328 h 5487988"/>
                <a:gd name="connsiteX486" fmla="*/ 2077947 w 4483100"/>
                <a:gd name="connsiteY486" fmla="*/ 1806628 h 5487988"/>
                <a:gd name="connsiteX487" fmla="*/ 2075089 w 4483100"/>
                <a:gd name="connsiteY487" fmla="*/ 1839007 h 5487988"/>
                <a:gd name="connsiteX488" fmla="*/ 2092237 w 4483100"/>
                <a:gd name="connsiteY488" fmla="*/ 1830753 h 5487988"/>
                <a:gd name="connsiteX489" fmla="*/ 2096047 w 4483100"/>
                <a:gd name="connsiteY489" fmla="*/ 1815833 h 5487988"/>
                <a:gd name="connsiteX490" fmla="*/ 2110972 w 4483100"/>
                <a:gd name="connsiteY490" fmla="*/ 1814881 h 5487988"/>
                <a:gd name="connsiteX491" fmla="*/ 2110655 w 4483100"/>
                <a:gd name="connsiteY491" fmla="*/ 1762186 h 5487988"/>
                <a:gd name="connsiteX492" fmla="*/ 2094777 w 4483100"/>
                <a:gd name="connsiteY492" fmla="*/ 1754885 h 5487988"/>
                <a:gd name="connsiteX493" fmla="*/ 2077629 w 4483100"/>
                <a:gd name="connsiteY493" fmla="*/ 1764408 h 5487988"/>
                <a:gd name="connsiteX494" fmla="*/ 2064927 w 4483100"/>
                <a:gd name="connsiteY494" fmla="*/ 1760282 h 5487988"/>
                <a:gd name="connsiteX495" fmla="*/ 2038570 w 4483100"/>
                <a:gd name="connsiteY495" fmla="*/ 1743775 h 5487988"/>
                <a:gd name="connsiteX496" fmla="*/ 2015071 w 4483100"/>
                <a:gd name="connsiteY496" fmla="*/ 1735521 h 5487988"/>
                <a:gd name="connsiteX497" fmla="*/ 1988079 w 4483100"/>
                <a:gd name="connsiteY497" fmla="*/ 1701872 h 5487988"/>
                <a:gd name="connsiteX498" fmla="*/ 1985856 w 4483100"/>
                <a:gd name="connsiteY498" fmla="*/ 1676795 h 5487988"/>
                <a:gd name="connsiteX499" fmla="*/ 1977282 w 4483100"/>
                <a:gd name="connsiteY499" fmla="*/ 1668224 h 5487988"/>
                <a:gd name="connsiteX500" fmla="*/ 1972836 w 4483100"/>
                <a:gd name="connsiteY500" fmla="*/ 1649495 h 5487988"/>
                <a:gd name="connsiteX501" fmla="*/ 1958864 w 4483100"/>
                <a:gd name="connsiteY501" fmla="*/ 1615846 h 5487988"/>
                <a:gd name="connsiteX502" fmla="*/ 1939811 w 4483100"/>
                <a:gd name="connsiteY502" fmla="*/ 1610767 h 5487988"/>
                <a:gd name="connsiteX503" fmla="*/ 1931237 w 4483100"/>
                <a:gd name="connsiteY503" fmla="*/ 1598387 h 5487988"/>
                <a:gd name="connsiteX504" fmla="*/ 1899482 w 4483100"/>
                <a:gd name="connsiteY504" fmla="*/ 1484743 h 5487988"/>
                <a:gd name="connsiteX505" fmla="*/ 1969661 w 4483100"/>
                <a:gd name="connsiteY505" fmla="*/ 1430461 h 5487988"/>
                <a:gd name="connsiteX506" fmla="*/ 1975059 w 4483100"/>
                <a:gd name="connsiteY506" fmla="*/ 1412684 h 5487988"/>
                <a:gd name="connsiteX507" fmla="*/ 2002369 w 4483100"/>
                <a:gd name="connsiteY507" fmla="*/ 1388876 h 5487988"/>
                <a:gd name="connsiteX508" fmla="*/ 2046509 w 4483100"/>
                <a:gd name="connsiteY508" fmla="*/ 1379988 h 5487988"/>
                <a:gd name="connsiteX509" fmla="*/ 2120181 w 4483100"/>
                <a:gd name="connsiteY509" fmla="*/ 1305706 h 5487988"/>
                <a:gd name="connsiteX510" fmla="*/ 2116053 w 4483100"/>
                <a:gd name="connsiteY510" fmla="*/ 1295231 h 5487988"/>
                <a:gd name="connsiteX511" fmla="*/ 2134789 w 4483100"/>
                <a:gd name="connsiteY511" fmla="*/ 1285708 h 5487988"/>
                <a:gd name="connsiteX512" fmla="*/ 2137964 w 4483100"/>
                <a:gd name="connsiteY512" fmla="*/ 1265391 h 5487988"/>
                <a:gd name="connsiteX513" fmla="*/ 2158605 w 4483100"/>
                <a:gd name="connsiteY513" fmla="*/ 1268566 h 5487988"/>
                <a:gd name="connsiteX514" fmla="*/ 2171943 w 4483100"/>
                <a:gd name="connsiteY514" fmla="*/ 1293644 h 5487988"/>
                <a:gd name="connsiteX515" fmla="*/ 2204333 w 4483100"/>
                <a:gd name="connsiteY515" fmla="*/ 1285073 h 5487988"/>
                <a:gd name="connsiteX516" fmla="*/ 2221799 w 4483100"/>
                <a:gd name="connsiteY516" fmla="*/ 1301580 h 5487988"/>
                <a:gd name="connsiteX517" fmla="*/ 2234183 w 4483100"/>
                <a:gd name="connsiteY517" fmla="*/ 1293009 h 5487988"/>
                <a:gd name="connsiteX518" fmla="*/ 2243075 w 4483100"/>
                <a:gd name="connsiteY518" fmla="*/ 1310151 h 5487988"/>
                <a:gd name="connsiteX519" fmla="*/ 2273878 w 4483100"/>
                <a:gd name="connsiteY519" fmla="*/ 1333641 h 5487988"/>
                <a:gd name="connsiteX520" fmla="*/ 2238947 w 4483100"/>
                <a:gd name="connsiteY520" fmla="*/ 1348878 h 5487988"/>
                <a:gd name="connsiteX521" fmla="*/ 2243710 w 4483100"/>
                <a:gd name="connsiteY521" fmla="*/ 1379353 h 5487988"/>
                <a:gd name="connsiteX522" fmla="*/ 2251966 w 4483100"/>
                <a:gd name="connsiteY522" fmla="*/ 1363481 h 5487988"/>
                <a:gd name="connsiteX523" fmla="*/ 2282134 w 4483100"/>
                <a:gd name="connsiteY523" fmla="*/ 1348561 h 5487988"/>
                <a:gd name="connsiteX524" fmla="*/ 2303728 w 4483100"/>
                <a:gd name="connsiteY524" fmla="*/ 1364116 h 5487988"/>
                <a:gd name="connsiteX525" fmla="*/ 2296424 w 4483100"/>
                <a:gd name="connsiteY525" fmla="*/ 1382209 h 5487988"/>
                <a:gd name="connsiteX526" fmla="*/ 2314842 w 4483100"/>
                <a:gd name="connsiteY526" fmla="*/ 1423160 h 5487988"/>
                <a:gd name="connsiteX527" fmla="*/ 2346915 w 4483100"/>
                <a:gd name="connsiteY527" fmla="*/ 1477759 h 5487988"/>
                <a:gd name="connsiteX528" fmla="*/ 2355489 w 4483100"/>
                <a:gd name="connsiteY528" fmla="*/ 1468236 h 5487988"/>
                <a:gd name="connsiteX529" fmla="*/ 2324369 w 4483100"/>
                <a:gd name="connsiteY529" fmla="*/ 1426969 h 5487988"/>
                <a:gd name="connsiteX530" fmla="*/ 2328814 w 4483100"/>
                <a:gd name="connsiteY530" fmla="*/ 1353640 h 5487988"/>
                <a:gd name="connsiteX531" fmla="*/ 2312937 w 4483100"/>
                <a:gd name="connsiteY531" fmla="*/ 1333324 h 5487988"/>
                <a:gd name="connsiteX532" fmla="*/ 2322146 w 4483100"/>
                <a:gd name="connsiteY532" fmla="*/ 1312373 h 5487988"/>
                <a:gd name="connsiteX533" fmla="*/ 2334530 w 4483100"/>
                <a:gd name="connsiteY533" fmla="*/ 1266979 h 5487988"/>
                <a:gd name="connsiteX534" fmla="*/ 2349138 w 4483100"/>
                <a:gd name="connsiteY534" fmla="*/ 1254281 h 5487988"/>
                <a:gd name="connsiteX535" fmla="*/ 2354854 w 4483100"/>
                <a:gd name="connsiteY535" fmla="*/ 1156192 h 5487988"/>
                <a:gd name="connsiteX536" fmla="*/ 2322463 w 4483100"/>
                <a:gd name="connsiteY536" fmla="*/ 1104766 h 5487988"/>
                <a:gd name="connsiteX537" fmla="*/ 2311031 w 4483100"/>
                <a:gd name="connsiteY537" fmla="*/ 1114607 h 5487988"/>
                <a:gd name="connsiteX538" fmla="*/ 2285309 w 4483100"/>
                <a:gd name="connsiteY538" fmla="*/ 1109528 h 5487988"/>
                <a:gd name="connsiteX539" fmla="*/ 2287850 w 4483100"/>
                <a:gd name="connsiteY539" fmla="*/ 1040961 h 5487988"/>
                <a:gd name="connsiteX540" fmla="*/ 2307856 w 4483100"/>
                <a:gd name="connsiteY540" fmla="*/ 1006042 h 5487988"/>
                <a:gd name="connsiteX541" fmla="*/ 2310079 w 4483100"/>
                <a:gd name="connsiteY541" fmla="*/ 932079 h 5487988"/>
                <a:gd name="connsiteX542" fmla="*/ 2321511 w 4483100"/>
                <a:gd name="connsiteY542" fmla="*/ 893986 h 5487988"/>
                <a:gd name="connsiteX543" fmla="*/ 2315160 w 4483100"/>
                <a:gd name="connsiteY543" fmla="*/ 876209 h 5487988"/>
                <a:gd name="connsiteX544" fmla="*/ 2324686 w 4483100"/>
                <a:gd name="connsiteY544" fmla="*/ 865416 h 5487988"/>
                <a:gd name="connsiteX545" fmla="*/ 2313572 w 4483100"/>
                <a:gd name="connsiteY545" fmla="*/ 848909 h 5487988"/>
                <a:gd name="connsiteX546" fmla="*/ 2318653 w 4483100"/>
                <a:gd name="connsiteY546" fmla="*/ 815260 h 5487988"/>
                <a:gd name="connsiteX547" fmla="*/ 2303728 w 4483100"/>
                <a:gd name="connsiteY547" fmla="*/ 791770 h 5487988"/>
                <a:gd name="connsiteX548" fmla="*/ 2284674 w 4483100"/>
                <a:gd name="connsiteY548" fmla="*/ 792405 h 5487988"/>
                <a:gd name="connsiteX549" fmla="*/ 2220529 w 4483100"/>
                <a:gd name="connsiteY549" fmla="*/ 734948 h 5487988"/>
                <a:gd name="connsiteX550" fmla="*/ 2218623 w 4483100"/>
                <a:gd name="connsiteY550" fmla="*/ 726377 h 5487988"/>
                <a:gd name="connsiteX551" fmla="*/ 2253554 w 4483100"/>
                <a:gd name="connsiteY551" fmla="*/ 726059 h 5487988"/>
                <a:gd name="connsiteX552" fmla="*/ 2309761 w 4483100"/>
                <a:gd name="connsiteY552" fmla="*/ 764787 h 5487988"/>
                <a:gd name="connsiteX553" fmla="*/ 2378353 w 4483100"/>
                <a:gd name="connsiteY553" fmla="*/ 756534 h 5487988"/>
                <a:gd name="connsiteX554" fmla="*/ 2425033 w 4483100"/>
                <a:gd name="connsiteY554" fmla="*/ 763517 h 5487988"/>
                <a:gd name="connsiteX555" fmla="*/ 2482510 w 4483100"/>
                <a:gd name="connsiteY555" fmla="*/ 778755 h 5487988"/>
                <a:gd name="connsiteX556" fmla="*/ 2486004 w 4483100"/>
                <a:gd name="connsiteY556" fmla="*/ 814625 h 5487988"/>
                <a:gd name="connsiteX557" fmla="*/ 2505057 w 4483100"/>
                <a:gd name="connsiteY557" fmla="*/ 825101 h 5487988"/>
                <a:gd name="connsiteX558" fmla="*/ 2510773 w 4483100"/>
                <a:gd name="connsiteY558" fmla="*/ 852401 h 5487988"/>
                <a:gd name="connsiteX559" fmla="*/ 2534907 w 4483100"/>
                <a:gd name="connsiteY559" fmla="*/ 852083 h 5487988"/>
                <a:gd name="connsiteX560" fmla="*/ 2543798 w 4483100"/>
                <a:gd name="connsiteY560" fmla="*/ 876526 h 5487988"/>
                <a:gd name="connsiteX561" fmla="*/ 2537447 w 4483100"/>
                <a:gd name="connsiteY561" fmla="*/ 892081 h 5487988"/>
                <a:gd name="connsiteX562" fmla="*/ 2554595 w 4483100"/>
                <a:gd name="connsiteY562" fmla="*/ 908905 h 5487988"/>
                <a:gd name="connsiteX563" fmla="*/ 2557136 w 4483100"/>
                <a:gd name="connsiteY563" fmla="*/ 941602 h 5487988"/>
                <a:gd name="connsiteX564" fmla="*/ 2529508 w 4483100"/>
                <a:gd name="connsiteY564" fmla="*/ 940967 h 5487988"/>
                <a:gd name="connsiteX565" fmla="*/ 2514583 w 4483100"/>
                <a:gd name="connsiteY565" fmla="*/ 953664 h 5487988"/>
                <a:gd name="connsiteX566" fmla="*/ 2495530 w 4483100"/>
                <a:gd name="connsiteY566" fmla="*/ 947316 h 5487988"/>
                <a:gd name="connsiteX567" fmla="*/ 2481240 w 4483100"/>
                <a:gd name="connsiteY567" fmla="*/ 957156 h 5487988"/>
                <a:gd name="connsiteX568" fmla="*/ 2451390 w 4483100"/>
                <a:gd name="connsiteY568" fmla="*/ 952712 h 5487988"/>
                <a:gd name="connsiteX569" fmla="*/ 2439641 w 4483100"/>
                <a:gd name="connsiteY569" fmla="*/ 966680 h 5487988"/>
                <a:gd name="connsiteX570" fmla="*/ 2424716 w 4483100"/>
                <a:gd name="connsiteY570" fmla="*/ 969219 h 5487988"/>
                <a:gd name="connsiteX571" fmla="*/ 2423128 w 4483100"/>
                <a:gd name="connsiteY571" fmla="*/ 1004772 h 5487988"/>
                <a:gd name="connsiteX572" fmla="*/ 2395818 w 4483100"/>
                <a:gd name="connsiteY572" fmla="*/ 1010486 h 5487988"/>
                <a:gd name="connsiteX573" fmla="*/ 2404392 w 4483100"/>
                <a:gd name="connsiteY573" fmla="*/ 1029215 h 5487988"/>
                <a:gd name="connsiteX574" fmla="*/ 2393913 w 4483100"/>
                <a:gd name="connsiteY574" fmla="*/ 1043183 h 5487988"/>
                <a:gd name="connsiteX575" fmla="*/ 2415189 w 4483100"/>
                <a:gd name="connsiteY575" fmla="*/ 1050166 h 5487988"/>
                <a:gd name="connsiteX576" fmla="*/ 2444086 w 4483100"/>
                <a:gd name="connsiteY576" fmla="*/ 1086990 h 5487988"/>
                <a:gd name="connsiteX577" fmla="*/ 2450755 w 4483100"/>
                <a:gd name="connsiteY577" fmla="*/ 1125717 h 5487988"/>
                <a:gd name="connsiteX578" fmla="*/ 2466633 w 4483100"/>
                <a:gd name="connsiteY578" fmla="*/ 1128892 h 5487988"/>
                <a:gd name="connsiteX579" fmla="*/ 2479652 w 4483100"/>
                <a:gd name="connsiteY579" fmla="*/ 1158414 h 5487988"/>
                <a:gd name="connsiteX580" fmla="*/ 2493625 w 4483100"/>
                <a:gd name="connsiteY580" fmla="*/ 1182222 h 5487988"/>
                <a:gd name="connsiteX581" fmla="*/ 2547609 w 4483100"/>
                <a:gd name="connsiteY581" fmla="*/ 1175556 h 5487988"/>
                <a:gd name="connsiteX582" fmla="*/ 2544433 w 4483100"/>
                <a:gd name="connsiteY582" fmla="*/ 1192380 h 5487988"/>
                <a:gd name="connsiteX583" fmla="*/ 2550149 w 4483100"/>
                <a:gd name="connsiteY583" fmla="*/ 1223807 h 5487988"/>
                <a:gd name="connsiteX584" fmla="*/ 2558723 w 4483100"/>
                <a:gd name="connsiteY584" fmla="*/ 1215236 h 5487988"/>
                <a:gd name="connsiteX585" fmla="*/ 2567932 w 4483100"/>
                <a:gd name="connsiteY585" fmla="*/ 1182857 h 5487988"/>
                <a:gd name="connsiteX586" fmla="*/ 2598418 w 4483100"/>
                <a:gd name="connsiteY586" fmla="*/ 1186666 h 5487988"/>
                <a:gd name="connsiteX587" fmla="*/ 2603498 w 4483100"/>
                <a:gd name="connsiteY587" fmla="*/ 1175873 h 5487988"/>
                <a:gd name="connsiteX588" fmla="*/ 2626997 w 4483100"/>
                <a:gd name="connsiteY588" fmla="*/ 1172699 h 5487988"/>
                <a:gd name="connsiteX589" fmla="*/ 2646686 w 4483100"/>
                <a:gd name="connsiteY589" fmla="*/ 1160953 h 5487988"/>
                <a:gd name="connsiteX590" fmla="*/ 2658118 w 4483100"/>
                <a:gd name="connsiteY590" fmla="*/ 1115559 h 5487988"/>
                <a:gd name="connsiteX591" fmla="*/ 2650496 w 4483100"/>
                <a:gd name="connsiteY591" fmla="*/ 1102862 h 5487988"/>
                <a:gd name="connsiteX592" fmla="*/ 2667327 w 4483100"/>
                <a:gd name="connsiteY592" fmla="*/ 1085720 h 5487988"/>
                <a:gd name="connsiteX593" fmla="*/ 2656530 w 4483100"/>
                <a:gd name="connsiteY593" fmla="*/ 1066039 h 5487988"/>
                <a:gd name="connsiteX594" fmla="*/ 2673360 w 4483100"/>
                <a:gd name="connsiteY594" fmla="*/ 1046992 h 5487988"/>
                <a:gd name="connsiteX595" fmla="*/ 2674948 w 4483100"/>
                <a:gd name="connsiteY595" fmla="*/ 1013026 h 5487988"/>
                <a:gd name="connsiteX596" fmla="*/ 2684475 w 4483100"/>
                <a:gd name="connsiteY596" fmla="*/ 997471 h 5487988"/>
                <a:gd name="connsiteX597" fmla="*/ 2699400 w 4483100"/>
                <a:gd name="connsiteY597" fmla="*/ 1002233 h 5487988"/>
                <a:gd name="connsiteX598" fmla="*/ 2710832 w 4483100"/>
                <a:gd name="connsiteY598" fmla="*/ 986361 h 5487988"/>
                <a:gd name="connsiteX599" fmla="*/ 2744810 w 4483100"/>
                <a:gd name="connsiteY599" fmla="*/ 981917 h 5487988"/>
                <a:gd name="connsiteX600" fmla="*/ 2747985 w 4483100"/>
                <a:gd name="connsiteY600" fmla="*/ 970171 h 5487988"/>
                <a:gd name="connsiteX601" fmla="*/ 2766086 w 4483100"/>
                <a:gd name="connsiteY601" fmla="*/ 983821 h 5487988"/>
                <a:gd name="connsiteX602" fmla="*/ 2768626 w 4483100"/>
                <a:gd name="connsiteY602" fmla="*/ 970171 h 5487988"/>
                <a:gd name="connsiteX603" fmla="*/ 2755924 w 4483100"/>
                <a:gd name="connsiteY603" fmla="*/ 948268 h 5487988"/>
                <a:gd name="connsiteX604" fmla="*/ 2758147 w 4483100"/>
                <a:gd name="connsiteY604" fmla="*/ 937475 h 5487988"/>
                <a:gd name="connsiteX605" fmla="*/ 2779423 w 4483100"/>
                <a:gd name="connsiteY605" fmla="*/ 939380 h 5487988"/>
                <a:gd name="connsiteX606" fmla="*/ 2891837 w 4483100"/>
                <a:gd name="connsiteY606" fmla="*/ 858432 h 5487988"/>
                <a:gd name="connsiteX607" fmla="*/ 2905492 w 4483100"/>
                <a:gd name="connsiteY607" fmla="*/ 855258 h 5487988"/>
                <a:gd name="connsiteX608" fmla="*/ 2904222 w 4483100"/>
                <a:gd name="connsiteY608" fmla="*/ 842560 h 5487988"/>
                <a:gd name="connsiteX609" fmla="*/ 2995995 w 4483100"/>
                <a:gd name="connsiteY609" fmla="*/ 787960 h 5487988"/>
                <a:gd name="connsiteX610" fmla="*/ 3036960 w 4483100"/>
                <a:gd name="connsiteY610" fmla="*/ 778120 h 5487988"/>
                <a:gd name="connsiteX611" fmla="*/ 3027433 w 4483100"/>
                <a:gd name="connsiteY611" fmla="*/ 767644 h 5487988"/>
                <a:gd name="connsiteX612" fmla="*/ 3077924 w 4483100"/>
                <a:gd name="connsiteY612" fmla="*/ 757486 h 5487988"/>
                <a:gd name="connsiteX613" fmla="*/ 3093802 w 4483100"/>
                <a:gd name="connsiteY613" fmla="*/ 769231 h 5487988"/>
                <a:gd name="connsiteX614" fmla="*/ 3091261 w 4483100"/>
                <a:gd name="connsiteY614" fmla="*/ 784786 h 5487988"/>
                <a:gd name="connsiteX615" fmla="*/ 3109044 w 4483100"/>
                <a:gd name="connsiteY615" fmla="*/ 798753 h 5487988"/>
                <a:gd name="connsiteX616" fmla="*/ 3130956 w 4483100"/>
                <a:gd name="connsiteY616" fmla="*/ 767962 h 5487988"/>
                <a:gd name="connsiteX617" fmla="*/ 3121429 w 4483100"/>
                <a:gd name="connsiteY617" fmla="*/ 757169 h 5487988"/>
                <a:gd name="connsiteX618" fmla="*/ 3124287 w 4483100"/>
                <a:gd name="connsiteY618" fmla="*/ 738122 h 5487988"/>
                <a:gd name="connsiteX619" fmla="*/ 3102376 w 4483100"/>
                <a:gd name="connsiteY619" fmla="*/ 742884 h 5487988"/>
                <a:gd name="connsiteX620" fmla="*/ 3095072 w 4483100"/>
                <a:gd name="connsiteY620" fmla="*/ 738440 h 5487988"/>
                <a:gd name="connsiteX621" fmla="*/ 3154772 w 4483100"/>
                <a:gd name="connsiteY621" fmla="*/ 690824 h 5487988"/>
                <a:gd name="connsiteX622" fmla="*/ 3144610 w 4483100"/>
                <a:gd name="connsiteY622" fmla="*/ 711775 h 5487988"/>
                <a:gd name="connsiteX623" fmla="*/ 3160170 w 4483100"/>
                <a:gd name="connsiteY623" fmla="*/ 712727 h 5487988"/>
                <a:gd name="connsiteX624" fmla="*/ 3160488 w 4483100"/>
                <a:gd name="connsiteY624" fmla="*/ 741932 h 5487988"/>
                <a:gd name="connsiteX625" fmla="*/ 3196689 w 4483100"/>
                <a:gd name="connsiteY625" fmla="*/ 734630 h 5487988"/>
                <a:gd name="connsiteX626" fmla="*/ 3194149 w 4483100"/>
                <a:gd name="connsiteY626" fmla="*/ 710187 h 5487988"/>
                <a:gd name="connsiteX627" fmla="*/ 3197324 w 4483100"/>
                <a:gd name="connsiteY627" fmla="*/ 700664 h 5487988"/>
                <a:gd name="connsiteX628" fmla="*/ 3181129 w 4483100"/>
                <a:gd name="connsiteY628" fmla="*/ 679713 h 5487988"/>
                <a:gd name="connsiteX629" fmla="*/ 3200182 w 4483100"/>
                <a:gd name="connsiteY629" fmla="*/ 680983 h 5487988"/>
                <a:gd name="connsiteX630" fmla="*/ 3201135 w 4483100"/>
                <a:gd name="connsiteY630" fmla="*/ 663841 h 5487988"/>
                <a:gd name="connsiteX631" fmla="*/ 3235748 w 4483100"/>
                <a:gd name="connsiteY631" fmla="*/ 641303 h 5487988"/>
                <a:gd name="connsiteX632" fmla="*/ 3291638 w 4483100"/>
                <a:gd name="connsiteY632" fmla="*/ 636541 h 5487988"/>
                <a:gd name="connsiteX633" fmla="*/ 3302435 w 4483100"/>
                <a:gd name="connsiteY633" fmla="*/ 634637 h 5487988"/>
                <a:gd name="connsiteX634" fmla="*/ 3306563 w 4483100"/>
                <a:gd name="connsiteY634" fmla="*/ 645112 h 5487988"/>
                <a:gd name="connsiteX635" fmla="*/ 3294813 w 4483100"/>
                <a:gd name="connsiteY635" fmla="*/ 641938 h 5487988"/>
                <a:gd name="connsiteX636" fmla="*/ 3264646 w 4483100"/>
                <a:gd name="connsiteY636" fmla="*/ 651778 h 5487988"/>
                <a:gd name="connsiteX637" fmla="*/ 3235748 w 4483100"/>
                <a:gd name="connsiteY637" fmla="*/ 648604 h 5487988"/>
                <a:gd name="connsiteX638" fmla="*/ 3225587 w 4483100"/>
                <a:gd name="connsiteY638" fmla="*/ 663524 h 5487988"/>
                <a:gd name="connsiteX639" fmla="*/ 3232890 w 4483100"/>
                <a:gd name="connsiteY639" fmla="*/ 683840 h 5487988"/>
                <a:gd name="connsiteX640" fmla="*/ 3241464 w 4483100"/>
                <a:gd name="connsiteY640" fmla="*/ 683205 h 5487988"/>
                <a:gd name="connsiteX641" fmla="*/ 3245592 w 4483100"/>
                <a:gd name="connsiteY641" fmla="*/ 673999 h 5487988"/>
                <a:gd name="connsiteX642" fmla="*/ 3258612 w 4483100"/>
                <a:gd name="connsiteY642" fmla="*/ 680031 h 5487988"/>
                <a:gd name="connsiteX643" fmla="*/ 3248768 w 4483100"/>
                <a:gd name="connsiteY643" fmla="*/ 684475 h 5487988"/>
                <a:gd name="connsiteX644" fmla="*/ 3252261 w 4483100"/>
                <a:gd name="connsiteY644" fmla="*/ 694950 h 5487988"/>
                <a:gd name="connsiteX645" fmla="*/ 3262105 w 4483100"/>
                <a:gd name="connsiteY645" fmla="*/ 723202 h 5487988"/>
                <a:gd name="connsiteX646" fmla="*/ 3243052 w 4483100"/>
                <a:gd name="connsiteY646" fmla="*/ 738122 h 5487988"/>
                <a:gd name="connsiteX647" fmla="*/ 3240194 w 4483100"/>
                <a:gd name="connsiteY647" fmla="*/ 753042 h 5487988"/>
                <a:gd name="connsiteX648" fmla="*/ 3251626 w 4483100"/>
                <a:gd name="connsiteY648" fmla="*/ 758438 h 5487988"/>
                <a:gd name="connsiteX649" fmla="*/ 3250673 w 4483100"/>
                <a:gd name="connsiteY649" fmla="*/ 775898 h 5487988"/>
                <a:gd name="connsiteX650" fmla="*/ 3266551 w 4483100"/>
                <a:gd name="connsiteY650" fmla="*/ 786691 h 5487988"/>
                <a:gd name="connsiteX651" fmla="*/ 3243687 w 4483100"/>
                <a:gd name="connsiteY651" fmla="*/ 794944 h 5487988"/>
                <a:gd name="connsiteX652" fmla="*/ 3228762 w 4483100"/>
                <a:gd name="connsiteY652" fmla="*/ 782564 h 5487988"/>
                <a:gd name="connsiteX653" fmla="*/ 3218283 w 4483100"/>
                <a:gd name="connsiteY653" fmla="*/ 798753 h 5487988"/>
                <a:gd name="connsiteX654" fmla="*/ 3192561 w 4483100"/>
                <a:gd name="connsiteY654" fmla="*/ 803832 h 5487988"/>
                <a:gd name="connsiteX655" fmla="*/ 3191926 w 4483100"/>
                <a:gd name="connsiteY655" fmla="*/ 819705 h 5487988"/>
                <a:gd name="connsiteX656" fmla="*/ 3182399 w 4483100"/>
                <a:gd name="connsiteY656" fmla="*/ 829545 h 5487988"/>
                <a:gd name="connsiteX657" fmla="*/ 3191291 w 4483100"/>
                <a:gd name="connsiteY657" fmla="*/ 845417 h 5487988"/>
                <a:gd name="connsiteX658" fmla="*/ 3176366 w 4483100"/>
                <a:gd name="connsiteY658" fmla="*/ 845417 h 5487988"/>
                <a:gd name="connsiteX659" fmla="*/ 3161441 w 4483100"/>
                <a:gd name="connsiteY659" fmla="*/ 860019 h 5487988"/>
                <a:gd name="connsiteX660" fmla="*/ 3164934 w 4483100"/>
                <a:gd name="connsiteY660" fmla="*/ 879383 h 5487988"/>
                <a:gd name="connsiteX661" fmla="*/ 3124922 w 4483100"/>
                <a:gd name="connsiteY661" fmla="*/ 918429 h 5487988"/>
                <a:gd name="connsiteX662" fmla="*/ 3119841 w 4483100"/>
                <a:gd name="connsiteY662" fmla="*/ 932396 h 5487988"/>
                <a:gd name="connsiteX663" fmla="*/ 3146198 w 4483100"/>
                <a:gd name="connsiteY663" fmla="*/ 935253 h 5487988"/>
                <a:gd name="connsiteX664" fmla="*/ 3132861 w 4483100"/>
                <a:gd name="connsiteY664" fmla="*/ 946681 h 5487988"/>
                <a:gd name="connsiteX665" fmla="*/ 3127462 w 4483100"/>
                <a:gd name="connsiteY665" fmla="*/ 970171 h 5487988"/>
                <a:gd name="connsiteX666" fmla="*/ 3084593 w 4483100"/>
                <a:gd name="connsiteY666" fmla="*/ 1000963 h 5487988"/>
                <a:gd name="connsiteX667" fmla="*/ 3068080 w 4483100"/>
                <a:gd name="connsiteY667" fmla="*/ 1053976 h 5487988"/>
                <a:gd name="connsiteX668" fmla="*/ 3080147 w 4483100"/>
                <a:gd name="connsiteY668" fmla="*/ 1080006 h 5487988"/>
                <a:gd name="connsiteX669" fmla="*/ 3076019 w 4483100"/>
                <a:gd name="connsiteY669" fmla="*/ 1087625 h 5487988"/>
                <a:gd name="connsiteX670" fmla="*/ 3090626 w 4483100"/>
                <a:gd name="connsiteY670" fmla="*/ 1106354 h 5487988"/>
                <a:gd name="connsiteX671" fmla="*/ 3091261 w 4483100"/>
                <a:gd name="connsiteY671" fmla="*/ 1145081 h 5487988"/>
                <a:gd name="connsiteX672" fmla="*/ 3099200 w 4483100"/>
                <a:gd name="connsiteY672" fmla="*/ 1157144 h 5487988"/>
                <a:gd name="connsiteX673" fmla="*/ 3101741 w 4483100"/>
                <a:gd name="connsiteY673" fmla="*/ 1227616 h 5487988"/>
                <a:gd name="connsiteX674" fmla="*/ 3103646 w 4483100"/>
                <a:gd name="connsiteY674" fmla="*/ 1264439 h 5487988"/>
                <a:gd name="connsiteX675" fmla="*/ 3104916 w 4483100"/>
                <a:gd name="connsiteY675" fmla="*/ 1290469 h 5487988"/>
                <a:gd name="connsiteX676" fmla="*/ 3105234 w 4483100"/>
                <a:gd name="connsiteY676" fmla="*/ 1305072 h 5487988"/>
                <a:gd name="connsiteX677" fmla="*/ 3105551 w 4483100"/>
                <a:gd name="connsiteY677" fmla="*/ 1308246 h 5487988"/>
                <a:gd name="connsiteX678" fmla="*/ 3107139 w 4483100"/>
                <a:gd name="connsiteY678" fmla="*/ 1313325 h 5487988"/>
                <a:gd name="connsiteX679" fmla="*/ 3110632 w 4483100"/>
                <a:gd name="connsiteY679" fmla="*/ 1325705 h 5487988"/>
                <a:gd name="connsiteX680" fmla="*/ 3115395 w 4483100"/>
                <a:gd name="connsiteY680" fmla="*/ 1341894 h 5487988"/>
                <a:gd name="connsiteX681" fmla="*/ 3114760 w 4483100"/>
                <a:gd name="connsiteY681" fmla="*/ 1317769 h 5487988"/>
                <a:gd name="connsiteX682" fmla="*/ 3110632 w 4483100"/>
                <a:gd name="connsiteY682" fmla="*/ 1267296 h 5487988"/>
                <a:gd name="connsiteX683" fmla="*/ 3110315 w 4483100"/>
                <a:gd name="connsiteY683" fmla="*/ 1232377 h 5487988"/>
                <a:gd name="connsiteX684" fmla="*/ 3103011 w 4483100"/>
                <a:gd name="connsiteY684" fmla="*/ 1174286 h 5487988"/>
                <a:gd name="connsiteX685" fmla="*/ 3109362 w 4483100"/>
                <a:gd name="connsiteY685" fmla="*/ 1141907 h 5487988"/>
                <a:gd name="connsiteX686" fmla="*/ 3106821 w 4483100"/>
                <a:gd name="connsiteY686" fmla="*/ 1114607 h 5487988"/>
                <a:gd name="connsiteX687" fmla="*/ 3095072 w 4483100"/>
                <a:gd name="connsiteY687" fmla="*/ 1089212 h 5487988"/>
                <a:gd name="connsiteX688" fmla="*/ 3087133 w 4483100"/>
                <a:gd name="connsiteY688" fmla="*/ 1055880 h 5487988"/>
                <a:gd name="connsiteX689" fmla="*/ 3100788 w 4483100"/>
                <a:gd name="connsiteY689" fmla="*/ 1009534 h 5487988"/>
                <a:gd name="connsiteX690" fmla="*/ 3152232 w 4483100"/>
                <a:gd name="connsiteY690" fmla="*/ 989853 h 5487988"/>
                <a:gd name="connsiteX691" fmla="*/ 3159535 w 4483100"/>
                <a:gd name="connsiteY691" fmla="*/ 973028 h 5487988"/>
                <a:gd name="connsiteX692" fmla="*/ 3178589 w 4483100"/>
                <a:gd name="connsiteY692" fmla="*/ 955887 h 5487988"/>
                <a:gd name="connsiteX693" fmla="*/ 3195419 w 4483100"/>
                <a:gd name="connsiteY693" fmla="*/ 968267 h 5487988"/>
                <a:gd name="connsiteX694" fmla="*/ 3248450 w 4483100"/>
                <a:gd name="connsiteY694" fmla="*/ 893033 h 5487988"/>
                <a:gd name="connsiteX695" fmla="*/ 3237971 w 4483100"/>
                <a:gd name="connsiteY695" fmla="*/ 893033 h 5487988"/>
                <a:gd name="connsiteX696" fmla="*/ 3233843 w 4483100"/>
                <a:gd name="connsiteY696" fmla="*/ 888272 h 5487988"/>
                <a:gd name="connsiteX697" fmla="*/ 3277665 w 4483100"/>
                <a:gd name="connsiteY697" fmla="*/ 815895 h 5487988"/>
                <a:gd name="connsiteX698" fmla="*/ 3291320 w 4483100"/>
                <a:gd name="connsiteY698" fmla="*/ 828275 h 5487988"/>
                <a:gd name="connsiteX699" fmla="*/ 3305293 w 4483100"/>
                <a:gd name="connsiteY699" fmla="*/ 817800 h 5487988"/>
                <a:gd name="connsiteX700" fmla="*/ 3309738 w 4483100"/>
                <a:gd name="connsiteY700" fmla="*/ 827958 h 5487988"/>
                <a:gd name="connsiteX701" fmla="*/ 3313231 w 4483100"/>
                <a:gd name="connsiteY701" fmla="*/ 835894 h 5487988"/>
                <a:gd name="connsiteX702" fmla="*/ 3315772 w 4483100"/>
                <a:gd name="connsiteY702" fmla="*/ 840656 h 5487988"/>
                <a:gd name="connsiteX703" fmla="*/ 3318630 w 4483100"/>
                <a:gd name="connsiteY703" fmla="*/ 843830 h 5487988"/>
                <a:gd name="connsiteX704" fmla="*/ 3322123 w 4483100"/>
                <a:gd name="connsiteY704" fmla="*/ 847322 h 5487988"/>
                <a:gd name="connsiteX705" fmla="*/ 3326886 w 4483100"/>
                <a:gd name="connsiteY705" fmla="*/ 851449 h 5487988"/>
                <a:gd name="connsiteX706" fmla="*/ 3347527 w 4483100"/>
                <a:gd name="connsiteY706" fmla="*/ 840656 h 5487988"/>
                <a:gd name="connsiteX707" fmla="*/ 3355466 w 4483100"/>
                <a:gd name="connsiteY707" fmla="*/ 779390 h 5487988"/>
                <a:gd name="connsiteX708" fmla="*/ 3395478 w 4483100"/>
                <a:gd name="connsiteY708" fmla="*/ 745106 h 5487988"/>
                <a:gd name="connsiteX709" fmla="*/ 3411356 w 4483100"/>
                <a:gd name="connsiteY709" fmla="*/ 746376 h 5487988"/>
                <a:gd name="connsiteX710" fmla="*/ 3451367 w 4483100"/>
                <a:gd name="connsiteY710" fmla="*/ 720346 h 5487988"/>
                <a:gd name="connsiteX711" fmla="*/ 3470421 w 4483100"/>
                <a:gd name="connsiteY711" fmla="*/ 732091 h 5487988"/>
                <a:gd name="connsiteX712" fmla="*/ 3513925 w 4483100"/>
                <a:gd name="connsiteY712" fmla="*/ 728599 h 5487988"/>
                <a:gd name="connsiteX713" fmla="*/ 3535202 w 4483100"/>
                <a:gd name="connsiteY713" fmla="*/ 740027 h 5487988"/>
                <a:gd name="connsiteX714" fmla="*/ 3547904 w 4483100"/>
                <a:gd name="connsiteY714" fmla="*/ 737805 h 5487988"/>
                <a:gd name="connsiteX715" fmla="*/ 3562829 w 4483100"/>
                <a:gd name="connsiteY715" fmla="*/ 760661 h 5487988"/>
                <a:gd name="connsiteX716" fmla="*/ 3601570 w 4483100"/>
                <a:gd name="connsiteY716" fmla="*/ 731773 h 5487988"/>
                <a:gd name="connsiteX717" fmla="*/ 3599347 w 4483100"/>
                <a:gd name="connsiteY717" fmla="*/ 693046 h 5487988"/>
                <a:gd name="connsiteX718" fmla="*/ 3588551 w 4483100"/>
                <a:gd name="connsiteY718" fmla="*/ 693046 h 5487988"/>
                <a:gd name="connsiteX719" fmla="*/ 3585375 w 4483100"/>
                <a:gd name="connsiteY719" fmla="*/ 688919 h 5487988"/>
                <a:gd name="connsiteX720" fmla="*/ 3613002 w 4483100"/>
                <a:gd name="connsiteY720" fmla="*/ 674952 h 5487988"/>
                <a:gd name="connsiteX721" fmla="*/ 3633326 w 4483100"/>
                <a:gd name="connsiteY721" fmla="*/ 691458 h 5487988"/>
                <a:gd name="connsiteX722" fmla="*/ 3641265 w 4483100"/>
                <a:gd name="connsiteY722" fmla="*/ 665428 h 5487988"/>
                <a:gd name="connsiteX723" fmla="*/ 3665716 w 4483100"/>
                <a:gd name="connsiteY723" fmla="*/ 662889 h 5487988"/>
                <a:gd name="connsiteX724" fmla="*/ 3674290 w 4483100"/>
                <a:gd name="connsiteY724" fmla="*/ 683840 h 5487988"/>
                <a:gd name="connsiteX725" fmla="*/ 3644758 w 4483100"/>
                <a:gd name="connsiteY725" fmla="*/ 696855 h 5487988"/>
                <a:gd name="connsiteX726" fmla="*/ 3668257 w 4483100"/>
                <a:gd name="connsiteY726" fmla="*/ 706061 h 5487988"/>
                <a:gd name="connsiteX727" fmla="*/ 3686040 w 4483100"/>
                <a:gd name="connsiteY727" fmla="*/ 687014 h 5487988"/>
                <a:gd name="connsiteX728" fmla="*/ 3672067 w 4483100"/>
                <a:gd name="connsiteY728" fmla="*/ 661619 h 5487988"/>
                <a:gd name="connsiteX729" fmla="*/ 3673973 w 4483100"/>
                <a:gd name="connsiteY729" fmla="*/ 647969 h 5487988"/>
                <a:gd name="connsiteX730" fmla="*/ 3721288 w 4483100"/>
                <a:gd name="connsiteY730" fmla="*/ 623209 h 5487988"/>
                <a:gd name="connsiteX731" fmla="*/ 3742564 w 4483100"/>
                <a:gd name="connsiteY731" fmla="*/ 633684 h 5487988"/>
                <a:gd name="connsiteX732" fmla="*/ 3733355 w 4483100"/>
                <a:gd name="connsiteY732" fmla="*/ 646699 h 5487988"/>
                <a:gd name="connsiteX733" fmla="*/ 3777178 w 4483100"/>
                <a:gd name="connsiteY733" fmla="*/ 692411 h 5487988"/>
                <a:gd name="connsiteX734" fmla="*/ 3771779 w 4483100"/>
                <a:gd name="connsiteY734" fmla="*/ 703839 h 5487988"/>
                <a:gd name="connsiteX735" fmla="*/ 3755902 w 4483100"/>
                <a:gd name="connsiteY735" fmla="*/ 705108 h 5487988"/>
                <a:gd name="connsiteX736" fmla="*/ 3754314 w 4483100"/>
                <a:gd name="connsiteY736" fmla="*/ 725107 h 5487988"/>
                <a:gd name="connsiteX737" fmla="*/ 3740342 w 4483100"/>
                <a:gd name="connsiteY737" fmla="*/ 723202 h 5487988"/>
                <a:gd name="connsiteX738" fmla="*/ 3746692 w 4483100"/>
                <a:gd name="connsiteY738" fmla="*/ 738757 h 5487988"/>
                <a:gd name="connsiteX739" fmla="*/ 3750186 w 4483100"/>
                <a:gd name="connsiteY739" fmla="*/ 783199 h 5487988"/>
                <a:gd name="connsiteX740" fmla="*/ 3792738 w 4483100"/>
                <a:gd name="connsiteY740" fmla="*/ 799706 h 5487988"/>
                <a:gd name="connsiteX741" fmla="*/ 3828622 w 4483100"/>
                <a:gd name="connsiteY741" fmla="*/ 763517 h 5487988"/>
                <a:gd name="connsiteX742" fmla="*/ 3826081 w 4483100"/>
                <a:gd name="connsiteY742" fmla="*/ 743519 h 5487988"/>
                <a:gd name="connsiteX743" fmla="*/ 3814332 w 4483100"/>
                <a:gd name="connsiteY743" fmla="*/ 725742 h 5487988"/>
                <a:gd name="connsiteX744" fmla="*/ 3822588 w 4483100"/>
                <a:gd name="connsiteY744" fmla="*/ 697172 h 5487988"/>
                <a:gd name="connsiteX745" fmla="*/ 3843864 w 4483100"/>
                <a:gd name="connsiteY745" fmla="*/ 704473 h 5487988"/>
                <a:gd name="connsiteX746" fmla="*/ 3859742 w 4483100"/>
                <a:gd name="connsiteY746" fmla="*/ 697807 h 5487988"/>
                <a:gd name="connsiteX747" fmla="*/ 3875620 w 4483100"/>
                <a:gd name="connsiteY747" fmla="*/ 700982 h 5487988"/>
                <a:gd name="connsiteX748" fmla="*/ 3915314 w 4483100"/>
                <a:gd name="connsiteY748" fmla="*/ 643842 h 5487988"/>
                <a:gd name="connsiteX749" fmla="*/ 3916902 w 4483100"/>
                <a:gd name="connsiteY749" fmla="*/ 611146 h 5487988"/>
                <a:gd name="connsiteX750" fmla="*/ 3928651 w 4483100"/>
                <a:gd name="connsiteY750" fmla="*/ 604480 h 5487988"/>
                <a:gd name="connsiteX751" fmla="*/ 3926428 w 4483100"/>
                <a:gd name="connsiteY751" fmla="*/ 584798 h 5487988"/>
                <a:gd name="connsiteX752" fmla="*/ 3914361 w 4483100"/>
                <a:gd name="connsiteY752" fmla="*/ 577180 h 5487988"/>
                <a:gd name="connsiteX753" fmla="*/ 3909598 w 4483100"/>
                <a:gd name="connsiteY753" fmla="*/ 596226 h 5487988"/>
                <a:gd name="connsiteX754" fmla="*/ 3896896 w 4483100"/>
                <a:gd name="connsiteY754" fmla="*/ 583846 h 5487988"/>
                <a:gd name="connsiteX755" fmla="*/ 3898483 w 4483100"/>
                <a:gd name="connsiteY755" fmla="*/ 556229 h 5487988"/>
                <a:gd name="connsiteX756" fmla="*/ 3856566 w 4483100"/>
                <a:gd name="connsiteY756" fmla="*/ 459727 h 5487988"/>
                <a:gd name="connsiteX757" fmla="*/ 3895308 w 4483100"/>
                <a:gd name="connsiteY757" fmla="*/ 447664 h 5487988"/>
                <a:gd name="connsiteX758" fmla="*/ 3916902 w 4483100"/>
                <a:gd name="connsiteY758" fmla="*/ 483535 h 5487988"/>
                <a:gd name="connsiteX759" fmla="*/ 3919124 w 4483100"/>
                <a:gd name="connsiteY759" fmla="*/ 474011 h 5487988"/>
                <a:gd name="connsiteX760" fmla="*/ 3899754 w 4483100"/>
                <a:gd name="connsiteY760" fmla="*/ 439410 h 5487988"/>
                <a:gd name="connsiteX761" fmla="*/ 3912456 w 4483100"/>
                <a:gd name="connsiteY761" fmla="*/ 425443 h 5487988"/>
                <a:gd name="connsiteX762" fmla="*/ 3913091 w 4483100"/>
                <a:gd name="connsiteY762" fmla="*/ 393064 h 5487988"/>
                <a:gd name="connsiteX763" fmla="*/ 3968345 w 4483100"/>
                <a:gd name="connsiteY763" fmla="*/ 408301 h 5487988"/>
                <a:gd name="connsiteX764" fmla="*/ 3973426 w 4483100"/>
                <a:gd name="connsiteY764" fmla="*/ 415602 h 5487988"/>
                <a:gd name="connsiteX765" fmla="*/ 4052814 w 4483100"/>
                <a:gd name="connsiteY765" fmla="*/ 427665 h 5487988"/>
                <a:gd name="connsiteX766" fmla="*/ 4101718 w 4483100"/>
                <a:gd name="connsiteY766" fmla="*/ 427030 h 5487988"/>
                <a:gd name="connsiteX767" fmla="*/ 4120771 w 4483100"/>
                <a:gd name="connsiteY767" fmla="*/ 450203 h 5487988"/>
                <a:gd name="connsiteX768" fmla="*/ 4132520 w 4483100"/>
                <a:gd name="connsiteY768" fmla="*/ 442585 h 5487988"/>
                <a:gd name="connsiteX769" fmla="*/ 4180154 w 4483100"/>
                <a:gd name="connsiteY769" fmla="*/ 453695 h 5487988"/>
                <a:gd name="connsiteX770" fmla="*/ 4204605 w 4483100"/>
                <a:gd name="connsiteY770" fmla="*/ 473694 h 5487988"/>
                <a:gd name="connsiteX771" fmla="*/ 4226834 w 4483100"/>
                <a:gd name="connsiteY771" fmla="*/ 474329 h 5487988"/>
                <a:gd name="connsiteX772" fmla="*/ 4251603 w 4483100"/>
                <a:gd name="connsiteY772" fmla="*/ 512104 h 5487988"/>
                <a:gd name="connsiteX773" fmla="*/ 4285582 w 4483100"/>
                <a:gd name="connsiteY773" fmla="*/ 529881 h 5487988"/>
                <a:gd name="connsiteX774" fmla="*/ 4305905 w 4483100"/>
                <a:gd name="connsiteY774" fmla="*/ 535912 h 5487988"/>
                <a:gd name="connsiteX775" fmla="*/ 4313209 w 4483100"/>
                <a:gd name="connsiteY775" fmla="*/ 548610 h 5487988"/>
                <a:gd name="connsiteX776" fmla="*/ 4302094 w 4483100"/>
                <a:gd name="connsiteY776" fmla="*/ 554959 h 5487988"/>
                <a:gd name="connsiteX777" fmla="*/ 4316702 w 4483100"/>
                <a:gd name="connsiteY777" fmla="*/ 567339 h 5487988"/>
                <a:gd name="connsiteX778" fmla="*/ 4334485 w 4483100"/>
                <a:gd name="connsiteY778" fmla="*/ 553689 h 5487988"/>
                <a:gd name="connsiteX779" fmla="*/ 4345599 w 4483100"/>
                <a:gd name="connsiteY779" fmla="*/ 570196 h 5487988"/>
                <a:gd name="connsiteX780" fmla="*/ 4415144 w 4483100"/>
                <a:gd name="connsiteY780" fmla="*/ 569879 h 5487988"/>
                <a:gd name="connsiteX781" fmla="*/ 4415144 w 4483100"/>
                <a:gd name="connsiteY781" fmla="*/ 579402 h 5487988"/>
                <a:gd name="connsiteX782" fmla="*/ 4405617 w 4483100"/>
                <a:gd name="connsiteY782" fmla="*/ 588925 h 5487988"/>
                <a:gd name="connsiteX783" fmla="*/ 4433244 w 4483100"/>
                <a:gd name="connsiteY783" fmla="*/ 605432 h 5487988"/>
                <a:gd name="connsiteX784" fmla="*/ 4449439 w 4483100"/>
                <a:gd name="connsiteY784" fmla="*/ 623526 h 5487988"/>
                <a:gd name="connsiteX785" fmla="*/ 4483100 w 4483100"/>
                <a:gd name="connsiteY785" fmla="*/ 639716 h 5487988"/>
                <a:gd name="connsiteX786" fmla="*/ 4483100 w 4483100"/>
                <a:gd name="connsiteY786" fmla="*/ 828275 h 5487988"/>
                <a:gd name="connsiteX787" fmla="*/ 4483100 w 4483100"/>
                <a:gd name="connsiteY787" fmla="*/ 1237774 h 5487988"/>
                <a:gd name="connsiteX788" fmla="*/ 4479607 w 4483100"/>
                <a:gd name="connsiteY788" fmla="*/ 1246662 h 5487988"/>
                <a:gd name="connsiteX789" fmla="*/ 4417684 w 4483100"/>
                <a:gd name="connsiteY789" fmla="*/ 1317134 h 5487988"/>
                <a:gd name="connsiteX790" fmla="*/ 4468175 w 4483100"/>
                <a:gd name="connsiteY790" fmla="*/ 1289199 h 5487988"/>
                <a:gd name="connsiteX791" fmla="*/ 4483100 w 4483100"/>
                <a:gd name="connsiteY791" fmla="*/ 1258090 h 5487988"/>
                <a:gd name="connsiteX792" fmla="*/ 4483100 w 4483100"/>
                <a:gd name="connsiteY792" fmla="*/ 3554139 h 5487988"/>
                <a:gd name="connsiteX793" fmla="*/ 4471350 w 4483100"/>
                <a:gd name="connsiteY793" fmla="*/ 3557313 h 5487988"/>
                <a:gd name="connsiteX794" fmla="*/ 4419272 w 4483100"/>
                <a:gd name="connsiteY794" fmla="*/ 3562393 h 5487988"/>
                <a:gd name="connsiteX795" fmla="*/ 4340201 w 4483100"/>
                <a:gd name="connsiteY795" fmla="*/ 3604612 h 5487988"/>
                <a:gd name="connsiteX796" fmla="*/ 4093779 w 4483100"/>
                <a:gd name="connsiteY796" fmla="*/ 3661751 h 5487988"/>
                <a:gd name="connsiteX797" fmla="*/ 4000418 w 4483100"/>
                <a:gd name="connsiteY797" fmla="*/ 3647149 h 5487988"/>
                <a:gd name="connsiteX798" fmla="*/ 3977872 w 4483100"/>
                <a:gd name="connsiteY798" fmla="*/ 3627785 h 5487988"/>
                <a:gd name="connsiteX799" fmla="*/ 3966440 w 4483100"/>
                <a:gd name="connsiteY799" fmla="*/ 3653181 h 5487988"/>
                <a:gd name="connsiteX800" fmla="*/ 3979460 w 4483100"/>
                <a:gd name="connsiteY800" fmla="*/ 3668418 h 5487988"/>
                <a:gd name="connsiteX801" fmla="*/ 3959771 w 4483100"/>
                <a:gd name="connsiteY801" fmla="*/ 3689686 h 5487988"/>
                <a:gd name="connsiteX802" fmla="*/ 3974379 w 4483100"/>
                <a:gd name="connsiteY802" fmla="*/ 3713177 h 5487988"/>
                <a:gd name="connsiteX803" fmla="*/ 3972791 w 4483100"/>
                <a:gd name="connsiteY803" fmla="*/ 3731588 h 5487988"/>
                <a:gd name="connsiteX804" fmla="*/ 3967710 w 4483100"/>
                <a:gd name="connsiteY804" fmla="*/ 3740159 h 5487988"/>
                <a:gd name="connsiteX805" fmla="*/ 3963582 w 4483100"/>
                <a:gd name="connsiteY805" fmla="*/ 3772221 h 5487988"/>
                <a:gd name="connsiteX806" fmla="*/ 4011850 w 4483100"/>
                <a:gd name="connsiteY806" fmla="*/ 3802695 h 5487988"/>
                <a:gd name="connsiteX807" fmla="*/ 4003594 w 4483100"/>
                <a:gd name="connsiteY807" fmla="*/ 3822694 h 5487988"/>
                <a:gd name="connsiteX808" fmla="*/ 3935637 w 4483100"/>
                <a:gd name="connsiteY808" fmla="*/ 3833169 h 5487988"/>
                <a:gd name="connsiteX809" fmla="*/ 3913726 w 4483100"/>
                <a:gd name="connsiteY809" fmla="*/ 3872850 h 5487988"/>
                <a:gd name="connsiteX810" fmla="*/ 3931192 w 4483100"/>
                <a:gd name="connsiteY810" fmla="*/ 3947131 h 5487988"/>
                <a:gd name="connsiteX811" fmla="*/ 3868633 w 4483100"/>
                <a:gd name="connsiteY811" fmla="*/ 4023316 h 5487988"/>
                <a:gd name="connsiteX812" fmla="*/ 3858789 w 4483100"/>
                <a:gd name="connsiteY812" fmla="*/ 4065536 h 5487988"/>
                <a:gd name="connsiteX813" fmla="*/ 3871809 w 4483100"/>
                <a:gd name="connsiteY813" fmla="*/ 4079186 h 5487988"/>
                <a:gd name="connsiteX814" fmla="*/ 3915631 w 4483100"/>
                <a:gd name="connsiteY814" fmla="*/ 4077599 h 5487988"/>
                <a:gd name="connsiteX815" fmla="*/ 3929604 w 4483100"/>
                <a:gd name="connsiteY815" fmla="*/ 4087440 h 5487988"/>
                <a:gd name="connsiteX816" fmla="*/ 3968028 w 4483100"/>
                <a:gd name="connsiteY816" fmla="*/ 4092836 h 5487988"/>
                <a:gd name="connsiteX817" fmla="*/ 3983588 w 4483100"/>
                <a:gd name="connsiteY817" fmla="*/ 4093788 h 5487988"/>
                <a:gd name="connsiteX818" fmla="*/ 3988986 w 4483100"/>
                <a:gd name="connsiteY818" fmla="*/ 4110930 h 5487988"/>
                <a:gd name="connsiteX819" fmla="*/ 3979142 w 4483100"/>
                <a:gd name="connsiteY819" fmla="*/ 4122041 h 5487988"/>
                <a:gd name="connsiteX820" fmla="*/ 3965805 w 4483100"/>
                <a:gd name="connsiteY820" fmla="*/ 4192512 h 5487988"/>
                <a:gd name="connsiteX821" fmla="*/ 3941988 w 4483100"/>
                <a:gd name="connsiteY821" fmla="*/ 4206797 h 5487988"/>
                <a:gd name="connsiteX822" fmla="*/ 3854661 w 4483100"/>
                <a:gd name="connsiteY822" fmla="*/ 4231558 h 5487988"/>
                <a:gd name="connsiteX823" fmla="*/ 3832114 w 4483100"/>
                <a:gd name="connsiteY823" fmla="*/ 4203623 h 5487988"/>
                <a:gd name="connsiteX824" fmla="*/ 3794326 w 4483100"/>
                <a:gd name="connsiteY824" fmla="*/ 4237589 h 5487988"/>
                <a:gd name="connsiteX825" fmla="*/ 3708904 w 4483100"/>
                <a:gd name="connsiteY825" fmla="*/ 4185211 h 5487988"/>
                <a:gd name="connsiteX826" fmla="*/ 3687627 w 4483100"/>
                <a:gd name="connsiteY826" fmla="*/ 4144261 h 5487988"/>
                <a:gd name="connsiteX827" fmla="*/ 3658095 w 4483100"/>
                <a:gd name="connsiteY827" fmla="*/ 4143309 h 5487988"/>
                <a:gd name="connsiteX828" fmla="*/ 3638407 w 4483100"/>
                <a:gd name="connsiteY828" fmla="*/ 4170292 h 5487988"/>
                <a:gd name="connsiteX829" fmla="*/ 3615860 w 4483100"/>
                <a:gd name="connsiteY829" fmla="*/ 4171561 h 5487988"/>
                <a:gd name="connsiteX830" fmla="*/ 3552032 w 4483100"/>
                <a:gd name="connsiteY830" fmla="*/ 4156642 h 5487988"/>
                <a:gd name="connsiteX831" fmla="*/ 3528215 w 4483100"/>
                <a:gd name="connsiteY831" fmla="*/ 4141722 h 5487988"/>
                <a:gd name="connsiteX832" fmla="*/ 3518054 w 4483100"/>
                <a:gd name="connsiteY832" fmla="*/ 4148706 h 5487988"/>
                <a:gd name="connsiteX833" fmla="*/ 3498365 w 4483100"/>
                <a:gd name="connsiteY833" fmla="*/ 4151880 h 5487988"/>
                <a:gd name="connsiteX834" fmla="*/ 3480265 w 4483100"/>
                <a:gd name="connsiteY834" fmla="*/ 4168704 h 5487988"/>
                <a:gd name="connsiteX835" fmla="*/ 3473279 w 4483100"/>
                <a:gd name="connsiteY835" fmla="*/ 4165847 h 5487988"/>
                <a:gd name="connsiteX836" fmla="*/ 3449462 w 4483100"/>
                <a:gd name="connsiteY836" fmla="*/ 4209972 h 5487988"/>
                <a:gd name="connsiteX837" fmla="*/ 3433902 w 4483100"/>
                <a:gd name="connsiteY837" fmla="*/ 4209972 h 5487988"/>
                <a:gd name="connsiteX838" fmla="*/ 3388809 w 4483100"/>
                <a:gd name="connsiteY838" fmla="*/ 4185211 h 5487988"/>
                <a:gd name="connsiteX839" fmla="*/ 3371344 w 4483100"/>
                <a:gd name="connsiteY839" fmla="*/ 4152832 h 5487988"/>
                <a:gd name="connsiteX840" fmla="*/ 3339271 w 4483100"/>
                <a:gd name="connsiteY840" fmla="*/ 4153150 h 5487988"/>
                <a:gd name="connsiteX841" fmla="*/ 3321170 w 4483100"/>
                <a:gd name="connsiteY841" fmla="*/ 4191243 h 5487988"/>
                <a:gd name="connsiteX842" fmla="*/ 3324028 w 4483100"/>
                <a:gd name="connsiteY842" fmla="*/ 4209337 h 5487988"/>
                <a:gd name="connsiteX843" fmla="*/ 3308468 w 4483100"/>
                <a:gd name="connsiteY843" fmla="*/ 4205210 h 5487988"/>
                <a:gd name="connsiteX844" fmla="*/ 3299894 w 4483100"/>
                <a:gd name="connsiteY844" fmla="*/ 4187116 h 5487988"/>
                <a:gd name="connsiteX845" fmla="*/ 3302435 w 4483100"/>
                <a:gd name="connsiteY845" fmla="*/ 4136643 h 5487988"/>
                <a:gd name="connsiteX846" fmla="*/ 3245275 w 4483100"/>
                <a:gd name="connsiteY846" fmla="*/ 4094741 h 5487988"/>
                <a:gd name="connsiteX847" fmla="*/ 3212884 w 4483100"/>
                <a:gd name="connsiteY847" fmla="*/ 4062997 h 5487988"/>
                <a:gd name="connsiteX848" fmla="*/ 3163346 w 4483100"/>
                <a:gd name="connsiteY848" fmla="*/ 4067758 h 5487988"/>
                <a:gd name="connsiteX849" fmla="*/ 3126510 w 4483100"/>
                <a:gd name="connsiteY849" fmla="*/ 4058235 h 5487988"/>
                <a:gd name="connsiteX850" fmla="*/ 3104281 w 4483100"/>
                <a:gd name="connsiteY850" fmla="*/ 4075059 h 5487988"/>
                <a:gd name="connsiteX851" fmla="*/ 3064587 w 4483100"/>
                <a:gd name="connsiteY851" fmla="*/ 4051886 h 5487988"/>
                <a:gd name="connsiteX852" fmla="*/ 3026480 w 4483100"/>
                <a:gd name="connsiteY852" fmla="*/ 4060457 h 5487988"/>
                <a:gd name="connsiteX853" fmla="*/ 3009650 w 4483100"/>
                <a:gd name="connsiteY853" fmla="*/ 4091249 h 5487988"/>
                <a:gd name="connsiteX854" fmla="*/ 2958841 w 4483100"/>
                <a:gd name="connsiteY854" fmla="*/ 4062362 h 5487988"/>
                <a:gd name="connsiteX855" fmla="*/ 2952808 w 4483100"/>
                <a:gd name="connsiteY855" fmla="*/ 4049982 h 5487988"/>
                <a:gd name="connsiteX856" fmla="*/ 2930579 w 4483100"/>
                <a:gd name="connsiteY856" fmla="*/ 4047125 h 5487988"/>
                <a:gd name="connsiteX857" fmla="*/ 2931849 w 4483100"/>
                <a:gd name="connsiteY857" fmla="*/ 4066806 h 5487988"/>
                <a:gd name="connsiteX858" fmla="*/ 2922005 w 4483100"/>
                <a:gd name="connsiteY858" fmla="*/ 4064266 h 5487988"/>
                <a:gd name="connsiteX859" fmla="*/ 2922323 w 4483100"/>
                <a:gd name="connsiteY859" fmla="*/ 4085217 h 5487988"/>
                <a:gd name="connsiteX860" fmla="*/ 2894060 w 4483100"/>
                <a:gd name="connsiteY860" fmla="*/ 4098233 h 5487988"/>
                <a:gd name="connsiteX861" fmla="*/ 2829279 w 4483100"/>
                <a:gd name="connsiteY861" fmla="*/ 4123945 h 5487988"/>
                <a:gd name="connsiteX862" fmla="*/ 2761005 w 4483100"/>
                <a:gd name="connsiteY862" fmla="*/ 4200766 h 5487988"/>
                <a:gd name="connsiteX863" fmla="*/ 2743857 w 4483100"/>
                <a:gd name="connsiteY863" fmla="*/ 4199179 h 5487988"/>
                <a:gd name="connsiteX864" fmla="*/ 2724486 w 4483100"/>
                <a:gd name="connsiteY864" fmla="*/ 4214733 h 5487988"/>
                <a:gd name="connsiteX865" fmla="*/ 2713055 w 4483100"/>
                <a:gd name="connsiteY865" fmla="*/ 4215051 h 5487988"/>
                <a:gd name="connsiteX866" fmla="*/ 2767356 w 4483100"/>
                <a:gd name="connsiteY866" fmla="*/ 4286157 h 5487988"/>
                <a:gd name="connsiteX867" fmla="*/ 2735283 w 4483100"/>
                <a:gd name="connsiteY867" fmla="*/ 4315997 h 5487988"/>
                <a:gd name="connsiteX868" fmla="*/ 2712419 w 4483100"/>
                <a:gd name="connsiteY868" fmla="*/ 4313457 h 5487988"/>
                <a:gd name="connsiteX869" fmla="*/ 2633031 w 4483100"/>
                <a:gd name="connsiteY869" fmla="*/ 4246477 h 5487988"/>
                <a:gd name="connsiteX870" fmla="*/ 2614930 w 4483100"/>
                <a:gd name="connsiteY870" fmla="*/ 4280444 h 5487988"/>
                <a:gd name="connsiteX871" fmla="*/ 2619376 w 4483100"/>
                <a:gd name="connsiteY871" fmla="*/ 4301395 h 5487988"/>
                <a:gd name="connsiteX872" fmla="*/ 2594289 w 4483100"/>
                <a:gd name="connsiteY872" fmla="*/ 4341075 h 5487988"/>
                <a:gd name="connsiteX873" fmla="*/ 2597465 w 4483100"/>
                <a:gd name="connsiteY873" fmla="*/ 4367740 h 5487988"/>
                <a:gd name="connsiteX874" fmla="*/ 2593654 w 4483100"/>
                <a:gd name="connsiteY874" fmla="*/ 4398849 h 5487988"/>
                <a:gd name="connsiteX875" fmla="*/ 2605086 w 4483100"/>
                <a:gd name="connsiteY875" fmla="*/ 4419483 h 5487988"/>
                <a:gd name="connsiteX876" fmla="*/ 2585398 w 4483100"/>
                <a:gd name="connsiteY876" fmla="*/ 4440751 h 5487988"/>
                <a:gd name="connsiteX877" fmla="*/ 2560629 w 4483100"/>
                <a:gd name="connsiteY877" fmla="*/ 4519794 h 5487988"/>
                <a:gd name="connsiteX878" fmla="*/ 2613025 w 4483100"/>
                <a:gd name="connsiteY878" fmla="*/ 4554395 h 5487988"/>
                <a:gd name="connsiteX879" fmla="*/ 2621917 w 4483100"/>
                <a:gd name="connsiteY879" fmla="*/ 4593440 h 5487988"/>
                <a:gd name="connsiteX880" fmla="*/ 2622234 w 4483100"/>
                <a:gd name="connsiteY880" fmla="*/ 4616296 h 5487988"/>
                <a:gd name="connsiteX881" fmla="*/ 2681934 w 4483100"/>
                <a:gd name="connsiteY881" fmla="*/ 4659150 h 5487988"/>
                <a:gd name="connsiteX882" fmla="*/ 2710514 w 4483100"/>
                <a:gd name="connsiteY882" fmla="*/ 4671848 h 5487988"/>
                <a:gd name="connsiteX883" fmla="*/ 2794348 w 4483100"/>
                <a:gd name="connsiteY883" fmla="*/ 4771842 h 5487988"/>
                <a:gd name="connsiteX884" fmla="*/ 2791808 w 4483100"/>
                <a:gd name="connsiteY884" fmla="*/ 4775969 h 5487988"/>
                <a:gd name="connsiteX885" fmla="*/ 2753701 w 4483100"/>
                <a:gd name="connsiteY885" fmla="*/ 4780730 h 5487988"/>
                <a:gd name="connsiteX886" fmla="*/ 2752431 w 4483100"/>
                <a:gd name="connsiteY886" fmla="*/ 4799142 h 5487988"/>
                <a:gd name="connsiteX887" fmla="*/ 2800699 w 4483100"/>
                <a:gd name="connsiteY887" fmla="*/ 4825172 h 5487988"/>
                <a:gd name="connsiteX888" fmla="*/ 2794031 w 4483100"/>
                <a:gd name="connsiteY888" fmla="*/ 4832791 h 5487988"/>
                <a:gd name="connsiteX889" fmla="*/ 2782281 w 4483100"/>
                <a:gd name="connsiteY889" fmla="*/ 4831203 h 5487988"/>
                <a:gd name="connsiteX890" fmla="*/ 2775930 w 4483100"/>
                <a:gd name="connsiteY890" fmla="*/ 4839457 h 5487988"/>
                <a:gd name="connsiteX891" fmla="*/ 2768309 w 4483100"/>
                <a:gd name="connsiteY891" fmla="*/ 4840409 h 5487988"/>
                <a:gd name="connsiteX892" fmla="*/ 2769897 w 4483100"/>
                <a:gd name="connsiteY892" fmla="*/ 4830886 h 5487988"/>
                <a:gd name="connsiteX893" fmla="*/ 2757830 w 4483100"/>
                <a:gd name="connsiteY893" fmla="*/ 4835965 h 5487988"/>
                <a:gd name="connsiteX894" fmla="*/ 2753066 w 4483100"/>
                <a:gd name="connsiteY894" fmla="*/ 4848345 h 5487988"/>
                <a:gd name="connsiteX895" fmla="*/ 2747985 w 4483100"/>
                <a:gd name="connsiteY895" fmla="*/ 4850250 h 5487988"/>
                <a:gd name="connsiteX896" fmla="*/ 2751161 w 4483100"/>
                <a:gd name="connsiteY896" fmla="*/ 4859773 h 5487988"/>
                <a:gd name="connsiteX897" fmla="*/ 2747668 w 4483100"/>
                <a:gd name="connsiteY897" fmla="*/ 4871518 h 5487988"/>
                <a:gd name="connsiteX898" fmla="*/ 2735918 w 4483100"/>
                <a:gd name="connsiteY898" fmla="*/ 4868979 h 5487988"/>
                <a:gd name="connsiteX899" fmla="*/ 2732743 w 4483100"/>
                <a:gd name="connsiteY899" fmla="*/ 4873106 h 5487988"/>
                <a:gd name="connsiteX900" fmla="*/ 2735601 w 4483100"/>
                <a:gd name="connsiteY900" fmla="*/ 4882629 h 5487988"/>
                <a:gd name="connsiteX901" fmla="*/ 2727980 w 4483100"/>
                <a:gd name="connsiteY901" fmla="*/ 4886755 h 5487988"/>
                <a:gd name="connsiteX902" fmla="*/ 2714325 w 4483100"/>
                <a:gd name="connsiteY902" fmla="*/ 4884216 h 5487988"/>
                <a:gd name="connsiteX903" fmla="*/ 2704798 w 4483100"/>
                <a:gd name="connsiteY903" fmla="*/ 4879772 h 5487988"/>
                <a:gd name="connsiteX904" fmla="*/ 2690191 w 4483100"/>
                <a:gd name="connsiteY904" fmla="*/ 4867709 h 5487988"/>
                <a:gd name="connsiteX905" fmla="*/ 2681617 w 4483100"/>
                <a:gd name="connsiteY905" fmla="*/ 4868661 h 5487988"/>
                <a:gd name="connsiteX906" fmla="*/ 2686062 w 4483100"/>
                <a:gd name="connsiteY906" fmla="*/ 4878185 h 5487988"/>
                <a:gd name="connsiteX907" fmla="*/ 2693049 w 4483100"/>
                <a:gd name="connsiteY907" fmla="*/ 4881359 h 5487988"/>
                <a:gd name="connsiteX908" fmla="*/ 2687650 w 4483100"/>
                <a:gd name="connsiteY908" fmla="*/ 4892152 h 5487988"/>
                <a:gd name="connsiteX909" fmla="*/ 2673995 w 4483100"/>
                <a:gd name="connsiteY909" fmla="*/ 4891835 h 5487988"/>
                <a:gd name="connsiteX910" fmla="*/ 2666374 w 4483100"/>
                <a:gd name="connsiteY910" fmla="*/ 4886121 h 5487988"/>
                <a:gd name="connsiteX911" fmla="*/ 2662246 w 4483100"/>
                <a:gd name="connsiteY911" fmla="*/ 4894691 h 5487988"/>
                <a:gd name="connsiteX912" fmla="*/ 2674631 w 4483100"/>
                <a:gd name="connsiteY912" fmla="*/ 4902310 h 5487988"/>
                <a:gd name="connsiteX913" fmla="*/ 2667962 w 4483100"/>
                <a:gd name="connsiteY913" fmla="*/ 4911516 h 5487988"/>
                <a:gd name="connsiteX914" fmla="*/ 2662563 w 4483100"/>
                <a:gd name="connsiteY914" fmla="*/ 4914690 h 5487988"/>
                <a:gd name="connsiteX915" fmla="*/ 2665739 w 4483100"/>
                <a:gd name="connsiteY915" fmla="*/ 4923261 h 5487988"/>
                <a:gd name="connsiteX916" fmla="*/ 2656530 w 4483100"/>
                <a:gd name="connsiteY916" fmla="*/ 4939768 h 5487988"/>
                <a:gd name="connsiteX917" fmla="*/ 2652719 w 4483100"/>
                <a:gd name="connsiteY917" fmla="*/ 4934054 h 5487988"/>
                <a:gd name="connsiteX918" fmla="*/ 2647638 w 4483100"/>
                <a:gd name="connsiteY918" fmla="*/ 4914055 h 5487988"/>
                <a:gd name="connsiteX919" fmla="*/ 2639382 w 4483100"/>
                <a:gd name="connsiteY919" fmla="*/ 4923579 h 5487988"/>
                <a:gd name="connsiteX920" fmla="*/ 2631126 w 4483100"/>
                <a:gd name="connsiteY920" fmla="*/ 4942308 h 5487988"/>
                <a:gd name="connsiteX921" fmla="*/ 2643510 w 4483100"/>
                <a:gd name="connsiteY921" fmla="*/ 4965798 h 5487988"/>
                <a:gd name="connsiteX922" fmla="*/ 2642240 w 4483100"/>
                <a:gd name="connsiteY922" fmla="*/ 4977226 h 5487988"/>
                <a:gd name="connsiteX923" fmla="*/ 2630173 w 4483100"/>
                <a:gd name="connsiteY923" fmla="*/ 4986432 h 5487988"/>
                <a:gd name="connsiteX924" fmla="*/ 2630491 w 4483100"/>
                <a:gd name="connsiteY924" fmla="*/ 4975956 h 5487988"/>
                <a:gd name="connsiteX925" fmla="*/ 2628268 w 4483100"/>
                <a:gd name="connsiteY925" fmla="*/ 4971512 h 5487988"/>
                <a:gd name="connsiteX926" fmla="*/ 2612390 w 4483100"/>
                <a:gd name="connsiteY926" fmla="*/ 4979766 h 5487988"/>
                <a:gd name="connsiteX927" fmla="*/ 2610802 w 4483100"/>
                <a:gd name="connsiteY927" fmla="*/ 4988971 h 5487988"/>
                <a:gd name="connsiteX928" fmla="*/ 2610485 w 4483100"/>
                <a:gd name="connsiteY928" fmla="*/ 4995955 h 5487988"/>
                <a:gd name="connsiteX929" fmla="*/ 2610485 w 4483100"/>
                <a:gd name="connsiteY929" fmla="*/ 4998812 h 5487988"/>
                <a:gd name="connsiteX930" fmla="*/ 2610485 w 4483100"/>
                <a:gd name="connsiteY930" fmla="*/ 5000717 h 5487988"/>
                <a:gd name="connsiteX931" fmla="*/ 2613660 w 4483100"/>
                <a:gd name="connsiteY931" fmla="*/ 5009288 h 5487988"/>
                <a:gd name="connsiteX932" fmla="*/ 2606039 w 4483100"/>
                <a:gd name="connsiteY932" fmla="*/ 5018493 h 5487988"/>
                <a:gd name="connsiteX933" fmla="*/ 2593337 w 4483100"/>
                <a:gd name="connsiteY933" fmla="*/ 5025477 h 5487988"/>
                <a:gd name="connsiteX934" fmla="*/ 2587621 w 4483100"/>
                <a:gd name="connsiteY934" fmla="*/ 5040397 h 5487988"/>
                <a:gd name="connsiteX935" fmla="*/ 2574284 w 4483100"/>
                <a:gd name="connsiteY935" fmla="*/ 5055634 h 5487988"/>
                <a:gd name="connsiteX936" fmla="*/ 2581905 w 4483100"/>
                <a:gd name="connsiteY936" fmla="*/ 5086108 h 5487988"/>
                <a:gd name="connsiteX937" fmla="*/ 2588891 w 4483100"/>
                <a:gd name="connsiteY937" fmla="*/ 5100393 h 5487988"/>
                <a:gd name="connsiteX938" fmla="*/ 2600640 w 4483100"/>
                <a:gd name="connsiteY938" fmla="*/ 5098171 h 5487988"/>
                <a:gd name="connsiteX939" fmla="*/ 2606356 w 4483100"/>
                <a:gd name="connsiteY939" fmla="*/ 5088965 h 5487988"/>
                <a:gd name="connsiteX940" fmla="*/ 2622869 w 4483100"/>
                <a:gd name="connsiteY940" fmla="*/ 5092775 h 5487988"/>
                <a:gd name="connsiteX941" fmla="*/ 2627633 w 4483100"/>
                <a:gd name="connsiteY941" fmla="*/ 5121344 h 5487988"/>
                <a:gd name="connsiteX942" fmla="*/ 2629220 w 4483100"/>
                <a:gd name="connsiteY942" fmla="*/ 5131820 h 5487988"/>
                <a:gd name="connsiteX943" fmla="*/ 2642240 w 4483100"/>
                <a:gd name="connsiteY943" fmla="*/ 5141660 h 5487988"/>
                <a:gd name="connsiteX944" fmla="*/ 2646368 w 4483100"/>
                <a:gd name="connsiteY944" fmla="*/ 5141660 h 5487988"/>
                <a:gd name="connsiteX945" fmla="*/ 2649226 w 4483100"/>
                <a:gd name="connsiteY945" fmla="*/ 5151184 h 5487988"/>
                <a:gd name="connsiteX946" fmla="*/ 2642558 w 4483100"/>
                <a:gd name="connsiteY946" fmla="*/ 5165786 h 5487988"/>
                <a:gd name="connsiteX947" fmla="*/ 2640652 w 4483100"/>
                <a:gd name="connsiteY947" fmla="*/ 5190229 h 5487988"/>
                <a:gd name="connsiteX948" fmla="*/ 2647003 w 4483100"/>
                <a:gd name="connsiteY948" fmla="*/ 5194356 h 5487988"/>
                <a:gd name="connsiteX949" fmla="*/ 2658118 w 4483100"/>
                <a:gd name="connsiteY949" fmla="*/ 5175627 h 5487988"/>
                <a:gd name="connsiteX950" fmla="*/ 2664786 w 4483100"/>
                <a:gd name="connsiteY950" fmla="*/ 5163246 h 5487988"/>
                <a:gd name="connsiteX951" fmla="*/ 2666057 w 4483100"/>
                <a:gd name="connsiteY951" fmla="*/ 5151818 h 5487988"/>
                <a:gd name="connsiteX952" fmla="*/ 2670185 w 4483100"/>
                <a:gd name="connsiteY952" fmla="*/ 5165468 h 5487988"/>
                <a:gd name="connsiteX953" fmla="*/ 2664151 w 4483100"/>
                <a:gd name="connsiteY953" fmla="*/ 5188324 h 5487988"/>
                <a:gd name="connsiteX954" fmla="*/ 2656212 w 4483100"/>
                <a:gd name="connsiteY954" fmla="*/ 5203879 h 5487988"/>
                <a:gd name="connsiteX955" fmla="*/ 2658118 w 4483100"/>
                <a:gd name="connsiteY955" fmla="*/ 5216894 h 5487988"/>
                <a:gd name="connsiteX956" fmla="*/ 2664786 w 4483100"/>
                <a:gd name="connsiteY956" fmla="*/ 5207688 h 5487988"/>
                <a:gd name="connsiteX957" fmla="*/ 2665421 w 4483100"/>
                <a:gd name="connsiteY957" fmla="*/ 5220386 h 5487988"/>
                <a:gd name="connsiteX958" fmla="*/ 2655577 w 4483100"/>
                <a:gd name="connsiteY958" fmla="*/ 5231496 h 5487988"/>
                <a:gd name="connsiteX959" fmla="*/ 2649861 w 4483100"/>
                <a:gd name="connsiteY959" fmla="*/ 5246098 h 5487988"/>
                <a:gd name="connsiteX960" fmla="*/ 2654942 w 4483100"/>
                <a:gd name="connsiteY960" fmla="*/ 5263240 h 5487988"/>
                <a:gd name="connsiteX961" fmla="*/ 2687650 w 4483100"/>
                <a:gd name="connsiteY961" fmla="*/ 5295619 h 5487988"/>
                <a:gd name="connsiteX962" fmla="*/ 2701305 w 4483100"/>
                <a:gd name="connsiteY962" fmla="*/ 5313078 h 5487988"/>
                <a:gd name="connsiteX963" fmla="*/ 2712102 w 4483100"/>
                <a:gd name="connsiteY963" fmla="*/ 5336252 h 5487988"/>
                <a:gd name="connsiteX964" fmla="*/ 2727662 w 4483100"/>
                <a:gd name="connsiteY964" fmla="*/ 5386090 h 5487988"/>
                <a:gd name="connsiteX965" fmla="*/ 2743222 w 4483100"/>
                <a:gd name="connsiteY965" fmla="*/ 5398153 h 5487988"/>
                <a:gd name="connsiteX966" fmla="*/ 2755924 w 4483100"/>
                <a:gd name="connsiteY966" fmla="*/ 5409898 h 5487988"/>
                <a:gd name="connsiteX967" fmla="*/ 2742587 w 4483100"/>
                <a:gd name="connsiteY967" fmla="*/ 5435293 h 5487988"/>
                <a:gd name="connsiteX968" fmla="*/ 2724486 w 4483100"/>
                <a:gd name="connsiteY968" fmla="*/ 5480687 h 5487988"/>
                <a:gd name="connsiteX969" fmla="*/ 2667009 w 4483100"/>
                <a:gd name="connsiteY969" fmla="*/ 5487988 h 5487988"/>
                <a:gd name="connsiteX970" fmla="*/ 2606992 w 4483100"/>
                <a:gd name="connsiteY970" fmla="*/ 5422595 h 5487988"/>
                <a:gd name="connsiteX971" fmla="*/ 2559041 w 4483100"/>
                <a:gd name="connsiteY971" fmla="*/ 5396565 h 5487988"/>
                <a:gd name="connsiteX972" fmla="*/ 2522205 w 4483100"/>
                <a:gd name="connsiteY972" fmla="*/ 5395296 h 5487988"/>
                <a:gd name="connsiteX973" fmla="*/ 2503787 w 4483100"/>
                <a:gd name="connsiteY973" fmla="*/ 5389582 h 5487988"/>
                <a:gd name="connsiteX974" fmla="*/ 2473936 w 4483100"/>
                <a:gd name="connsiteY974" fmla="*/ 5367678 h 5487988"/>
                <a:gd name="connsiteX975" fmla="*/ 2476477 w 4483100"/>
                <a:gd name="connsiteY975" fmla="*/ 5353711 h 5487988"/>
                <a:gd name="connsiteX976" fmla="*/ 2463775 w 4483100"/>
                <a:gd name="connsiteY976" fmla="*/ 5334029 h 5487988"/>
                <a:gd name="connsiteX977" fmla="*/ 2424081 w 4483100"/>
                <a:gd name="connsiteY977" fmla="*/ 5327363 h 5487988"/>
                <a:gd name="connsiteX978" fmla="*/ 2398676 w 4483100"/>
                <a:gd name="connsiteY978" fmla="*/ 5305142 h 5487988"/>
                <a:gd name="connsiteX979" fmla="*/ 2378988 w 4483100"/>
                <a:gd name="connsiteY979" fmla="*/ 5316570 h 5487988"/>
                <a:gd name="connsiteX980" fmla="*/ 2339611 w 4483100"/>
                <a:gd name="connsiteY980" fmla="*/ 5328316 h 5487988"/>
                <a:gd name="connsiteX981" fmla="*/ 2322463 w 4483100"/>
                <a:gd name="connsiteY981" fmla="*/ 5325459 h 5487988"/>
                <a:gd name="connsiteX982" fmla="*/ 2318335 w 4483100"/>
                <a:gd name="connsiteY982" fmla="*/ 5311491 h 5487988"/>
                <a:gd name="connsiteX983" fmla="*/ 2288167 w 4483100"/>
                <a:gd name="connsiteY983" fmla="*/ 5300698 h 5487988"/>
                <a:gd name="connsiteX984" fmla="*/ 2268479 w 4483100"/>
                <a:gd name="connsiteY984" fmla="*/ 5275620 h 5487988"/>
                <a:gd name="connsiteX985" fmla="*/ 2238629 w 4483100"/>
                <a:gd name="connsiteY985" fmla="*/ 5263240 h 5487988"/>
                <a:gd name="connsiteX986" fmla="*/ 2177976 w 4483100"/>
                <a:gd name="connsiteY986" fmla="*/ 5254034 h 5487988"/>
                <a:gd name="connsiteX987" fmla="*/ 2112878 w 4483100"/>
                <a:gd name="connsiteY987" fmla="*/ 5229274 h 5487988"/>
                <a:gd name="connsiteX988" fmla="*/ 2073184 w 4483100"/>
                <a:gd name="connsiteY988" fmla="*/ 5226735 h 5487988"/>
                <a:gd name="connsiteX989" fmla="*/ 2044921 w 4483100"/>
                <a:gd name="connsiteY989" fmla="*/ 5214354 h 5487988"/>
                <a:gd name="connsiteX990" fmla="*/ 1992842 w 4483100"/>
                <a:gd name="connsiteY990" fmla="*/ 5208958 h 5487988"/>
                <a:gd name="connsiteX991" fmla="*/ 1956006 w 4483100"/>
                <a:gd name="connsiteY991" fmla="*/ 5195308 h 5487988"/>
                <a:gd name="connsiteX992" fmla="*/ 1926156 w 4483100"/>
                <a:gd name="connsiteY992" fmla="*/ 5208323 h 5487988"/>
                <a:gd name="connsiteX993" fmla="*/ 1903610 w 4483100"/>
                <a:gd name="connsiteY993" fmla="*/ 5190229 h 5487988"/>
                <a:gd name="connsiteX994" fmla="*/ 1869314 w 4483100"/>
                <a:gd name="connsiteY994" fmla="*/ 5145470 h 5487988"/>
                <a:gd name="connsiteX995" fmla="*/ 1825809 w 4483100"/>
                <a:gd name="connsiteY995" fmla="*/ 5115948 h 5487988"/>
                <a:gd name="connsiteX996" fmla="*/ 1797229 w 4483100"/>
                <a:gd name="connsiteY996" fmla="*/ 5104520 h 5487988"/>
                <a:gd name="connsiteX997" fmla="*/ 1772778 w 4483100"/>
                <a:gd name="connsiteY997" fmla="*/ 5099758 h 5487988"/>
                <a:gd name="connsiteX998" fmla="*/ 1752454 w 4483100"/>
                <a:gd name="connsiteY998" fmla="*/ 5088330 h 5487988"/>
                <a:gd name="connsiteX999" fmla="*/ 1752137 w 4483100"/>
                <a:gd name="connsiteY999" fmla="*/ 5078807 h 5487988"/>
                <a:gd name="connsiteX1000" fmla="*/ 1738482 w 4483100"/>
                <a:gd name="connsiteY1000" fmla="*/ 5070554 h 5487988"/>
                <a:gd name="connsiteX1001" fmla="*/ 1734353 w 4483100"/>
                <a:gd name="connsiteY1001" fmla="*/ 5078807 h 5487988"/>
                <a:gd name="connsiteX1002" fmla="*/ 1722922 w 4483100"/>
                <a:gd name="connsiteY1002" fmla="*/ 5075950 h 5487988"/>
                <a:gd name="connsiteX1003" fmla="*/ 1707044 w 4483100"/>
                <a:gd name="connsiteY1003" fmla="*/ 5072776 h 5487988"/>
                <a:gd name="connsiteX1004" fmla="*/ 1697200 w 4483100"/>
                <a:gd name="connsiteY1004" fmla="*/ 5071189 h 5487988"/>
                <a:gd name="connsiteX1005" fmla="*/ 1681004 w 4483100"/>
                <a:gd name="connsiteY1005" fmla="*/ 5042619 h 5487988"/>
                <a:gd name="connsiteX1006" fmla="*/ 1663857 w 4483100"/>
                <a:gd name="connsiteY1006" fmla="*/ 5006113 h 5487988"/>
                <a:gd name="connsiteX1007" fmla="*/ 1645756 w 4483100"/>
                <a:gd name="connsiteY1007" fmla="*/ 5000717 h 5487988"/>
                <a:gd name="connsiteX1008" fmla="*/ 1628608 w 4483100"/>
                <a:gd name="connsiteY1008" fmla="*/ 5000082 h 5487988"/>
                <a:gd name="connsiteX1009" fmla="*/ 1623527 w 4483100"/>
                <a:gd name="connsiteY1009" fmla="*/ 4987067 h 5487988"/>
                <a:gd name="connsiteX1010" fmla="*/ 1654330 w 4483100"/>
                <a:gd name="connsiteY1010" fmla="*/ 4979766 h 5487988"/>
                <a:gd name="connsiteX1011" fmla="*/ 1651789 w 4483100"/>
                <a:gd name="connsiteY1011" fmla="*/ 4969290 h 5487988"/>
                <a:gd name="connsiteX1012" fmla="*/ 1642263 w 4483100"/>
                <a:gd name="connsiteY1012" fmla="*/ 4968020 h 5487988"/>
                <a:gd name="connsiteX1013" fmla="*/ 1637182 w 4483100"/>
                <a:gd name="connsiteY1013" fmla="*/ 4973417 h 5487988"/>
                <a:gd name="connsiteX1014" fmla="*/ 1640040 w 4483100"/>
                <a:gd name="connsiteY1014" fmla="*/ 4956592 h 5487988"/>
                <a:gd name="connsiteX1015" fmla="*/ 1659093 w 4483100"/>
                <a:gd name="connsiteY1015" fmla="*/ 4960719 h 5487988"/>
                <a:gd name="connsiteX1016" fmla="*/ 1669890 w 4483100"/>
                <a:gd name="connsiteY1016" fmla="*/ 4968973 h 5487988"/>
                <a:gd name="connsiteX1017" fmla="*/ 1668937 w 4483100"/>
                <a:gd name="connsiteY1017" fmla="*/ 4977226 h 5487988"/>
                <a:gd name="connsiteX1018" fmla="*/ 1686720 w 4483100"/>
                <a:gd name="connsiteY1018" fmla="*/ 4979448 h 5487988"/>
                <a:gd name="connsiteX1019" fmla="*/ 1677194 w 4483100"/>
                <a:gd name="connsiteY1019" fmla="*/ 4968973 h 5487988"/>
                <a:gd name="connsiteX1020" fmla="*/ 1695294 w 4483100"/>
                <a:gd name="connsiteY1020" fmla="*/ 4970877 h 5487988"/>
                <a:gd name="connsiteX1021" fmla="*/ 1701645 w 4483100"/>
                <a:gd name="connsiteY1021" fmla="*/ 4963576 h 5487988"/>
                <a:gd name="connsiteX1022" fmla="*/ 1704503 w 4483100"/>
                <a:gd name="connsiteY1022" fmla="*/ 4943260 h 5487988"/>
                <a:gd name="connsiteX1023" fmla="*/ 1714030 w 4483100"/>
                <a:gd name="connsiteY1023" fmla="*/ 4930562 h 5487988"/>
                <a:gd name="connsiteX1024" fmla="*/ 1728955 w 4483100"/>
                <a:gd name="connsiteY1024" fmla="*/ 4924213 h 5487988"/>
                <a:gd name="connsiteX1025" fmla="*/ 1731813 w 4483100"/>
                <a:gd name="connsiteY1025" fmla="*/ 4904215 h 5487988"/>
                <a:gd name="connsiteX1026" fmla="*/ 1752454 w 4483100"/>
                <a:gd name="connsiteY1026" fmla="*/ 4871201 h 5487988"/>
                <a:gd name="connsiteX1027" fmla="*/ 1761028 w 4483100"/>
                <a:gd name="connsiteY1027" fmla="*/ 4872153 h 5487988"/>
                <a:gd name="connsiteX1028" fmla="*/ 1754677 w 4483100"/>
                <a:gd name="connsiteY1028" fmla="*/ 4881676 h 5487988"/>
                <a:gd name="connsiteX1029" fmla="*/ 1757217 w 4483100"/>
                <a:gd name="connsiteY1029" fmla="*/ 4893422 h 5487988"/>
                <a:gd name="connsiteX1030" fmla="*/ 1770872 w 4483100"/>
                <a:gd name="connsiteY1030" fmla="*/ 4902628 h 5487988"/>
                <a:gd name="connsiteX1031" fmla="*/ 1780081 w 4483100"/>
                <a:gd name="connsiteY1031" fmla="*/ 4894057 h 5487988"/>
                <a:gd name="connsiteX1032" fmla="*/ 1779129 w 4483100"/>
                <a:gd name="connsiteY1032" fmla="*/ 4888978 h 5487988"/>
                <a:gd name="connsiteX1033" fmla="*/ 1774683 w 4483100"/>
                <a:gd name="connsiteY1033" fmla="*/ 4883581 h 5487988"/>
                <a:gd name="connsiteX1034" fmla="*/ 1775953 w 4483100"/>
                <a:gd name="connsiteY1034" fmla="*/ 4893104 h 5487988"/>
                <a:gd name="connsiteX1035" fmla="*/ 1768332 w 4483100"/>
                <a:gd name="connsiteY1035" fmla="*/ 4885803 h 5487988"/>
                <a:gd name="connsiteX1036" fmla="*/ 1766426 w 4483100"/>
                <a:gd name="connsiteY1036" fmla="*/ 4877550 h 5487988"/>
                <a:gd name="connsiteX1037" fmla="*/ 1769602 w 4483100"/>
                <a:gd name="connsiteY1037" fmla="*/ 4873423 h 5487988"/>
                <a:gd name="connsiteX1038" fmla="*/ 1779129 w 4483100"/>
                <a:gd name="connsiteY1038" fmla="*/ 4863900 h 5487988"/>
                <a:gd name="connsiteX1039" fmla="*/ 1785480 w 4483100"/>
                <a:gd name="connsiteY1039" fmla="*/ 4863582 h 5487988"/>
                <a:gd name="connsiteX1040" fmla="*/ 1794054 w 4483100"/>
                <a:gd name="connsiteY1040" fmla="*/ 4875010 h 5487988"/>
                <a:gd name="connsiteX1041" fmla="*/ 1803580 w 4483100"/>
                <a:gd name="connsiteY1041" fmla="*/ 4877232 h 5487988"/>
                <a:gd name="connsiteX1042" fmla="*/ 1811519 w 4483100"/>
                <a:gd name="connsiteY1042" fmla="*/ 4869931 h 5487988"/>
                <a:gd name="connsiteX1043" fmla="*/ 1794689 w 4483100"/>
                <a:gd name="connsiteY1043" fmla="*/ 4858186 h 5487988"/>
                <a:gd name="connsiteX1044" fmla="*/ 1792466 w 4483100"/>
                <a:gd name="connsiteY1044" fmla="*/ 4852789 h 5487988"/>
                <a:gd name="connsiteX1045" fmla="*/ 1761663 w 4483100"/>
                <a:gd name="connsiteY1045" fmla="*/ 4828981 h 5487988"/>
                <a:gd name="connsiteX1046" fmla="*/ 1757535 w 4483100"/>
                <a:gd name="connsiteY1046" fmla="*/ 4834378 h 5487988"/>
                <a:gd name="connsiteX1047" fmla="*/ 1744833 w 4483100"/>
                <a:gd name="connsiteY1047" fmla="*/ 4820728 h 5487988"/>
                <a:gd name="connsiteX1048" fmla="*/ 1735941 w 4483100"/>
                <a:gd name="connsiteY1048" fmla="*/ 4802951 h 5487988"/>
                <a:gd name="connsiteX1049" fmla="*/ 1732766 w 4483100"/>
                <a:gd name="connsiteY1049" fmla="*/ 4783905 h 5487988"/>
                <a:gd name="connsiteX1050" fmla="*/ 1750866 w 4483100"/>
                <a:gd name="connsiteY1050" fmla="*/ 4794380 h 5487988"/>
                <a:gd name="connsiteX1051" fmla="*/ 1767697 w 4483100"/>
                <a:gd name="connsiteY1051" fmla="*/ 4787714 h 5487988"/>
                <a:gd name="connsiteX1052" fmla="*/ 1770872 w 4483100"/>
                <a:gd name="connsiteY1052" fmla="*/ 4781365 h 5487988"/>
                <a:gd name="connsiteX1053" fmla="*/ 1780399 w 4483100"/>
                <a:gd name="connsiteY1053" fmla="*/ 4783587 h 5487988"/>
                <a:gd name="connsiteX1054" fmla="*/ 1788020 w 4483100"/>
                <a:gd name="connsiteY1054" fmla="*/ 4790888 h 5487988"/>
                <a:gd name="connsiteX1055" fmla="*/ 1808661 w 4483100"/>
                <a:gd name="connsiteY1055" fmla="*/ 4790571 h 5487988"/>
                <a:gd name="connsiteX1056" fmla="*/ 1808661 w 4483100"/>
                <a:gd name="connsiteY1056" fmla="*/ 4780413 h 5487988"/>
                <a:gd name="connsiteX1057" fmla="*/ 1795959 w 4483100"/>
                <a:gd name="connsiteY1057" fmla="*/ 4771842 h 5487988"/>
                <a:gd name="connsiteX1058" fmla="*/ 1789608 w 4483100"/>
                <a:gd name="connsiteY1058" fmla="*/ 4780413 h 5487988"/>
                <a:gd name="connsiteX1059" fmla="*/ 1783257 w 4483100"/>
                <a:gd name="connsiteY1059" fmla="*/ 4770890 h 5487988"/>
                <a:gd name="connsiteX1060" fmla="*/ 1786432 w 4483100"/>
                <a:gd name="connsiteY1060" fmla="*/ 4762319 h 5487988"/>
                <a:gd name="connsiteX1061" fmla="*/ 1791831 w 4483100"/>
                <a:gd name="connsiteY1061" fmla="*/ 4758192 h 5487988"/>
                <a:gd name="connsiteX1062" fmla="*/ 1815330 w 4483100"/>
                <a:gd name="connsiteY1062" fmla="*/ 4759144 h 5487988"/>
                <a:gd name="connsiteX1063" fmla="*/ 1827714 w 4483100"/>
                <a:gd name="connsiteY1063" fmla="*/ 4748351 h 5487988"/>
                <a:gd name="connsiteX1064" fmla="*/ 1838194 w 4483100"/>
                <a:gd name="connsiteY1064" fmla="*/ 4743907 h 5487988"/>
                <a:gd name="connsiteX1065" fmla="*/ 1882334 w 4483100"/>
                <a:gd name="connsiteY1065" fmla="*/ 4734384 h 5487988"/>
                <a:gd name="connsiteX1066" fmla="*/ 1882334 w 4483100"/>
                <a:gd name="connsiteY1066" fmla="*/ 4725813 h 5487988"/>
                <a:gd name="connsiteX1067" fmla="*/ 1870584 w 4483100"/>
                <a:gd name="connsiteY1067" fmla="*/ 4719464 h 5487988"/>
                <a:gd name="connsiteX1068" fmla="*/ 1872807 w 4483100"/>
                <a:gd name="connsiteY1068" fmla="*/ 4709941 h 5487988"/>
                <a:gd name="connsiteX1069" fmla="*/ 1868679 w 4483100"/>
                <a:gd name="connsiteY1069" fmla="*/ 4702957 h 5487988"/>
                <a:gd name="connsiteX1070" fmla="*/ 1845180 w 4483100"/>
                <a:gd name="connsiteY1070" fmla="*/ 4707084 h 5487988"/>
                <a:gd name="connsiteX1071" fmla="*/ 1831525 w 4483100"/>
                <a:gd name="connsiteY1071" fmla="*/ 4716607 h 5487988"/>
                <a:gd name="connsiteX1072" fmla="*/ 1804215 w 4483100"/>
                <a:gd name="connsiteY1072" fmla="*/ 4719147 h 5487988"/>
                <a:gd name="connsiteX1073" fmla="*/ 1782939 w 4483100"/>
                <a:gd name="connsiteY1073" fmla="*/ 4722321 h 5487988"/>
                <a:gd name="connsiteX1074" fmla="*/ 1789925 w 4483100"/>
                <a:gd name="connsiteY1074" fmla="*/ 4680102 h 5487988"/>
                <a:gd name="connsiteX1075" fmla="*/ 1835971 w 4483100"/>
                <a:gd name="connsiteY1075" fmla="*/ 4629311 h 5487988"/>
                <a:gd name="connsiteX1076" fmla="*/ 1914407 w 4483100"/>
                <a:gd name="connsiteY1076" fmla="*/ 4619153 h 5487988"/>
                <a:gd name="connsiteX1077" fmla="*/ 1926791 w 4483100"/>
                <a:gd name="connsiteY1077" fmla="*/ 4590266 h 5487988"/>
                <a:gd name="connsiteX1078" fmla="*/ 1952195 w 4483100"/>
                <a:gd name="connsiteY1078" fmla="*/ 4571219 h 5487988"/>
                <a:gd name="connsiteX1079" fmla="*/ 1950290 w 4483100"/>
                <a:gd name="connsiteY1079" fmla="*/ 4528047 h 5487988"/>
                <a:gd name="connsiteX1080" fmla="*/ 1934412 w 4483100"/>
                <a:gd name="connsiteY1080" fmla="*/ 4502969 h 5487988"/>
                <a:gd name="connsiteX1081" fmla="*/ 1957276 w 4483100"/>
                <a:gd name="connsiteY1081" fmla="*/ 4484875 h 5487988"/>
                <a:gd name="connsiteX1082" fmla="*/ 1959499 w 4483100"/>
                <a:gd name="connsiteY1082" fmla="*/ 4471225 h 5487988"/>
                <a:gd name="connsiteX1083" fmla="*/ 1931872 w 4483100"/>
                <a:gd name="connsiteY1083" fmla="*/ 4476622 h 5487988"/>
                <a:gd name="connsiteX1084" fmla="*/ 1919170 w 4483100"/>
                <a:gd name="connsiteY1084" fmla="*/ 4458845 h 5487988"/>
                <a:gd name="connsiteX1085" fmla="*/ 1926791 w 4483100"/>
                <a:gd name="connsiteY1085" fmla="*/ 4456623 h 5487988"/>
                <a:gd name="connsiteX1086" fmla="*/ 1964580 w 4483100"/>
                <a:gd name="connsiteY1086" fmla="*/ 4424879 h 5487988"/>
                <a:gd name="connsiteX1087" fmla="*/ 1953466 w 4483100"/>
                <a:gd name="connsiteY1087" fmla="*/ 4402658 h 5487988"/>
                <a:gd name="connsiteX1088" fmla="*/ 1968391 w 4483100"/>
                <a:gd name="connsiteY1088" fmla="*/ 4385516 h 5487988"/>
                <a:gd name="connsiteX1089" fmla="*/ 1950290 w 4483100"/>
                <a:gd name="connsiteY1089" fmla="*/ 4377580 h 5487988"/>
                <a:gd name="connsiteX1090" fmla="*/ 1917582 w 4483100"/>
                <a:gd name="connsiteY1090" fmla="*/ 4388373 h 5487988"/>
                <a:gd name="connsiteX1091" fmla="*/ 1881381 w 4483100"/>
                <a:gd name="connsiteY1091" fmla="*/ 4355994 h 5487988"/>
                <a:gd name="connsiteX1092" fmla="*/ 1871537 w 4483100"/>
                <a:gd name="connsiteY1092" fmla="*/ 4339170 h 5487988"/>
                <a:gd name="connsiteX1093" fmla="*/ 1829302 w 4483100"/>
                <a:gd name="connsiteY1093" fmla="*/ 4342979 h 5487988"/>
                <a:gd name="connsiteX1094" fmla="*/ 1815330 w 4483100"/>
                <a:gd name="connsiteY1094" fmla="*/ 4320758 h 5487988"/>
                <a:gd name="connsiteX1095" fmla="*/ 1783257 w 4483100"/>
                <a:gd name="connsiteY1095" fmla="*/ 4301077 h 5487988"/>
                <a:gd name="connsiteX1096" fmla="*/ 1754042 w 4483100"/>
                <a:gd name="connsiteY1096" fmla="*/ 4315997 h 5487988"/>
                <a:gd name="connsiteX1097" fmla="*/ 1734353 w 4483100"/>
                <a:gd name="connsiteY1097" fmla="*/ 4298220 h 5487988"/>
                <a:gd name="connsiteX1098" fmla="*/ 1728002 w 4483100"/>
                <a:gd name="connsiteY1098" fmla="*/ 4278539 h 5487988"/>
                <a:gd name="connsiteX1099" fmla="*/ 1695929 w 4483100"/>
                <a:gd name="connsiteY1099" fmla="*/ 4248065 h 5487988"/>
                <a:gd name="connsiteX1100" fmla="*/ 1674971 w 4483100"/>
                <a:gd name="connsiteY1100" fmla="*/ 4268063 h 5487988"/>
                <a:gd name="connsiteX1101" fmla="*/ 1634006 w 4483100"/>
                <a:gd name="connsiteY1101" fmla="*/ 4271873 h 5487988"/>
                <a:gd name="connsiteX1102" fmla="*/ 1577482 w 4483100"/>
                <a:gd name="connsiteY1102" fmla="*/ 4239494 h 5487988"/>
                <a:gd name="connsiteX1103" fmla="*/ 1541598 w 4483100"/>
                <a:gd name="connsiteY1103" fmla="*/ 4269651 h 5487988"/>
                <a:gd name="connsiteX1104" fmla="*/ 1516194 w 4483100"/>
                <a:gd name="connsiteY1104" fmla="*/ 4254096 h 5487988"/>
                <a:gd name="connsiteX1105" fmla="*/ 1522545 w 4483100"/>
                <a:gd name="connsiteY1105" fmla="*/ 4239176 h 5487988"/>
                <a:gd name="connsiteX1106" fmla="*/ 1519052 w 4483100"/>
                <a:gd name="connsiteY1106" fmla="*/ 4214733 h 5487988"/>
                <a:gd name="connsiteX1107" fmla="*/ 1510478 w 4483100"/>
                <a:gd name="connsiteY1107" fmla="*/ 4204575 h 5487988"/>
                <a:gd name="connsiteX1108" fmla="*/ 1485709 w 4483100"/>
                <a:gd name="connsiteY1108" fmla="*/ 4149658 h 5487988"/>
                <a:gd name="connsiteX1109" fmla="*/ 1476817 w 4483100"/>
                <a:gd name="connsiteY1109" fmla="*/ 4119184 h 5487988"/>
                <a:gd name="connsiteX1110" fmla="*/ 1398382 w 4483100"/>
                <a:gd name="connsiteY1110" fmla="*/ 4108391 h 5487988"/>
                <a:gd name="connsiteX1111" fmla="*/ 1396794 w 4483100"/>
                <a:gd name="connsiteY1111" fmla="*/ 4065219 h 5487988"/>
                <a:gd name="connsiteX1112" fmla="*/ 1383139 w 4483100"/>
                <a:gd name="connsiteY1112" fmla="*/ 4044268 h 5487988"/>
                <a:gd name="connsiteX1113" fmla="*/ 1401875 w 4483100"/>
                <a:gd name="connsiteY1113" fmla="*/ 4025221 h 5487988"/>
                <a:gd name="connsiteX1114" fmla="*/ 1355829 w 4483100"/>
                <a:gd name="connsiteY1114" fmla="*/ 3967447 h 5487988"/>
                <a:gd name="connsiteX1115" fmla="*/ 1324074 w 4483100"/>
                <a:gd name="connsiteY1115" fmla="*/ 3962685 h 5487988"/>
                <a:gd name="connsiteX1116" fmla="*/ 1259610 w 4483100"/>
                <a:gd name="connsiteY1116" fmla="*/ 3976018 h 5487988"/>
                <a:gd name="connsiteX1117" fmla="*/ 1235159 w 4483100"/>
                <a:gd name="connsiteY1117" fmla="*/ 3963638 h 5487988"/>
                <a:gd name="connsiteX1118" fmla="*/ 1222457 w 4483100"/>
                <a:gd name="connsiteY1118" fmla="*/ 3971256 h 5487988"/>
                <a:gd name="connsiteX1119" fmla="*/ 1211977 w 4483100"/>
                <a:gd name="connsiteY1119" fmla="*/ 3971256 h 5487988"/>
                <a:gd name="connsiteX1120" fmla="*/ 1211025 w 4483100"/>
                <a:gd name="connsiteY1120" fmla="*/ 3980779 h 5487988"/>
                <a:gd name="connsiteX1121" fmla="*/ 1193242 w 4483100"/>
                <a:gd name="connsiteY1121" fmla="*/ 3996651 h 5487988"/>
                <a:gd name="connsiteX1122" fmla="*/ 1162439 w 4483100"/>
                <a:gd name="connsiteY1122" fmla="*/ 3986176 h 5487988"/>
                <a:gd name="connsiteX1123" fmla="*/ 1144338 w 4483100"/>
                <a:gd name="connsiteY1123" fmla="*/ 3954749 h 5487988"/>
                <a:gd name="connsiteX1124" fmla="*/ 1147196 w 4483100"/>
                <a:gd name="connsiteY1124" fmla="*/ 3938877 h 5487988"/>
                <a:gd name="connsiteX1125" fmla="*/ 1135447 w 4483100"/>
                <a:gd name="connsiteY1125" fmla="*/ 3935068 h 5487988"/>
                <a:gd name="connsiteX1126" fmla="*/ 1150054 w 4483100"/>
                <a:gd name="connsiteY1126" fmla="*/ 3904276 h 5487988"/>
                <a:gd name="connsiteX1127" fmla="*/ 1125285 w 4483100"/>
                <a:gd name="connsiteY1127" fmla="*/ 3863326 h 5487988"/>
                <a:gd name="connsiteX1128" fmla="*/ 1140210 w 4483100"/>
                <a:gd name="connsiteY1128" fmla="*/ 3836979 h 5487988"/>
                <a:gd name="connsiteX1129" fmla="*/ 1189749 w 4483100"/>
                <a:gd name="connsiteY1129" fmla="*/ 3843645 h 5487988"/>
                <a:gd name="connsiteX1130" fmla="*/ 1244368 w 4483100"/>
                <a:gd name="connsiteY1130" fmla="*/ 3799203 h 5487988"/>
                <a:gd name="connsiteX1131" fmla="*/ 1248179 w 4483100"/>
                <a:gd name="connsiteY1131" fmla="*/ 3762063 h 5487988"/>
                <a:gd name="connsiteX1132" fmla="*/ 1222774 w 4483100"/>
                <a:gd name="connsiteY1132" fmla="*/ 3747460 h 5487988"/>
                <a:gd name="connsiteX1133" fmla="*/ 1216106 w 4483100"/>
                <a:gd name="connsiteY1133" fmla="*/ 3730001 h 5487988"/>
                <a:gd name="connsiteX1134" fmla="*/ 1189749 w 4483100"/>
                <a:gd name="connsiteY1134" fmla="*/ 3725875 h 5487988"/>
                <a:gd name="connsiteX1135" fmla="*/ 1170695 w 4483100"/>
                <a:gd name="connsiteY1135" fmla="*/ 3731271 h 5487988"/>
                <a:gd name="connsiteX1136" fmla="*/ 1172601 w 4483100"/>
                <a:gd name="connsiteY1136" fmla="*/ 3718573 h 5487988"/>
                <a:gd name="connsiteX1137" fmla="*/ 1162757 w 4483100"/>
                <a:gd name="connsiteY1137" fmla="*/ 3684925 h 5487988"/>
                <a:gd name="connsiteX1138" fmla="*/ 1116076 w 4483100"/>
                <a:gd name="connsiteY1138" fmla="*/ 3643340 h 5487988"/>
                <a:gd name="connsiteX1139" fmla="*/ 1115759 w 4483100"/>
                <a:gd name="connsiteY1139" fmla="*/ 3631595 h 5487988"/>
                <a:gd name="connsiteX1140" fmla="*/ 1071301 w 4483100"/>
                <a:gd name="connsiteY1140" fmla="*/ 3535093 h 5487988"/>
                <a:gd name="connsiteX1141" fmla="*/ 1084956 w 4483100"/>
                <a:gd name="connsiteY1141" fmla="*/ 3496047 h 5487988"/>
                <a:gd name="connsiteX1142" fmla="*/ 1072254 w 4483100"/>
                <a:gd name="connsiteY1142" fmla="*/ 3476366 h 5487988"/>
                <a:gd name="connsiteX1143" fmla="*/ 1075747 w 4483100"/>
                <a:gd name="connsiteY1143" fmla="*/ 3416052 h 5487988"/>
                <a:gd name="connsiteX1144" fmla="*/ 1041768 w 4483100"/>
                <a:gd name="connsiteY1144" fmla="*/ 3390975 h 5487988"/>
                <a:gd name="connsiteX1145" fmla="*/ 988737 w 4483100"/>
                <a:gd name="connsiteY1145" fmla="*/ 3390340 h 5487988"/>
                <a:gd name="connsiteX1146" fmla="*/ 974130 w 4483100"/>
                <a:gd name="connsiteY1146" fmla="*/ 3405259 h 5487988"/>
                <a:gd name="connsiteX1147" fmla="*/ 946502 w 4483100"/>
                <a:gd name="connsiteY1147" fmla="*/ 3403355 h 5487988"/>
                <a:gd name="connsiteX1148" fmla="*/ 930307 w 4483100"/>
                <a:gd name="connsiteY1148" fmla="*/ 3363357 h 5487988"/>
                <a:gd name="connsiteX1149" fmla="*/ 901727 w 4483100"/>
                <a:gd name="connsiteY1149" fmla="*/ 3355421 h 5487988"/>
                <a:gd name="connsiteX1150" fmla="*/ 896329 w 4483100"/>
                <a:gd name="connsiteY1150" fmla="*/ 3363992 h 5487988"/>
                <a:gd name="connsiteX1151" fmla="*/ 864891 w 4483100"/>
                <a:gd name="connsiteY1151" fmla="*/ 3364309 h 5487988"/>
                <a:gd name="connsiteX1152" fmla="*/ 848696 w 4483100"/>
                <a:gd name="connsiteY1152" fmla="*/ 3349707 h 5487988"/>
                <a:gd name="connsiteX1153" fmla="*/ 823291 w 4483100"/>
                <a:gd name="connsiteY1153" fmla="*/ 3356056 h 5487988"/>
                <a:gd name="connsiteX1154" fmla="*/ 807414 w 4483100"/>
                <a:gd name="connsiteY1154" fmla="*/ 3345898 h 5487988"/>
                <a:gd name="connsiteX1155" fmla="*/ 814082 w 4483100"/>
                <a:gd name="connsiteY1155" fmla="*/ 3306535 h 5487988"/>
                <a:gd name="connsiteX1156" fmla="*/ 794076 w 4483100"/>
                <a:gd name="connsiteY1156" fmla="*/ 3272887 h 5487988"/>
                <a:gd name="connsiteX1157" fmla="*/ 785185 w 4483100"/>
                <a:gd name="connsiteY1157" fmla="*/ 3225270 h 5487988"/>
                <a:gd name="connsiteX1158" fmla="*/ 797570 w 4483100"/>
                <a:gd name="connsiteY1158" fmla="*/ 3212573 h 5487988"/>
                <a:gd name="connsiteX1159" fmla="*/ 825832 w 4483100"/>
                <a:gd name="connsiteY1159" fmla="*/ 3203684 h 5487988"/>
                <a:gd name="connsiteX1160" fmla="*/ 828055 w 4483100"/>
                <a:gd name="connsiteY1160" fmla="*/ 3145910 h 5487988"/>
                <a:gd name="connsiteX1161" fmla="*/ 809637 w 4483100"/>
                <a:gd name="connsiteY1161" fmla="*/ 3132260 h 5487988"/>
                <a:gd name="connsiteX1162" fmla="*/ 812177 w 4483100"/>
                <a:gd name="connsiteY1162" fmla="*/ 3068772 h 5487988"/>
                <a:gd name="connsiteX1163" fmla="*/ 776611 w 4483100"/>
                <a:gd name="connsiteY1163" fmla="*/ 3062106 h 5487988"/>
                <a:gd name="connsiteX1164" fmla="*/ 764862 w 4483100"/>
                <a:gd name="connsiteY1164" fmla="*/ 3048456 h 5487988"/>
                <a:gd name="connsiteX1165" fmla="*/ 770577 w 4483100"/>
                <a:gd name="connsiteY1165" fmla="*/ 3025600 h 5487988"/>
                <a:gd name="connsiteX1166" fmla="*/ 752159 w 4483100"/>
                <a:gd name="connsiteY1166" fmla="*/ 3003062 h 5487988"/>
                <a:gd name="connsiteX1167" fmla="*/ 758193 w 4483100"/>
                <a:gd name="connsiteY1167" fmla="*/ 3003379 h 5487988"/>
                <a:gd name="connsiteX1168" fmla="*/ 771213 w 4483100"/>
                <a:gd name="connsiteY1168" fmla="*/ 3018299 h 5487988"/>
                <a:gd name="connsiteX1169" fmla="*/ 775341 w 4483100"/>
                <a:gd name="connsiteY1169" fmla="*/ 3037346 h 5487988"/>
                <a:gd name="connsiteX1170" fmla="*/ 792171 w 4483100"/>
                <a:gd name="connsiteY1170" fmla="*/ 3039885 h 5487988"/>
                <a:gd name="connsiteX1171" fmla="*/ 800745 w 4483100"/>
                <a:gd name="connsiteY1171" fmla="*/ 3029727 h 5487988"/>
                <a:gd name="connsiteX1172" fmla="*/ 800428 w 4483100"/>
                <a:gd name="connsiteY1172" fmla="*/ 3012585 h 5487988"/>
                <a:gd name="connsiteX1173" fmla="*/ 793759 w 4483100"/>
                <a:gd name="connsiteY1173" fmla="*/ 2986238 h 5487988"/>
                <a:gd name="connsiteX1174" fmla="*/ 782962 w 4483100"/>
                <a:gd name="connsiteY1174" fmla="*/ 2978619 h 5487988"/>
                <a:gd name="connsiteX1175" fmla="*/ 767084 w 4483100"/>
                <a:gd name="connsiteY1175" fmla="*/ 2985920 h 5487988"/>
                <a:gd name="connsiteX1176" fmla="*/ 750254 w 4483100"/>
                <a:gd name="connsiteY1176" fmla="*/ 2986238 h 5487988"/>
                <a:gd name="connsiteX1177" fmla="*/ 739775 w 4483100"/>
                <a:gd name="connsiteY1177" fmla="*/ 2966874 h 5487988"/>
                <a:gd name="connsiteX1178" fmla="*/ 743268 w 4483100"/>
                <a:gd name="connsiteY1178" fmla="*/ 2954176 h 5487988"/>
                <a:gd name="connsiteX1179" fmla="*/ 748031 w 4483100"/>
                <a:gd name="connsiteY1179" fmla="*/ 2943066 h 5487988"/>
                <a:gd name="connsiteX1180" fmla="*/ 765497 w 4483100"/>
                <a:gd name="connsiteY1180" fmla="*/ 2931638 h 5487988"/>
                <a:gd name="connsiteX1181" fmla="*/ 764862 w 4483100"/>
                <a:gd name="connsiteY1181" fmla="*/ 2903386 h 5487988"/>
                <a:gd name="connsiteX1182" fmla="*/ 761368 w 4483100"/>
                <a:gd name="connsiteY1182" fmla="*/ 2873546 h 5487988"/>
                <a:gd name="connsiteX1183" fmla="*/ 766449 w 4483100"/>
                <a:gd name="connsiteY1183" fmla="*/ 2849738 h 5487988"/>
                <a:gd name="connsiteX1184" fmla="*/ 765814 w 4483100"/>
                <a:gd name="connsiteY1184" fmla="*/ 2845929 h 5487988"/>
                <a:gd name="connsiteX1185" fmla="*/ 778834 w 4483100"/>
                <a:gd name="connsiteY1185" fmla="*/ 2824978 h 5487988"/>
                <a:gd name="connsiteX1186" fmla="*/ 780422 w 4483100"/>
                <a:gd name="connsiteY1186" fmla="*/ 2803074 h 5487988"/>
                <a:gd name="connsiteX1187" fmla="*/ 786455 w 4483100"/>
                <a:gd name="connsiteY1187" fmla="*/ 2802439 h 5487988"/>
                <a:gd name="connsiteX1188" fmla="*/ 789313 w 4483100"/>
                <a:gd name="connsiteY1188" fmla="*/ 2806249 h 5487988"/>
                <a:gd name="connsiteX1189" fmla="*/ 784550 w 4483100"/>
                <a:gd name="connsiteY1189" fmla="*/ 2820216 h 5487988"/>
                <a:gd name="connsiteX1190" fmla="*/ 796934 w 4483100"/>
                <a:gd name="connsiteY1190" fmla="*/ 2803392 h 5487988"/>
                <a:gd name="connsiteX1191" fmla="*/ 791536 w 4483100"/>
                <a:gd name="connsiteY1191" fmla="*/ 2797043 h 5487988"/>
                <a:gd name="connsiteX1192" fmla="*/ 798205 w 4483100"/>
                <a:gd name="connsiteY1192" fmla="*/ 2794821 h 5487988"/>
                <a:gd name="connsiteX1193" fmla="*/ 790901 w 4483100"/>
                <a:gd name="connsiteY1193" fmla="*/ 2788789 h 5487988"/>
                <a:gd name="connsiteX1194" fmla="*/ 782327 w 4483100"/>
                <a:gd name="connsiteY1194" fmla="*/ 2783710 h 5487988"/>
                <a:gd name="connsiteX1195" fmla="*/ 782962 w 4483100"/>
                <a:gd name="connsiteY1195" fmla="*/ 2777362 h 5487988"/>
                <a:gd name="connsiteX1196" fmla="*/ 771213 w 4483100"/>
                <a:gd name="connsiteY1196" fmla="*/ 2762759 h 5487988"/>
                <a:gd name="connsiteX1197" fmla="*/ 782645 w 4483100"/>
                <a:gd name="connsiteY1197" fmla="*/ 2746570 h 5487988"/>
                <a:gd name="connsiteX1198" fmla="*/ 792171 w 4483100"/>
                <a:gd name="connsiteY1198" fmla="*/ 2735142 h 5487988"/>
                <a:gd name="connsiteX1199" fmla="*/ 779151 w 4483100"/>
                <a:gd name="connsiteY1199" fmla="*/ 2705302 h 5487988"/>
                <a:gd name="connsiteX1200" fmla="*/ 790901 w 4483100"/>
                <a:gd name="connsiteY1200" fmla="*/ 2698001 h 5487988"/>
                <a:gd name="connsiteX1201" fmla="*/ 810907 w 4483100"/>
                <a:gd name="connsiteY1201" fmla="*/ 2717683 h 5487988"/>
                <a:gd name="connsiteX1202" fmla="*/ 822656 w 4483100"/>
                <a:gd name="connsiteY1202" fmla="*/ 2699589 h 5487988"/>
                <a:gd name="connsiteX1203" fmla="*/ 837581 w 4483100"/>
                <a:gd name="connsiteY1203" fmla="*/ 2691018 h 5487988"/>
                <a:gd name="connsiteX1204" fmla="*/ 855682 w 4483100"/>
                <a:gd name="connsiteY1204" fmla="*/ 2699589 h 5487988"/>
                <a:gd name="connsiteX1205" fmla="*/ 886802 w 4483100"/>
                <a:gd name="connsiteY1205" fmla="*/ 2657052 h 5487988"/>
                <a:gd name="connsiteX1206" fmla="*/ 899504 w 4483100"/>
                <a:gd name="connsiteY1206" fmla="*/ 2664353 h 5487988"/>
                <a:gd name="connsiteX1207" fmla="*/ 940786 w 4483100"/>
                <a:gd name="connsiteY1207" fmla="*/ 2664988 h 5487988"/>
                <a:gd name="connsiteX1208" fmla="*/ 985561 w 4483100"/>
                <a:gd name="connsiteY1208" fmla="*/ 2668797 h 5487988"/>
                <a:gd name="connsiteX1209" fmla="*/ 998264 w 4483100"/>
                <a:gd name="connsiteY1209" fmla="*/ 2666892 h 5487988"/>
                <a:gd name="connsiteX1210" fmla="*/ 997946 w 4483100"/>
                <a:gd name="connsiteY1210" fmla="*/ 2663718 h 5487988"/>
                <a:gd name="connsiteX1211" fmla="*/ 994771 w 4483100"/>
                <a:gd name="connsiteY1211" fmla="*/ 2658321 h 5487988"/>
                <a:gd name="connsiteX1212" fmla="*/ 1003027 w 4483100"/>
                <a:gd name="connsiteY1212" fmla="*/ 2652925 h 5487988"/>
                <a:gd name="connsiteX1213" fmla="*/ 1004297 w 4483100"/>
                <a:gd name="connsiteY1213" fmla="*/ 2649750 h 5487988"/>
                <a:gd name="connsiteX1214" fmla="*/ 965873 w 4483100"/>
                <a:gd name="connsiteY1214" fmla="*/ 2642767 h 5487988"/>
                <a:gd name="connsiteX1215" fmla="*/ 977623 w 4483100"/>
                <a:gd name="connsiteY1215" fmla="*/ 2636418 h 5487988"/>
                <a:gd name="connsiteX1216" fmla="*/ 969049 w 4483100"/>
                <a:gd name="connsiteY1216" fmla="*/ 2625625 h 5487988"/>
                <a:gd name="connsiteX1217" fmla="*/ 923638 w 4483100"/>
                <a:gd name="connsiteY1217" fmla="*/ 2615784 h 5487988"/>
                <a:gd name="connsiteX1218" fmla="*/ 896964 w 4483100"/>
                <a:gd name="connsiteY1218" fmla="*/ 2625307 h 5487988"/>
                <a:gd name="connsiteX1219" fmla="*/ 888390 w 4483100"/>
                <a:gd name="connsiteY1219" fmla="*/ 2625307 h 5487988"/>
                <a:gd name="connsiteX1220" fmla="*/ 853459 w 4483100"/>
                <a:gd name="connsiteY1220" fmla="*/ 2586897 h 5487988"/>
                <a:gd name="connsiteX1221" fmla="*/ 839804 w 4483100"/>
                <a:gd name="connsiteY1221" fmla="*/ 2590072 h 5487988"/>
                <a:gd name="connsiteX1222" fmla="*/ 825832 w 4483100"/>
                <a:gd name="connsiteY1222" fmla="*/ 2576422 h 5487988"/>
                <a:gd name="connsiteX1223" fmla="*/ 831865 w 4483100"/>
                <a:gd name="connsiteY1223" fmla="*/ 2563724 h 5487988"/>
                <a:gd name="connsiteX1224" fmla="*/ 821386 w 4483100"/>
                <a:gd name="connsiteY1224" fmla="*/ 2561819 h 5487988"/>
                <a:gd name="connsiteX1225" fmla="*/ 827737 w 4483100"/>
                <a:gd name="connsiteY1225" fmla="*/ 2553248 h 5487988"/>
                <a:gd name="connsiteX1226" fmla="*/ 848696 w 4483100"/>
                <a:gd name="connsiteY1226" fmla="*/ 2569755 h 5487988"/>
                <a:gd name="connsiteX1227" fmla="*/ 855364 w 4483100"/>
                <a:gd name="connsiteY1227" fmla="*/ 2565629 h 5487988"/>
                <a:gd name="connsiteX1228" fmla="*/ 843297 w 4483100"/>
                <a:gd name="connsiteY1228" fmla="*/ 2532932 h 5487988"/>
                <a:gd name="connsiteX1229" fmla="*/ 853777 w 4483100"/>
                <a:gd name="connsiteY1229" fmla="*/ 2512933 h 5487988"/>
                <a:gd name="connsiteX1230" fmla="*/ 849648 w 4483100"/>
                <a:gd name="connsiteY1230" fmla="*/ 2510076 h 5487988"/>
                <a:gd name="connsiteX1231" fmla="*/ 832500 w 4483100"/>
                <a:gd name="connsiteY1231" fmla="*/ 2530393 h 5487988"/>
                <a:gd name="connsiteX1232" fmla="*/ 811542 w 4483100"/>
                <a:gd name="connsiteY1232" fmla="*/ 2534519 h 5487988"/>
                <a:gd name="connsiteX1233" fmla="*/ 801063 w 4483100"/>
                <a:gd name="connsiteY1233" fmla="*/ 2548169 h 5487988"/>
                <a:gd name="connsiteX1234" fmla="*/ 779151 w 4483100"/>
                <a:gd name="connsiteY1234" fmla="*/ 2554518 h 5487988"/>
                <a:gd name="connsiteX1235" fmla="*/ 761686 w 4483100"/>
                <a:gd name="connsiteY1235" fmla="*/ 2541186 h 5487988"/>
                <a:gd name="connsiteX1236" fmla="*/ 749301 w 4483100"/>
                <a:gd name="connsiteY1236" fmla="*/ 2542138 h 5487988"/>
                <a:gd name="connsiteX1237" fmla="*/ 777246 w 4483100"/>
                <a:gd name="connsiteY1237" fmla="*/ 2478015 h 5487988"/>
                <a:gd name="connsiteX1238" fmla="*/ 894741 w 4483100"/>
                <a:gd name="connsiteY1238" fmla="*/ 2384053 h 5487988"/>
                <a:gd name="connsiteX1239" fmla="*/ 907126 w 4483100"/>
                <a:gd name="connsiteY1239" fmla="*/ 2330405 h 5487988"/>
                <a:gd name="connsiteX1240" fmla="*/ 993183 w 4483100"/>
                <a:gd name="connsiteY1240" fmla="*/ 2256759 h 5487988"/>
                <a:gd name="connsiteX1241" fmla="*/ 1070666 w 4483100"/>
                <a:gd name="connsiteY1241" fmla="*/ 2163431 h 5487988"/>
                <a:gd name="connsiteX1242" fmla="*/ 1104009 w 4483100"/>
                <a:gd name="connsiteY1242" fmla="*/ 2092325 h 5487988"/>
                <a:gd name="connsiteX1243" fmla="*/ 1105597 w 4483100"/>
                <a:gd name="connsiteY1243" fmla="*/ 2048200 h 5487988"/>
                <a:gd name="connsiteX1244" fmla="*/ 1082098 w 4483100"/>
                <a:gd name="connsiteY1244" fmla="*/ 2026297 h 5487988"/>
                <a:gd name="connsiteX1245" fmla="*/ 1071301 w 4483100"/>
                <a:gd name="connsiteY1245" fmla="*/ 1993600 h 5487988"/>
                <a:gd name="connsiteX1246" fmla="*/ 1017952 w 4483100"/>
                <a:gd name="connsiteY1246" fmla="*/ 1973284 h 5487988"/>
                <a:gd name="connsiteX1247" fmla="*/ 956982 w 4483100"/>
                <a:gd name="connsiteY1247" fmla="*/ 1914875 h 5487988"/>
                <a:gd name="connsiteX1248" fmla="*/ 1002392 w 4483100"/>
                <a:gd name="connsiteY1248" fmla="*/ 1868846 h 5487988"/>
                <a:gd name="connsiteX1249" fmla="*/ 1005885 w 4483100"/>
                <a:gd name="connsiteY1249" fmla="*/ 1790121 h 5487988"/>
                <a:gd name="connsiteX1250" fmla="*/ 992230 w 4483100"/>
                <a:gd name="connsiteY1250" fmla="*/ 1790121 h 5487988"/>
                <a:gd name="connsiteX1251" fmla="*/ 963333 w 4483100"/>
                <a:gd name="connsiteY1251" fmla="*/ 1765995 h 5487988"/>
                <a:gd name="connsiteX1252" fmla="*/ 960792 w 4483100"/>
                <a:gd name="connsiteY1252" fmla="*/ 1713618 h 5487988"/>
                <a:gd name="connsiteX1253" fmla="*/ 969049 w 4483100"/>
                <a:gd name="connsiteY1253" fmla="*/ 1703142 h 5487988"/>
                <a:gd name="connsiteX1254" fmla="*/ 966826 w 4483100"/>
                <a:gd name="connsiteY1254" fmla="*/ 1681874 h 5487988"/>
                <a:gd name="connsiteX1255" fmla="*/ 938246 w 4483100"/>
                <a:gd name="connsiteY1255" fmla="*/ 1683143 h 5487988"/>
                <a:gd name="connsiteX1256" fmla="*/ 918875 w 4483100"/>
                <a:gd name="connsiteY1256" fmla="*/ 1653939 h 5487988"/>
                <a:gd name="connsiteX1257" fmla="*/ 945232 w 4483100"/>
                <a:gd name="connsiteY1257" fmla="*/ 1606005 h 5487988"/>
                <a:gd name="connsiteX1258" fmla="*/ 926496 w 4483100"/>
                <a:gd name="connsiteY1258" fmla="*/ 1555850 h 5487988"/>
                <a:gd name="connsiteX1259" fmla="*/ 943009 w 4483100"/>
                <a:gd name="connsiteY1259" fmla="*/ 1519661 h 5487988"/>
                <a:gd name="connsiteX1260" fmla="*/ 934435 w 4483100"/>
                <a:gd name="connsiteY1260" fmla="*/ 1489504 h 5487988"/>
                <a:gd name="connsiteX1261" fmla="*/ 936341 w 4483100"/>
                <a:gd name="connsiteY1261" fmla="*/ 1471410 h 5487988"/>
                <a:gd name="connsiteX1262" fmla="*/ 969049 w 4483100"/>
                <a:gd name="connsiteY1262" fmla="*/ 1465697 h 5487988"/>
                <a:gd name="connsiteX1263" fmla="*/ 971907 w 4483100"/>
                <a:gd name="connsiteY1263" fmla="*/ 1451094 h 5487988"/>
                <a:gd name="connsiteX1264" fmla="*/ 948725 w 4483100"/>
                <a:gd name="connsiteY1264" fmla="*/ 1418715 h 5487988"/>
                <a:gd name="connsiteX1265" fmla="*/ 946185 w 4483100"/>
                <a:gd name="connsiteY1265" fmla="*/ 1382844 h 5487988"/>
                <a:gd name="connsiteX1266" fmla="*/ 869337 w 4483100"/>
                <a:gd name="connsiteY1266" fmla="*/ 1224442 h 5487988"/>
                <a:gd name="connsiteX1267" fmla="*/ 862668 w 4483100"/>
                <a:gd name="connsiteY1267" fmla="*/ 1168572 h 5487988"/>
                <a:gd name="connsiteX1268" fmla="*/ 967778 w 4483100"/>
                <a:gd name="connsiteY1268" fmla="*/ 980012 h 5487988"/>
                <a:gd name="connsiteX1269" fmla="*/ 926496 w 4483100"/>
                <a:gd name="connsiteY1269" fmla="*/ 959696 h 5487988"/>
                <a:gd name="connsiteX1270" fmla="*/ 904903 w 4483100"/>
                <a:gd name="connsiteY1270" fmla="*/ 920651 h 5487988"/>
                <a:gd name="connsiteX1271" fmla="*/ 894106 w 4483100"/>
                <a:gd name="connsiteY1271" fmla="*/ 896525 h 5487988"/>
                <a:gd name="connsiteX1272" fmla="*/ 873465 w 4483100"/>
                <a:gd name="connsiteY1272" fmla="*/ 868273 h 5487988"/>
                <a:gd name="connsiteX1273" fmla="*/ 837581 w 4483100"/>
                <a:gd name="connsiteY1273" fmla="*/ 843195 h 5487988"/>
                <a:gd name="connsiteX1274" fmla="*/ 780422 w 4483100"/>
                <a:gd name="connsiteY1274" fmla="*/ 768914 h 5487988"/>
                <a:gd name="connsiteX1275" fmla="*/ 804556 w 4483100"/>
                <a:gd name="connsiteY1275" fmla="*/ 707648 h 5487988"/>
                <a:gd name="connsiteX1276" fmla="*/ 779787 w 4483100"/>
                <a:gd name="connsiteY1276" fmla="*/ 692093 h 5487988"/>
                <a:gd name="connsiteX1277" fmla="*/ 790901 w 4483100"/>
                <a:gd name="connsiteY1277" fmla="*/ 686379 h 5487988"/>
                <a:gd name="connsiteX1278" fmla="*/ 791854 w 4483100"/>
                <a:gd name="connsiteY1278" fmla="*/ 686379 h 5487988"/>
                <a:gd name="connsiteX1279" fmla="*/ 792171 w 4483100"/>
                <a:gd name="connsiteY1279" fmla="*/ 685745 h 5487988"/>
                <a:gd name="connsiteX1280" fmla="*/ 813765 w 4483100"/>
                <a:gd name="connsiteY1280" fmla="*/ 674952 h 5487988"/>
                <a:gd name="connsiteX1281" fmla="*/ 827420 w 4483100"/>
                <a:gd name="connsiteY1281" fmla="*/ 667333 h 5487988"/>
                <a:gd name="connsiteX1282" fmla="*/ 860763 w 4483100"/>
                <a:gd name="connsiteY1282" fmla="*/ 635589 h 5487988"/>
                <a:gd name="connsiteX1283" fmla="*/ 887437 w 4483100"/>
                <a:gd name="connsiteY1283" fmla="*/ 614955 h 5487988"/>
                <a:gd name="connsiteX1284" fmla="*/ 899504 w 4483100"/>
                <a:gd name="connsiteY1284" fmla="*/ 577180 h 5487988"/>
                <a:gd name="connsiteX1285" fmla="*/ 898234 w 4483100"/>
                <a:gd name="connsiteY1285" fmla="*/ 565434 h 5487988"/>
                <a:gd name="connsiteX1286" fmla="*/ 955394 w 4483100"/>
                <a:gd name="connsiteY1286" fmla="*/ 542896 h 5487988"/>
                <a:gd name="connsiteX1287" fmla="*/ 980481 w 4483100"/>
                <a:gd name="connsiteY1287" fmla="*/ 502581 h 5487988"/>
                <a:gd name="connsiteX1288" fmla="*/ 1026208 w 4483100"/>
                <a:gd name="connsiteY1288" fmla="*/ 524485 h 5487988"/>
                <a:gd name="connsiteX1289" fmla="*/ 1038911 w 4483100"/>
                <a:gd name="connsiteY1289" fmla="*/ 510835 h 5487988"/>
                <a:gd name="connsiteX1290" fmla="*/ 1037005 w 4483100"/>
                <a:gd name="connsiteY1290" fmla="*/ 450521 h 5487988"/>
                <a:gd name="connsiteX1291" fmla="*/ 1061457 w 4483100"/>
                <a:gd name="connsiteY1291" fmla="*/ 448299 h 5487988"/>
                <a:gd name="connsiteX1292" fmla="*/ 1093212 w 4483100"/>
                <a:gd name="connsiteY1292" fmla="*/ 455282 h 5487988"/>
                <a:gd name="connsiteX1293" fmla="*/ 1099563 w 4483100"/>
                <a:gd name="connsiteY1293" fmla="*/ 473377 h 5487988"/>
                <a:gd name="connsiteX1294" fmla="*/ 1083050 w 4483100"/>
                <a:gd name="connsiteY1294" fmla="*/ 491153 h 5487988"/>
                <a:gd name="connsiteX1295" fmla="*/ 1087179 w 4483100"/>
                <a:gd name="connsiteY1295" fmla="*/ 496550 h 5487988"/>
                <a:gd name="connsiteX1296" fmla="*/ 1112583 w 4483100"/>
                <a:gd name="connsiteY1296" fmla="*/ 471789 h 5487988"/>
                <a:gd name="connsiteX1297" fmla="*/ 1133542 w 4483100"/>
                <a:gd name="connsiteY1297" fmla="*/ 469567 h 5487988"/>
                <a:gd name="connsiteX1298" fmla="*/ 1121792 w 4483100"/>
                <a:gd name="connsiteY1298" fmla="*/ 459092 h 5487988"/>
                <a:gd name="connsiteX1299" fmla="*/ 1128143 w 4483100"/>
                <a:gd name="connsiteY1299" fmla="*/ 429887 h 5487988"/>
                <a:gd name="connsiteX1300" fmla="*/ 1144021 w 4483100"/>
                <a:gd name="connsiteY1300" fmla="*/ 435919 h 5487988"/>
                <a:gd name="connsiteX1301" fmla="*/ 1154183 w 4483100"/>
                <a:gd name="connsiteY1301" fmla="*/ 415920 h 5487988"/>
                <a:gd name="connsiteX1302" fmla="*/ 1146879 w 4483100"/>
                <a:gd name="connsiteY1302" fmla="*/ 400048 h 5487988"/>
                <a:gd name="connsiteX1303" fmla="*/ 3735388 w 4483100"/>
                <a:gd name="connsiteY1303" fmla="*/ 233363 h 5487988"/>
                <a:gd name="connsiteX1304" fmla="*/ 3778251 w 4483100"/>
                <a:gd name="connsiteY1304" fmla="*/ 284876 h 5487988"/>
                <a:gd name="connsiteX1305" fmla="*/ 3784601 w 4483100"/>
                <a:gd name="connsiteY1305" fmla="*/ 303637 h 5487988"/>
                <a:gd name="connsiteX1306" fmla="*/ 3798571 w 4483100"/>
                <a:gd name="connsiteY1306" fmla="*/ 305863 h 5487988"/>
                <a:gd name="connsiteX1307" fmla="*/ 3807461 w 4483100"/>
                <a:gd name="connsiteY1307" fmla="*/ 324623 h 5487988"/>
                <a:gd name="connsiteX1308" fmla="*/ 3842386 w 4483100"/>
                <a:gd name="connsiteY1308" fmla="*/ 340204 h 5487988"/>
                <a:gd name="connsiteX1309" fmla="*/ 3854133 w 4483100"/>
                <a:gd name="connsiteY1309" fmla="*/ 360873 h 5487988"/>
                <a:gd name="connsiteX1310" fmla="*/ 3866833 w 4483100"/>
                <a:gd name="connsiteY1310" fmla="*/ 366279 h 5487988"/>
                <a:gd name="connsiteX1311" fmla="*/ 3886201 w 4483100"/>
                <a:gd name="connsiteY1311" fmla="*/ 413339 h 5487988"/>
                <a:gd name="connsiteX1312" fmla="*/ 3854768 w 4483100"/>
                <a:gd name="connsiteY1312" fmla="*/ 439414 h 5487988"/>
                <a:gd name="connsiteX1313" fmla="*/ 3846196 w 4483100"/>
                <a:gd name="connsiteY1313" fmla="*/ 426377 h 5487988"/>
                <a:gd name="connsiteX1314" fmla="*/ 3827463 w 4483100"/>
                <a:gd name="connsiteY1314" fmla="*/ 444501 h 5487988"/>
                <a:gd name="connsiteX1315" fmla="*/ 3793491 w 4483100"/>
                <a:gd name="connsiteY1315" fmla="*/ 439732 h 5487988"/>
                <a:gd name="connsiteX1316" fmla="*/ 3795396 w 4483100"/>
                <a:gd name="connsiteY1316" fmla="*/ 409206 h 5487988"/>
                <a:gd name="connsiteX1317" fmla="*/ 3776028 w 4483100"/>
                <a:gd name="connsiteY1317" fmla="*/ 388219 h 5487988"/>
                <a:gd name="connsiteX1318" fmla="*/ 3756978 w 4483100"/>
                <a:gd name="connsiteY1318" fmla="*/ 385993 h 5487988"/>
                <a:gd name="connsiteX1319" fmla="*/ 3749358 w 4483100"/>
                <a:gd name="connsiteY1319" fmla="*/ 363099 h 5487988"/>
                <a:gd name="connsiteX1320" fmla="*/ 3735388 w 4483100"/>
                <a:gd name="connsiteY1320" fmla="*/ 357693 h 5487988"/>
                <a:gd name="connsiteX1321" fmla="*/ 3733801 w 4483100"/>
                <a:gd name="connsiteY1321" fmla="*/ 375818 h 5487988"/>
                <a:gd name="connsiteX1322" fmla="*/ 3756026 w 4483100"/>
                <a:gd name="connsiteY1322" fmla="*/ 399030 h 5487988"/>
                <a:gd name="connsiteX1323" fmla="*/ 3752216 w 4483100"/>
                <a:gd name="connsiteY1323" fmla="*/ 414929 h 5487988"/>
                <a:gd name="connsiteX1324" fmla="*/ 3728403 w 4483100"/>
                <a:gd name="connsiteY1324" fmla="*/ 397123 h 5487988"/>
                <a:gd name="connsiteX1325" fmla="*/ 3714751 w 4483100"/>
                <a:gd name="connsiteY1325" fmla="*/ 371048 h 5487988"/>
                <a:gd name="connsiteX1326" fmla="*/ 3700145 w 4483100"/>
                <a:gd name="connsiteY1326" fmla="*/ 312858 h 5487988"/>
                <a:gd name="connsiteX1327" fmla="*/ 3684588 w 4483100"/>
                <a:gd name="connsiteY1327" fmla="*/ 309996 h 5487988"/>
                <a:gd name="connsiteX1328" fmla="*/ 3687445 w 4483100"/>
                <a:gd name="connsiteY1328" fmla="*/ 287738 h 5487988"/>
                <a:gd name="connsiteX1329" fmla="*/ 3720148 w 4483100"/>
                <a:gd name="connsiteY1329" fmla="*/ 300139 h 5487988"/>
                <a:gd name="connsiteX1330" fmla="*/ 3720148 w 4483100"/>
                <a:gd name="connsiteY1330" fmla="*/ 288374 h 5487988"/>
                <a:gd name="connsiteX1331" fmla="*/ 3695383 w 4483100"/>
                <a:gd name="connsiteY1331" fmla="*/ 265161 h 5487988"/>
                <a:gd name="connsiteX1332" fmla="*/ 3708400 w 4483100"/>
                <a:gd name="connsiteY1332" fmla="*/ 255622 h 5487988"/>
                <a:gd name="connsiteX1333" fmla="*/ 3717608 w 4483100"/>
                <a:gd name="connsiteY1333" fmla="*/ 237815 h 5487988"/>
                <a:gd name="connsiteX1334" fmla="*/ 3189874 w 4483100"/>
                <a:gd name="connsiteY1334" fmla="*/ 65088 h 5487988"/>
                <a:gd name="connsiteX1335" fmla="*/ 3210684 w 4483100"/>
                <a:gd name="connsiteY1335" fmla="*/ 68872 h 5487988"/>
                <a:gd name="connsiteX1336" fmla="*/ 3210684 w 4483100"/>
                <a:gd name="connsiteY1336" fmla="*/ 86846 h 5487988"/>
                <a:gd name="connsiteX1337" fmla="*/ 3216275 w 4483100"/>
                <a:gd name="connsiteY1337" fmla="*/ 105766 h 5487988"/>
                <a:gd name="connsiteX1338" fmla="*/ 3198571 w 4483100"/>
                <a:gd name="connsiteY1338" fmla="*/ 111126 h 5487988"/>
                <a:gd name="connsiteX1339" fmla="*/ 3206957 w 4483100"/>
                <a:gd name="connsiteY1339" fmla="*/ 90945 h 5487988"/>
                <a:gd name="connsiteX1340" fmla="*/ 3187700 w 4483100"/>
                <a:gd name="connsiteY1340" fmla="*/ 75494 h 5487988"/>
                <a:gd name="connsiteX1341" fmla="*/ 3252167 w 4483100"/>
                <a:gd name="connsiteY1341" fmla="*/ 0 h 5487988"/>
                <a:gd name="connsiteX1342" fmla="*/ 3485791 w 4483100"/>
                <a:gd name="connsiteY1342" fmla="*/ 0 h 5487988"/>
                <a:gd name="connsiteX1343" fmla="*/ 3485155 w 4483100"/>
                <a:gd name="connsiteY1343" fmla="*/ 2866 h 5487988"/>
                <a:gd name="connsiteX1344" fmla="*/ 3515074 w 4483100"/>
                <a:gd name="connsiteY1344" fmla="*/ 44583 h 5487988"/>
                <a:gd name="connsiteX1345" fmla="*/ 3552314 w 4483100"/>
                <a:gd name="connsiteY1345" fmla="*/ 82159 h 5487988"/>
                <a:gd name="connsiteX1346" fmla="*/ 3580323 w 4483100"/>
                <a:gd name="connsiteY1346" fmla="*/ 102221 h 5487988"/>
                <a:gd name="connsiteX1347" fmla="*/ 3584779 w 4483100"/>
                <a:gd name="connsiteY1347" fmla="*/ 114003 h 5487988"/>
                <a:gd name="connsiteX1348" fmla="*/ 3602922 w 4483100"/>
                <a:gd name="connsiteY1348" fmla="*/ 121965 h 5487988"/>
                <a:gd name="connsiteX1349" fmla="*/ 3608014 w 4483100"/>
                <a:gd name="connsiteY1349" fmla="*/ 133747 h 5487988"/>
                <a:gd name="connsiteX1350" fmla="*/ 3618836 w 4483100"/>
                <a:gd name="connsiteY1350" fmla="*/ 121965 h 5487988"/>
                <a:gd name="connsiteX1351" fmla="*/ 3630613 w 4483100"/>
                <a:gd name="connsiteY1351" fmla="*/ 147122 h 5487988"/>
                <a:gd name="connsiteX1352" fmla="*/ 3616926 w 4483100"/>
                <a:gd name="connsiteY1352" fmla="*/ 158904 h 5487988"/>
                <a:gd name="connsiteX1353" fmla="*/ 3624565 w 4483100"/>
                <a:gd name="connsiteY1353" fmla="*/ 172916 h 5487988"/>
                <a:gd name="connsiteX1354" fmla="*/ 3609924 w 4483100"/>
                <a:gd name="connsiteY1354" fmla="*/ 183424 h 5487988"/>
                <a:gd name="connsiteX1355" fmla="*/ 3557406 w 4483100"/>
                <a:gd name="connsiteY1355" fmla="*/ 157630 h 5487988"/>
                <a:gd name="connsiteX1356" fmla="*/ 3554542 w 4483100"/>
                <a:gd name="connsiteY1356" fmla="*/ 175782 h 5487988"/>
                <a:gd name="connsiteX1357" fmla="*/ 3578095 w 4483100"/>
                <a:gd name="connsiteY1357" fmla="*/ 176419 h 5487988"/>
                <a:gd name="connsiteX1358" fmla="*/ 3598147 w 4483100"/>
                <a:gd name="connsiteY1358" fmla="*/ 192978 h 5487988"/>
                <a:gd name="connsiteX1359" fmla="*/ 3588599 w 4483100"/>
                <a:gd name="connsiteY1359" fmla="*/ 196162 h 5487988"/>
                <a:gd name="connsiteX1360" fmla="*/ 3590827 w 4483100"/>
                <a:gd name="connsiteY1360" fmla="*/ 214313 h 5487988"/>
                <a:gd name="connsiteX1361" fmla="*/ 3575867 w 4483100"/>
                <a:gd name="connsiteY1361" fmla="*/ 207945 h 5487988"/>
                <a:gd name="connsiteX1362" fmla="*/ 3554542 w 4483100"/>
                <a:gd name="connsiteY1362" fmla="*/ 180558 h 5487988"/>
                <a:gd name="connsiteX1363" fmla="*/ 3537672 w 4483100"/>
                <a:gd name="connsiteY1363" fmla="*/ 169094 h 5487988"/>
                <a:gd name="connsiteX1364" fmla="*/ 3542447 w 4483100"/>
                <a:gd name="connsiteY1364" fmla="*/ 151261 h 5487988"/>
                <a:gd name="connsiteX1365" fmla="*/ 3533853 w 4483100"/>
                <a:gd name="connsiteY1365" fmla="*/ 147122 h 5487988"/>
                <a:gd name="connsiteX1366" fmla="*/ 3528760 w 4483100"/>
                <a:gd name="connsiteY1366" fmla="*/ 153490 h 5487988"/>
                <a:gd name="connsiteX1367" fmla="*/ 3507753 w 4483100"/>
                <a:gd name="connsiteY1367" fmla="*/ 150306 h 5487988"/>
                <a:gd name="connsiteX1368" fmla="*/ 3508708 w 4483100"/>
                <a:gd name="connsiteY1368" fmla="*/ 167502 h 5487988"/>
                <a:gd name="connsiteX1369" fmla="*/ 3525896 w 4483100"/>
                <a:gd name="connsiteY1369" fmla="*/ 173553 h 5487988"/>
                <a:gd name="connsiteX1370" fmla="*/ 3527169 w 4483100"/>
                <a:gd name="connsiteY1370" fmla="*/ 198073 h 5487988"/>
                <a:gd name="connsiteX1371" fmla="*/ 3503934 w 4483100"/>
                <a:gd name="connsiteY1371" fmla="*/ 194888 h 5487988"/>
                <a:gd name="connsiteX1372" fmla="*/ 3483563 w 4483100"/>
                <a:gd name="connsiteY1372" fmla="*/ 181195 h 5487988"/>
                <a:gd name="connsiteX1373" fmla="*/ 3468604 w 4483100"/>
                <a:gd name="connsiteY1373" fmla="*/ 190749 h 5487988"/>
                <a:gd name="connsiteX1374" fmla="*/ 3451416 w 4483100"/>
                <a:gd name="connsiteY1374" fmla="*/ 163681 h 5487988"/>
                <a:gd name="connsiteX1375" fmla="*/ 3427863 w 4483100"/>
                <a:gd name="connsiteY1375" fmla="*/ 156357 h 5487988"/>
                <a:gd name="connsiteX1376" fmla="*/ 3417677 w 4483100"/>
                <a:gd name="connsiteY1376" fmla="*/ 170368 h 5487988"/>
                <a:gd name="connsiteX1377" fmla="*/ 3407174 w 4483100"/>
                <a:gd name="connsiteY1377" fmla="*/ 171323 h 5487988"/>
                <a:gd name="connsiteX1378" fmla="*/ 3423088 w 4483100"/>
                <a:gd name="connsiteY1378" fmla="*/ 192659 h 5487988"/>
                <a:gd name="connsiteX1379" fmla="*/ 3414813 w 4483100"/>
                <a:gd name="connsiteY1379" fmla="*/ 203168 h 5487988"/>
                <a:gd name="connsiteX1380" fmla="*/ 3397943 w 4483100"/>
                <a:gd name="connsiteY1380" fmla="*/ 195844 h 5487988"/>
                <a:gd name="connsiteX1381" fmla="*/ 3371844 w 4483100"/>
                <a:gd name="connsiteY1381" fmla="*/ 169731 h 5487988"/>
                <a:gd name="connsiteX1382" fmla="*/ 3358157 w 4483100"/>
                <a:gd name="connsiteY1382" fmla="*/ 171005 h 5487988"/>
                <a:gd name="connsiteX1383" fmla="*/ 3361340 w 4483100"/>
                <a:gd name="connsiteY1383" fmla="*/ 155083 h 5487988"/>
                <a:gd name="connsiteX1384" fmla="*/ 3390623 w 4483100"/>
                <a:gd name="connsiteY1384" fmla="*/ 146166 h 5487988"/>
                <a:gd name="connsiteX1385" fmla="*/ 3351473 w 4483100"/>
                <a:gd name="connsiteY1385" fmla="*/ 134065 h 5487988"/>
                <a:gd name="connsiteX1386" fmla="*/ 3336832 w 4483100"/>
                <a:gd name="connsiteY1386" fmla="*/ 144893 h 5487988"/>
                <a:gd name="connsiteX1387" fmla="*/ 3324100 w 4483100"/>
                <a:gd name="connsiteY1387" fmla="*/ 138524 h 5487988"/>
                <a:gd name="connsiteX1388" fmla="*/ 3296409 w 4483100"/>
                <a:gd name="connsiteY1388" fmla="*/ 152535 h 5487988"/>
                <a:gd name="connsiteX1389" fmla="*/ 3292271 w 4483100"/>
                <a:gd name="connsiteY1389" fmla="*/ 134384 h 5487988"/>
                <a:gd name="connsiteX1390" fmla="*/ 3272856 w 4483100"/>
                <a:gd name="connsiteY1390" fmla="*/ 128333 h 5487988"/>
                <a:gd name="connsiteX1391" fmla="*/ 3272537 w 4483100"/>
                <a:gd name="connsiteY1391" fmla="*/ 91075 h 5487988"/>
                <a:gd name="connsiteX1392" fmla="*/ 3250257 w 4483100"/>
                <a:gd name="connsiteY1392" fmla="*/ 72287 h 5487988"/>
                <a:gd name="connsiteX1393" fmla="*/ 3263625 w 4483100"/>
                <a:gd name="connsiteY1393" fmla="*/ 55410 h 5487988"/>
                <a:gd name="connsiteX1394" fmla="*/ 3271264 w 4483100"/>
                <a:gd name="connsiteY1394" fmla="*/ 59549 h 5487988"/>
                <a:gd name="connsiteX1395" fmla="*/ 3274765 w 4483100"/>
                <a:gd name="connsiteY1395" fmla="*/ 78656 h 5487988"/>
                <a:gd name="connsiteX1396" fmla="*/ 3303093 w 4483100"/>
                <a:gd name="connsiteY1396" fmla="*/ 75153 h 5487988"/>
                <a:gd name="connsiteX1397" fmla="*/ 3286224 w 4483100"/>
                <a:gd name="connsiteY1397" fmla="*/ 60823 h 5487988"/>
                <a:gd name="connsiteX1398" fmla="*/ 3288134 w 4483100"/>
                <a:gd name="connsiteY1398" fmla="*/ 43627 h 5487988"/>
                <a:gd name="connsiteX1399" fmla="*/ 3310414 w 4483100"/>
                <a:gd name="connsiteY1399" fmla="*/ 56047 h 5487988"/>
                <a:gd name="connsiteX1400" fmla="*/ 3298637 w 4483100"/>
                <a:gd name="connsiteY1400" fmla="*/ 38214 h 5487988"/>
                <a:gd name="connsiteX1401" fmla="*/ 3305003 w 4483100"/>
                <a:gd name="connsiteY1401" fmla="*/ 27705 h 5487988"/>
                <a:gd name="connsiteX1402" fmla="*/ 3292271 w 4483100"/>
                <a:gd name="connsiteY1402" fmla="*/ 18152 h 5487988"/>
                <a:gd name="connsiteX1403" fmla="*/ 3271264 w 4483100"/>
                <a:gd name="connsiteY1403" fmla="*/ 34392 h 5487988"/>
                <a:gd name="connsiteX1404" fmla="*/ 3266490 w 4483100"/>
                <a:gd name="connsiteY1404" fmla="*/ 21655 h 5487988"/>
                <a:gd name="connsiteX1405" fmla="*/ 3247393 w 4483100"/>
                <a:gd name="connsiteY1405" fmla="*/ 22610 h 5487988"/>
                <a:gd name="connsiteX1406" fmla="*/ 3246438 w 4483100"/>
                <a:gd name="connsiteY1406" fmla="*/ 5096 h 5487988"/>
                <a:gd name="connsiteX1407" fmla="*/ 3133725 w 4483100"/>
                <a:gd name="connsiteY1407" fmla="*/ 0 h 5487988"/>
                <a:gd name="connsiteX1408" fmla="*/ 3200873 w 4483100"/>
                <a:gd name="connsiteY1408" fmla="*/ 0 h 5487988"/>
                <a:gd name="connsiteX1409" fmla="*/ 3214688 w 4483100"/>
                <a:gd name="connsiteY1409" fmla="*/ 3193 h 5487988"/>
                <a:gd name="connsiteX1410" fmla="*/ 3208583 w 4483100"/>
                <a:gd name="connsiteY1410" fmla="*/ 34801 h 5487988"/>
                <a:gd name="connsiteX1411" fmla="*/ 3212117 w 4483100"/>
                <a:gd name="connsiteY1411" fmla="*/ 53958 h 5487988"/>
                <a:gd name="connsiteX1412" fmla="*/ 3194126 w 4483100"/>
                <a:gd name="connsiteY1412" fmla="*/ 57150 h 5487988"/>
                <a:gd name="connsiteX1413" fmla="*/ 3174206 w 4483100"/>
                <a:gd name="connsiteY1413" fmla="*/ 35121 h 5487988"/>
                <a:gd name="connsiteX1414" fmla="*/ 3170993 w 4483100"/>
                <a:gd name="connsiteY1414" fmla="*/ 15325 h 5487988"/>
                <a:gd name="connsiteX1415" fmla="*/ 3134689 w 4483100"/>
                <a:gd name="connsiteY1415" fmla="*/ 3832 h 548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</a:cxnLst>
              <a:rect l="l" t="t" r="r" b="b"/>
              <a:pathLst>
                <a:path w="4483100" h="5487988">
                  <a:moveTo>
                    <a:pt x="120841" y="3421063"/>
                  </a:moveTo>
                  <a:lnTo>
                    <a:pt x="130356" y="3437891"/>
                  </a:lnTo>
                  <a:lnTo>
                    <a:pt x="126550" y="3461068"/>
                  </a:lnTo>
                  <a:lnTo>
                    <a:pt x="121158" y="3490596"/>
                  </a:lnTo>
                  <a:lnTo>
                    <a:pt x="105617" y="3516313"/>
                  </a:lnTo>
                  <a:lnTo>
                    <a:pt x="82781" y="3539491"/>
                  </a:lnTo>
                  <a:lnTo>
                    <a:pt x="97688" y="3548698"/>
                  </a:lnTo>
                  <a:lnTo>
                    <a:pt x="107203" y="3546476"/>
                  </a:lnTo>
                  <a:lnTo>
                    <a:pt x="118938" y="3554731"/>
                  </a:lnTo>
                  <a:lnTo>
                    <a:pt x="126233" y="3555683"/>
                  </a:lnTo>
                  <a:lnTo>
                    <a:pt x="137968" y="3545206"/>
                  </a:lnTo>
                  <a:lnTo>
                    <a:pt x="137651" y="3502026"/>
                  </a:lnTo>
                  <a:lnTo>
                    <a:pt x="156364" y="3496628"/>
                  </a:lnTo>
                  <a:lnTo>
                    <a:pt x="170002" y="3496628"/>
                  </a:lnTo>
                  <a:lnTo>
                    <a:pt x="205525" y="3520441"/>
                  </a:lnTo>
                  <a:lnTo>
                    <a:pt x="232167" y="3528696"/>
                  </a:lnTo>
                  <a:lnTo>
                    <a:pt x="273082" y="3528061"/>
                  </a:lnTo>
                  <a:lnTo>
                    <a:pt x="303213" y="3564573"/>
                  </a:lnTo>
                  <a:lnTo>
                    <a:pt x="289575" y="3603944"/>
                  </a:lnTo>
                  <a:lnTo>
                    <a:pt x="302578" y="3648711"/>
                  </a:lnTo>
                  <a:lnTo>
                    <a:pt x="235022" y="3657601"/>
                  </a:lnTo>
                  <a:lnTo>
                    <a:pt x="156047" y="3638869"/>
                  </a:lnTo>
                  <a:lnTo>
                    <a:pt x="0" y="3632519"/>
                  </a:lnTo>
                  <a:lnTo>
                    <a:pt x="12686" y="3616961"/>
                  </a:lnTo>
                  <a:lnTo>
                    <a:pt x="18713" y="3601086"/>
                  </a:lnTo>
                  <a:lnTo>
                    <a:pt x="37743" y="3601086"/>
                  </a:lnTo>
                  <a:lnTo>
                    <a:pt x="61213" y="3600769"/>
                  </a:lnTo>
                  <a:lnTo>
                    <a:pt x="58676" y="3580766"/>
                  </a:lnTo>
                  <a:lnTo>
                    <a:pt x="48527" y="3589338"/>
                  </a:lnTo>
                  <a:lnTo>
                    <a:pt x="37743" y="3582988"/>
                  </a:lnTo>
                  <a:lnTo>
                    <a:pt x="30131" y="3576638"/>
                  </a:lnTo>
                  <a:lnTo>
                    <a:pt x="14589" y="3590291"/>
                  </a:lnTo>
                  <a:lnTo>
                    <a:pt x="8246" y="3584576"/>
                  </a:lnTo>
                  <a:lnTo>
                    <a:pt x="18396" y="3572828"/>
                  </a:lnTo>
                  <a:lnTo>
                    <a:pt x="19347" y="3556953"/>
                  </a:lnTo>
                  <a:lnTo>
                    <a:pt x="19347" y="3549333"/>
                  </a:lnTo>
                  <a:lnTo>
                    <a:pt x="27911" y="3542983"/>
                  </a:lnTo>
                  <a:lnTo>
                    <a:pt x="38694" y="3548381"/>
                  </a:lnTo>
                  <a:lnTo>
                    <a:pt x="63751" y="3542666"/>
                  </a:lnTo>
                  <a:lnTo>
                    <a:pt x="86904" y="3525838"/>
                  </a:lnTo>
                  <a:lnTo>
                    <a:pt x="106886" y="3500121"/>
                  </a:lnTo>
                  <a:lnTo>
                    <a:pt x="119255" y="3468371"/>
                  </a:lnTo>
                  <a:lnTo>
                    <a:pt x="122110" y="3437891"/>
                  </a:lnTo>
                  <a:close/>
                  <a:moveTo>
                    <a:pt x="1476375" y="2216150"/>
                  </a:moveTo>
                  <a:lnTo>
                    <a:pt x="1477963" y="2234693"/>
                  </a:lnTo>
                  <a:lnTo>
                    <a:pt x="1473200" y="2252910"/>
                  </a:lnTo>
                  <a:lnTo>
                    <a:pt x="1463675" y="2255838"/>
                  </a:lnTo>
                  <a:lnTo>
                    <a:pt x="1458913" y="2232090"/>
                  </a:lnTo>
                  <a:lnTo>
                    <a:pt x="1465580" y="2220379"/>
                  </a:lnTo>
                  <a:close/>
                  <a:moveTo>
                    <a:pt x="1515025" y="1581150"/>
                  </a:moveTo>
                  <a:lnTo>
                    <a:pt x="1522814" y="1589664"/>
                  </a:lnTo>
                  <a:lnTo>
                    <a:pt x="1519386" y="1599439"/>
                  </a:lnTo>
                  <a:lnTo>
                    <a:pt x="1527176" y="1608268"/>
                  </a:lnTo>
                  <a:lnTo>
                    <a:pt x="1520321" y="1627188"/>
                  </a:lnTo>
                  <a:lnTo>
                    <a:pt x="1514713" y="1610160"/>
                  </a:lnTo>
                  <a:lnTo>
                    <a:pt x="1493838" y="1600070"/>
                  </a:lnTo>
                  <a:lnTo>
                    <a:pt x="1500692" y="1585250"/>
                  </a:lnTo>
                  <a:lnTo>
                    <a:pt x="1508170" y="1592502"/>
                  </a:lnTo>
                  <a:close/>
                  <a:moveTo>
                    <a:pt x="1522413" y="1579563"/>
                  </a:moveTo>
                  <a:lnTo>
                    <a:pt x="1538288" y="1583250"/>
                  </a:lnTo>
                  <a:lnTo>
                    <a:pt x="1526624" y="1589088"/>
                  </a:lnTo>
                  <a:close/>
                  <a:moveTo>
                    <a:pt x="2162175" y="1201738"/>
                  </a:moveTo>
                  <a:lnTo>
                    <a:pt x="2179638" y="1214121"/>
                  </a:lnTo>
                  <a:lnTo>
                    <a:pt x="2175354" y="1235076"/>
                  </a:lnTo>
                  <a:lnTo>
                    <a:pt x="2163493" y="1223963"/>
                  </a:lnTo>
                  <a:close/>
                  <a:moveTo>
                    <a:pt x="3160272" y="908050"/>
                  </a:moveTo>
                  <a:lnTo>
                    <a:pt x="3178579" y="911148"/>
                  </a:lnTo>
                  <a:lnTo>
                    <a:pt x="3198813" y="914865"/>
                  </a:lnTo>
                  <a:lnTo>
                    <a:pt x="3182112" y="933450"/>
                  </a:lnTo>
                  <a:lnTo>
                    <a:pt x="3158345" y="931901"/>
                  </a:lnTo>
                  <a:lnTo>
                    <a:pt x="3143250" y="925706"/>
                  </a:lnTo>
                  <a:close/>
                  <a:moveTo>
                    <a:pt x="3214290" y="862013"/>
                  </a:moveTo>
                  <a:lnTo>
                    <a:pt x="3222625" y="876349"/>
                  </a:lnTo>
                  <a:lnTo>
                    <a:pt x="3217995" y="903464"/>
                  </a:lnTo>
                  <a:lnTo>
                    <a:pt x="3209660" y="912813"/>
                  </a:lnTo>
                  <a:lnTo>
                    <a:pt x="3200400" y="909697"/>
                  </a:lnTo>
                  <a:lnTo>
                    <a:pt x="3205339" y="886634"/>
                  </a:lnTo>
                  <a:close/>
                  <a:moveTo>
                    <a:pt x="3195638" y="849313"/>
                  </a:moveTo>
                  <a:lnTo>
                    <a:pt x="3187700" y="887413"/>
                  </a:lnTo>
                  <a:lnTo>
                    <a:pt x="3179763" y="872491"/>
                  </a:lnTo>
                  <a:lnTo>
                    <a:pt x="3179763" y="856933"/>
                  </a:lnTo>
                  <a:close/>
                  <a:moveTo>
                    <a:pt x="3246438" y="822325"/>
                  </a:moveTo>
                  <a:lnTo>
                    <a:pt x="3246438" y="833542"/>
                  </a:lnTo>
                  <a:lnTo>
                    <a:pt x="3223738" y="855663"/>
                  </a:lnTo>
                  <a:lnTo>
                    <a:pt x="3216275" y="844447"/>
                  </a:lnTo>
                  <a:close/>
                  <a:moveTo>
                    <a:pt x="3016251" y="765175"/>
                  </a:moveTo>
                  <a:lnTo>
                    <a:pt x="3005840" y="772178"/>
                  </a:lnTo>
                  <a:lnTo>
                    <a:pt x="2968300" y="787400"/>
                  </a:lnTo>
                  <a:lnTo>
                    <a:pt x="2967038" y="779789"/>
                  </a:lnTo>
                  <a:lnTo>
                    <a:pt x="2985650" y="767002"/>
                  </a:lnTo>
                  <a:close/>
                  <a:moveTo>
                    <a:pt x="3360738" y="657225"/>
                  </a:moveTo>
                  <a:lnTo>
                    <a:pt x="3391736" y="658178"/>
                  </a:lnTo>
                  <a:lnTo>
                    <a:pt x="3408672" y="674688"/>
                  </a:lnTo>
                  <a:lnTo>
                    <a:pt x="3409951" y="684213"/>
                  </a:lnTo>
                  <a:lnTo>
                    <a:pt x="3384066" y="666433"/>
                  </a:lnTo>
                  <a:close/>
                  <a:moveTo>
                    <a:pt x="3714750" y="517525"/>
                  </a:moveTo>
                  <a:lnTo>
                    <a:pt x="3756071" y="569482"/>
                  </a:lnTo>
                  <a:lnTo>
                    <a:pt x="3757613" y="598170"/>
                  </a:lnTo>
                  <a:lnTo>
                    <a:pt x="3754838" y="598488"/>
                  </a:lnTo>
                  <a:lnTo>
                    <a:pt x="3752679" y="598488"/>
                  </a:lnTo>
                  <a:lnTo>
                    <a:pt x="3752062" y="598170"/>
                  </a:lnTo>
                  <a:lnTo>
                    <a:pt x="3751446" y="597532"/>
                  </a:lnTo>
                  <a:lnTo>
                    <a:pt x="3742503" y="572988"/>
                  </a:lnTo>
                  <a:lnTo>
                    <a:pt x="3717526" y="539201"/>
                  </a:lnTo>
                  <a:close/>
                  <a:moveTo>
                    <a:pt x="2798777" y="492125"/>
                  </a:moveTo>
                  <a:lnTo>
                    <a:pt x="2819927" y="518198"/>
                  </a:lnTo>
                  <a:lnTo>
                    <a:pt x="2832555" y="514700"/>
                  </a:lnTo>
                  <a:lnTo>
                    <a:pt x="2873909" y="550628"/>
                  </a:lnTo>
                  <a:lnTo>
                    <a:pt x="2870753" y="560803"/>
                  </a:lnTo>
                  <a:lnTo>
                    <a:pt x="2877382" y="573521"/>
                  </a:lnTo>
                  <a:lnTo>
                    <a:pt x="2879276" y="555398"/>
                  </a:lnTo>
                  <a:lnTo>
                    <a:pt x="2884643" y="553490"/>
                  </a:lnTo>
                  <a:lnTo>
                    <a:pt x="2891903" y="576700"/>
                  </a:lnTo>
                  <a:lnTo>
                    <a:pt x="2911476" y="597685"/>
                  </a:lnTo>
                  <a:lnTo>
                    <a:pt x="2899795" y="625983"/>
                  </a:lnTo>
                  <a:lnTo>
                    <a:pt x="2891272" y="614537"/>
                  </a:lnTo>
                  <a:lnTo>
                    <a:pt x="2895376" y="595460"/>
                  </a:lnTo>
                  <a:lnTo>
                    <a:pt x="2884958" y="597685"/>
                  </a:lnTo>
                  <a:lnTo>
                    <a:pt x="2880854" y="612629"/>
                  </a:lnTo>
                  <a:lnTo>
                    <a:pt x="2861598" y="613901"/>
                  </a:lnTo>
                  <a:lnTo>
                    <a:pt x="2860019" y="639019"/>
                  </a:lnTo>
                  <a:lnTo>
                    <a:pt x="2805722" y="692753"/>
                  </a:lnTo>
                  <a:lnTo>
                    <a:pt x="2792147" y="687348"/>
                  </a:lnTo>
                  <a:lnTo>
                    <a:pt x="2784571" y="704199"/>
                  </a:lnTo>
                  <a:lnTo>
                    <a:pt x="2762789" y="715963"/>
                  </a:lnTo>
                  <a:lnTo>
                    <a:pt x="2750161" y="703563"/>
                  </a:lnTo>
                  <a:lnTo>
                    <a:pt x="2742901" y="708968"/>
                  </a:lnTo>
                  <a:lnTo>
                    <a:pt x="2728063" y="687030"/>
                  </a:lnTo>
                  <a:lnTo>
                    <a:pt x="2710701" y="680671"/>
                  </a:lnTo>
                  <a:lnTo>
                    <a:pt x="2713226" y="704835"/>
                  </a:lnTo>
                  <a:lnTo>
                    <a:pt x="2703756" y="713420"/>
                  </a:lnTo>
                  <a:lnTo>
                    <a:pt x="2701546" y="709286"/>
                  </a:lnTo>
                  <a:lnTo>
                    <a:pt x="2696811" y="699748"/>
                  </a:lnTo>
                  <a:lnTo>
                    <a:pt x="2694285" y="694342"/>
                  </a:lnTo>
                  <a:lnTo>
                    <a:pt x="2692075" y="689255"/>
                  </a:lnTo>
                  <a:lnTo>
                    <a:pt x="2691128" y="685440"/>
                  </a:lnTo>
                  <a:lnTo>
                    <a:pt x="2690813" y="684168"/>
                  </a:lnTo>
                  <a:lnTo>
                    <a:pt x="2691128" y="682896"/>
                  </a:lnTo>
                  <a:lnTo>
                    <a:pt x="2692075" y="680989"/>
                  </a:lnTo>
                  <a:lnTo>
                    <a:pt x="2694285" y="678127"/>
                  </a:lnTo>
                  <a:lnTo>
                    <a:pt x="2699336" y="671768"/>
                  </a:lnTo>
                  <a:lnTo>
                    <a:pt x="2705650" y="663819"/>
                  </a:lnTo>
                  <a:lnTo>
                    <a:pt x="2708175" y="587829"/>
                  </a:lnTo>
                  <a:lnTo>
                    <a:pt x="2708807" y="584967"/>
                  </a:lnTo>
                  <a:lnTo>
                    <a:pt x="2710069" y="578926"/>
                  </a:lnTo>
                  <a:lnTo>
                    <a:pt x="2714805" y="563029"/>
                  </a:lnTo>
                  <a:lnTo>
                    <a:pt x="2721434" y="540136"/>
                  </a:lnTo>
                  <a:lnTo>
                    <a:pt x="2760895" y="502618"/>
                  </a:lnTo>
                  <a:lnTo>
                    <a:pt x="2779204" y="514382"/>
                  </a:lnTo>
                  <a:lnTo>
                    <a:pt x="2782992" y="494351"/>
                  </a:lnTo>
                  <a:close/>
                  <a:moveTo>
                    <a:pt x="1148467" y="387350"/>
                  </a:moveTo>
                  <a:lnTo>
                    <a:pt x="1193242" y="406079"/>
                  </a:lnTo>
                  <a:lnTo>
                    <a:pt x="1216741" y="436236"/>
                  </a:lnTo>
                  <a:lnTo>
                    <a:pt x="1232618" y="436236"/>
                  </a:lnTo>
                  <a:lnTo>
                    <a:pt x="1241192" y="449886"/>
                  </a:lnTo>
                  <a:lnTo>
                    <a:pt x="1256117" y="449568"/>
                  </a:lnTo>
                  <a:lnTo>
                    <a:pt x="1230078" y="492106"/>
                  </a:lnTo>
                  <a:lnTo>
                    <a:pt x="1191971" y="486074"/>
                  </a:lnTo>
                  <a:lnTo>
                    <a:pt x="1163074" y="460996"/>
                  </a:lnTo>
                  <a:lnTo>
                    <a:pt x="1145291" y="484170"/>
                  </a:lnTo>
                  <a:lnTo>
                    <a:pt x="1151642" y="506390"/>
                  </a:lnTo>
                  <a:lnTo>
                    <a:pt x="1169743" y="491788"/>
                  </a:lnTo>
                  <a:lnTo>
                    <a:pt x="1177364" y="501946"/>
                  </a:lnTo>
                  <a:lnTo>
                    <a:pt x="1191019" y="506073"/>
                  </a:lnTo>
                  <a:lnTo>
                    <a:pt x="1170060" y="525119"/>
                  </a:lnTo>
                  <a:lnTo>
                    <a:pt x="1179587" y="536547"/>
                  </a:lnTo>
                  <a:lnTo>
                    <a:pt x="1203721" y="520675"/>
                  </a:lnTo>
                  <a:lnTo>
                    <a:pt x="1251672" y="524485"/>
                  </a:lnTo>
                  <a:lnTo>
                    <a:pt x="1234841" y="555276"/>
                  </a:lnTo>
                  <a:lnTo>
                    <a:pt x="1239287" y="564482"/>
                  </a:lnTo>
                  <a:lnTo>
                    <a:pt x="1267549" y="536865"/>
                  </a:lnTo>
                  <a:lnTo>
                    <a:pt x="1269772" y="564482"/>
                  </a:lnTo>
                  <a:lnTo>
                    <a:pt x="1291048" y="587338"/>
                  </a:lnTo>
                  <a:lnTo>
                    <a:pt x="1281839" y="613685"/>
                  </a:lnTo>
                  <a:lnTo>
                    <a:pt x="1260563" y="621304"/>
                  </a:lnTo>
                  <a:lnTo>
                    <a:pt x="1248179" y="634319"/>
                  </a:lnTo>
                  <a:lnTo>
                    <a:pt x="1247543" y="678443"/>
                  </a:lnTo>
                  <a:lnTo>
                    <a:pt x="1222457" y="701617"/>
                  </a:lnTo>
                  <a:lnTo>
                    <a:pt x="1231031" y="718441"/>
                  </a:lnTo>
                  <a:lnTo>
                    <a:pt x="1254212" y="705743"/>
                  </a:lnTo>
                  <a:lnTo>
                    <a:pt x="1264374" y="639081"/>
                  </a:lnTo>
                  <a:lnTo>
                    <a:pt x="1300892" y="625431"/>
                  </a:lnTo>
                  <a:lnTo>
                    <a:pt x="1310102" y="578767"/>
                  </a:lnTo>
                  <a:lnTo>
                    <a:pt x="1328202" y="576545"/>
                  </a:lnTo>
                  <a:lnTo>
                    <a:pt x="1339634" y="567974"/>
                  </a:lnTo>
                  <a:lnTo>
                    <a:pt x="1391713" y="580989"/>
                  </a:lnTo>
                  <a:lnTo>
                    <a:pt x="1435218" y="589243"/>
                  </a:lnTo>
                  <a:lnTo>
                    <a:pt x="1445062" y="608924"/>
                  </a:lnTo>
                  <a:lnTo>
                    <a:pt x="1455224" y="599401"/>
                  </a:lnTo>
                  <a:lnTo>
                    <a:pt x="1459669" y="581624"/>
                  </a:lnTo>
                  <a:lnTo>
                    <a:pt x="1496823" y="592734"/>
                  </a:lnTo>
                  <a:lnTo>
                    <a:pt x="1515876" y="607337"/>
                  </a:lnTo>
                  <a:lnTo>
                    <a:pt x="1522228" y="598766"/>
                  </a:lnTo>
                  <a:lnTo>
                    <a:pt x="1529531" y="619082"/>
                  </a:lnTo>
                  <a:lnTo>
                    <a:pt x="1557158" y="617495"/>
                  </a:lnTo>
                  <a:lnTo>
                    <a:pt x="1577482" y="629875"/>
                  </a:lnTo>
                  <a:lnTo>
                    <a:pt x="1596535" y="649874"/>
                  </a:lnTo>
                  <a:lnTo>
                    <a:pt x="1616541" y="658127"/>
                  </a:lnTo>
                  <a:lnTo>
                    <a:pt x="1633054" y="679078"/>
                  </a:lnTo>
                  <a:lnTo>
                    <a:pt x="1658458" y="688284"/>
                  </a:lnTo>
                  <a:lnTo>
                    <a:pt x="1664809" y="703204"/>
                  </a:lnTo>
                  <a:lnTo>
                    <a:pt x="1693389" y="723520"/>
                  </a:lnTo>
                  <a:lnTo>
                    <a:pt x="1763251" y="796849"/>
                  </a:lnTo>
                  <a:lnTo>
                    <a:pt x="1770555" y="818117"/>
                  </a:lnTo>
                  <a:lnTo>
                    <a:pt x="1784527" y="823196"/>
                  </a:lnTo>
                  <a:lnTo>
                    <a:pt x="1798182" y="837799"/>
                  </a:lnTo>
                  <a:lnTo>
                    <a:pt x="1804533" y="833354"/>
                  </a:lnTo>
                  <a:lnTo>
                    <a:pt x="1789608" y="817800"/>
                  </a:lnTo>
                  <a:lnTo>
                    <a:pt x="1789608" y="801928"/>
                  </a:lnTo>
                  <a:lnTo>
                    <a:pt x="1818505" y="827006"/>
                  </a:lnTo>
                  <a:lnTo>
                    <a:pt x="1818505" y="838751"/>
                  </a:lnTo>
                  <a:lnTo>
                    <a:pt x="1831525" y="857480"/>
                  </a:lnTo>
                  <a:lnTo>
                    <a:pt x="1883604" y="878114"/>
                  </a:lnTo>
                  <a:lnTo>
                    <a:pt x="1900434" y="892716"/>
                  </a:lnTo>
                  <a:lnTo>
                    <a:pt x="1896941" y="868273"/>
                  </a:lnTo>
                  <a:lnTo>
                    <a:pt x="1942986" y="914302"/>
                  </a:lnTo>
                  <a:lnTo>
                    <a:pt x="1946162" y="926047"/>
                  </a:lnTo>
                  <a:lnTo>
                    <a:pt x="1958229" y="935253"/>
                  </a:lnTo>
                  <a:lnTo>
                    <a:pt x="1955053" y="953347"/>
                  </a:lnTo>
                  <a:lnTo>
                    <a:pt x="1966485" y="967949"/>
                  </a:lnTo>
                  <a:lnTo>
                    <a:pt x="1978235" y="954299"/>
                  </a:lnTo>
                  <a:lnTo>
                    <a:pt x="1999511" y="972076"/>
                  </a:lnTo>
                  <a:lnTo>
                    <a:pt x="2024915" y="981282"/>
                  </a:lnTo>
                  <a:lnTo>
                    <a:pt x="2015706" y="1025406"/>
                  </a:lnTo>
                  <a:lnTo>
                    <a:pt x="2030949" y="1043183"/>
                  </a:lnTo>
                  <a:lnTo>
                    <a:pt x="2027138" y="1093973"/>
                  </a:lnTo>
                  <a:lnTo>
                    <a:pt x="2032537" y="1109528"/>
                  </a:lnTo>
                  <a:lnTo>
                    <a:pt x="2050320" y="1099053"/>
                  </a:lnTo>
                  <a:lnTo>
                    <a:pt x="2054130" y="1130479"/>
                  </a:lnTo>
                  <a:lnTo>
                    <a:pt x="2012213" y="1214283"/>
                  </a:lnTo>
                  <a:lnTo>
                    <a:pt x="1950608" y="1307294"/>
                  </a:lnTo>
                  <a:lnTo>
                    <a:pt x="1879158" y="1341577"/>
                  </a:lnTo>
                  <a:lnTo>
                    <a:pt x="1809614" y="1367607"/>
                  </a:lnTo>
                  <a:lnTo>
                    <a:pt x="1720699" y="1357767"/>
                  </a:lnTo>
                  <a:lnTo>
                    <a:pt x="1649249" y="1321578"/>
                  </a:lnTo>
                  <a:lnTo>
                    <a:pt x="1587009" y="1316817"/>
                  </a:lnTo>
                  <a:lnTo>
                    <a:pt x="1545091" y="1298405"/>
                  </a:lnTo>
                  <a:lnTo>
                    <a:pt x="1532707" y="1304754"/>
                  </a:lnTo>
                  <a:lnTo>
                    <a:pt x="1497776" y="1283803"/>
                  </a:lnTo>
                  <a:lnTo>
                    <a:pt x="1488249" y="1293326"/>
                  </a:lnTo>
                  <a:lnTo>
                    <a:pt x="1478405" y="1268248"/>
                  </a:lnTo>
                  <a:lnTo>
                    <a:pt x="1453318" y="1269836"/>
                  </a:lnTo>
                  <a:lnTo>
                    <a:pt x="1424103" y="1242536"/>
                  </a:lnTo>
                  <a:lnTo>
                    <a:pt x="1406638" y="1268883"/>
                  </a:lnTo>
                  <a:lnTo>
                    <a:pt x="1382186" y="1246980"/>
                  </a:lnTo>
                  <a:lnTo>
                    <a:pt x="1391395" y="1223807"/>
                  </a:lnTo>
                  <a:lnTo>
                    <a:pt x="1372025" y="1218727"/>
                  </a:lnTo>
                  <a:lnTo>
                    <a:pt x="1367896" y="1206030"/>
                  </a:lnTo>
                  <a:lnTo>
                    <a:pt x="1352019" y="1209522"/>
                  </a:lnTo>
                  <a:lnTo>
                    <a:pt x="1338046" y="1228568"/>
                  </a:lnTo>
                  <a:lnTo>
                    <a:pt x="1308514" y="1205712"/>
                  </a:lnTo>
                  <a:lnTo>
                    <a:pt x="1304386" y="1213014"/>
                  </a:lnTo>
                  <a:lnTo>
                    <a:pt x="1272313" y="1201903"/>
                  </a:lnTo>
                  <a:lnTo>
                    <a:pt x="1267232" y="1189205"/>
                  </a:lnTo>
                  <a:lnTo>
                    <a:pt x="1246908" y="1185079"/>
                  </a:lnTo>
                  <a:lnTo>
                    <a:pt x="1234841" y="1136828"/>
                  </a:lnTo>
                  <a:lnTo>
                    <a:pt x="1210390" y="1119051"/>
                  </a:lnTo>
                  <a:lnTo>
                    <a:pt x="1162757" y="1117146"/>
                  </a:lnTo>
                  <a:lnTo>
                    <a:pt x="1158311" y="1122543"/>
                  </a:lnTo>
                  <a:lnTo>
                    <a:pt x="1170060" y="1127939"/>
                  </a:lnTo>
                  <a:lnTo>
                    <a:pt x="1188478" y="1149843"/>
                  </a:lnTo>
                  <a:lnTo>
                    <a:pt x="1204039" y="1145716"/>
                  </a:lnTo>
                  <a:lnTo>
                    <a:pt x="1198005" y="1170794"/>
                  </a:lnTo>
                  <a:lnTo>
                    <a:pt x="1211025" y="1199999"/>
                  </a:lnTo>
                  <a:lnTo>
                    <a:pt x="1222774" y="1204443"/>
                  </a:lnTo>
                  <a:lnTo>
                    <a:pt x="1239922" y="1228251"/>
                  </a:lnTo>
                  <a:lnTo>
                    <a:pt x="1264374" y="1238726"/>
                  </a:lnTo>
                  <a:lnTo>
                    <a:pt x="1250719" y="1250154"/>
                  </a:lnTo>
                  <a:lnTo>
                    <a:pt x="1251989" y="1266344"/>
                  </a:lnTo>
                  <a:lnTo>
                    <a:pt x="1272948" y="1265074"/>
                  </a:lnTo>
                  <a:lnTo>
                    <a:pt x="1313277" y="1293009"/>
                  </a:lnTo>
                  <a:lnTo>
                    <a:pt x="1309466" y="1306976"/>
                  </a:lnTo>
                  <a:lnTo>
                    <a:pt x="1281839" y="1312055"/>
                  </a:lnTo>
                  <a:lnTo>
                    <a:pt x="1294541" y="1324753"/>
                  </a:lnTo>
                  <a:lnTo>
                    <a:pt x="1318040" y="1321261"/>
                  </a:lnTo>
                  <a:lnTo>
                    <a:pt x="1352019" y="1329514"/>
                  </a:lnTo>
                  <a:lnTo>
                    <a:pt x="1363768" y="1343164"/>
                  </a:lnTo>
                  <a:lnTo>
                    <a:pt x="1359640" y="1361893"/>
                  </a:lnTo>
                  <a:lnTo>
                    <a:pt x="1377741" y="1358719"/>
                  </a:lnTo>
                  <a:lnTo>
                    <a:pt x="1407591" y="1374273"/>
                  </a:lnTo>
                  <a:lnTo>
                    <a:pt x="1417117" y="1403795"/>
                  </a:lnTo>
                  <a:lnTo>
                    <a:pt x="1426961" y="1414271"/>
                  </a:lnTo>
                  <a:lnTo>
                    <a:pt x="1405050" y="1446967"/>
                  </a:lnTo>
                  <a:lnTo>
                    <a:pt x="1416800" y="1475537"/>
                  </a:lnTo>
                  <a:lnTo>
                    <a:pt x="1407273" y="1484108"/>
                  </a:lnTo>
                  <a:lnTo>
                    <a:pt x="1405368" y="1521883"/>
                  </a:lnTo>
                  <a:lnTo>
                    <a:pt x="1380281" y="1519979"/>
                  </a:lnTo>
                  <a:lnTo>
                    <a:pt x="1371707" y="1538073"/>
                  </a:lnTo>
                  <a:lnTo>
                    <a:pt x="1389808" y="1547279"/>
                  </a:lnTo>
                  <a:lnTo>
                    <a:pt x="1390125" y="1563151"/>
                  </a:lnTo>
                  <a:lnTo>
                    <a:pt x="1401875" y="1570452"/>
                  </a:lnTo>
                  <a:lnTo>
                    <a:pt x="1418387" y="1643781"/>
                  </a:lnTo>
                  <a:lnTo>
                    <a:pt x="1436170" y="1637432"/>
                  </a:lnTo>
                  <a:lnTo>
                    <a:pt x="1439664" y="1663780"/>
                  </a:lnTo>
                  <a:lnTo>
                    <a:pt x="1428232" y="1681874"/>
                  </a:lnTo>
                  <a:lnTo>
                    <a:pt x="1448555" y="1705682"/>
                  </a:lnTo>
                  <a:lnTo>
                    <a:pt x="1435853" y="1716475"/>
                  </a:lnTo>
                  <a:lnTo>
                    <a:pt x="1401239" y="1734886"/>
                  </a:lnTo>
                  <a:lnTo>
                    <a:pt x="1376470" y="1798057"/>
                  </a:lnTo>
                  <a:lnTo>
                    <a:pt x="1379963" y="1852022"/>
                  </a:lnTo>
                  <a:lnTo>
                    <a:pt x="1380281" y="1891702"/>
                  </a:lnTo>
                  <a:lnTo>
                    <a:pt x="1372025" y="1907891"/>
                  </a:lnTo>
                  <a:lnTo>
                    <a:pt x="1391395" y="1924398"/>
                  </a:lnTo>
                  <a:lnTo>
                    <a:pt x="1391078" y="1904717"/>
                  </a:lnTo>
                  <a:lnTo>
                    <a:pt x="1398382" y="1900273"/>
                  </a:lnTo>
                  <a:lnTo>
                    <a:pt x="1417117" y="1964396"/>
                  </a:lnTo>
                  <a:lnTo>
                    <a:pt x="1432042" y="1965031"/>
                  </a:lnTo>
                  <a:lnTo>
                    <a:pt x="1437758" y="2017726"/>
                  </a:lnTo>
                  <a:lnTo>
                    <a:pt x="1446015" y="2029471"/>
                  </a:lnTo>
                  <a:lnTo>
                    <a:pt x="1437123" y="2045978"/>
                  </a:lnTo>
                  <a:lnTo>
                    <a:pt x="1439981" y="2059946"/>
                  </a:lnTo>
                  <a:lnTo>
                    <a:pt x="1428867" y="2049788"/>
                  </a:lnTo>
                  <a:lnTo>
                    <a:pt x="1417752" y="2061215"/>
                  </a:lnTo>
                  <a:lnTo>
                    <a:pt x="1409178" y="2059946"/>
                  </a:lnTo>
                  <a:lnTo>
                    <a:pt x="1398699" y="2056771"/>
                  </a:lnTo>
                  <a:lnTo>
                    <a:pt x="1391395" y="2066929"/>
                  </a:lnTo>
                  <a:lnTo>
                    <a:pt x="1407908" y="2071373"/>
                  </a:lnTo>
                  <a:lnTo>
                    <a:pt x="1410449" y="2095816"/>
                  </a:lnTo>
                  <a:lnTo>
                    <a:pt x="1424103" y="2104705"/>
                  </a:lnTo>
                  <a:lnTo>
                    <a:pt x="1435853" y="2096769"/>
                  </a:lnTo>
                  <a:lnTo>
                    <a:pt x="1449190" y="2111371"/>
                  </a:lnTo>
                  <a:lnTo>
                    <a:pt x="1467291" y="2105974"/>
                  </a:lnTo>
                  <a:lnTo>
                    <a:pt x="1482216" y="2110419"/>
                  </a:lnTo>
                  <a:lnTo>
                    <a:pt x="1477770" y="2125973"/>
                  </a:lnTo>
                  <a:lnTo>
                    <a:pt x="1495553" y="2164384"/>
                  </a:lnTo>
                  <a:lnTo>
                    <a:pt x="1497141" y="2179938"/>
                  </a:lnTo>
                  <a:lnTo>
                    <a:pt x="1492377" y="2194858"/>
                  </a:lnTo>
                  <a:lnTo>
                    <a:pt x="1480946" y="2195810"/>
                  </a:lnTo>
                  <a:lnTo>
                    <a:pt x="1478723" y="2203111"/>
                  </a:lnTo>
                  <a:lnTo>
                    <a:pt x="1470149" y="2200572"/>
                  </a:lnTo>
                  <a:lnTo>
                    <a:pt x="1464115" y="2187874"/>
                  </a:lnTo>
                  <a:lnTo>
                    <a:pt x="1456176" y="2178986"/>
                  </a:lnTo>
                  <a:lnTo>
                    <a:pt x="1448555" y="2179938"/>
                  </a:lnTo>
                  <a:lnTo>
                    <a:pt x="1450460" y="2194858"/>
                  </a:lnTo>
                  <a:lnTo>
                    <a:pt x="1458399" y="2198032"/>
                  </a:lnTo>
                  <a:lnTo>
                    <a:pt x="1456176" y="2212952"/>
                  </a:lnTo>
                  <a:lnTo>
                    <a:pt x="1453953" y="2222158"/>
                  </a:lnTo>
                  <a:lnTo>
                    <a:pt x="1457764" y="2231998"/>
                  </a:lnTo>
                  <a:lnTo>
                    <a:pt x="1447285" y="2227554"/>
                  </a:lnTo>
                  <a:lnTo>
                    <a:pt x="1439981" y="2220888"/>
                  </a:lnTo>
                  <a:lnTo>
                    <a:pt x="1433948" y="2200572"/>
                  </a:lnTo>
                  <a:lnTo>
                    <a:pt x="1428232" y="2186922"/>
                  </a:lnTo>
                  <a:lnTo>
                    <a:pt x="1419023" y="2177399"/>
                  </a:lnTo>
                  <a:lnTo>
                    <a:pt x="1419658" y="2156130"/>
                  </a:lnTo>
                  <a:lnTo>
                    <a:pt x="1410449" y="2134862"/>
                  </a:lnTo>
                  <a:lnTo>
                    <a:pt x="1399334" y="2112641"/>
                  </a:lnTo>
                  <a:lnTo>
                    <a:pt x="1396794" y="2132322"/>
                  </a:lnTo>
                  <a:lnTo>
                    <a:pt x="1395524" y="2144067"/>
                  </a:lnTo>
                  <a:lnTo>
                    <a:pt x="1417117" y="2166606"/>
                  </a:lnTo>
                  <a:lnTo>
                    <a:pt x="1419023" y="2177399"/>
                  </a:lnTo>
                  <a:lnTo>
                    <a:pt x="1419658" y="2194223"/>
                  </a:lnTo>
                  <a:lnTo>
                    <a:pt x="1409178" y="2187557"/>
                  </a:lnTo>
                  <a:lnTo>
                    <a:pt x="1404415" y="2170415"/>
                  </a:lnTo>
                  <a:lnTo>
                    <a:pt x="1392030" y="2158670"/>
                  </a:lnTo>
                  <a:lnTo>
                    <a:pt x="1389490" y="2172320"/>
                  </a:lnTo>
                  <a:lnTo>
                    <a:pt x="1408861" y="2192953"/>
                  </a:lnTo>
                  <a:lnTo>
                    <a:pt x="1417117" y="2208825"/>
                  </a:lnTo>
                  <a:lnTo>
                    <a:pt x="1401239" y="2205333"/>
                  </a:lnTo>
                  <a:lnTo>
                    <a:pt x="1401875" y="2216761"/>
                  </a:lnTo>
                  <a:lnTo>
                    <a:pt x="1415212" y="2231046"/>
                  </a:lnTo>
                  <a:lnTo>
                    <a:pt x="1425374" y="2258663"/>
                  </a:lnTo>
                  <a:lnTo>
                    <a:pt x="1419023" y="2258346"/>
                  </a:lnTo>
                  <a:lnTo>
                    <a:pt x="1405368" y="2244379"/>
                  </a:lnTo>
                  <a:lnTo>
                    <a:pt x="1397429" y="2243109"/>
                  </a:lnTo>
                  <a:lnTo>
                    <a:pt x="1390125" y="2229141"/>
                  </a:lnTo>
                  <a:lnTo>
                    <a:pt x="1380598" y="2223745"/>
                  </a:lnTo>
                  <a:lnTo>
                    <a:pt x="1379328" y="2242791"/>
                  </a:lnTo>
                  <a:lnTo>
                    <a:pt x="1395841" y="2246283"/>
                  </a:lnTo>
                  <a:lnTo>
                    <a:pt x="1402827" y="2258029"/>
                  </a:lnTo>
                  <a:lnTo>
                    <a:pt x="1405685" y="2274853"/>
                  </a:lnTo>
                  <a:lnTo>
                    <a:pt x="1394571" y="2265012"/>
                  </a:lnTo>
                  <a:lnTo>
                    <a:pt x="1389808" y="2272313"/>
                  </a:lnTo>
                  <a:lnTo>
                    <a:pt x="1395206" y="2278662"/>
                  </a:lnTo>
                  <a:lnTo>
                    <a:pt x="1381234" y="2279615"/>
                  </a:lnTo>
                  <a:lnTo>
                    <a:pt x="1380916" y="2287868"/>
                  </a:lnTo>
                  <a:lnTo>
                    <a:pt x="1416482" y="2316120"/>
                  </a:lnTo>
                  <a:lnTo>
                    <a:pt x="1475865" y="2347229"/>
                  </a:lnTo>
                  <a:lnTo>
                    <a:pt x="1491742" y="2356118"/>
                  </a:lnTo>
                  <a:lnTo>
                    <a:pt x="1501269" y="2394528"/>
                  </a:lnTo>
                  <a:lnTo>
                    <a:pt x="1500951" y="2407861"/>
                  </a:lnTo>
                  <a:lnTo>
                    <a:pt x="1491742" y="2430716"/>
                  </a:lnTo>
                  <a:lnTo>
                    <a:pt x="1496823" y="2448810"/>
                  </a:lnTo>
                  <a:lnTo>
                    <a:pt x="1517464" y="2460238"/>
                  </a:lnTo>
                  <a:lnTo>
                    <a:pt x="1548584" y="2441827"/>
                  </a:lnTo>
                  <a:lnTo>
                    <a:pt x="1557794" y="2415797"/>
                  </a:lnTo>
                  <a:lnTo>
                    <a:pt x="1575894" y="2406908"/>
                  </a:lnTo>
                  <a:lnTo>
                    <a:pt x="1586691" y="2365641"/>
                  </a:lnTo>
                  <a:lnTo>
                    <a:pt x="1577482" y="2351039"/>
                  </a:lnTo>
                  <a:lnTo>
                    <a:pt x="1587009" y="2349134"/>
                  </a:lnTo>
                  <a:lnTo>
                    <a:pt x="1588279" y="2337389"/>
                  </a:lnTo>
                  <a:lnTo>
                    <a:pt x="1560334" y="2315485"/>
                  </a:lnTo>
                  <a:lnTo>
                    <a:pt x="1553983" y="2277710"/>
                  </a:lnTo>
                  <a:lnTo>
                    <a:pt x="1541598" y="2264695"/>
                  </a:lnTo>
                  <a:lnTo>
                    <a:pt x="1505715" y="2231046"/>
                  </a:lnTo>
                  <a:lnTo>
                    <a:pt x="1502857" y="2213904"/>
                  </a:lnTo>
                  <a:lnTo>
                    <a:pt x="1506350" y="2198350"/>
                  </a:lnTo>
                  <a:lnTo>
                    <a:pt x="1515241" y="2181843"/>
                  </a:lnTo>
                  <a:lnTo>
                    <a:pt x="1514289" y="2170097"/>
                  </a:lnTo>
                  <a:lnTo>
                    <a:pt x="1505080" y="2162479"/>
                  </a:lnTo>
                  <a:lnTo>
                    <a:pt x="1506350" y="2151051"/>
                  </a:lnTo>
                  <a:lnTo>
                    <a:pt x="1513018" y="2140575"/>
                  </a:lnTo>
                  <a:lnTo>
                    <a:pt x="1510478" y="2116450"/>
                  </a:lnTo>
                  <a:lnTo>
                    <a:pt x="1493965" y="2098991"/>
                  </a:lnTo>
                  <a:lnTo>
                    <a:pt x="1481263" y="2099943"/>
                  </a:lnTo>
                  <a:lnTo>
                    <a:pt x="1475547" y="2085023"/>
                  </a:lnTo>
                  <a:lnTo>
                    <a:pt x="1459669" y="2080262"/>
                  </a:lnTo>
                  <a:lnTo>
                    <a:pt x="1451095" y="2082166"/>
                  </a:lnTo>
                  <a:lnTo>
                    <a:pt x="1435218" y="2077405"/>
                  </a:lnTo>
                  <a:lnTo>
                    <a:pt x="1434583" y="2070104"/>
                  </a:lnTo>
                  <a:lnTo>
                    <a:pt x="1439981" y="2059946"/>
                  </a:lnTo>
                  <a:lnTo>
                    <a:pt x="1452048" y="2043121"/>
                  </a:lnTo>
                  <a:lnTo>
                    <a:pt x="1446015" y="2029471"/>
                  </a:lnTo>
                  <a:lnTo>
                    <a:pt x="1454589" y="2013599"/>
                  </a:lnTo>
                  <a:lnTo>
                    <a:pt x="1451095" y="1991378"/>
                  </a:lnTo>
                  <a:lnTo>
                    <a:pt x="1447602" y="1956460"/>
                  </a:lnTo>
                  <a:lnTo>
                    <a:pt x="1461257" y="1964079"/>
                  </a:lnTo>
                  <a:lnTo>
                    <a:pt x="1499681" y="1955190"/>
                  </a:lnTo>
                  <a:lnTo>
                    <a:pt x="1491107" y="1943445"/>
                  </a:lnTo>
                  <a:lnTo>
                    <a:pt x="1457129" y="1938683"/>
                  </a:lnTo>
                  <a:lnTo>
                    <a:pt x="1454589" y="1912336"/>
                  </a:lnTo>
                  <a:lnTo>
                    <a:pt x="1444109" y="1910113"/>
                  </a:lnTo>
                  <a:lnTo>
                    <a:pt x="1435535" y="1895829"/>
                  </a:lnTo>
                  <a:lnTo>
                    <a:pt x="1398064" y="1855831"/>
                  </a:lnTo>
                  <a:lnTo>
                    <a:pt x="1387267" y="1849800"/>
                  </a:lnTo>
                  <a:lnTo>
                    <a:pt x="1383139" y="1838689"/>
                  </a:lnTo>
                  <a:lnTo>
                    <a:pt x="1379646" y="1798692"/>
                  </a:lnTo>
                  <a:lnTo>
                    <a:pt x="1404097" y="1738378"/>
                  </a:lnTo>
                  <a:lnTo>
                    <a:pt x="1443792" y="1739648"/>
                  </a:lnTo>
                  <a:lnTo>
                    <a:pt x="1448873" y="1754250"/>
                  </a:lnTo>
                  <a:lnTo>
                    <a:pt x="1461575" y="1763773"/>
                  </a:lnTo>
                  <a:lnTo>
                    <a:pt x="1481898" y="1780598"/>
                  </a:lnTo>
                  <a:lnTo>
                    <a:pt x="1498729" y="1775201"/>
                  </a:lnTo>
                  <a:lnTo>
                    <a:pt x="1508255" y="1759329"/>
                  </a:lnTo>
                  <a:lnTo>
                    <a:pt x="1523180" y="1771709"/>
                  </a:lnTo>
                  <a:lnTo>
                    <a:pt x="1535882" y="1798692"/>
                  </a:lnTo>
                  <a:lnTo>
                    <a:pt x="1557476" y="1805993"/>
                  </a:lnTo>
                  <a:lnTo>
                    <a:pt x="1563827" y="1839959"/>
                  </a:lnTo>
                  <a:lnTo>
                    <a:pt x="1588279" y="1845991"/>
                  </a:lnTo>
                  <a:lnTo>
                    <a:pt x="1600028" y="1856149"/>
                  </a:lnTo>
                  <a:lnTo>
                    <a:pt x="1632101" y="1868529"/>
                  </a:lnTo>
                  <a:lnTo>
                    <a:pt x="1660681" y="1868211"/>
                  </a:lnTo>
                  <a:lnTo>
                    <a:pt x="1674336" y="1881861"/>
                  </a:lnTo>
                  <a:lnTo>
                    <a:pt x="1687991" y="1877735"/>
                  </a:lnTo>
                  <a:lnTo>
                    <a:pt x="1698787" y="1859640"/>
                  </a:lnTo>
                  <a:lnTo>
                    <a:pt x="1734353" y="1855196"/>
                  </a:lnTo>
                  <a:lnTo>
                    <a:pt x="1748643" y="1871703"/>
                  </a:lnTo>
                  <a:lnTo>
                    <a:pt x="1765156" y="1859958"/>
                  </a:lnTo>
                  <a:lnTo>
                    <a:pt x="1744198" y="1846625"/>
                  </a:lnTo>
                  <a:lnTo>
                    <a:pt x="1726732" y="1800279"/>
                  </a:lnTo>
                  <a:lnTo>
                    <a:pt x="1735941" y="1782185"/>
                  </a:lnTo>
                  <a:lnTo>
                    <a:pt x="1718793" y="1762504"/>
                  </a:lnTo>
                  <a:lnTo>
                    <a:pt x="1716570" y="1740600"/>
                  </a:lnTo>
                  <a:lnTo>
                    <a:pt x="1701010" y="1740600"/>
                  </a:lnTo>
                  <a:lnTo>
                    <a:pt x="1667985" y="1756790"/>
                  </a:lnTo>
                  <a:lnTo>
                    <a:pt x="1647661" y="1749171"/>
                  </a:lnTo>
                  <a:lnTo>
                    <a:pt x="1614318" y="1689810"/>
                  </a:lnTo>
                  <a:lnTo>
                    <a:pt x="1591454" y="1679652"/>
                  </a:lnTo>
                  <a:lnTo>
                    <a:pt x="1588279" y="1646003"/>
                  </a:lnTo>
                  <a:lnTo>
                    <a:pt x="1619717" y="1623147"/>
                  </a:lnTo>
                  <a:lnTo>
                    <a:pt x="1622892" y="1589498"/>
                  </a:lnTo>
                  <a:lnTo>
                    <a:pt x="1640993" y="1579975"/>
                  </a:lnTo>
                  <a:lnTo>
                    <a:pt x="1701645" y="1608862"/>
                  </a:lnTo>
                  <a:lnTo>
                    <a:pt x="1704186" y="1625687"/>
                  </a:lnTo>
                  <a:lnTo>
                    <a:pt x="1718793" y="1646320"/>
                  </a:lnTo>
                  <a:lnTo>
                    <a:pt x="1733718" y="1641241"/>
                  </a:lnTo>
                  <a:lnTo>
                    <a:pt x="1762298" y="1652351"/>
                  </a:lnTo>
                  <a:lnTo>
                    <a:pt x="1766744" y="1663145"/>
                  </a:lnTo>
                  <a:lnTo>
                    <a:pt x="1732766" y="1669811"/>
                  </a:lnTo>
                  <a:lnTo>
                    <a:pt x="1738482" y="1680921"/>
                  </a:lnTo>
                  <a:lnTo>
                    <a:pt x="1736259" y="1694889"/>
                  </a:lnTo>
                  <a:lnTo>
                    <a:pt x="1748008" y="1694889"/>
                  </a:lnTo>
                  <a:lnTo>
                    <a:pt x="1760393" y="1675842"/>
                  </a:lnTo>
                  <a:lnTo>
                    <a:pt x="1777223" y="1671081"/>
                  </a:lnTo>
                  <a:lnTo>
                    <a:pt x="1778493" y="1657748"/>
                  </a:lnTo>
                  <a:lnTo>
                    <a:pt x="1788020" y="1667906"/>
                  </a:lnTo>
                  <a:lnTo>
                    <a:pt x="1815647" y="1670763"/>
                  </a:lnTo>
                  <a:lnTo>
                    <a:pt x="1850578" y="1694889"/>
                  </a:lnTo>
                  <a:lnTo>
                    <a:pt x="1867409" y="1694889"/>
                  </a:lnTo>
                  <a:lnTo>
                    <a:pt x="1886779" y="1708221"/>
                  </a:lnTo>
                  <a:lnTo>
                    <a:pt x="1901387" y="1707269"/>
                  </a:lnTo>
                  <a:lnTo>
                    <a:pt x="1909008" y="1692349"/>
                  </a:lnTo>
                  <a:lnTo>
                    <a:pt x="1931237" y="1712030"/>
                  </a:lnTo>
                  <a:lnTo>
                    <a:pt x="1984268" y="1719014"/>
                  </a:lnTo>
                  <a:lnTo>
                    <a:pt x="2013801" y="1748536"/>
                  </a:lnTo>
                  <a:lnTo>
                    <a:pt x="2032219" y="1768218"/>
                  </a:lnTo>
                  <a:lnTo>
                    <a:pt x="2056988" y="1779328"/>
                  </a:lnTo>
                  <a:lnTo>
                    <a:pt x="2077947" y="1806628"/>
                  </a:lnTo>
                  <a:lnTo>
                    <a:pt x="2075089" y="1839007"/>
                  </a:lnTo>
                  <a:lnTo>
                    <a:pt x="2092237" y="1830753"/>
                  </a:lnTo>
                  <a:lnTo>
                    <a:pt x="2096047" y="1815833"/>
                  </a:lnTo>
                  <a:lnTo>
                    <a:pt x="2110972" y="1814881"/>
                  </a:lnTo>
                  <a:lnTo>
                    <a:pt x="2110655" y="1762186"/>
                  </a:lnTo>
                  <a:lnTo>
                    <a:pt x="2094777" y="1754885"/>
                  </a:lnTo>
                  <a:lnTo>
                    <a:pt x="2077629" y="1764408"/>
                  </a:lnTo>
                  <a:lnTo>
                    <a:pt x="2064927" y="1760282"/>
                  </a:lnTo>
                  <a:lnTo>
                    <a:pt x="2038570" y="1743775"/>
                  </a:lnTo>
                  <a:lnTo>
                    <a:pt x="2015071" y="1735521"/>
                  </a:lnTo>
                  <a:lnTo>
                    <a:pt x="1988079" y="1701872"/>
                  </a:lnTo>
                  <a:lnTo>
                    <a:pt x="1985856" y="1676795"/>
                  </a:lnTo>
                  <a:lnTo>
                    <a:pt x="1977282" y="1668224"/>
                  </a:lnTo>
                  <a:lnTo>
                    <a:pt x="1972836" y="1649495"/>
                  </a:lnTo>
                  <a:lnTo>
                    <a:pt x="1958864" y="1615846"/>
                  </a:lnTo>
                  <a:lnTo>
                    <a:pt x="1939811" y="1610767"/>
                  </a:lnTo>
                  <a:lnTo>
                    <a:pt x="1931237" y="1598387"/>
                  </a:lnTo>
                  <a:lnTo>
                    <a:pt x="1899482" y="1484743"/>
                  </a:lnTo>
                  <a:lnTo>
                    <a:pt x="1969661" y="1430461"/>
                  </a:lnTo>
                  <a:lnTo>
                    <a:pt x="1975059" y="1412684"/>
                  </a:lnTo>
                  <a:lnTo>
                    <a:pt x="2002369" y="1388876"/>
                  </a:lnTo>
                  <a:lnTo>
                    <a:pt x="2046509" y="1379988"/>
                  </a:lnTo>
                  <a:lnTo>
                    <a:pt x="2120181" y="1305706"/>
                  </a:lnTo>
                  <a:lnTo>
                    <a:pt x="2116053" y="1295231"/>
                  </a:lnTo>
                  <a:lnTo>
                    <a:pt x="2134789" y="1285708"/>
                  </a:lnTo>
                  <a:lnTo>
                    <a:pt x="2137964" y="1265391"/>
                  </a:lnTo>
                  <a:lnTo>
                    <a:pt x="2158605" y="1268566"/>
                  </a:lnTo>
                  <a:lnTo>
                    <a:pt x="2171943" y="1293644"/>
                  </a:lnTo>
                  <a:lnTo>
                    <a:pt x="2204333" y="1285073"/>
                  </a:lnTo>
                  <a:lnTo>
                    <a:pt x="2221799" y="1301580"/>
                  </a:lnTo>
                  <a:lnTo>
                    <a:pt x="2234183" y="1293009"/>
                  </a:lnTo>
                  <a:lnTo>
                    <a:pt x="2243075" y="1310151"/>
                  </a:lnTo>
                  <a:lnTo>
                    <a:pt x="2273878" y="1333641"/>
                  </a:lnTo>
                  <a:lnTo>
                    <a:pt x="2238947" y="1348878"/>
                  </a:lnTo>
                  <a:lnTo>
                    <a:pt x="2243710" y="1379353"/>
                  </a:lnTo>
                  <a:lnTo>
                    <a:pt x="2251966" y="1363481"/>
                  </a:lnTo>
                  <a:lnTo>
                    <a:pt x="2282134" y="1348561"/>
                  </a:lnTo>
                  <a:lnTo>
                    <a:pt x="2303728" y="1364116"/>
                  </a:lnTo>
                  <a:lnTo>
                    <a:pt x="2296424" y="1382209"/>
                  </a:lnTo>
                  <a:lnTo>
                    <a:pt x="2314842" y="1423160"/>
                  </a:lnTo>
                  <a:lnTo>
                    <a:pt x="2346915" y="1477759"/>
                  </a:lnTo>
                  <a:lnTo>
                    <a:pt x="2355489" y="1468236"/>
                  </a:lnTo>
                  <a:lnTo>
                    <a:pt x="2324369" y="1426969"/>
                  </a:lnTo>
                  <a:lnTo>
                    <a:pt x="2328814" y="1353640"/>
                  </a:lnTo>
                  <a:lnTo>
                    <a:pt x="2312937" y="1333324"/>
                  </a:lnTo>
                  <a:lnTo>
                    <a:pt x="2322146" y="1312373"/>
                  </a:lnTo>
                  <a:lnTo>
                    <a:pt x="2334530" y="1266979"/>
                  </a:lnTo>
                  <a:lnTo>
                    <a:pt x="2349138" y="1254281"/>
                  </a:lnTo>
                  <a:lnTo>
                    <a:pt x="2354854" y="1156192"/>
                  </a:lnTo>
                  <a:lnTo>
                    <a:pt x="2322463" y="1104766"/>
                  </a:lnTo>
                  <a:lnTo>
                    <a:pt x="2311031" y="1114607"/>
                  </a:lnTo>
                  <a:lnTo>
                    <a:pt x="2285309" y="1109528"/>
                  </a:lnTo>
                  <a:lnTo>
                    <a:pt x="2287850" y="1040961"/>
                  </a:lnTo>
                  <a:lnTo>
                    <a:pt x="2307856" y="1006042"/>
                  </a:lnTo>
                  <a:lnTo>
                    <a:pt x="2310079" y="932079"/>
                  </a:lnTo>
                  <a:lnTo>
                    <a:pt x="2321511" y="893986"/>
                  </a:lnTo>
                  <a:lnTo>
                    <a:pt x="2315160" y="876209"/>
                  </a:lnTo>
                  <a:lnTo>
                    <a:pt x="2324686" y="865416"/>
                  </a:lnTo>
                  <a:lnTo>
                    <a:pt x="2313572" y="848909"/>
                  </a:lnTo>
                  <a:lnTo>
                    <a:pt x="2318653" y="815260"/>
                  </a:lnTo>
                  <a:lnTo>
                    <a:pt x="2303728" y="791770"/>
                  </a:lnTo>
                  <a:lnTo>
                    <a:pt x="2284674" y="792405"/>
                  </a:lnTo>
                  <a:lnTo>
                    <a:pt x="2220529" y="734948"/>
                  </a:lnTo>
                  <a:lnTo>
                    <a:pt x="2218623" y="726377"/>
                  </a:lnTo>
                  <a:lnTo>
                    <a:pt x="2253554" y="726059"/>
                  </a:lnTo>
                  <a:lnTo>
                    <a:pt x="2309761" y="764787"/>
                  </a:lnTo>
                  <a:lnTo>
                    <a:pt x="2378353" y="756534"/>
                  </a:lnTo>
                  <a:lnTo>
                    <a:pt x="2425033" y="763517"/>
                  </a:lnTo>
                  <a:lnTo>
                    <a:pt x="2482510" y="778755"/>
                  </a:lnTo>
                  <a:lnTo>
                    <a:pt x="2486004" y="814625"/>
                  </a:lnTo>
                  <a:lnTo>
                    <a:pt x="2505057" y="825101"/>
                  </a:lnTo>
                  <a:lnTo>
                    <a:pt x="2510773" y="852401"/>
                  </a:lnTo>
                  <a:lnTo>
                    <a:pt x="2534907" y="852083"/>
                  </a:lnTo>
                  <a:lnTo>
                    <a:pt x="2543798" y="876526"/>
                  </a:lnTo>
                  <a:lnTo>
                    <a:pt x="2537447" y="892081"/>
                  </a:lnTo>
                  <a:lnTo>
                    <a:pt x="2554595" y="908905"/>
                  </a:lnTo>
                  <a:lnTo>
                    <a:pt x="2557136" y="941602"/>
                  </a:lnTo>
                  <a:lnTo>
                    <a:pt x="2529508" y="940967"/>
                  </a:lnTo>
                  <a:lnTo>
                    <a:pt x="2514583" y="953664"/>
                  </a:lnTo>
                  <a:lnTo>
                    <a:pt x="2495530" y="947316"/>
                  </a:lnTo>
                  <a:lnTo>
                    <a:pt x="2481240" y="957156"/>
                  </a:lnTo>
                  <a:lnTo>
                    <a:pt x="2451390" y="952712"/>
                  </a:lnTo>
                  <a:lnTo>
                    <a:pt x="2439641" y="966680"/>
                  </a:lnTo>
                  <a:lnTo>
                    <a:pt x="2424716" y="969219"/>
                  </a:lnTo>
                  <a:lnTo>
                    <a:pt x="2423128" y="1004772"/>
                  </a:lnTo>
                  <a:lnTo>
                    <a:pt x="2395818" y="1010486"/>
                  </a:lnTo>
                  <a:lnTo>
                    <a:pt x="2404392" y="1029215"/>
                  </a:lnTo>
                  <a:lnTo>
                    <a:pt x="2393913" y="1043183"/>
                  </a:lnTo>
                  <a:lnTo>
                    <a:pt x="2415189" y="1050166"/>
                  </a:lnTo>
                  <a:lnTo>
                    <a:pt x="2444086" y="1086990"/>
                  </a:lnTo>
                  <a:lnTo>
                    <a:pt x="2450755" y="1125717"/>
                  </a:lnTo>
                  <a:lnTo>
                    <a:pt x="2466633" y="1128892"/>
                  </a:lnTo>
                  <a:lnTo>
                    <a:pt x="2479652" y="1158414"/>
                  </a:lnTo>
                  <a:lnTo>
                    <a:pt x="2493625" y="1182222"/>
                  </a:lnTo>
                  <a:lnTo>
                    <a:pt x="2547609" y="1175556"/>
                  </a:lnTo>
                  <a:lnTo>
                    <a:pt x="2544433" y="1192380"/>
                  </a:lnTo>
                  <a:lnTo>
                    <a:pt x="2550149" y="1223807"/>
                  </a:lnTo>
                  <a:lnTo>
                    <a:pt x="2558723" y="1215236"/>
                  </a:lnTo>
                  <a:lnTo>
                    <a:pt x="2567932" y="1182857"/>
                  </a:lnTo>
                  <a:lnTo>
                    <a:pt x="2598418" y="1186666"/>
                  </a:lnTo>
                  <a:lnTo>
                    <a:pt x="2603498" y="1175873"/>
                  </a:lnTo>
                  <a:lnTo>
                    <a:pt x="2626997" y="1172699"/>
                  </a:lnTo>
                  <a:lnTo>
                    <a:pt x="2646686" y="1160953"/>
                  </a:lnTo>
                  <a:lnTo>
                    <a:pt x="2658118" y="1115559"/>
                  </a:lnTo>
                  <a:lnTo>
                    <a:pt x="2650496" y="1102862"/>
                  </a:lnTo>
                  <a:lnTo>
                    <a:pt x="2667327" y="1085720"/>
                  </a:lnTo>
                  <a:lnTo>
                    <a:pt x="2656530" y="1066039"/>
                  </a:lnTo>
                  <a:lnTo>
                    <a:pt x="2673360" y="1046992"/>
                  </a:lnTo>
                  <a:lnTo>
                    <a:pt x="2674948" y="1013026"/>
                  </a:lnTo>
                  <a:lnTo>
                    <a:pt x="2684475" y="997471"/>
                  </a:lnTo>
                  <a:lnTo>
                    <a:pt x="2699400" y="1002233"/>
                  </a:lnTo>
                  <a:lnTo>
                    <a:pt x="2710832" y="986361"/>
                  </a:lnTo>
                  <a:lnTo>
                    <a:pt x="2744810" y="981917"/>
                  </a:lnTo>
                  <a:lnTo>
                    <a:pt x="2747985" y="970171"/>
                  </a:lnTo>
                  <a:lnTo>
                    <a:pt x="2766086" y="983821"/>
                  </a:lnTo>
                  <a:lnTo>
                    <a:pt x="2768626" y="970171"/>
                  </a:lnTo>
                  <a:lnTo>
                    <a:pt x="2755924" y="948268"/>
                  </a:lnTo>
                  <a:lnTo>
                    <a:pt x="2758147" y="937475"/>
                  </a:lnTo>
                  <a:lnTo>
                    <a:pt x="2779423" y="939380"/>
                  </a:lnTo>
                  <a:lnTo>
                    <a:pt x="2891837" y="858432"/>
                  </a:lnTo>
                  <a:lnTo>
                    <a:pt x="2905492" y="855258"/>
                  </a:lnTo>
                  <a:lnTo>
                    <a:pt x="2904222" y="842560"/>
                  </a:lnTo>
                  <a:lnTo>
                    <a:pt x="2995995" y="787960"/>
                  </a:lnTo>
                  <a:lnTo>
                    <a:pt x="3036960" y="778120"/>
                  </a:lnTo>
                  <a:lnTo>
                    <a:pt x="3027433" y="767644"/>
                  </a:lnTo>
                  <a:lnTo>
                    <a:pt x="3077924" y="757486"/>
                  </a:lnTo>
                  <a:lnTo>
                    <a:pt x="3093802" y="769231"/>
                  </a:lnTo>
                  <a:lnTo>
                    <a:pt x="3091261" y="784786"/>
                  </a:lnTo>
                  <a:lnTo>
                    <a:pt x="3109044" y="798753"/>
                  </a:lnTo>
                  <a:lnTo>
                    <a:pt x="3130956" y="767962"/>
                  </a:lnTo>
                  <a:lnTo>
                    <a:pt x="3121429" y="757169"/>
                  </a:lnTo>
                  <a:lnTo>
                    <a:pt x="3124287" y="738122"/>
                  </a:lnTo>
                  <a:lnTo>
                    <a:pt x="3102376" y="742884"/>
                  </a:lnTo>
                  <a:lnTo>
                    <a:pt x="3095072" y="738440"/>
                  </a:lnTo>
                  <a:lnTo>
                    <a:pt x="3154772" y="690824"/>
                  </a:lnTo>
                  <a:lnTo>
                    <a:pt x="3144610" y="711775"/>
                  </a:lnTo>
                  <a:lnTo>
                    <a:pt x="3160170" y="712727"/>
                  </a:lnTo>
                  <a:lnTo>
                    <a:pt x="3160488" y="741932"/>
                  </a:lnTo>
                  <a:lnTo>
                    <a:pt x="3196689" y="734630"/>
                  </a:lnTo>
                  <a:lnTo>
                    <a:pt x="3194149" y="710187"/>
                  </a:lnTo>
                  <a:lnTo>
                    <a:pt x="3197324" y="700664"/>
                  </a:lnTo>
                  <a:lnTo>
                    <a:pt x="3181129" y="679713"/>
                  </a:lnTo>
                  <a:lnTo>
                    <a:pt x="3200182" y="680983"/>
                  </a:lnTo>
                  <a:lnTo>
                    <a:pt x="3201135" y="663841"/>
                  </a:lnTo>
                  <a:lnTo>
                    <a:pt x="3235748" y="641303"/>
                  </a:lnTo>
                  <a:lnTo>
                    <a:pt x="3291638" y="636541"/>
                  </a:lnTo>
                  <a:lnTo>
                    <a:pt x="3302435" y="634637"/>
                  </a:lnTo>
                  <a:lnTo>
                    <a:pt x="3306563" y="645112"/>
                  </a:lnTo>
                  <a:lnTo>
                    <a:pt x="3294813" y="641938"/>
                  </a:lnTo>
                  <a:lnTo>
                    <a:pt x="3264646" y="651778"/>
                  </a:lnTo>
                  <a:lnTo>
                    <a:pt x="3235748" y="648604"/>
                  </a:lnTo>
                  <a:lnTo>
                    <a:pt x="3225587" y="663524"/>
                  </a:lnTo>
                  <a:lnTo>
                    <a:pt x="3232890" y="683840"/>
                  </a:lnTo>
                  <a:lnTo>
                    <a:pt x="3241464" y="683205"/>
                  </a:lnTo>
                  <a:lnTo>
                    <a:pt x="3245592" y="673999"/>
                  </a:lnTo>
                  <a:lnTo>
                    <a:pt x="3258612" y="680031"/>
                  </a:lnTo>
                  <a:lnTo>
                    <a:pt x="3248768" y="684475"/>
                  </a:lnTo>
                  <a:lnTo>
                    <a:pt x="3252261" y="694950"/>
                  </a:lnTo>
                  <a:lnTo>
                    <a:pt x="3262105" y="723202"/>
                  </a:lnTo>
                  <a:lnTo>
                    <a:pt x="3243052" y="738122"/>
                  </a:lnTo>
                  <a:lnTo>
                    <a:pt x="3240194" y="753042"/>
                  </a:lnTo>
                  <a:lnTo>
                    <a:pt x="3251626" y="758438"/>
                  </a:lnTo>
                  <a:lnTo>
                    <a:pt x="3250673" y="775898"/>
                  </a:lnTo>
                  <a:lnTo>
                    <a:pt x="3266551" y="786691"/>
                  </a:lnTo>
                  <a:lnTo>
                    <a:pt x="3243687" y="794944"/>
                  </a:lnTo>
                  <a:lnTo>
                    <a:pt x="3228762" y="782564"/>
                  </a:lnTo>
                  <a:lnTo>
                    <a:pt x="3218283" y="798753"/>
                  </a:lnTo>
                  <a:lnTo>
                    <a:pt x="3192561" y="803832"/>
                  </a:lnTo>
                  <a:lnTo>
                    <a:pt x="3191926" y="819705"/>
                  </a:lnTo>
                  <a:lnTo>
                    <a:pt x="3182399" y="829545"/>
                  </a:lnTo>
                  <a:lnTo>
                    <a:pt x="3191291" y="845417"/>
                  </a:lnTo>
                  <a:lnTo>
                    <a:pt x="3176366" y="845417"/>
                  </a:lnTo>
                  <a:lnTo>
                    <a:pt x="3161441" y="860019"/>
                  </a:lnTo>
                  <a:lnTo>
                    <a:pt x="3164934" y="879383"/>
                  </a:lnTo>
                  <a:lnTo>
                    <a:pt x="3124922" y="918429"/>
                  </a:lnTo>
                  <a:lnTo>
                    <a:pt x="3119841" y="932396"/>
                  </a:lnTo>
                  <a:lnTo>
                    <a:pt x="3146198" y="935253"/>
                  </a:lnTo>
                  <a:lnTo>
                    <a:pt x="3132861" y="946681"/>
                  </a:lnTo>
                  <a:lnTo>
                    <a:pt x="3127462" y="970171"/>
                  </a:lnTo>
                  <a:lnTo>
                    <a:pt x="3084593" y="1000963"/>
                  </a:lnTo>
                  <a:lnTo>
                    <a:pt x="3068080" y="1053976"/>
                  </a:lnTo>
                  <a:lnTo>
                    <a:pt x="3080147" y="1080006"/>
                  </a:lnTo>
                  <a:lnTo>
                    <a:pt x="3076019" y="1087625"/>
                  </a:lnTo>
                  <a:lnTo>
                    <a:pt x="3090626" y="1106354"/>
                  </a:lnTo>
                  <a:lnTo>
                    <a:pt x="3091261" y="1145081"/>
                  </a:lnTo>
                  <a:lnTo>
                    <a:pt x="3099200" y="1157144"/>
                  </a:lnTo>
                  <a:lnTo>
                    <a:pt x="3101741" y="1227616"/>
                  </a:lnTo>
                  <a:lnTo>
                    <a:pt x="3103646" y="1264439"/>
                  </a:lnTo>
                  <a:lnTo>
                    <a:pt x="3104916" y="1290469"/>
                  </a:lnTo>
                  <a:lnTo>
                    <a:pt x="3105234" y="1305072"/>
                  </a:lnTo>
                  <a:lnTo>
                    <a:pt x="3105551" y="1308246"/>
                  </a:lnTo>
                  <a:lnTo>
                    <a:pt x="3107139" y="1313325"/>
                  </a:lnTo>
                  <a:lnTo>
                    <a:pt x="3110632" y="1325705"/>
                  </a:lnTo>
                  <a:lnTo>
                    <a:pt x="3115395" y="1341894"/>
                  </a:lnTo>
                  <a:lnTo>
                    <a:pt x="3114760" y="1317769"/>
                  </a:lnTo>
                  <a:lnTo>
                    <a:pt x="3110632" y="1267296"/>
                  </a:lnTo>
                  <a:lnTo>
                    <a:pt x="3110315" y="1232377"/>
                  </a:lnTo>
                  <a:lnTo>
                    <a:pt x="3103011" y="1174286"/>
                  </a:lnTo>
                  <a:lnTo>
                    <a:pt x="3109362" y="1141907"/>
                  </a:lnTo>
                  <a:lnTo>
                    <a:pt x="3106821" y="1114607"/>
                  </a:lnTo>
                  <a:lnTo>
                    <a:pt x="3095072" y="1089212"/>
                  </a:lnTo>
                  <a:lnTo>
                    <a:pt x="3087133" y="1055880"/>
                  </a:lnTo>
                  <a:lnTo>
                    <a:pt x="3100788" y="1009534"/>
                  </a:lnTo>
                  <a:lnTo>
                    <a:pt x="3152232" y="989853"/>
                  </a:lnTo>
                  <a:lnTo>
                    <a:pt x="3159535" y="973028"/>
                  </a:lnTo>
                  <a:lnTo>
                    <a:pt x="3178589" y="955887"/>
                  </a:lnTo>
                  <a:lnTo>
                    <a:pt x="3195419" y="968267"/>
                  </a:lnTo>
                  <a:lnTo>
                    <a:pt x="3248450" y="893033"/>
                  </a:lnTo>
                  <a:lnTo>
                    <a:pt x="3237971" y="893033"/>
                  </a:lnTo>
                  <a:lnTo>
                    <a:pt x="3233843" y="888272"/>
                  </a:lnTo>
                  <a:lnTo>
                    <a:pt x="3277665" y="815895"/>
                  </a:lnTo>
                  <a:lnTo>
                    <a:pt x="3291320" y="828275"/>
                  </a:lnTo>
                  <a:lnTo>
                    <a:pt x="3305293" y="817800"/>
                  </a:lnTo>
                  <a:lnTo>
                    <a:pt x="3309738" y="827958"/>
                  </a:lnTo>
                  <a:lnTo>
                    <a:pt x="3313231" y="835894"/>
                  </a:lnTo>
                  <a:lnTo>
                    <a:pt x="3315772" y="840656"/>
                  </a:lnTo>
                  <a:lnTo>
                    <a:pt x="3318630" y="843830"/>
                  </a:lnTo>
                  <a:lnTo>
                    <a:pt x="3322123" y="847322"/>
                  </a:lnTo>
                  <a:lnTo>
                    <a:pt x="3326886" y="851449"/>
                  </a:lnTo>
                  <a:lnTo>
                    <a:pt x="3347527" y="840656"/>
                  </a:lnTo>
                  <a:lnTo>
                    <a:pt x="3355466" y="779390"/>
                  </a:lnTo>
                  <a:lnTo>
                    <a:pt x="3395478" y="745106"/>
                  </a:lnTo>
                  <a:lnTo>
                    <a:pt x="3411356" y="746376"/>
                  </a:lnTo>
                  <a:lnTo>
                    <a:pt x="3451367" y="720346"/>
                  </a:lnTo>
                  <a:lnTo>
                    <a:pt x="3470421" y="732091"/>
                  </a:lnTo>
                  <a:lnTo>
                    <a:pt x="3513925" y="728599"/>
                  </a:lnTo>
                  <a:lnTo>
                    <a:pt x="3535202" y="740027"/>
                  </a:lnTo>
                  <a:lnTo>
                    <a:pt x="3547904" y="737805"/>
                  </a:lnTo>
                  <a:lnTo>
                    <a:pt x="3562829" y="760661"/>
                  </a:lnTo>
                  <a:lnTo>
                    <a:pt x="3601570" y="731773"/>
                  </a:lnTo>
                  <a:lnTo>
                    <a:pt x="3599347" y="693046"/>
                  </a:lnTo>
                  <a:lnTo>
                    <a:pt x="3588551" y="693046"/>
                  </a:lnTo>
                  <a:lnTo>
                    <a:pt x="3585375" y="688919"/>
                  </a:lnTo>
                  <a:lnTo>
                    <a:pt x="3613002" y="674952"/>
                  </a:lnTo>
                  <a:lnTo>
                    <a:pt x="3633326" y="691458"/>
                  </a:lnTo>
                  <a:lnTo>
                    <a:pt x="3641265" y="665428"/>
                  </a:lnTo>
                  <a:lnTo>
                    <a:pt x="3665716" y="662889"/>
                  </a:lnTo>
                  <a:lnTo>
                    <a:pt x="3674290" y="683840"/>
                  </a:lnTo>
                  <a:lnTo>
                    <a:pt x="3644758" y="696855"/>
                  </a:lnTo>
                  <a:lnTo>
                    <a:pt x="3668257" y="706061"/>
                  </a:lnTo>
                  <a:lnTo>
                    <a:pt x="3686040" y="687014"/>
                  </a:lnTo>
                  <a:lnTo>
                    <a:pt x="3672067" y="661619"/>
                  </a:lnTo>
                  <a:lnTo>
                    <a:pt x="3673973" y="647969"/>
                  </a:lnTo>
                  <a:lnTo>
                    <a:pt x="3721288" y="623209"/>
                  </a:lnTo>
                  <a:lnTo>
                    <a:pt x="3742564" y="633684"/>
                  </a:lnTo>
                  <a:lnTo>
                    <a:pt x="3733355" y="646699"/>
                  </a:lnTo>
                  <a:lnTo>
                    <a:pt x="3777178" y="692411"/>
                  </a:lnTo>
                  <a:lnTo>
                    <a:pt x="3771779" y="703839"/>
                  </a:lnTo>
                  <a:lnTo>
                    <a:pt x="3755902" y="705108"/>
                  </a:lnTo>
                  <a:lnTo>
                    <a:pt x="3754314" y="725107"/>
                  </a:lnTo>
                  <a:lnTo>
                    <a:pt x="3740342" y="723202"/>
                  </a:lnTo>
                  <a:lnTo>
                    <a:pt x="3746692" y="738757"/>
                  </a:lnTo>
                  <a:lnTo>
                    <a:pt x="3750186" y="783199"/>
                  </a:lnTo>
                  <a:lnTo>
                    <a:pt x="3792738" y="799706"/>
                  </a:lnTo>
                  <a:lnTo>
                    <a:pt x="3828622" y="763517"/>
                  </a:lnTo>
                  <a:lnTo>
                    <a:pt x="3826081" y="743519"/>
                  </a:lnTo>
                  <a:lnTo>
                    <a:pt x="3814332" y="725742"/>
                  </a:lnTo>
                  <a:lnTo>
                    <a:pt x="3822588" y="697172"/>
                  </a:lnTo>
                  <a:lnTo>
                    <a:pt x="3843864" y="704473"/>
                  </a:lnTo>
                  <a:lnTo>
                    <a:pt x="3859742" y="697807"/>
                  </a:lnTo>
                  <a:lnTo>
                    <a:pt x="3875620" y="700982"/>
                  </a:lnTo>
                  <a:lnTo>
                    <a:pt x="3915314" y="643842"/>
                  </a:lnTo>
                  <a:lnTo>
                    <a:pt x="3916902" y="611146"/>
                  </a:lnTo>
                  <a:lnTo>
                    <a:pt x="3928651" y="604480"/>
                  </a:lnTo>
                  <a:lnTo>
                    <a:pt x="3926428" y="584798"/>
                  </a:lnTo>
                  <a:lnTo>
                    <a:pt x="3914361" y="577180"/>
                  </a:lnTo>
                  <a:lnTo>
                    <a:pt x="3909598" y="596226"/>
                  </a:lnTo>
                  <a:lnTo>
                    <a:pt x="3896896" y="583846"/>
                  </a:lnTo>
                  <a:lnTo>
                    <a:pt x="3898483" y="556229"/>
                  </a:lnTo>
                  <a:lnTo>
                    <a:pt x="3856566" y="459727"/>
                  </a:lnTo>
                  <a:lnTo>
                    <a:pt x="3895308" y="447664"/>
                  </a:lnTo>
                  <a:lnTo>
                    <a:pt x="3916902" y="483535"/>
                  </a:lnTo>
                  <a:lnTo>
                    <a:pt x="3919124" y="474011"/>
                  </a:lnTo>
                  <a:lnTo>
                    <a:pt x="3899754" y="439410"/>
                  </a:lnTo>
                  <a:lnTo>
                    <a:pt x="3912456" y="425443"/>
                  </a:lnTo>
                  <a:lnTo>
                    <a:pt x="3913091" y="393064"/>
                  </a:lnTo>
                  <a:lnTo>
                    <a:pt x="3968345" y="408301"/>
                  </a:lnTo>
                  <a:lnTo>
                    <a:pt x="3973426" y="415602"/>
                  </a:lnTo>
                  <a:lnTo>
                    <a:pt x="4052814" y="427665"/>
                  </a:lnTo>
                  <a:lnTo>
                    <a:pt x="4101718" y="427030"/>
                  </a:lnTo>
                  <a:lnTo>
                    <a:pt x="4120771" y="450203"/>
                  </a:lnTo>
                  <a:lnTo>
                    <a:pt x="4132520" y="442585"/>
                  </a:lnTo>
                  <a:lnTo>
                    <a:pt x="4180154" y="453695"/>
                  </a:lnTo>
                  <a:lnTo>
                    <a:pt x="4204605" y="473694"/>
                  </a:lnTo>
                  <a:lnTo>
                    <a:pt x="4226834" y="474329"/>
                  </a:lnTo>
                  <a:lnTo>
                    <a:pt x="4251603" y="512104"/>
                  </a:lnTo>
                  <a:lnTo>
                    <a:pt x="4285582" y="529881"/>
                  </a:lnTo>
                  <a:lnTo>
                    <a:pt x="4305905" y="535912"/>
                  </a:lnTo>
                  <a:lnTo>
                    <a:pt x="4313209" y="548610"/>
                  </a:lnTo>
                  <a:lnTo>
                    <a:pt x="4302094" y="554959"/>
                  </a:lnTo>
                  <a:lnTo>
                    <a:pt x="4316702" y="567339"/>
                  </a:lnTo>
                  <a:lnTo>
                    <a:pt x="4334485" y="553689"/>
                  </a:lnTo>
                  <a:lnTo>
                    <a:pt x="4345599" y="570196"/>
                  </a:lnTo>
                  <a:lnTo>
                    <a:pt x="4415144" y="569879"/>
                  </a:lnTo>
                  <a:lnTo>
                    <a:pt x="4415144" y="579402"/>
                  </a:lnTo>
                  <a:lnTo>
                    <a:pt x="4405617" y="588925"/>
                  </a:lnTo>
                  <a:lnTo>
                    <a:pt x="4433244" y="605432"/>
                  </a:lnTo>
                  <a:lnTo>
                    <a:pt x="4449439" y="623526"/>
                  </a:lnTo>
                  <a:lnTo>
                    <a:pt x="4483100" y="639716"/>
                  </a:lnTo>
                  <a:lnTo>
                    <a:pt x="4483100" y="828275"/>
                  </a:lnTo>
                  <a:lnTo>
                    <a:pt x="4483100" y="1237774"/>
                  </a:lnTo>
                  <a:lnTo>
                    <a:pt x="4479607" y="1246662"/>
                  </a:lnTo>
                  <a:lnTo>
                    <a:pt x="4417684" y="1317134"/>
                  </a:lnTo>
                  <a:lnTo>
                    <a:pt x="4468175" y="1289199"/>
                  </a:lnTo>
                  <a:lnTo>
                    <a:pt x="4483100" y="1258090"/>
                  </a:lnTo>
                  <a:lnTo>
                    <a:pt x="4483100" y="3554139"/>
                  </a:lnTo>
                  <a:lnTo>
                    <a:pt x="4471350" y="3557313"/>
                  </a:lnTo>
                  <a:lnTo>
                    <a:pt x="4419272" y="3562393"/>
                  </a:lnTo>
                  <a:lnTo>
                    <a:pt x="4340201" y="3604612"/>
                  </a:lnTo>
                  <a:lnTo>
                    <a:pt x="4093779" y="3661751"/>
                  </a:lnTo>
                  <a:lnTo>
                    <a:pt x="4000418" y="3647149"/>
                  </a:lnTo>
                  <a:lnTo>
                    <a:pt x="3977872" y="3627785"/>
                  </a:lnTo>
                  <a:lnTo>
                    <a:pt x="3966440" y="3653181"/>
                  </a:lnTo>
                  <a:lnTo>
                    <a:pt x="3979460" y="3668418"/>
                  </a:lnTo>
                  <a:lnTo>
                    <a:pt x="3959771" y="3689686"/>
                  </a:lnTo>
                  <a:lnTo>
                    <a:pt x="3974379" y="3713177"/>
                  </a:lnTo>
                  <a:lnTo>
                    <a:pt x="3972791" y="3731588"/>
                  </a:lnTo>
                  <a:lnTo>
                    <a:pt x="3967710" y="3740159"/>
                  </a:lnTo>
                  <a:lnTo>
                    <a:pt x="3963582" y="3772221"/>
                  </a:lnTo>
                  <a:lnTo>
                    <a:pt x="4011850" y="3802695"/>
                  </a:lnTo>
                  <a:lnTo>
                    <a:pt x="4003594" y="3822694"/>
                  </a:lnTo>
                  <a:lnTo>
                    <a:pt x="3935637" y="3833169"/>
                  </a:lnTo>
                  <a:lnTo>
                    <a:pt x="3913726" y="3872850"/>
                  </a:lnTo>
                  <a:lnTo>
                    <a:pt x="3931192" y="3947131"/>
                  </a:lnTo>
                  <a:lnTo>
                    <a:pt x="3868633" y="4023316"/>
                  </a:lnTo>
                  <a:lnTo>
                    <a:pt x="3858789" y="4065536"/>
                  </a:lnTo>
                  <a:lnTo>
                    <a:pt x="3871809" y="4079186"/>
                  </a:lnTo>
                  <a:lnTo>
                    <a:pt x="3915631" y="4077599"/>
                  </a:lnTo>
                  <a:lnTo>
                    <a:pt x="3929604" y="4087440"/>
                  </a:lnTo>
                  <a:lnTo>
                    <a:pt x="3968028" y="4092836"/>
                  </a:lnTo>
                  <a:lnTo>
                    <a:pt x="3983588" y="4093788"/>
                  </a:lnTo>
                  <a:lnTo>
                    <a:pt x="3988986" y="4110930"/>
                  </a:lnTo>
                  <a:lnTo>
                    <a:pt x="3979142" y="4122041"/>
                  </a:lnTo>
                  <a:lnTo>
                    <a:pt x="3965805" y="4192512"/>
                  </a:lnTo>
                  <a:lnTo>
                    <a:pt x="3941988" y="4206797"/>
                  </a:lnTo>
                  <a:lnTo>
                    <a:pt x="3854661" y="4231558"/>
                  </a:lnTo>
                  <a:lnTo>
                    <a:pt x="3832114" y="4203623"/>
                  </a:lnTo>
                  <a:lnTo>
                    <a:pt x="3794326" y="4237589"/>
                  </a:lnTo>
                  <a:lnTo>
                    <a:pt x="3708904" y="4185211"/>
                  </a:lnTo>
                  <a:lnTo>
                    <a:pt x="3687627" y="4144261"/>
                  </a:lnTo>
                  <a:lnTo>
                    <a:pt x="3658095" y="4143309"/>
                  </a:lnTo>
                  <a:lnTo>
                    <a:pt x="3638407" y="4170292"/>
                  </a:lnTo>
                  <a:lnTo>
                    <a:pt x="3615860" y="4171561"/>
                  </a:lnTo>
                  <a:lnTo>
                    <a:pt x="3552032" y="4156642"/>
                  </a:lnTo>
                  <a:lnTo>
                    <a:pt x="3528215" y="4141722"/>
                  </a:lnTo>
                  <a:lnTo>
                    <a:pt x="3518054" y="4148706"/>
                  </a:lnTo>
                  <a:lnTo>
                    <a:pt x="3498365" y="4151880"/>
                  </a:lnTo>
                  <a:lnTo>
                    <a:pt x="3480265" y="4168704"/>
                  </a:lnTo>
                  <a:lnTo>
                    <a:pt x="3473279" y="4165847"/>
                  </a:lnTo>
                  <a:lnTo>
                    <a:pt x="3449462" y="4209972"/>
                  </a:lnTo>
                  <a:lnTo>
                    <a:pt x="3433902" y="4209972"/>
                  </a:lnTo>
                  <a:lnTo>
                    <a:pt x="3388809" y="4185211"/>
                  </a:lnTo>
                  <a:lnTo>
                    <a:pt x="3371344" y="4152832"/>
                  </a:lnTo>
                  <a:lnTo>
                    <a:pt x="3339271" y="4153150"/>
                  </a:lnTo>
                  <a:lnTo>
                    <a:pt x="3321170" y="4191243"/>
                  </a:lnTo>
                  <a:lnTo>
                    <a:pt x="3324028" y="4209337"/>
                  </a:lnTo>
                  <a:lnTo>
                    <a:pt x="3308468" y="4205210"/>
                  </a:lnTo>
                  <a:lnTo>
                    <a:pt x="3299894" y="4187116"/>
                  </a:lnTo>
                  <a:lnTo>
                    <a:pt x="3302435" y="4136643"/>
                  </a:lnTo>
                  <a:lnTo>
                    <a:pt x="3245275" y="4094741"/>
                  </a:lnTo>
                  <a:lnTo>
                    <a:pt x="3212884" y="4062997"/>
                  </a:lnTo>
                  <a:lnTo>
                    <a:pt x="3163346" y="4067758"/>
                  </a:lnTo>
                  <a:lnTo>
                    <a:pt x="3126510" y="4058235"/>
                  </a:lnTo>
                  <a:lnTo>
                    <a:pt x="3104281" y="4075059"/>
                  </a:lnTo>
                  <a:lnTo>
                    <a:pt x="3064587" y="4051886"/>
                  </a:lnTo>
                  <a:lnTo>
                    <a:pt x="3026480" y="4060457"/>
                  </a:lnTo>
                  <a:lnTo>
                    <a:pt x="3009650" y="4091249"/>
                  </a:lnTo>
                  <a:lnTo>
                    <a:pt x="2958841" y="4062362"/>
                  </a:lnTo>
                  <a:lnTo>
                    <a:pt x="2952808" y="4049982"/>
                  </a:lnTo>
                  <a:lnTo>
                    <a:pt x="2930579" y="4047125"/>
                  </a:lnTo>
                  <a:lnTo>
                    <a:pt x="2931849" y="4066806"/>
                  </a:lnTo>
                  <a:lnTo>
                    <a:pt x="2922005" y="4064266"/>
                  </a:lnTo>
                  <a:lnTo>
                    <a:pt x="2922323" y="4085217"/>
                  </a:lnTo>
                  <a:lnTo>
                    <a:pt x="2894060" y="4098233"/>
                  </a:lnTo>
                  <a:lnTo>
                    <a:pt x="2829279" y="4123945"/>
                  </a:lnTo>
                  <a:lnTo>
                    <a:pt x="2761005" y="4200766"/>
                  </a:lnTo>
                  <a:lnTo>
                    <a:pt x="2743857" y="4199179"/>
                  </a:lnTo>
                  <a:lnTo>
                    <a:pt x="2724486" y="4214733"/>
                  </a:lnTo>
                  <a:lnTo>
                    <a:pt x="2713055" y="4215051"/>
                  </a:lnTo>
                  <a:lnTo>
                    <a:pt x="2767356" y="4286157"/>
                  </a:lnTo>
                  <a:lnTo>
                    <a:pt x="2735283" y="4315997"/>
                  </a:lnTo>
                  <a:lnTo>
                    <a:pt x="2712419" y="4313457"/>
                  </a:lnTo>
                  <a:lnTo>
                    <a:pt x="2633031" y="4246477"/>
                  </a:lnTo>
                  <a:lnTo>
                    <a:pt x="2614930" y="4280444"/>
                  </a:lnTo>
                  <a:lnTo>
                    <a:pt x="2619376" y="4301395"/>
                  </a:lnTo>
                  <a:lnTo>
                    <a:pt x="2594289" y="4341075"/>
                  </a:lnTo>
                  <a:lnTo>
                    <a:pt x="2597465" y="4367740"/>
                  </a:lnTo>
                  <a:lnTo>
                    <a:pt x="2593654" y="4398849"/>
                  </a:lnTo>
                  <a:lnTo>
                    <a:pt x="2605086" y="4419483"/>
                  </a:lnTo>
                  <a:lnTo>
                    <a:pt x="2585398" y="4440751"/>
                  </a:lnTo>
                  <a:lnTo>
                    <a:pt x="2560629" y="4519794"/>
                  </a:lnTo>
                  <a:lnTo>
                    <a:pt x="2613025" y="4554395"/>
                  </a:lnTo>
                  <a:lnTo>
                    <a:pt x="2621917" y="4593440"/>
                  </a:lnTo>
                  <a:lnTo>
                    <a:pt x="2622234" y="4616296"/>
                  </a:lnTo>
                  <a:lnTo>
                    <a:pt x="2681934" y="4659150"/>
                  </a:lnTo>
                  <a:lnTo>
                    <a:pt x="2710514" y="4671848"/>
                  </a:lnTo>
                  <a:lnTo>
                    <a:pt x="2794348" y="4771842"/>
                  </a:lnTo>
                  <a:lnTo>
                    <a:pt x="2791808" y="4775969"/>
                  </a:lnTo>
                  <a:lnTo>
                    <a:pt x="2753701" y="4780730"/>
                  </a:lnTo>
                  <a:lnTo>
                    <a:pt x="2752431" y="4799142"/>
                  </a:lnTo>
                  <a:lnTo>
                    <a:pt x="2800699" y="4825172"/>
                  </a:lnTo>
                  <a:lnTo>
                    <a:pt x="2794031" y="4832791"/>
                  </a:lnTo>
                  <a:lnTo>
                    <a:pt x="2782281" y="4831203"/>
                  </a:lnTo>
                  <a:lnTo>
                    <a:pt x="2775930" y="4839457"/>
                  </a:lnTo>
                  <a:lnTo>
                    <a:pt x="2768309" y="4840409"/>
                  </a:lnTo>
                  <a:lnTo>
                    <a:pt x="2769897" y="4830886"/>
                  </a:lnTo>
                  <a:lnTo>
                    <a:pt x="2757830" y="4835965"/>
                  </a:lnTo>
                  <a:lnTo>
                    <a:pt x="2753066" y="4848345"/>
                  </a:lnTo>
                  <a:lnTo>
                    <a:pt x="2747985" y="4850250"/>
                  </a:lnTo>
                  <a:lnTo>
                    <a:pt x="2751161" y="4859773"/>
                  </a:lnTo>
                  <a:lnTo>
                    <a:pt x="2747668" y="4871518"/>
                  </a:lnTo>
                  <a:lnTo>
                    <a:pt x="2735918" y="4868979"/>
                  </a:lnTo>
                  <a:lnTo>
                    <a:pt x="2732743" y="4873106"/>
                  </a:lnTo>
                  <a:lnTo>
                    <a:pt x="2735601" y="4882629"/>
                  </a:lnTo>
                  <a:lnTo>
                    <a:pt x="2727980" y="4886755"/>
                  </a:lnTo>
                  <a:lnTo>
                    <a:pt x="2714325" y="4884216"/>
                  </a:lnTo>
                  <a:lnTo>
                    <a:pt x="2704798" y="4879772"/>
                  </a:lnTo>
                  <a:lnTo>
                    <a:pt x="2690191" y="4867709"/>
                  </a:lnTo>
                  <a:lnTo>
                    <a:pt x="2681617" y="4868661"/>
                  </a:lnTo>
                  <a:lnTo>
                    <a:pt x="2686062" y="4878185"/>
                  </a:lnTo>
                  <a:lnTo>
                    <a:pt x="2693049" y="4881359"/>
                  </a:lnTo>
                  <a:lnTo>
                    <a:pt x="2687650" y="4892152"/>
                  </a:lnTo>
                  <a:lnTo>
                    <a:pt x="2673995" y="4891835"/>
                  </a:lnTo>
                  <a:lnTo>
                    <a:pt x="2666374" y="4886121"/>
                  </a:lnTo>
                  <a:lnTo>
                    <a:pt x="2662246" y="4894691"/>
                  </a:lnTo>
                  <a:lnTo>
                    <a:pt x="2674631" y="4902310"/>
                  </a:lnTo>
                  <a:lnTo>
                    <a:pt x="2667962" y="4911516"/>
                  </a:lnTo>
                  <a:lnTo>
                    <a:pt x="2662563" y="4914690"/>
                  </a:lnTo>
                  <a:lnTo>
                    <a:pt x="2665739" y="4923261"/>
                  </a:lnTo>
                  <a:lnTo>
                    <a:pt x="2656530" y="4939768"/>
                  </a:lnTo>
                  <a:lnTo>
                    <a:pt x="2652719" y="4934054"/>
                  </a:lnTo>
                  <a:lnTo>
                    <a:pt x="2647638" y="4914055"/>
                  </a:lnTo>
                  <a:lnTo>
                    <a:pt x="2639382" y="4923579"/>
                  </a:lnTo>
                  <a:lnTo>
                    <a:pt x="2631126" y="4942308"/>
                  </a:lnTo>
                  <a:lnTo>
                    <a:pt x="2643510" y="4965798"/>
                  </a:lnTo>
                  <a:lnTo>
                    <a:pt x="2642240" y="4977226"/>
                  </a:lnTo>
                  <a:lnTo>
                    <a:pt x="2630173" y="4986432"/>
                  </a:lnTo>
                  <a:lnTo>
                    <a:pt x="2630491" y="4975956"/>
                  </a:lnTo>
                  <a:lnTo>
                    <a:pt x="2628268" y="4971512"/>
                  </a:lnTo>
                  <a:lnTo>
                    <a:pt x="2612390" y="4979766"/>
                  </a:lnTo>
                  <a:lnTo>
                    <a:pt x="2610802" y="4988971"/>
                  </a:lnTo>
                  <a:lnTo>
                    <a:pt x="2610485" y="4995955"/>
                  </a:lnTo>
                  <a:lnTo>
                    <a:pt x="2610485" y="4998812"/>
                  </a:lnTo>
                  <a:lnTo>
                    <a:pt x="2610485" y="5000717"/>
                  </a:lnTo>
                  <a:lnTo>
                    <a:pt x="2613660" y="5009288"/>
                  </a:lnTo>
                  <a:lnTo>
                    <a:pt x="2606039" y="5018493"/>
                  </a:lnTo>
                  <a:lnTo>
                    <a:pt x="2593337" y="5025477"/>
                  </a:lnTo>
                  <a:lnTo>
                    <a:pt x="2587621" y="5040397"/>
                  </a:lnTo>
                  <a:lnTo>
                    <a:pt x="2574284" y="5055634"/>
                  </a:lnTo>
                  <a:lnTo>
                    <a:pt x="2581905" y="5086108"/>
                  </a:lnTo>
                  <a:lnTo>
                    <a:pt x="2588891" y="5100393"/>
                  </a:lnTo>
                  <a:lnTo>
                    <a:pt x="2600640" y="5098171"/>
                  </a:lnTo>
                  <a:lnTo>
                    <a:pt x="2606356" y="5088965"/>
                  </a:lnTo>
                  <a:lnTo>
                    <a:pt x="2622869" y="5092775"/>
                  </a:lnTo>
                  <a:lnTo>
                    <a:pt x="2627633" y="5121344"/>
                  </a:lnTo>
                  <a:lnTo>
                    <a:pt x="2629220" y="5131820"/>
                  </a:lnTo>
                  <a:lnTo>
                    <a:pt x="2642240" y="5141660"/>
                  </a:lnTo>
                  <a:lnTo>
                    <a:pt x="2646368" y="5141660"/>
                  </a:lnTo>
                  <a:lnTo>
                    <a:pt x="2649226" y="5151184"/>
                  </a:lnTo>
                  <a:lnTo>
                    <a:pt x="2642558" y="5165786"/>
                  </a:lnTo>
                  <a:lnTo>
                    <a:pt x="2640652" y="5190229"/>
                  </a:lnTo>
                  <a:lnTo>
                    <a:pt x="2647003" y="5194356"/>
                  </a:lnTo>
                  <a:lnTo>
                    <a:pt x="2658118" y="5175627"/>
                  </a:lnTo>
                  <a:lnTo>
                    <a:pt x="2664786" y="5163246"/>
                  </a:lnTo>
                  <a:lnTo>
                    <a:pt x="2666057" y="5151818"/>
                  </a:lnTo>
                  <a:lnTo>
                    <a:pt x="2670185" y="5165468"/>
                  </a:lnTo>
                  <a:lnTo>
                    <a:pt x="2664151" y="5188324"/>
                  </a:lnTo>
                  <a:lnTo>
                    <a:pt x="2656212" y="5203879"/>
                  </a:lnTo>
                  <a:lnTo>
                    <a:pt x="2658118" y="5216894"/>
                  </a:lnTo>
                  <a:lnTo>
                    <a:pt x="2664786" y="5207688"/>
                  </a:lnTo>
                  <a:lnTo>
                    <a:pt x="2665421" y="5220386"/>
                  </a:lnTo>
                  <a:lnTo>
                    <a:pt x="2655577" y="5231496"/>
                  </a:lnTo>
                  <a:lnTo>
                    <a:pt x="2649861" y="5246098"/>
                  </a:lnTo>
                  <a:lnTo>
                    <a:pt x="2654942" y="5263240"/>
                  </a:lnTo>
                  <a:lnTo>
                    <a:pt x="2687650" y="5295619"/>
                  </a:lnTo>
                  <a:lnTo>
                    <a:pt x="2701305" y="5313078"/>
                  </a:lnTo>
                  <a:lnTo>
                    <a:pt x="2712102" y="5336252"/>
                  </a:lnTo>
                  <a:lnTo>
                    <a:pt x="2727662" y="5386090"/>
                  </a:lnTo>
                  <a:lnTo>
                    <a:pt x="2743222" y="5398153"/>
                  </a:lnTo>
                  <a:lnTo>
                    <a:pt x="2755924" y="5409898"/>
                  </a:lnTo>
                  <a:lnTo>
                    <a:pt x="2742587" y="5435293"/>
                  </a:lnTo>
                  <a:lnTo>
                    <a:pt x="2724486" y="5480687"/>
                  </a:lnTo>
                  <a:lnTo>
                    <a:pt x="2667009" y="5487988"/>
                  </a:lnTo>
                  <a:lnTo>
                    <a:pt x="2606992" y="5422595"/>
                  </a:lnTo>
                  <a:lnTo>
                    <a:pt x="2559041" y="5396565"/>
                  </a:lnTo>
                  <a:lnTo>
                    <a:pt x="2522205" y="5395296"/>
                  </a:lnTo>
                  <a:lnTo>
                    <a:pt x="2503787" y="5389582"/>
                  </a:lnTo>
                  <a:lnTo>
                    <a:pt x="2473936" y="5367678"/>
                  </a:lnTo>
                  <a:lnTo>
                    <a:pt x="2476477" y="5353711"/>
                  </a:lnTo>
                  <a:lnTo>
                    <a:pt x="2463775" y="5334029"/>
                  </a:lnTo>
                  <a:lnTo>
                    <a:pt x="2424081" y="5327363"/>
                  </a:lnTo>
                  <a:lnTo>
                    <a:pt x="2398676" y="5305142"/>
                  </a:lnTo>
                  <a:lnTo>
                    <a:pt x="2378988" y="5316570"/>
                  </a:lnTo>
                  <a:lnTo>
                    <a:pt x="2339611" y="5328316"/>
                  </a:lnTo>
                  <a:lnTo>
                    <a:pt x="2322463" y="5325459"/>
                  </a:lnTo>
                  <a:lnTo>
                    <a:pt x="2318335" y="5311491"/>
                  </a:lnTo>
                  <a:lnTo>
                    <a:pt x="2288167" y="5300698"/>
                  </a:lnTo>
                  <a:lnTo>
                    <a:pt x="2268479" y="5275620"/>
                  </a:lnTo>
                  <a:lnTo>
                    <a:pt x="2238629" y="5263240"/>
                  </a:lnTo>
                  <a:lnTo>
                    <a:pt x="2177976" y="5254034"/>
                  </a:lnTo>
                  <a:lnTo>
                    <a:pt x="2112878" y="5229274"/>
                  </a:lnTo>
                  <a:lnTo>
                    <a:pt x="2073184" y="5226735"/>
                  </a:lnTo>
                  <a:lnTo>
                    <a:pt x="2044921" y="5214354"/>
                  </a:lnTo>
                  <a:lnTo>
                    <a:pt x="1992842" y="5208958"/>
                  </a:lnTo>
                  <a:lnTo>
                    <a:pt x="1956006" y="5195308"/>
                  </a:lnTo>
                  <a:lnTo>
                    <a:pt x="1926156" y="5208323"/>
                  </a:lnTo>
                  <a:lnTo>
                    <a:pt x="1903610" y="5190229"/>
                  </a:lnTo>
                  <a:lnTo>
                    <a:pt x="1869314" y="5145470"/>
                  </a:lnTo>
                  <a:lnTo>
                    <a:pt x="1825809" y="5115948"/>
                  </a:lnTo>
                  <a:lnTo>
                    <a:pt x="1797229" y="5104520"/>
                  </a:lnTo>
                  <a:lnTo>
                    <a:pt x="1772778" y="5099758"/>
                  </a:lnTo>
                  <a:lnTo>
                    <a:pt x="1752454" y="5088330"/>
                  </a:lnTo>
                  <a:lnTo>
                    <a:pt x="1752137" y="5078807"/>
                  </a:lnTo>
                  <a:lnTo>
                    <a:pt x="1738482" y="5070554"/>
                  </a:lnTo>
                  <a:lnTo>
                    <a:pt x="1734353" y="5078807"/>
                  </a:lnTo>
                  <a:lnTo>
                    <a:pt x="1722922" y="5075950"/>
                  </a:lnTo>
                  <a:lnTo>
                    <a:pt x="1707044" y="5072776"/>
                  </a:lnTo>
                  <a:lnTo>
                    <a:pt x="1697200" y="5071189"/>
                  </a:lnTo>
                  <a:lnTo>
                    <a:pt x="1681004" y="5042619"/>
                  </a:lnTo>
                  <a:lnTo>
                    <a:pt x="1663857" y="5006113"/>
                  </a:lnTo>
                  <a:lnTo>
                    <a:pt x="1645756" y="5000717"/>
                  </a:lnTo>
                  <a:lnTo>
                    <a:pt x="1628608" y="5000082"/>
                  </a:lnTo>
                  <a:lnTo>
                    <a:pt x="1623527" y="4987067"/>
                  </a:lnTo>
                  <a:lnTo>
                    <a:pt x="1654330" y="4979766"/>
                  </a:lnTo>
                  <a:lnTo>
                    <a:pt x="1651789" y="4969290"/>
                  </a:lnTo>
                  <a:lnTo>
                    <a:pt x="1642263" y="4968020"/>
                  </a:lnTo>
                  <a:lnTo>
                    <a:pt x="1637182" y="4973417"/>
                  </a:lnTo>
                  <a:lnTo>
                    <a:pt x="1640040" y="4956592"/>
                  </a:lnTo>
                  <a:lnTo>
                    <a:pt x="1659093" y="4960719"/>
                  </a:lnTo>
                  <a:lnTo>
                    <a:pt x="1669890" y="4968973"/>
                  </a:lnTo>
                  <a:lnTo>
                    <a:pt x="1668937" y="4977226"/>
                  </a:lnTo>
                  <a:lnTo>
                    <a:pt x="1686720" y="4979448"/>
                  </a:lnTo>
                  <a:lnTo>
                    <a:pt x="1677194" y="4968973"/>
                  </a:lnTo>
                  <a:lnTo>
                    <a:pt x="1695294" y="4970877"/>
                  </a:lnTo>
                  <a:lnTo>
                    <a:pt x="1701645" y="4963576"/>
                  </a:lnTo>
                  <a:lnTo>
                    <a:pt x="1704503" y="4943260"/>
                  </a:lnTo>
                  <a:lnTo>
                    <a:pt x="1714030" y="4930562"/>
                  </a:lnTo>
                  <a:lnTo>
                    <a:pt x="1728955" y="4924213"/>
                  </a:lnTo>
                  <a:lnTo>
                    <a:pt x="1731813" y="4904215"/>
                  </a:lnTo>
                  <a:lnTo>
                    <a:pt x="1752454" y="4871201"/>
                  </a:lnTo>
                  <a:lnTo>
                    <a:pt x="1761028" y="4872153"/>
                  </a:lnTo>
                  <a:lnTo>
                    <a:pt x="1754677" y="4881676"/>
                  </a:lnTo>
                  <a:lnTo>
                    <a:pt x="1757217" y="4893422"/>
                  </a:lnTo>
                  <a:lnTo>
                    <a:pt x="1770872" y="4902628"/>
                  </a:lnTo>
                  <a:lnTo>
                    <a:pt x="1780081" y="4894057"/>
                  </a:lnTo>
                  <a:lnTo>
                    <a:pt x="1779129" y="4888978"/>
                  </a:lnTo>
                  <a:lnTo>
                    <a:pt x="1774683" y="4883581"/>
                  </a:lnTo>
                  <a:lnTo>
                    <a:pt x="1775953" y="4893104"/>
                  </a:lnTo>
                  <a:lnTo>
                    <a:pt x="1768332" y="4885803"/>
                  </a:lnTo>
                  <a:lnTo>
                    <a:pt x="1766426" y="4877550"/>
                  </a:lnTo>
                  <a:lnTo>
                    <a:pt x="1769602" y="4873423"/>
                  </a:lnTo>
                  <a:lnTo>
                    <a:pt x="1779129" y="4863900"/>
                  </a:lnTo>
                  <a:lnTo>
                    <a:pt x="1785480" y="4863582"/>
                  </a:lnTo>
                  <a:lnTo>
                    <a:pt x="1794054" y="4875010"/>
                  </a:lnTo>
                  <a:lnTo>
                    <a:pt x="1803580" y="4877232"/>
                  </a:lnTo>
                  <a:lnTo>
                    <a:pt x="1811519" y="4869931"/>
                  </a:lnTo>
                  <a:lnTo>
                    <a:pt x="1794689" y="4858186"/>
                  </a:lnTo>
                  <a:lnTo>
                    <a:pt x="1792466" y="4852789"/>
                  </a:lnTo>
                  <a:lnTo>
                    <a:pt x="1761663" y="4828981"/>
                  </a:lnTo>
                  <a:lnTo>
                    <a:pt x="1757535" y="4834378"/>
                  </a:lnTo>
                  <a:lnTo>
                    <a:pt x="1744833" y="4820728"/>
                  </a:lnTo>
                  <a:lnTo>
                    <a:pt x="1735941" y="4802951"/>
                  </a:lnTo>
                  <a:lnTo>
                    <a:pt x="1732766" y="4783905"/>
                  </a:lnTo>
                  <a:lnTo>
                    <a:pt x="1750866" y="4794380"/>
                  </a:lnTo>
                  <a:lnTo>
                    <a:pt x="1767697" y="4787714"/>
                  </a:lnTo>
                  <a:lnTo>
                    <a:pt x="1770872" y="4781365"/>
                  </a:lnTo>
                  <a:lnTo>
                    <a:pt x="1780399" y="4783587"/>
                  </a:lnTo>
                  <a:lnTo>
                    <a:pt x="1788020" y="4790888"/>
                  </a:lnTo>
                  <a:lnTo>
                    <a:pt x="1808661" y="4790571"/>
                  </a:lnTo>
                  <a:lnTo>
                    <a:pt x="1808661" y="4780413"/>
                  </a:lnTo>
                  <a:lnTo>
                    <a:pt x="1795959" y="4771842"/>
                  </a:lnTo>
                  <a:lnTo>
                    <a:pt x="1789608" y="4780413"/>
                  </a:lnTo>
                  <a:lnTo>
                    <a:pt x="1783257" y="4770890"/>
                  </a:lnTo>
                  <a:lnTo>
                    <a:pt x="1786432" y="4762319"/>
                  </a:lnTo>
                  <a:lnTo>
                    <a:pt x="1791831" y="4758192"/>
                  </a:lnTo>
                  <a:lnTo>
                    <a:pt x="1815330" y="4759144"/>
                  </a:lnTo>
                  <a:lnTo>
                    <a:pt x="1827714" y="4748351"/>
                  </a:lnTo>
                  <a:lnTo>
                    <a:pt x="1838194" y="4743907"/>
                  </a:lnTo>
                  <a:lnTo>
                    <a:pt x="1882334" y="4734384"/>
                  </a:lnTo>
                  <a:lnTo>
                    <a:pt x="1882334" y="4725813"/>
                  </a:lnTo>
                  <a:lnTo>
                    <a:pt x="1870584" y="4719464"/>
                  </a:lnTo>
                  <a:lnTo>
                    <a:pt x="1872807" y="4709941"/>
                  </a:lnTo>
                  <a:lnTo>
                    <a:pt x="1868679" y="4702957"/>
                  </a:lnTo>
                  <a:lnTo>
                    <a:pt x="1845180" y="4707084"/>
                  </a:lnTo>
                  <a:lnTo>
                    <a:pt x="1831525" y="4716607"/>
                  </a:lnTo>
                  <a:lnTo>
                    <a:pt x="1804215" y="4719147"/>
                  </a:lnTo>
                  <a:lnTo>
                    <a:pt x="1782939" y="4722321"/>
                  </a:lnTo>
                  <a:lnTo>
                    <a:pt x="1789925" y="4680102"/>
                  </a:lnTo>
                  <a:lnTo>
                    <a:pt x="1835971" y="4629311"/>
                  </a:lnTo>
                  <a:lnTo>
                    <a:pt x="1914407" y="4619153"/>
                  </a:lnTo>
                  <a:lnTo>
                    <a:pt x="1926791" y="4590266"/>
                  </a:lnTo>
                  <a:lnTo>
                    <a:pt x="1952195" y="4571219"/>
                  </a:lnTo>
                  <a:lnTo>
                    <a:pt x="1950290" y="4528047"/>
                  </a:lnTo>
                  <a:lnTo>
                    <a:pt x="1934412" y="4502969"/>
                  </a:lnTo>
                  <a:lnTo>
                    <a:pt x="1957276" y="4484875"/>
                  </a:lnTo>
                  <a:lnTo>
                    <a:pt x="1959499" y="4471225"/>
                  </a:lnTo>
                  <a:lnTo>
                    <a:pt x="1931872" y="4476622"/>
                  </a:lnTo>
                  <a:lnTo>
                    <a:pt x="1919170" y="4458845"/>
                  </a:lnTo>
                  <a:lnTo>
                    <a:pt x="1926791" y="4456623"/>
                  </a:lnTo>
                  <a:lnTo>
                    <a:pt x="1964580" y="4424879"/>
                  </a:lnTo>
                  <a:lnTo>
                    <a:pt x="1953466" y="4402658"/>
                  </a:lnTo>
                  <a:lnTo>
                    <a:pt x="1968391" y="4385516"/>
                  </a:lnTo>
                  <a:lnTo>
                    <a:pt x="1950290" y="4377580"/>
                  </a:lnTo>
                  <a:lnTo>
                    <a:pt x="1917582" y="4388373"/>
                  </a:lnTo>
                  <a:lnTo>
                    <a:pt x="1881381" y="4355994"/>
                  </a:lnTo>
                  <a:lnTo>
                    <a:pt x="1871537" y="4339170"/>
                  </a:lnTo>
                  <a:lnTo>
                    <a:pt x="1829302" y="4342979"/>
                  </a:lnTo>
                  <a:lnTo>
                    <a:pt x="1815330" y="4320758"/>
                  </a:lnTo>
                  <a:lnTo>
                    <a:pt x="1783257" y="4301077"/>
                  </a:lnTo>
                  <a:lnTo>
                    <a:pt x="1754042" y="4315997"/>
                  </a:lnTo>
                  <a:lnTo>
                    <a:pt x="1734353" y="4298220"/>
                  </a:lnTo>
                  <a:lnTo>
                    <a:pt x="1728002" y="4278539"/>
                  </a:lnTo>
                  <a:lnTo>
                    <a:pt x="1695929" y="4248065"/>
                  </a:lnTo>
                  <a:lnTo>
                    <a:pt x="1674971" y="4268063"/>
                  </a:lnTo>
                  <a:lnTo>
                    <a:pt x="1634006" y="4271873"/>
                  </a:lnTo>
                  <a:lnTo>
                    <a:pt x="1577482" y="4239494"/>
                  </a:lnTo>
                  <a:lnTo>
                    <a:pt x="1541598" y="4269651"/>
                  </a:lnTo>
                  <a:lnTo>
                    <a:pt x="1516194" y="4254096"/>
                  </a:lnTo>
                  <a:lnTo>
                    <a:pt x="1522545" y="4239176"/>
                  </a:lnTo>
                  <a:lnTo>
                    <a:pt x="1519052" y="4214733"/>
                  </a:lnTo>
                  <a:lnTo>
                    <a:pt x="1510478" y="4204575"/>
                  </a:lnTo>
                  <a:lnTo>
                    <a:pt x="1485709" y="4149658"/>
                  </a:lnTo>
                  <a:lnTo>
                    <a:pt x="1476817" y="4119184"/>
                  </a:lnTo>
                  <a:lnTo>
                    <a:pt x="1398382" y="4108391"/>
                  </a:lnTo>
                  <a:lnTo>
                    <a:pt x="1396794" y="4065219"/>
                  </a:lnTo>
                  <a:lnTo>
                    <a:pt x="1383139" y="4044268"/>
                  </a:lnTo>
                  <a:lnTo>
                    <a:pt x="1401875" y="4025221"/>
                  </a:lnTo>
                  <a:lnTo>
                    <a:pt x="1355829" y="3967447"/>
                  </a:lnTo>
                  <a:lnTo>
                    <a:pt x="1324074" y="3962685"/>
                  </a:lnTo>
                  <a:lnTo>
                    <a:pt x="1259610" y="3976018"/>
                  </a:lnTo>
                  <a:lnTo>
                    <a:pt x="1235159" y="3963638"/>
                  </a:lnTo>
                  <a:lnTo>
                    <a:pt x="1222457" y="3971256"/>
                  </a:lnTo>
                  <a:lnTo>
                    <a:pt x="1211977" y="3971256"/>
                  </a:lnTo>
                  <a:lnTo>
                    <a:pt x="1211025" y="3980779"/>
                  </a:lnTo>
                  <a:lnTo>
                    <a:pt x="1193242" y="3996651"/>
                  </a:lnTo>
                  <a:lnTo>
                    <a:pt x="1162439" y="3986176"/>
                  </a:lnTo>
                  <a:lnTo>
                    <a:pt x="1144338" y="3954749"/>
                  </a:lnTo>
                  <a:lnTo>
                    <a:pt x="1147196" y="3938877"/>
                  </a:lnTo>
                  <a:lnTo>
                    <a:pt x="1135447" y="3935068"/>
                  </a:lnTo>
                  <a:lnTo>
                    <a:pt x="1150054" y="3904276"/>
                  </a:lnTo>
                  <a:lnTo>
                    <a:pt x="1125285" y="3863326"/>
                  </a:lnTo>
                  <a:lnTo>
                    <a:pt x="1140210" y="3836979"/>
                  </a:lnTo>
                  <a:lnTo>
                    <a:pt x="1189749" y="3843645"/>
                  </a:lnTo>
                  <a:lnTo>
                    <a:pt x="1244368" y="3799203"/>
                  </a:lnTo>
                  <a:lnTo>
                    <a:pt x="1248179" y="3762063"/>
                  </a:lnTo>
                  <a:lnTo>
                    <a:pt x="1222774" y="3747460"/>
                  </a:lnTo>
                  <a:lnTo>
                    <a:pt x="1216106" y="3730001"/>
                  </a:lnTo>
                  <a:lnTo>
                    <a:pt x="1189749" y="3725875"/>
                  </a:lnTo>
                  <a:lnTo>
                    <a:pt x="1170695" y="3731271"/>
                  </a:lnTo>
                  <a:lnTo>
                    <a:pt x="1172601" y="3718573"/>
                  </a:lnTo>
                  <a:lnTo>
                    <a:pt x="1162757" y="3684925"/>
                  </a:lnTo>
                  <a:lnTo>
                    <a:pt x="1116076" y="3643340"/>
                  </a:lnTo>
                  <a:lnTo>
                    <a:pt x="1115759" y="3631595"/>
                  </a:lnTo>
                  <a:lnTo>
                    <a:pt x="1071301" y="3535093"/>
                  </a:lnTo>
                  <a:lnTo>
                    <a:pt x="1084956" y="3496047"/>
                  </a:lnTo>
                  <a:lnTo>
                    <a:pt x="1072254" y="3476366"/>
                  </a:lnTo>
                  <a:lnTo>
                    <a:pt x="1075747" y="3416052"/>
                  </a:lnTo>
                  <a:lnTo>
                    <a:pt x="1041768" y="3390975"/>
                  </a:lnTo>
                  <a:lnTo>
                    <a:pt x="988737" y="3390340"/>
                  </a:lnTo>
                  <a:lnTo>
                    <a:pt x="974130" y="3405259"/>
                  </a:lnTo>
                  <a:lnTo>
                    <a:pt x="946502" y="3403355"/>
                  </a:lnTo>
                  <a:lnTo>
                    <a:pt x="930307" y="3363357"/>
                  </a:lnTo>
                  <a:lnTo>
                    <a:pt x="901727" y="3355421"/>
                  </a:lnTo>
                  <a:lnTo>
                    <a:pt x="896329" y="3363992"/>
                  </a:lnTo>
                  <a:lnTo>
                    <a:pt x="864891" y="3364309"/>
                  </a:lnTo>
                  <a:lnTo>
                    <a:pt x="848696" y="3349707"/>
                  </a:lnTo>
                  <a:lnTo>
                    <a:pt x="823291" y="3356056"/>
                  </a:lnTo>
                  <a:lnTo>
                    <a:pt x="807414" y="3345898"/>
                  </a:lnTo>
                  <a:lnTo>
                    <a:pt x="814082" y="3306535"/>
                  </a:lnTo>
                  <a:lnTo>
                    <a:pt x="794076" y="3272887"/>
                  </a:lnTo>
                  <a:lnTo>
                    <a:pt x="785185" y="3225270"/>
                  </a:lnTo>
                  <a:lnTo>
                    <a:pt x="797570" y="3212573"/>
                  </a:lnTo>
                  <a:lnTo>
                    <a:pt x="825832" y="3203684"/>
                  </a:lnTo>
                  <a:lnTo>
                    <a:pt x="828055" y="3145910"/>
                  </a:lnTo>
                  <a:lnTo>
                    <a:pt x="809637" y="3132260"/>
                  </a:lnTo>
                  <a:lnTo>
                    <a:pt x="812177" y="3068772"/>
                  </a:lnTo>
                  <a:lnTo>
                    <a:pt x="776611" y="3062106"/>
                  </a:lnTo>
                  <a:lnTo>
                    <a:pt x="764862" y="3048456"/>
                  </a:lnTo>
                  <a:lnTo>
                    <a:pt x="770577" y="3025600"/>
                  </a:lnTo>
                  <a:lnTo>
                    <a:pt x="752159" y="3003062"/>
                  </a:lnTo>
                  <a:lnTo>
                    <a:pt x="758193" y="3003379"/>
                  </a:lnTo>
                  <a:lnTo>
                    <a:pt x="771213" y="3018299"/>
                  </a:lnTo>
                  <a:lnTo>
                    <a:pt x="775341" y="3037346"/>
                  </a:lnTo>
                  <a:lnTo>
                    <a:pt x="792171" y="3039885"/>
                  </a:lnTo>
                  <a:lnTo>
                    <a:pt x="800745" y="3029727"/>
                  </a:lnTo>
                  <a:lnTo>
                    <a:pt x="800428" y="3012585"/>
                  </a:lnTo>
                  <a:lnTo>
                    <a:pt x="793759" y="2986238"/>
                  </a:lnTo>
                  <a:lnTo>
                    <a:pt x="782962" y="2978619"/>
                  </a:lnTo>
                  <a:lnTo>
                    <a:pt x="767084" y="2985920"/>
                  </a:lnTo>
                  <a:lnTo>
                    <a:pt x="750254" y="2986238"/>
                  </a:lnTo>
                  <a:lnTo>
                    <a:pt x="739775" y="2966874"/>
                  </a:lnTo>
                  <a:lnTo>
                    <a:pt x="743268" y="2954176"/>
                  </a:lnTo>
                  <a:lnTo>
                    <a:pt x="748031" y="2943066"/>
                  </a:lnTo>
                  <a:lnTo>
                    <a:pt x="765497" y="2931638"/>
                  </a:lnTo>
                  <a:lnTo>
                    <a:pt x="764862" y="2903386"/>
                  </a:lnTo>
                  <a:lnTo>
                    <a:pt x="761368" y="2873546"/>
                  </a:lnTo>
                  <a:lnTo>
                    <a:pt x="766449" y="2849738"/>
                  </a:lnTo>
                  <a:lnTo>
                    <a:pt x="765814" y="2845929"/>
                  </a:lnTo>
                  <a:lnTo>
                    <a:pt x="778834" y="2824978"/>
                  </a:lnTo>
                  <a:lnTo>
                    <a:pt x="780422" y="2803074"/>
                  </a:lnTo>
                  <a:lnTo>
                    <a:pt x="786455" y="2802439"/>
                  </a:lnTo>
                  <a:lnTo>
                    <a:pt x="789313" y="2806249"/>
                  </a:lnTo>
                  <a:lnTo>
                    <a:pt x="784550" y="2820216"/>
                  </a:lnTo>
                  <a:lnTo>
                    <a:pt x="796934" y="2803392"/>
                  </a:lnTo>
                  <a:lnTo>
                    <a:pt x="791536" y="2797043"/>
                  </a:lnTo>
                  <a:lnTo>
                    <a:pt x="798205" y="2794821"/>
                  </a:lnTo>
                  <a:lnTo>
                    <a:pt x="790901" y="2788789"/>
                  </a:lnTo>
                  <a:lnTo>
                    <a:pt x="782327" y="2783710"/>
                  </a:lnTo>
                  <a:lnTo>
                    <a:pt x="782962" y="2777362"/>
                  </a:lnTo>
                  <a:lnTo>
                    <a:pt x="771213" y="2762759"/>
                  </a:lnTo>
                  <a:lnTo>
                    <a:pt x="782645" y="2746570"/>
                  </a:lnTo>
                  <a:lnTo>
                    <a:pt x="792171" y="2735142"/>
                  </a:lnTo>
                  <a:lnTo>
                    <a:pt x="779151" y="2705302"/>
                  </a:lnTo>
                  <a:lnTo>
                    <a:pt x="790901" y="2698001"/>
                  </a:lnTo>
                  <a:lnTo>
                    <a:pt x="810907" y="2717683"/>
                  </a:lnTo>
                  <a:lnTo>
                    <a:pt x="822656" y="2699589"/>
                  </a:lnTo>
                  <a:lnTo>
                    <a:pt x="837581" y="2691018"/>
                  </a:lnTo>
                  <a:lnTo>
                    <a:pt x="855682" y="2699589"/>
                  </a:lnTo>
                  <a:lnTo>
                    <a:pt x="886802" y="2657052"/>
                  </a:lnTo>
                  <a:lnTo>
                    <a:pt x="899504" y="2664353"/>
                  </a:lnTo>
                  <a:lnTo>
                    <a:pt x="940786" y="2664988"/>
                  </a:lnTo>
                  <a:lnTo>
                    <a:pt x="985561" y="2668797"/>
                  </a:lnTo>
                  <a:lnTo>
                    <a:pt x="998264" y="2666892"/>
                  </a:lnTo>
                  <a:lnTo>
                    <a:pt x="997946" y="2663718"/>
                  </a:lnTo>
                  <a:lnTo>
                    <a:pt x="994771" y="2658321"/>
                  </a:lnTo>
                  <a:lnTo>
                    <a:pt x="1003027" y="2652925"/>
                  </a:lnTo>
                  <a:lnTo>
                    <a:pt x="1004297" y="2649750"/>
                  </a:lnTo>
                  <a:lnTo>
                    <a:pt x="965873" y="2642767"/>
                  </a:lnTo>
                  <a:lnTo>
                    <a:pt x="977623" y="2636418"/>
                  </a:lnTo>
                  <a:lnTo>
                    <a:pt x="969049" y="2625625"/>
                  </a:lnTo>
                  <a:lnTo>
                    <a:pt x="923638" y="2615784"/>
                  </a:lnTo>
                  <a:lnTo>
                    <a:pt x="896964" y="2625307"/>
                  </a:lnTo>
                  <a:lnTo>
                    <a:pt x="888390" y="2625307"/>
                  </a:lnTo>
                  <a:lnTo>
                    <a:pt x="853459" y="2586897"/>
                  </a:lnTo>
                  <a:lnTo>
                    <a:pt x="839804" y="2590072"/>
                  </a:lnTo>
                  <a:lnTo>
                    <a:pt x="825832" y="2576422"/>
                  </a:lnTo>
                  <a:lnTo>
                    <a:pt x="831865" y="2563724"/>
                  </a:lnTo>
                  <a:lnTo>
                    <a:pt x="821386" y="2561819"/>
                  </a:lnTo>
                  <a:lnTo>
                    <a:pt x="827737" y="2553248"/>
                  </a:lnTo>
                  <a:lnTo>
                    <a:pt x="848696" y="2569755"/>
                  </a:lnTo>
                  <a:lnTo>
                    <a:pt x="855364" y="2565629"/>
                  </a:lnTo>
                  <a:lnTo>
                    <a:pt x="843297" y="2532932"/>
                  </a:lnTo>
                  <a:lnTo>
                    <a:pt x="853777" y="2512933"/>
                  </a:lnTo>
                  <a:lnTo>
                    <a:pt x="849648" y="2510076"/>
                  </a:lnTo>
                  <a:lnTo>
                    <a:pt x="832500" y="2530393"/>
                  </a:lnTo>
                  <a:lnTo>
                    <a:pt x="811542" y="2534519"/>
                  </a:lnTo>
                  <a:lnTo>
                    <a:pt x="801063" y="2548169"/>
                  </a:lnTo>
                  <a:lnTo>
                    <a:pt x="779151" y="2554518"/>
                  </a:lnTo>
                  <a:lnTo>
                    <a:pt x="761686" y="2541186"/>
                  </a:lnTo>
                  <a:lnTo>
                    <a:pt x="749301" y="2542138"/>
                  </a:lnTo>
                  <a:lnTo>
                    <a:pt x="777246" y="2478015"/>
                  </a:lnTo>
                  <a:lnTo>
                    <a:pt x="894741" y="2384053"/>
                  </a:lnTo>
                  <a:lnTo>
                    <a:pt x="907126" y="2330405"/>
                  </a:lnTo>
                  <a:lnTo>
                    <a:pt x="993183" y="2256759"/>
                  </a:lnTo>
                  <a:lnTo>
                    <a:pt x="1070666" y="2163431"/>
                  </a:lnTo>
                  <a:lnTo>
                    <a:pt x="1104009" y="2092325"/>
                  </a:lnTo>
                  <a:lnTo>
                    <a:pt x="1105597" y="2048200"/>
                  </a:lnTo>
                  <a:lnTo>
                    <a:pt x="1082098" y="2026297"/>
                  </a:lnTo>
                  <a:lnTo>
                    <a:pt x="1071301" y="1993600"/>
                  </a:lnTo>
                  <a:lnTo>
                    <a:pt x="1017952" y="1973284"/>
                  </a:lnTo>
                  <a:lnTo>
                    <a:pt x="956982" y="1914875"/>
                  </a:lnTo>
                  <a:lnTo>
                    <a:pt x="1002392" y="1868846"/>
                  </a:lnTo>
                  <a:lnTo>
                    <a:pt x="1005885" y="1790121"/>
                  </a:lnTo>
                  <a:lnTo>
                    <a:pt x="992230" y="1790121"/>
                  </a:lnTo>
                  <a:lnTo>
                    <a:pt x="963333" y="1765995"/>
                  </a:lnTo>
                  <a:lnTo>
                    <a:pt x="960792" y="1713618"/>
                  </a:lnTo>
                  <a:lnTo>
                    <a:pt x="969049" y="1703142"/>
                  </a:lnTo>
                  <a:lnTo>
                    <a:pt x="966826" y="1681874"/>
                  </a:lnTo>
                  <a:lnTo>
                    <a:pt x="938246" y="1683143"/>
                  </a:lnTo>
                  <a:lnTo>
                    <a:pt x="918875" y="1653939"/>
                  </a:lnTo>
                  <a:lnTo>
                    <a:pt x="945232" y="1606005"/>
                  </a:lnTo>
                  <a:lnTo>
                    <a:pt x="926496" y="1555850"/>
                  </a:lnTo>
                  <a:lnTo>
                    <a:pt x="943009" y="1519661"/>
                  </a:lnTo>
                  <a:lnTo>
                    <a:pt x="934435" y="1489504"/>
                  </a:lnTo>
                  <a:lnTo>
                    <a:pt x="936341" y="1471410"/>
                  </a:lnTo>
                  <a:lnTo>
                    <a:pt x="969049" y="1465697"/>
                  </a:lnTo>
                  <a:lnTo>
                    <a:pt x="971907" y="1451094"/>
                  </a:lnTo>
                  <a:lnTo>
                    <a:pt x="948725" y="1418715"/>
                  </a:lnTo>
                  <a:lnTo>
                    <a:pt x="946185" y="1382844"/>
                  </a:lnTo>
                  <a:lnTo>
                    <a:pt x="869337" y="1224442"/>
                  </a:lnTo>
                  <a:lnTo>
                    <a:pt x="862668" y="1168572"/>
                  </a:lnTo>
                  <a:lnTo>
                    <a:pt x="967778" y="980012"/>
                  </a:lnTo>
                  <a:lnTo>
                    <a:pt x="926496" y="959696"/>
                  </a:lnTo>
                  <a:lnTo>
                    <a:pt x="904903" y="920651"/>
                  </a:lnTo>
                  <a:lnTo>
                    <a:pt x="894106" y="896525"/>
                  </a:lnTo>
                  <a:lnTo>
                    <a:pt x="873465" y="868273"/>
                  </a:lnTo>
                  <a:lnTo>
                    <a:pt x="837581" y="843195"/>
                  </a:lnTo>
                  <a:lnTo>
                    <a:pt x="780422" y="768914"/>
                  </a:lnTo>
                  <a:lnTo>
                    <a:pt x="804556" y="707648"/>
                  </a:lnTo>
                  <a:lnTo>
                    <a:pt x="779787" y="692093"/>
                  </a:lnTo>
                  <a:lnTo>
                    <a:pt x="790901" y="686379"/>
                  </a:lnTo>
                  <a:lnTo>
                    <a:pt x="791854" y="686379"/>
                  </a:lnTo>
                  <a:lnTo>
                    <a:pt x="792171" y="685745"/>
                  </a:lnTo>
                  <a:lnTo>
                    <a:pt x="813765" y="674952"/>
                  </a:lnTo>
                  <a:lnTo>
                    <a:pt x="827420" y="667333"/>
                  </a:lnTo>
                  <a:lnTo>
                    <a:pt x="860763" y="635589"/>
                  </a:lnTo>
                  <a:lnTo>
                    <a:pt x="887437" y="614955"/>
                  </a:lnTo>
                  <a:lnTo>
                    <a:pt x="899504" y="577180"/>
                  </a:lnTo>
                  <a:lnTo>
                    <a:pt x="898234" y="565434"/>
                  </a:lnTo>
                  <a:lnTo>
                    <a:pt x="955394" y="542896"/>
                  </a:lnTo>
                  <a:lnTo>
                    <a:pt x="980481" y="502581"/>
                  </a:lnTo>
                  <a:lnTo>
                    <a:pt x="1026208" y="524485"/>
                  </a:lnTo>
                  <a:lnTo>
                    <a:pt x="1038911" y="510835"/>
                  </a:lnTo>
                  <a:lnTo>
                    <a:pt x="1037005" y="450521"/>
                  </a:lnTo>
                  <a:lnTo>
                    <a:pt x="1061457" y="448299"/>
                  </a:lnTo>
                  <a:lnTo>
                    <a:pt x="1093212" y="455282"/>
                  </a:lnTo>
                  <a:lnTo>
                    <a:pt x="1099563" y="473377"/>
                  </a:lnTo>
                  <a:lnTo>
                    <a:pt x="1083050" y="491153"/>
                  </a:lnTo>
                  <a:lnTo>
                    <a:pt x="1087179" y="496550"/>
                  </a:lnTo>
                  <a:lnTo>
                    <a:pt x="1112583" y="471789"/>
                  </a:lnTo>
                  <a:lnTo>
                    <a:pt x="1133542" y="469567"/>
                  </a:lnTo>
                  <a:lnTo>
                    <a:pt x="1121792" y="459092"/>
                  </a:lnTo>
                  <a:lnTo>
                    <a:pt x="1128143" y="429887"/>
                  </a:lnTo>
                  <a:lnTo>
                    <a:pt x="1144021" y="435919"/>
                  </a:lnTo>
                  <a:lnTo>
                    <a:pt x="1154183" y="415920"/>
                  </a:lnTo>
                  <a:lnTo>
                    <a:pt x="1146879" y="400048"/>
                  </a:lnTo>
                  <a:close/>
                  <a:moveTo>
                    <a:pt x="3735388" y="233363"/>
                  </a:moveTo>
                  <a:lnTo>
                    <a:pt x="3778251" y="284876"/>
                  </a:lnTo>
                  <a:lnTo>
                    <a:pt x="3784601" y="303637"/>
                  </a:lnTo>
                  <a:lnTo>
                    <a:pt x="3798571" y="305863"/>
                  </a:lnTo>
                  <a:lnTo>
                    <a:pt x="3807461" y="324623"/>
                  </a:lnTo>
                  <a:lnTo>
                    <a:pt x="3842386" y="340204"/>
                  </a:lnTo>
                  <a:lnTo>
                    <a:pt x="3854133" y="360873"/>
                  </a:lnTo>
                  <a:lnTo>
                    <a:pt x="3866833" y="366279"/>
                  </a:lnTo>
                  <a:lnTo>
                    <a:pt x="3886201" y="413339"/>
                  </a:lnTo>
                  <a:lnTo>
                    <a:pt x="3854768" y="439414"/>
                  </a:lnTo>
                  <a:lnTo>
                    <a:pt x="3846196" y="426377"/>
                  </a:lnTo>
                  <a:lnTo>
                    <a:pt x="3827463" y="444501"/>
                  </a:lnTo>
                  <a:lnTo>
                    <a:pt x="3793491" y="439732"/>
                  </a:lnTo>
                  <a:lnTo>
                    <a:pt x="3795396" y="409206"/>
                  </a:lnTo>
                  <a:lnTo>
                    <a:pt x="3776028" y="388219"/>
                  </a:lnTo>
                  <a:lnTo>
                    <a:pt x="3756978" y="385993"/>
                  </a:lnTo>
                  <a:lnTo>
                    <a:pt x="3749358" y="363099"/>
                  </a:lnTo>
                  <a:lnTo>
                    <a:pt x="3735388" y="357693"/>
                  </a:lnTo>
                  <a:lnTo>
                    <a:pt x="3733801" y="375818"/>
                  </a:lnTo>
                  <a:lnTo>
                    <a:pt x="3756026" y="399030"/>
                  </a:lnTo>
                  <a:lnTo>
                    <a:pt x="3752216" y="414929"/>
                  </a:lnTo>
                  <a:lnTo>
                    <a:pt x="3728403" y="397123"/>
                  </a:lnTo>
                  <a:lnTo>
                    <a:pt x="3714751" y="371048"/>
                  </a:lnTo>
                  <a:lnTo>
                    <a:pt x="3700145" y="312858"/>
                  </a:lnTo>
                  <a:lnTo>
                    <a:pt x="3684588" y="309996"/>
                  </a:lnTo>
                  <a:lnTo>
                    <a:pt x="3687445" y="287738"/>
                  </a:lnTo>
                  <a:lnTo>
                    <a:pt x="3720148" y="300139"/>
                  </a:lnTo>
                  <a:lnTo>
                    <a:pt x="3720148" y="288374"/>
                  </a:lnTo>
                  <a:lnTo>
                    <a:pt x="3695383" y="265161"/>
                  </a:lnTo>
                  <a:lnTo>
                    <a:pt x="3708400" y="255622"/>
                  </a:lnTo>
                  <a:lnTo>
                    <a:pt x="3717608" y="237815"/>
                  </a:lnTo>
                  <a:close/>
                  <a:moveTo>
                    <a:pt x="3189874" y="65088"/>
                  </a:moveTo>
                  <a:lnTo>
                    <a:pt x="3210684" y="68872"/>
                  </a:lnTo>
                  <a:lnTo>
                    <a:pt x="3210684" y="86846"/>
                  </a:lnTo>
                  <a:lnTo>
                    <a:pt x="3216275" y="105766"/>
                  </a:lnTo>
                  <a:lnTo>
                    <a:pt x="3198571" y="111126"/>
                  </a:lnTo>
                  <a:lnTo>
                    <a:pt x="3206957" y="90945"/>
                  </a:lnTo>
                  <a:lnTo>
                    <a:pt x="3187700" y="75494"/>
                  </a:lnTo>
                  <a:close/>
                  <a:moveTo>
                    <a:pt x="3252167" y="0"/>
                  </a:moveTo>
                  <a:lnTo>
                    <a:pt x="3485791" y="0"/>
                  </a:lnTo>
                  <a:lnTo>
                    <a:pt x="3485155" y="2866"/>
                  </a:lnTo>
                  <a:lnTo>
                    <a:pt x="3515074" y="44583"/>
                  </a:lnTo>
                  <a:lnTo>
                    <a:pt x="3552314" y="82159"/>
                  </a:lnTo>
                  <a:lnTo>
                    <a:pt x="3580323" y="102221"/>
                  </a:lnTo>
                  <a:lnTo>
                    <a:pt x="3584779" y="114003"/>
                  </a:lnTo>
                  <a:lnTo>
                    <a:pt x="3602922" y="121965"/>
                  </a:lnTo>
                  <a:lnTo>
                    <a:pt x="3608014" y="133747"/>
                  </a:lnTo>
                  <a:lnTo>
                    <a:pt x="3618836" y="121965"/>
                  </a:lnTo>
                  <a:lnTo>
                    <a:pt x="3630613" y="147122"/>
                  </a:lnTo>
                  <a:lnTo>
                    <a:pt x="3616926" y="158904"/>
                  </a:lnTo>
                  <a:lnTo>
                    <a:pt x="3624565" y="172916"/>
                  </a:lnTo>
                  <a:lnTo>
                    <a:pt x="3609924" y="183424"/>
                  </a:lnTo>
                  <a:lnTo>
                    <a:pt x="3557406" y="157630"/>
                  </a:lnTo>
                  <a:lnTo>
                    <a:pt x="3554542" y="175782"/>
                  </a:lnTo>
                  <a:lnTo>
                    <a:pt x="3578095" y="176419"/>
                  </a:lnTo>
                  <a:lnTo>
                    <a:pt x="3598147" y="192978"/>
                  </a:lnTo>
                  <a:lnTo>
                    <a:pt x="3588599" y="196162"/>
                  </a:lnTo>
                  <a:lnTo>
                    <a:pt x="3590827" y="214313"/>
                  </a:lnTo>
                  <a:lnTo>
                    <a:pt x="3575867" y="207945"/>
                  </a:lnTo>
                  <a:lnTo>
                    <a:pt x="3554542" y="180558"/>
                  </a:lnTo>
                  <a:lnTo>
                    <a:pt x="3537672" y="169094"/>
                  </a:lnTo>
                  <a:lnTo>
                    <a:pt x="3542447" y="151261"/>
                  </a:lnTo>
                  <a:lnTo>
                    <a:pt x="3533853" y="147122"/>
                  </a:lnTo>
                  <a:lnTo>
                    <a:pt x="3528760" y="153490"/>
                  </a:lnTo>
                  <a:lnTo>
                    <a:pt x="3507753" y="150306"/>
                  </a:lnTo>
                  <a:lnTo>
                    <a:pt x="3508708" y="167502"/>
                  </a:lnTo>
                  <a:lnTo>
                    <a:pt x="3525896" y="173553"/>
                  </a:lnTo>
                  <a:lnTo>
                    <a:pt x="3527169" y="198073"/>
                  </a:lnTo>
                  <a:lnTo>
                    <a:pt x="3503934" y="194888"/>
                  </a:lnTo>
                  <a:lnTo>
                    <a:pt x="3483563" y="181195"/>
                  </a:lnTo>
                  <a:lnTo>
                    <a:pt x="3468604" y="190749"/>
                  </a:lnTo>
                  <a:lnTo>
                    <a:pt x="3451416" y="163681"/>
                  </a:lnTo>
                  <a:lnTo>
                    <a:pt x="3427863" y="156357"/>
                  </a:lnTo>
                  <a:lnTo>
                    <a:pt x="3417677" y="170368"/>
                  </a:lnTo>
                  <a:lnTo>
                    <a:pt x="3407174" y="171323"/>
                  </a:lnTo>
                  <a:lnTo>
                    <a:pt x="3423088" y="192659"/>
                  </a:lnTo>
                  <a:lnTo>
                    <a:pt x="3414813" y="203168"/>
                  </a:lnTo>
                  <a:lnTo>
                    <a:pt x="3397943" y="195844"/>
                  </a:lnTo>
                  <a:lnTo>
                    <a:pt x="3371844" y="169731"/>
                  </a:lnTo>
                  <a:lnTo>
                    <a:pt x="3358157" y="171005"/>
                  </a:lnTo>
                  <a:lnTo>
                    <a:pt x="3361340" y="155083"/>
                  </a:lnTo>
                  <a:lnTo>
                    <a:pt x="3390623" y="146166"/>
                  </a:lnTo>
                  <a:lnTo>
                    <a:pt x="3351473" y="134065"/>
                  </a:lnTo>
                  <a:lnTo>
                    <a:pt x="3336832" y="144893"/>
                  </a:lnTo>
                  <a:lnTo>
                    <a:pt x="3324100" y="138524"/>
                  </a:lnTo>
                  <a:lnTo>
                    <a:pt x="3296409" y="152535"/>
                  </a:lnTo>
                  <a:lnTo>
                    <a:pt x="3292271" y="134384"/>
                  </a:lnTo>
                  <a:lnTo>
                    <a:pt x="3272856" y="128333"/>
                  </a:lnTo>
                  <a:lnTo>
                    <a:pt x="3272537" y="91075"/>
                  </a:lnTo>
                  <a:lnTo>
                    <a:pt x="3250257" y="72287"/>
                  </a:lnTo>
                  <a:lnTo>
                    <a:pt x="3263625" y="55410"/>
                  </a:lnTo>
                  <a:lnTo>
                    <a:pt x="3271264" y="59549"/>
                  </a:lnTo>
                  <a:lnTo>
                    <a:pt x="3274765" y="78656"/>
                  </a:lnTo>
                  <a:lnTo>
                    <a:pt x="3303093" y="75153"/>
                  </a:lnTo>
                  <a:lnTo>
                    <a:pt x="3286224" y="60823"/>
                  </a:lnTo>
                  <a:lnTo>
                    <a:pt x="3288134" y="43627"/>
                  </a:lnTo>
                  <a:lnTo>
                    <a:pt x="3310414" y="56047"/>
                  </a:lnTo>
                  <a:lnTo>
                    <a:pt x="3298637" y="38214"/>
                  </a:lnTo>
                  <a:lnTo>
                    <a:pt x="3305003" y="27705"/>
                  </a:lnTo>
                  <a:lnTo>
                    <a:pt x="3292271" y="18152"/>
                  </a:lnTo>
                  <a:lnTo>
                    <a:pt x="3271264" y="34392"/>
                  </a:lnTo>
                  <a:lnTo>
                    <a:pt x="3266490" y="21655"/>
                  </a:lnTo>
                  <a:lnTo>
                    <a:pt x="3247393" y="22610"/>
                  </a:lnTo>
                  <a:lnTo>
                    <a:pt x="3246438" y="5096"/>
                  </a:lnTo>
                  <a:close/>
                  <a:moveTo>
                    <a:pt x="3133725" y="0"/>
                  </a:moveTo>
                  <a:lnTo>
                    <a:pt x="3200873" y="0"/>
                  </a:lnTo>
                  <a:lnTo>
                    <a:pt x="3214688" y="3193"/>
                  </a:lnTo>
                  <a:lnTo>
                    <a:pt x="3208583" y="34801"/>
                  </a:lnTo>
                  <a:lnTo>
                    <a:pt x="3212117" y="53958"/>
                  </a:lnTo>
                  <a:lnTo>
                    <a:pt x="3194126" y="57150"/>
                  </a:lnTo>
                  <a:lnTo>
                    <a:pt x="3174206" y="35121"/>
                  </a:lnTo>
                  <a:lnTo>
                    <a:pt x="3170993" y="15325"/>
                  </a:lnTo>
                  <a:lnTo>
                    <a:pt x="3134689" y="383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5E02195-D5EA-46A9-9A5F-1D7DF98A7BE8}"/>
                </a:ext>
              </a:extLst>
            </p:cNvPr>
            <p:cNvGrpSpPr/>
            <p:nvPr/>
          </p:nvGrpSpPr>
          <p:grpSpPr>
            <a:xfrm>
              <a:off x="5055157" y="2531101"/>
              <a:ext cx="547225" cy="333350"/>
              <a:chOff x="4846638" y="2724150"/>
              <a:chExt cx="588963" cy="358775"/>
            </a:xfrm>
            <a:solidFill>
              <a:schemeClr val="bg1"/>
            </a:solidFill>
          </p:grpSpPr>
          <p:sp>
            <p:nvSpPr>
              <p:cNvPr id="95" name="Freeform 108">
                <a:extLst>
                  <a:ext uri="{FF2B5EF4-FFF2-40B4-BE49-F238E27FC236}">
                    <a16:creationId xmlns:a16="http://schemas.microsoft.com/office/drawing/2014/main" id="{5A7556D9-D937-4A84-9BA6-E421D2FE4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9038" y="2724150"/>
                <a:ext cx="436563" cy="358775"/>
              </a:xfrm>
              <a:custGeom>
                <a:avLst/>
                <a:gdLst>
                  <a:gd name="T0" fmla="*/ 1373 w 1375"/>
                  <a:gd name="T1" fmla="*/ 188 h 1131"/>
                  <a:gd name="T2" fmla="*/ 1338 w 1375"/>
                  <a:gd name="T3" fmla="*/ 122 h 1131"/>
                  <a:gd name="T4" fmla="*/ 1268 w 1375"/>
                  <a:gd name="T5" fmla="*/ 138 h 1131"/>
                  <a:gd name="T6" fmla="*/ 1065 w 1375"/>
                  <a:gd name="T7" fmla="*/ 124 h 1131"/>
                  <a:gd name="T8" fmla="*/ 872 w 1375"/>
                  <a:gd name="T9" fmla="*/ 42 h 1131"/>
                  <a:gd name="T10" fmla="*/ 711 w 1375"/>
                  <a:gd name="T11" fmla="*/ 27 h 1131"/>
                  <a:gd name="T12" fmla="*/ 644 w 1375"/>
                  <a:gd name="T13" fmla="*/ 25 h 1131"/>
                  <a:gd name="T14" fmla="*/ 594 w 1375"/>
                  <a:gd name="T15" fmla="*/ 35 h 1131"/>
                  <a:gd name="T16" fmla="*/ 492 w 1375"/>
                  <a:gd name="T17" fmla="*/ 76 h 1131"/>
                  <a:gd name="T18" fmla="*/ 428 w 1375"/>
                  <a:gd name="T19" fmla="*/ 62 h 1131"/>
                  <a:gd name="T20" fmla="*/ 292 w 1375"/>
                  <a:gd name="T21" fmla="*/ 107 h 1131"/>
                  <a:gd name="T22" fmla="*/ 185 w 1375"/>
                  <a:gd name="T23" fmla="*/ 145 h 1131"/>
                  <a:gd name="T24" fmla="*/ 126 w 1375"/>
                  <a:gd name="T25" fmla="*/ 215 h 1131"/>
                  <a:gd name="T26" fmla="*/ 0 w 1375"/>
                  <a:gd name="T27" fmla="*/ 332 h 1131"/>
                  <a:gd name="T28" fmla="*/ 21 w 1375"/>
                  <a:gd name="T29" fmla="*/ 392 h 1131"/>
                  <a:gd name="T30" fmla="*/ 39 w 1375"/>
                  <a:gd name="T31" fmla="*/ 488 h 1131"/>
                  <a:gd name="T32" fmla="*/ 116 w 1375"/>
                  <a:gd name="T33" fmla="*/ 524 h 1131"/>
                  <a:gd name="T34" fmla="*/ 9 w 1375"/>
                  <a:gd name="T35" fmla="*/ 577 h 1131"/>
                  <a:gd name="T36" fmla="*/ 67 w 1375"/>
                  <a:gd name="T37" fmla="*/ 651 h 1131"/>
                  <a:gd name="T38" fmla="*/ 82 w 1375"/>
                  <a:gd name="T39" fmla="*/ 747 h 1131"/>
                  <a:gd name="T40" fmla="*/ 141 w 1375"/>
                  <a:gd name="T41" fmla="*/ 732 h 1131"/>
                  <a:gd name="T42" fmla="*/ 245 w 1375"/>
                  <a:gd name="T43" fmla="*/ 794 h 1131"/>
                  <a:gd name="T44" fmla="*/ 321 w 1375"/>
                  <a:gd name="T45" fmla="*/ 718 h 1131"/>
                  <a:gd name="T46" fmla="*/ 328 w 1375"/>
                  <a:gd name="T47" fmla="*/ 817 h 1131"/>
                  <a:gd name="T48" fmla="*/ 273 w 1375"/>
                  <a:gd name="T49" fmla="*/ 991 h 1131"/>
                  <a:gd name="T50" fmla="*/ 545 w 1375"/>
                  <a:gd name="T51" fmla="*/ 905 h 1131"/>
                  <a:gd name="T52" fmla="*/ 674 w 1375"/>
                  <a:gd name="T53" fmla="*/ 966 h 1131"/>
                  <a:gd name="T54" fmla="*/ 1026 w 1375"/>
                  <a:gd name="T55" fmla="*/ 1086 h 1131"/>
                  <a:gd name="T56" fmla="*/ 1262 w 1375"/>
                  <a:gd name="T57" fmla="*/ 1120 h 1131"/>
                  <a:gd name="T58" fmla="*/ 1336 w 1375"/>
                  <a:gd name="T59" fmla="*/ 950 h 1131"/>
                  <a:gd name="T60" fmla="*/ 1244 w 1375"/>
                  <a:gd name="T61" fmla="*/ 878 h 1131"/>
                  <a:gd name="T62" fmla="*/ 1199 w 1375"/>
                  <a:gd name="T63" fmla="*/ 798 h 1131"/>
                  <a:gd name="T64" fmla="*/ 1121 w 1375"/>
                  <a:gd name="T65" fmla="*/ 589 h 1131"/>
                  <a:gd name="T66" fmla="*/ 1067 w 1375"/>
                  <a:gd name="T67" fmla="*/ 496 h 1131"/>
                  <a:gd name="T68" fmla="*/ 1068 w 1375"/>
                  <a:gd name="T69" fmla="*/ 486 h 1131"/>
                  <a:gd name="T70" fmla="*/ 1072 w 1375"/>
                  <a:gd name="T71" fmla="*/ 451 h 1131"/>
                  <a:gd name="T72" fmla="*/ 1080 w 1375"/>
                  <a:gd name="T73" fmla="*/ 426 h 1131"/>
                  <a:gd name="T74" fmla="*/ 1086 w 1375"/>
                  <a:gd name="T75" fmla="*/ 416 h 1131"/>
                  <a:gd name="T76" fmla="*/ 1133 w 1375"/>
                  <a:gd name="T77" fmla="*/ 361 h 1131"/>
                  <a:gd name="T78" fmla="*/ 1254 w 1375"/>
                  <a:gd name="T79" fmla="*/ 348 h 1131"/>
                  <a:gd name="T80" fmla="*/ 1314 w 1375"/>
                  <a:gd name="T81" fmla="*/ 355 h 1131"/>
                  <a:gd name="T82" fmla="*/ 1362 w 1375"/>
                  <a:gd name="T83" fmla="*/ 318 h 1131"/>
                  <a:gd name="T84" fmla="*/ 1342 w 1375"/>
                  <a:gd name="T85" fmla="*/ 250 h 1131"/>
                  <a:gd name="T86" fmla="*/ 1351 w 1375"/>
                  <a:gd name="T87" fmla="*/ 218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75" h="1131">
                    <a:moveTo>
                      <a:pt x="1360" y="182"/>
                    </a:moveTo>
                    <a:lnTo>
                      <a:pt x="1373" y="188"/>
                    </a:lnTo>
                    <a:lnTo>
                      <a:pt x="1375" y="168"/>
                    </a:lnTo>
                    <a:lnTo>
                      <a:pt x="1338" y="122"/>
                    </a:lnTo>
                    <a:lnTo>
                      <a:pt x="1287" y="134"/>
                    </a:lnTo>
                    <a:lnTo>
                      <a:pt x="1268" y="138"/>
                    </a:lnTo>
                    <a:lnTo>
                      <a:pt x="1215" y="116"/>
                    </a:lnTo>
                    <a:lnTo>
                      <a:pt x="1065" y="124"/>
                    </a:lnTo>
                    <a:lnTo>
                      <a:pt x="954" y="51"/>
                    </a:lnTo>
                    <a:lnTo>
                      <a:pt x="872" y="42"/>
                    </a:lnTo>
                    <a:lnTo>
                      <a:pt x="761" y="0"/>
                    </a:lnTo>
                    <a:lnTo>
                      <a:pt x="711" y="27"/>
                    </a:lnTo>
                    <a:lnTo>
                      <a:pt x="664" y="8"/>
                    </a:lnTo>
                    <a:lnTo>
                      <a:pt x="644" y="25"/>
                    </a:lnTo>
                    <a:lnTo>
                      <a:pt x="614" y="11"/>
                    </a:lnTo>
                    <a:lnTo>
                      <a:pt x="594" y="35"/>
                    </a:lnTo>
                    <a:lnTo>
                      <a:pt x="625" y="68"/>
                    </a:lnTo>
                    <a:lnTo>
                      <a:pt x="492" y="76"/>
                    </a:lnTo>
                    <a:lnTo>
                      <a:pt x="465" y="86"/>
                    </a:lnTo>
                    <a:lnTo>
                      <a:pt x="428" y="62"/>
                    </a:lnTo>
                    <a:lnTo>
                      <a:pt x="388" y="106"/>
                    </a:lnTo>
                    <a:lnTo>
                      <a:pt x="292" y="107"/>
                    </a:lnTo>
                    <a:lnTo>
                      <a:pt x="249" y="134"/>
                    </a:lnTo>
                    <a:lnTo>
                      <a:pt x="185" y="145"/>
                    </a:lnTo>
                    <a:lnTo>
                      <a:pt x="183" y="194"/>
                    </a:lnTo>
                    <a:lnTo>
                      <a:pt x="126" y="215"/>
                    </a:lnTo>
                    <a:lnTo>
                      <a:pt x="10" y="272"/>
                    </a:lnTo>
                    <a:lnTo>
                      <a:pt x="0" y="332"/>
                    </a:lnTo>
                    <a:lnTo>
                      <a:pt x="51" y="371"/>
                    </a:lnTo>
                    <a:lnTo>
                      <a:pt x="21" y="392"/>
                    </a:lnTo>
                    <a:lnTo>
                      <a:pt x="18" y="461"/>
                    </a:lnTo>
                    <a:lnTo>
                      <a:pt x="39" y="488"/>
                    </a:lnTo>
                    <a:lnTo>
                      <a:pt x="109" y="510"/>
                    </a:lnTo>
                    <a:lnTo>
                      <a:pt x="116" y="524"/>
                    </a:lnTo>
                    <a:lnTo>
                      <a:pt x="53" y="544"/>
                    </a:lnTo>
                    <a:lnTo>
                      <a:pt x="9" y="577"/>
                    </a:lnTo>
                    <a:lnTo>
                      <a:pt x="14" y="601"/>
                    </a:lnTo>
                    <a:lnTo>
                      <a:pt x="67" y="651"/>
                    </a:lnTo>
                    <a:lnTo>
                      <a:pt x="75" y="737"/>
                    </a:lnTo>
                    <a:lnTo>
                      <a:pt x="82" y="747"/>
                    </a:lnTo>
                    <a:lnTo>
                      <a:pt x="102" y="757"/>
                    </a:lnTo>
                    <a:lnTo>
                      <a:pt x="141" y="732"/>
                    </a:lnTo>
                    <a:lnTo>
                      <a:pt x="215" y="808"/>
                    </a:lnTo>
                    <a:lnTo>
                      <a:pt x="245" y="794"/>
                    </a:lnTo>
                    <a:lnTo>
                      <a:pt x="261" y="754"/>
                    </a:lnTo>
                    <a:lnTo>
                      <a:pt x="321" y="718"/>
                    </a:lnTo>
                    <a:lnTo>
                      <a:pt x="345" y="754"/>
                    </a:lnTo>
                    <a:lnTo>
                      <a:pt x="328" y="817"/>
                    </a:lnTo>
                    <a:lnTo>
                      <a:pt x="302" y="860"/>
                    </a:lnTo>
                    <a:lnTo>
                      <a:pt x="273" y="991"/>
                    </a:lnTo>
                    <a:lnTo>
                      <a:pt x="491" y="861"/>
                    </a:lnTo>
                    <a:lnTo>
                      <a:pt x="545" y="905"/>
                    </a:lnTo>
                    <a:lnTo>
                      <a:pt x="642" y="921"/>
                    </a:lnTo>
                    <a:lnTo>
                      <a:pt x="674" y="966"/>
                    </a:lnTo>
                    <a:lnTo>
                      <a:pt x="960" y="1131"/>
                    </a:lnTo>
                    <a:lnTo>
                      <a:pt x="1026" y="1086"/>
                    </a:lnTo>
                    <a:lnTo>
                      <a:pt x="1182" y="1129"/>
                    </a:lnTo>
                    <a:lnTo>
                      <a:pt x="1262" y="1120"/>
                    </a:lnTo>
                    <a:lnTo>
                      <a:pt x="1318" y="1022"/>
                    </a:lnTo>
                    <a:lnTo>
                      <a:pt x="1336" y="950"/>
                    </a:lnTo>
                    <a:lnTo>
                      <a:pt x="1278" y="879"/>
                    </a:lnTo>
                    <a:lnTo>
                      <a:pt x="1244" y="878"/>
                    </a:lnTo>
                    <a:lnTo>
                      <a:pt x="1228" y="825"/>
                    </a:lnTo>
                    <a:lnTo>
                      <a:pt x="1199" y="798"/>
                    </a:lnTo>
                    <a:lnTo>
                      <a:pt x="1155" y="723"/>
                    </a:lnTo>
                    <a:lnTo>
                      <a:pt x="1121" y="589"/>
                    </a:lnTo>
                    <a:lnTo>
                      <a:pt x="1129" y="524"/>
                    </a:lnTo>
                    <a:lnTo>
                      <a:pt x="1067" y="496"/>
                    </a:lnTo>
                    <a:lnTo>
                      <a:pt x="1067" y="496"/>
                    </a:lnTo>
                    <a:lnTo>
                      <a:pt x="1068" y="486"/>
                    </a:lnTo>
                    <a:lnTo>
                      <a:pt x="1070" y="465"/>
                    </a:lnTo>
                    <a:lnTo>
                      <a:pt x="1072" y="451"/>
                    </a:lnTo>
                    <a:lnTo>
                      <a:pt x="1075" y="438"/>
                    </a:lnTo>
                    <a:lnTo>
                      <a:pt x="1080" y="426"/>
                    </a:lnTo>
                    <a:lnTo>
                      <a:pt x="1086" y="416"/>
                    </a:lnTo>
                    <a:lnTo>
                      <a:pt x="1086" y="416"/>
                    </a:lnTo>
                    <a:lnTo>
                      <a:pt x="1106" y="392"/>
                    </a:lnTo>
                    <a:lnTo>
                      <a:pt x="1133" y="361"/>
                    </a:lnTo>
                    <a:lnTo>
                      <a:pt x="1168" y="322"/>
                    </a:lnTo>
                    <a:lnTo>
                      <a:pt x="1254" y="348"/>
                    </a:lnTo>
                    <a:lnTo>
                      <a:pt x="1259" y="381"/>
                    </a:lnTo>
                    <a:lnTo>
                      <a:pt x="1314" y="355"/>
                    </a:lnTo>
                    <a:lnTo>
                      <a:pt x="1321" y="384"/>
                    </a:lnTo>
                    <a:lnTo>
                      <a:pt x="1362" y="318"/>
                    </a:lnTo>
                    <a:lnTo>
                      <a:pt x="1367" y="249"/>
                    </a:lnTo>
                    <a:lnTo>
                      <a:pt x="1342" y="250"/>
                    </a:lnTo>
                    <a:lnTo>
                      <a:pt x="1331" y="241"/>
                    </a:lnTo>
                    <a:lnTo>
                      <a:pt x="1351" y="218"/>
                    </a:lnTo>
                    <a:lnTo>
                      <a:pt x="1360" y="18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109">
                <a:extLst>
                  <a:ext uri="{FF2B5EF4-FFF2-40B4-BE49-F238E27FC236}">
                    <a16:creationId xmlns:a16="http://schemas.microsoft.com/office/drawing/2014/main" id="{F5224455-324F-4CAF-ABD0-F04B2DF5D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6638" y="2914650"/>
                <a:ext cx="133350" cy="125413"/>
              </a:xfrm>
              <a:custGeom>
                <a:avLst/>
                <a:gdLst>
                  <a:gd name="T0" fmla="*/ 383 w 419"/>
                  <a:gd name="T1" fmla="*/ 30 h 394"/>
                  <a:gd name="T2" fmla="*/ 419 w 419"/>
                  <a:gd name="T3" fmla="*/ 72 h 394"/>
                  <a:gd name="T4" fmla="*/ 417 w 419"/>
                  <a:gd name="T5" fmla="*/ 102 h 394"/>
                  <a:gd name="T6" fmla="*/ 384 w 419"/>
                  <a:gd name="T7" fmla="*/ 93 h 394"/>
                  <a:gd name="T8" fmla="*/ 354 w 419"/>
                  <a:gd name="T9" fmla="*/ 120 h 394"/>
                  <a:gd name="T10" fmla="*/ 327 w 419"/>
                  <a:gd name="T11" fmla="*/ 153 h 394"/>
                  <a:gd name="T12" fmla="*/ 281 w 419"/>
                  <a:gd name="T13" fmla="*/ 174 h 394"/>
                  <a:gd name="T14" fmla="*/ 271 w 419"/>
                  <a:gd name="T15" fmla="*/ 224 h 394"/>
                  <a:gd name="T16" fmla="*/ 171 w 419"/>
                  <a:gd name="T17" fmla="*/ 201 h 394"/>
                  <a:gd name="T18" fmla="*/ 148 w 419"/>
                  <a:gd name="T19" fmla="*/ 221 h 394"/>
                  <a:gd name="T20" fmla="*/ 139 w 419"/>
                  <a:gd name="T21" fmla="*/ 297 h 394"/>
                  <a:gd name="T22" fmla="*/ 66 w 419"/>
                  <a:gd name="T23" fmla="*/ 394 h 394"/>
                  <a:gd name="T24" fmla="*/ 26 w 419"/>
                  <a:gd name="T25" fmla="*/ 338 h 394"/>
                  <a:gd name="T26" fmla="*/ 48 w 419"/>
                  <a:gd name="T27" fmla="*/ 298 h 394"/>
                  <a:gd name="T28" fmla="*/ 109 w 419"/>
                  <a:gd name="T29" fmla="*/ 275 h 394"/>
                  <a:gd name="T30" fmla="*/ 112 w 419"/>
                  <a:gd name="T31" fmla="*/ 255 h 394"/>
                  <a:gd name="T32" fmla="*/ 37 w 419"/>
                  <a:gd name="T33" fmla="*/ 189 h 394"/>
                  <a:gd name="T34" fmla="*/ 0 w 419"/>
                  <a:gd name="T35" fmla="*/ 136 h 394"/>
                  <a:gd name="T36" fmla="*/ 57 w 419"/>
                  <a:gd name="T37" fmla="*/ 132 h 394"/>
                  <a:gd name="T38" fmla="*/ 9 w 419"/>
                  <a:gd name="T39" fmla="*/ 57 h 394"/>
                  <a:gd name="T40" fmla="*/ 26 w 419"/>
                  <a:gd name="T41" fmla="*/ 40 h 394"/>
                  <a:gd name="T42" fmla="*/ 93 w 419"/>
                  <a:gd name="T43" fmla="*/ 85 h 394"/>
                  <a:gd name="T44" fmla="*/ 100 w 419"/>
                  <a:gd name="T45" fmla="*/ 52 h 394"/>
                  <a:gd name="T46" fmla="*/ 146 w 419"/>
                  <a:gd name="T47" fmla="*/ 75 h 394"/>
                  <a:gd name="T48" fmla="*/ 113 w 419"/>
                  <a:gd name="T49" fmla="*/ 52 h 394"/>
                  <a:gd name="T50" fmla="*/ 185 w 419"/>
                  <a:gd name="T51" fmla="*/ 2 h 394"/>
                  <a:gd name="T52" fmla="*/ 236 w 419"/>
                  <a:gd name="T53" fmla="*/ 14 h 394"/>
                  <a:gd name="T54" fmla="*/ 349 w 419"/>
                  <a:gd name="T55" fmla="*/ 0 h 394"/>
                  <a:gd name="T56" fmla="*/ 383 w 419"/>
                  <a:gd name="T57" fmla="*/ 3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19" h="394">
                    <a:moveTo>
                      <a:pt x="383" y="30"/>
                    </a:moveTo>
                    <a:lnTo>
                      <a:pt x="419" y="72"/>
                    </a:lnTo>
                    <a:lnTo>
                      <a:pt x="417" y="102"/>
                    </a:lnTo>
                    <a:lnTo>
                      <a:pt x="384" y="93"/>
                    </a:lnTo>
                    <a:lnTo>
                      <a:pt x="354" y="120"/>
                    </a:lnTo>
                    <a:lnTo>
                      <a:pt x="327" y="153"/>
                    </a:lnTo>
                    <a:lnTo>
                      <a:pt x="281" y="174"/>
                    </a:lnTo>
                    <a:lnTo>
                      <a:pt x="271" y="224"/>
                    </a:lnTo>
                    <a:lnTo>
                      <a:pt x="171" y="201"/>
                    </a:lnTo>
                    <a:lnTo>
                      <a:pt x="148" y="221"/>
                    </a:lnTo>
                    <a:lnTo>
                      <a:pt x="139" y="297"/>
                    </a:lnTo>
                    <a:lnTo>
                      <a:pt x="66" y="394"/>
                    </a:lnTo>
                    <a:lnTo>
                      <a:pt x="26" y="338"/>
                    </a:lnTo>
                    <a:lnTo>
                      <a:pt x="48" y="298"/>
                    </a:lnTo>
                    <a:lnTo>
                      <a:pt x="109" y="275"/>
                    </a:lnTo>
                    <a:lnTo>
                      <a:pt x="112" y="255"/>
                    </a:lnTo>
                    <a:lnTo>
                      <a:pt x="37" y="189"/>
                    </a:lnTo>
                    <a:lnTo>
                      <a:pt x="0" y="136"/>
                    </a:lnTo>
                    <a:lnTo>
                      <a:pt x="57" y="132"/>
                    </a:lnTo>
                    <a:lnTo>
                      <a:pt x="9" y="57"/>
                    </a:lnTo>
                    <a:lnTo>
                      <a:pt x="26" y="40"/>
                    </a:lnTo>
                    <a:lnTo>
                      <a:pt x="93" y="85"/>
                    </a:lnTo>
                    <a:lnTo>
                      <a:pt x="100" y="52"/>
                    </a:lnTo>
                    <a:lnTo>
                      <a:pt x="146" y="75"/>
                    </a:lnTo>
                    <a:lnTo>
                      <a:pt x="113" y="52"/>
                    </a:lnTo>
                    <a:lnTo>
                      <a:pt x="185" y="2"/>
                    </a:lnTo>
                    <a:lnTo>
                      <a:pt x="236" y="14"/>
                    </a:lnTo>
                    <a:lnTo>
                      <a:pt x="349" y="0"/>
                    </a:lnTo>
                    <a:lnTo>
                      <a:pt x="383" y="3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110">
                <a:extLst>
                  <a:ext uri="{FF2B5EF4-FFF2-40B4-BE49-F238E27FC236}">
                    <a16:creationId xmlns:a16="http://schemas.microsoft.com/office/drawing/2014/main" id="{AADCBCCC-DE7A-40DA-ABDD-827151F14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8875" y="2900363"/>
                <a:ext cx="23813" cy="26988"/>
              </a:xfrm>
              <a:custGeom>
                <a:avLst/>
                <a:gdLst>
                  <a:gd name="T0" fmla="*/ 49 w 73"/>
                  <a:gd name="T1" fmla="*/ 0 h 87"/>
                  <a:gd name="T2" fmla="*/ 73 w 73"/>
                  <a:gd name="T3" fmla="*/ 59 h 87"/>
                  <a:gd name="T4" fmla="*/ 43 w 73"/>
                  <a:gd name="T5" fmla="*/ 87 h 87"/>
                  <a:gd name="T6" fmla="*/ 3 w 73"/>
                  <a:gd name="T7" fmla="*/ 60 h 87"/>
                  <a:gd name="T8" fmla="*/ 0 w 73"/>
                  <a:gd name="T9" fmla="*/ 23 h 87"/>
                  <a:gd name="T10" fmla="*/ 49 w 73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87">
                    <a:moveTo>
                      <a:pt x="49" y="0"/>
                    </a:moveTo>
                    <a:lnTo>
                      <a:pt x="73" y="59"/>
                    </a:lnTo>
                    <a:lnTo>
                      <a:pt x="43" y="87"/>
                    </a:lnTo>
                    <a:lnTo>
                      <a:pt x="3" y="60"/>
                    </a:lnTo>
                    <a:lnTo>
                      <a:pt x="0" y="23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Freeform 111">
                <a:extLst>
                  <a:ext uri="{FF2B5EF4-FFF2-40B4-BE49-F238E27FC236}">
                    <a16:creationId xmlns:a16="http://schemas.microsoft.com/office/drawing/2014/main" id="{42C22977-4734-444B-A39A-66561C9A0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7288" y="2832100"/>
                <a:ext cx="22225" cy="19050"/>
              </a:xfrm>
              <a:custGeom>
                <a:avLst/>
                <a:gdLst>
                  <a:gd name="T0" fmla="*/ 0 w 70"/>
                  <a:gd name="T1" fmla="*/ 31 h 61"/>
                  <a:gd name="T2" fmla="*/ 7 w 70"/>
                  <a:gd name="T3" fmla="*/ 4 h 61"/>
                  <a:gd name="T4" fmla="*/ 64 w 70"/>
                  <a:gd name="T5" fmla="*/ 0 h 61"/>
                  <a:gd name="T6" fmla="*/ 70 w 70"/>
                  <a:gd name="T7" fmla="*/ 43 h 61"/>
                  <a:gd name="T8" fmla="*/ 37 w 70"/>
                  <a:gd name="T9" fmla="*/ 40 h 61"/>
                  <a:gd name="T10" fmla="*/ 37 w 70"/>
                  <a:gd name="T11" fmla="*/ 40 h 61"/>
                  <a:gd name="T12" fmla="*/ 36 w 70"/>
                  <a:gd name="T13" fmla="*/ 43 h 61"/>
                  <a:gd name="T14" fmla="*/ 32 w 70"/>
                  <a:gd name="T15" fmla="*/ 49 h 61"/>
                  <a:gd name="T16" fmla="*/ 27 w 70"/>
                  <a:gd name="T17" fmla="*/ 55 h 61"/>
                  <a:gd name="T18" fmla="*/ 23 w 70"/>
                  <a:gd name="T19" fmla="*/ 59 h 61"/>
                  <a:gd name="T20" fmla="*/ 20 w 70"/>
                  <a:gd name="T21" fmla="*/ 60 h 61"/>
                  <a:gd name="T22" fmla="*/ 20 w 70"/>
                  <a:gd name="T23" fmla="*/ 60 h 61"/>
                  <a:gd name="T24" fmla="*/ 18 w 70"/>
                  <a:gd name="T25" fmla="*/ 61 h 61"/>
                  <a:gd name="T26" fmla="*/ 17 w 70"/>
                  <a:gd name="T27" fmla="*/ 60 h 61"/>
                  <a:gd name="T28" fmla="*/ 13 w 70"/>
                  <a:gd name="T29" fmla="*/ 57 h 61"/>
                  <a:gd name="T30" fmla="*/ 9 w 70"/>
                  <a:gd name="T31" fmla="*/ 52 h 61"/>
                  <a:gd name="T32" fmla="*/ 7 w 70"/>
                  <a:gd name="T33" fmla="*/ 47 h 61"/>
                  <a:gd name="T34" fmla="*/ 2 w 70"/>
                  <a:gd name="T35" fmla="*/ 35 h 61"/>
                  <a:gd name="T36" fmla="*/ 0 w 70"/>
                  <a:gd name="T37" fmla="*/ 31 h 61"/>
                  <a:gd name="T38" fmla="*/ 0 w 70"/>
                  <a:gd name="T39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61">
                    <a:moveTo>
                      <a:pt x="0" y="31"/>
                    </a:moveTo>
                    <a:lnTo>
                      <a:pt x="7" y="4"/>
                    </a:lnTo>
                    <a:lnTo>
                      <a:pt x="64" y="0"/>
                    </a:lnTo>
                    <a:lnTo>
                      <a:pt x="70" y="43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6" y="43"/>
                    </a:lnTo>
                    <a:lnTo>
                      <a:pt x="32" y="49"/>
                    </a:lnTo>
                    <a:lnTo>
                      <a:pt x="27" y="55"/>
                    </a:lnTo>
                    <a:lnTo>
                      <a:pt x="23" y="59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8" y="61"/>
                    </a:lnTo>
                    <a:lnTo>
                      <a:pt x="17" y="60"/>
                    </a:lnTo>
                    <a:lnTo>
                      <a:pt x="13" y="57"/>
                    </a:lnTo>
                    <a:lnTo>
                      <a:pt x="9" y="52"/>
                    </a:lnTo>
                    <a:lnTo>
                      <a:pt x="7" y="47"/>
                    </a:lnTo>
                    <a:lnTo>
                      <a:pt x="2" y="35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112">
                <a:extLst>
                  <a:ext uri="{FF2B5EF4-FFF2-40B4-BE49-F238E27FC236}">
                    <a16:creationId xmlns:a16="http://schemas.microsoft.com/office/drawing/2014/main" id="{9A517138-2F70-4BDD-B7CB-06FDA9A21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5688" y="2840038"/>
                <a:ext cx="87313" cy="60325"/>
              </a:xfrm>
              <a:custGeom>
                <a:avLst/>
                <a:gdLst>
                  <a:gd name="T0" fmla="*/ 11 w 274"/>
                  <a:gd name="T1" fmla="*/ 95 h 190"/>
                  <a:gd name="T2" fmla="*/ 0 w 274"/>
                  <a:gd name="T3" fmla="*/ 72 h 190"/>
                  <a:gd name="T4" fmla="*/ 57 w 274"/>
                  <a:gd name="T5" fmla="*/ 55 h 190"/>
                  <a:gd name="T6" fmla="*/ 97 w 274"/>
                  <a:gd name="T7" fmla="*/ 54 h 190"/>
                  <a:gd name="T8" fmla="*/ 127 w 274"/>
                  <a:gd name="T9" fmla="*/ 27 h 190"/>
                  <a:gd name="T10" fmla="*/ 143 w 274"/>
                  <a:gd name="T11" fmla="*/ 0 h 190"/>
                  <a:gd name="T12" fmla="*/ 223 w 274"/>
                  <a:gd name="T13" fmla="*/ 6 h 190"/>
                  <a:gd name="T14" fmla="*/ 254 w 274"/>
                  <a:gd name="T15" fmla="*/ 49 h 190"/>
                  <a:gd name="T16" fmla="*/ 274 w 274"/>
                  <a:gd name="T17" fmla="*/ 102 h 190"/>
                  <a:gd name="T18" fmla="*/ 258 w 274"/>
                  <a:gd name="T19" fmla="*/ 113 h 190"/>
                  <a:gd name="T20" fmla="*/ 241 w 274"/>
                  <a:gd name="T21" fmla="*/ 96 h 190"/>
                  <a:gd name="T22" fmla="*/ 214 w 274"/>
                  <a:gd name="T23" fmla="*/ 116 h 190"/>
                  <a:gd name="T24" fmla="*/ 192 w 274"/>
                  <a:gd name="T25" fmla="*/ 156 h 190"/>
                  <a:gd name="T26" fmla="*/ 172 w 274"/>
                  <a:gd name="T27" fmla="*/ 190 h 190"/>
                  <a:gd name="T28" fmla="*/ 132 w 274"/>
                  <a:gd name="T29" fmla="*/ 190 h 190"/>
                  <a:gd name="T30" fmla="*/ 98 w 274"/>
                  <a:gd name="T31" fmla="*/ 161 h 190"/>
                  <a:gd name="T32" fmla="*/ 104 w 274"/>
                  <a:gd name="T33" fmla="*/ 111 h 190"/>
                  <a:gd name="T34" fmla="*/ 52 w 274"/>
                  <a:gd name="T35" fmla="*/ 101 h 190"/>
                  <a:gd name="T36" fmla="*/ 11 w 274"/>
                  <a:gd name="T37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" h="190">
                    <a:moveTo>
                      <a:pt x="11" y="95"/>
                    </a:moveTo>
                    <a:lnTo>
                      <a:pt x="0" y="72"/>
                    </a:lnTo>
                    <a:lnTo>
                      <a:pt x="57" y="55"/>
                    </a:lnTo>
                    <a:lnTo>
                      <a:pt x="97" y="54"/>
                    </a:lnTo>
                    <a:lnTo>
                      <a:pt x="127" y="27"/>
                    </a:lnTo>
                    <a:lnTo>
                      <a:pt x="143" y="0"/>
                    </a:lnTo>
                    <a:lnTo>
                      <a:pt x="223" y="6"/>
                    </a:lnTo>
                    <a:lnTo>
                      <a:pt x="254" y="49"/>
                    </a:lnTo>
                    <a:lnTo>
                      <a:pt x="274" y="102"/>
                    </a:lnTo>
                    <a:lnTo>
                      <a:pt x="258" y="113"/>
                    </a:lnTo>
                    <a:lnTo>
                      <a:pt x="241" y="96"/>
                    </a:lnTo>
                    <a:lnTo>
                      <a:pt x="214" y="116"/>
                    </a:lnTo>
                    <a:lnTo>
                      <a:pt x="192" y="156"/>
                    </a:lnTo>
                    <a:lnTo>
                      <a:pt x="172" y="190"/>
                    </a:lnTo>
                    <a:lnTo>
                      <a:pt x="132" y="190"/>
                    </a:lnTo>
                    <a:lnTo>
                      <a:pt x="98" y="161"/>
                    </a:lnTo>
                    <a:lnTo>
                      <a:pt x="104" y="111"/>
                    </a:lnTo>
                    <a:lnTo>
                      <a:pt x="52" y="101"/>
                    </a:lnTo>
                    <a:lnTo>
                      <a:pt x="11" y="95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00" name="Freeform 113">
              <a:extLst>
                <a:ext uri="{FF2B5EF4-FFF2-40B4-BE49-F238E27FC236}">
                  <a16:creationId xmlns:a16="http://schemas.microsoft.com/office/drawing/2014/main" id="{2B40BF19-89BB-478F-90AA-951382746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557" y="2784801"/>
              <a:ext cx="671125" cy="382025"/>
            </a:xfrm>
            <a:custGeom>
              <a:avLst/>
              <a:gdLst>
                <a:gd name="T0" fmla="*/ 545 w 2273"/>
                <a:gd name="T1" fmla="*/ 975 h 1292"/>
                <a:gd name="T2" fmla="*/ 869 w 2273"/>
                <a:gd name="T3" fmla="*/ 973 h 1292"/>
                <a:gd name="T4" fmla="*/ 1184 w 2273"/>
                <a:gd name="T5" fmla="*/ 952 h 1292"/>
                <a:gd name="T6" fmla="*/ 1453 w 2273"/>
                <a:gd name="T7" fmla="*/ 1096 h 1292"/>
                <a:gd name="T8" fmla="*/ 1752 w 2273"/>
                <a:gd name="T9" fmla="*/ 1292 h 1292"/>
                <a:gd name="T10" fmla="*/ 1992 w 2273"/>
                <a:gd name="T11" fmla="*/ 1277 h 1292"/>
                <a:gd name="T12" fmla="*/ 2111 w 2273"/>
                <a:gd name="T13" fmla="*/ 1165 h 1292"/>
                <a:gd name="T14" fmla="*/ 2229 w 2273"/>
                <a:gd name="T15" fmla="*/ 974 h 1292"/>
                <a:gd name="T16" fmla="*/ 2138 w 2273"/>
                <a:gd name="T17" fmla="*/ 718 h 1292"/>
                <a:gd name="T18" fmla="*/ 2266 w 2273"/>
                <a:gd name="T19" fmla="*/ 650 h 1292"/>
                <a:gd name="T20" fmla="*/ 2215 w 2273"/>
                <a:gd name="T21" fmla="*/ 425 h 1292"/>
                <a:gd name="T22" fmla="*/ 2111 w 2273"/>
                <a:gd name="T23" fmla="*/ 204 h 1292"/>
                <a:gd name="T24" fmla="*/ 2018 w 2273"/>
                <a:gd name="T25" fmla="*/ 259 h 1292"/>
                <a:gd name="T26" fmla="*/ 1782 w 2273"/>
                <a:gd name="T27" fmla="*/ 225 h 1292"/>
                <a:gd name="T28" fmla="*/ 1430 w 2273"/>
                <a:gd name="T29" fmla="*/ 105 h 1292"/>
                <a:gd name="T30" fmla="*/ 1301 w 2273"/>
                <a:gd name="T31" fmla="*/ 44 h 1292"/>
                <a:gd name="T32" fmla="*/ 1029 w 2273"/>
                <a:gd name="T33" fmla="*/ 130 h 1292"/>
                <a:gd name="T34" fmla="*/ 1033 w 2273"/>
                <a:gd name="T35" fmla="*/ 531 h 1292"/>
                <a:gd name="T36" fmla="*/ 953 w 2273"/>
                <a:gd name="T37" fmla="*/ 631 h 1292"/>
                <a:gd name="T38" fmla="*/ 844 w 2273"/>
                <a:gd name="T39" fmla="*/ 652 h 1292"/>
                <a:gd name="T40" fmla="*/ 717 w 2273"/>
                <a:gd name="T41" fmla="*/ 573 h 1292"/>
                <a:gd name="T42" fmla="*/ 693 w 2273"/>
                <a:gd name="T43" fmla="*/ 514 h 1292"/>
                <a:gd name="T44" fmla="*/ 656 w 2273"/>
                <a:gd name="T45" fmla="*/ 448 h 1292"/>
                <a:gd name="T46" fmla="*/ 659 w 2273"/>
                <a:gd name="T47" fmla="*/ 531 h 1292"/>
                <a:gd name="T48" fmla="*/ 646 w 2273"/>
                <a:gd name="T49" fmla="*/ 435 h 1292"/>
                <a:gd name="T50" fmla="*/ 511 w 2273"/>
                <a:gd name="T51" fmla="*/ 307 h 1292"/>
                <a:gd name="T52" fmla="*/ 490 w 2273"/>
                <a:gd name="T53" fmla="*/ 226 h 1292"/>
                <a:gd name="T54" fmla="*/ 367 w 2273"/>
                <a:gd name="T55" fmla="*/ 294 h 1292"/>
                <a:gd name="T56" fmla="*/ 172 w 2273"/>
                <a:gd name="T57" fmla="*/ 403 h 1292"/>
                <a:gd name="T58" fmla="*/ 133 w 2273"/>
                <a:gd name="T59" fmla="*/ 602 h 1292"/>
                <a:gd name="T60" fmla="*/ 0 w 2273"/>
                <a:gd name="T61" fmla="*/ 846 h 1292"/>
                <a:gd name="T62" fmla="*/ 62 w 2273"/>
                <a:gd name="T63" fmla="*/ 1113 h 1292"/>
                <a:gd name="T64" fmla="*/ 407 w 2273"/>
                <a:gd name="T65" fmla="*/ 994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73" h="1292">
                  <a:moveTo>
                    <a:pt x="407" y="994"/>
                  </a:moveTo>
                  <a:lnTo>
                    <a:pt x="545" y="975"/>
                  </a:lnTo>
                  <a:lnTo>
                    <a:pt x="665" y="996"/>
                  </a:lnTo>
                  <a:lnTo>
                    <a:pt x="869" y="973"/>
                  </a:lnTo>
                  <a:lnTo>
                    <a:pt x="1069" y="1002"/>
                  </a:lnTo>
                  <a:lnTo>
                    <a:pt x="1184" y="952"/>
                  </a:lnTo>
                  <a:lnTo>
                    <a:pt x="1292" y="1071"/>
                  </a:lnTo>
                  <a:lnTo>
                    <a:pt x="1453" y="1096"/>
                  </a:lnTo>
                  <a:lnTo>
                    <a:pt x="1632" y="1245"/>
                  </a:lnTo>
                  <a:lnTo>
                    <a:pt x="1752" y="1292"/>
                  </a:lnTo>
                  <a:lnTo>
                    <a:pt x="1885" y="1220"/>
                  </a:lnTo>
                  <a:lnTo>
                    <a:pt x="1992" y="1277"/>
                  </a:lnTo>
                  <a:lnTo>
                    <a:pt x="2067" y="1254"/>
                  </a:lnTo>
                  <a:lnTo>
                    <a:pt x="2111" y="1165"/>
                  </a:lnTo>
                  <a:lnTo>
                    <a:pt x="2208" y="1098"/>
                  </a:lnTo>
                  <a:lnTo>
                    <a:pt x="2229" y="974"/>
                  </a:lnTo>
                  <a:lnTo>
                    <a:pt x="2166" y="868"/>
                  </a:lnTo>
                  <a:lnTo>
                    <a:pt x="2138" y="718"/>
                  </a:lnTo>
                  <a:lnTo>
                    <a:pt x="2177" y="678"/>
                  </a:lnTo>
                  <a:lnTo>
                    <a:pt x="2266" y="650"/>
                  </a:lnTo>
                  <a:lnTo>
                    <a:pt x="2273" y="468"/>
                  </a:lnTo>
                  <a:lnTo>
                    <a:pt x="2215" y="425"/>
                  </a:lnTo>
                  <a:lnTo>
                    <a:pt x="2223" y="225"/>
                  </a:lnTo>
                  <a:lnTo>
                    <a:pt x="2111" y="204"/>
                  </a:lnTo>
                  <a:lnTo>
                    <a:pt x="2074" y="161"/>
                  </a:lnTo>
                  <a:lnTo>
                    <a:pt x="2018" y="259"/>
                  </a:lnTo>
                  <a:lnTo>
                    <a:pt x="1938" y="268"/>
                  </a:lnTo>
                  <a:lnTo>
                    <a:pt x="1782" y="225"/>
                  </a:lnTo>
                  <a:lnTo>
                    <a:pt x="1716" y="270"/>
                  </a:lnTo>
                  <a:lnTo>
                    <a:pt x="1430" y="105"/>
                  </a:lnTo>
                  <a:lnTo>
                    <a:pt x="1398" y="60"/>
                  </a:lnTo>
                  <a:lnTo>
                    <a:pt x="1301" y="44"/>
                  </a:lnTo>
                  <a:lnTo>
                    <a:pt x="1247" y="0"/>
                  </a:lnTo>
                  <a:lnTo>
                    <a:pt x="1029" y="130"/>
                  </a:lnTo>
                  <a:lnTo>
                    <a:pt x="1043" y="445"/>
                  </a:lnTo>
                  <a:lnTo>
                    <a:pt x="1033" y="531"/>
                  </a:lnTo>
                  <a:lnTo>
                    <a:pt x="963" y="587"/>
                  </a:lnTo>
                  <a:lnTo>
                    <a:pt x="953" y="631"/>
                  </a:lnTo>
                  <a:lnTo>
                    <a:pt x="927" y="628"/>
                  </a:lnTo>
                  <a:lnTo>
                    <a:pt x="844" y="652"/>
                  </a:lnTo>
                  <a:lnTo>
                    <a:pt x="747" y="616"/>
                  </a:lnTo>
                  <a:lnTo>
                    <a:pt x="717" y="573"/>
                  </a:lnTo>
                  <a:lnTo>
                    <a:pt x="703" y="547"/>
                  </a:lnTo>
                  <a:lnTo>
                    <a:pt x="693" y="514"/>
                  </a:lnTo>
                  <a:lnTo>
                    <a:pt x="686" y="487"/>
                  </a:lnTo>
                  <a:lnTo>
                    <a:pt x="656" y="448"/>
                  </a:lnTo>
                  <a:lnTo>
                    <a:pt x="649" y="465"/>
                  </a:lnTo>
                  <a:lnTo>
                    <a:pt x="659" y="531"/>
                  </a:lnTo>
                  <a:lnTo>
                    <a:pt x="629" y="512"/>
                  </a:lnTo>
                  <a:lnTo>
                    <a:pt x="646" y="435"/>
                  </a:lnTo>
                  <a:lnTo>
                    <a:pt x="541" y="346"/>
                  </a:lnTo>
                  <a:lnTo>
                    <a:pt x="511" y="307"/>
                  </a:lnTo>
                  <a:lnTo>
                    <a:pt x="507" y="243"/>
                  </a:lnTo>
                  <a:lnTo>
                    <a:pt x="490" y="226"/>
                  </a:lnTo>
                  <a:lnTo>
                    <a:pt x="448" y="258"/>
                  </a:lnTo>
                  <a:lnTo>
                    <a:pt x="367" y="294"/>
                  </a:lnTo>
                  <a:lnTo>
                    <a:pt x="287" y="296"/>
                  </a:lnTo>
                  <a:lnTo>
                    <a:pt x="172" y="403"/>
                  </a:lnTo>
                  <a:lnTo>
                    <a:pt x="136" y="473"/>
                  </a:lnTo>
                  <a:lnTo>
                    <a:pt x="133" y="602"/>
                  </a:lnTo>
                  <a:lnTo>
                    <a:pt x="45" y="739"/>
                  </a:lnTo>
                  <a:lnTo>
                    <a:pt x="0" y="846"/>
                  </a:lnTo>
                  <a:lnTo>
                    <a:pt x="4" y="989"/>
                  </a:lnTo>
                  <a:lnTo>
                    <a:pt x="62" y="1113"/>
                  </a:lnTo>
                  <a:lnTo>
                    <a:pt x="296" y="977"/>
                  </a:lnTo>
                  <a:lnTo>
                    <a:pt x="407" y="99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114">
              <a:extLst>
                <a:ext uri="{FF2B5EF4-FFF2-40B4-BE49-F238E27FC236}">
                  <a16:creationId xmlns:a16="http://schemas.microsoft.com/office/drawing/2014/main" id="{D455DB1F-028B-4458-9D57-332FD0529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732" y="3066526"/>
              <a:ext cx="498550" cy="407100"/>
            </a:xfrm>
            <a:custGeom>
              <a:avLst/>
              <a:gdLst>
                <a:gd name="T0" fmla="*/ 249 w 1690"/>
                <a:gd name="T1" fmla="*/ 694 h 1384"/>
                <a:gd name="T2" fmla="*/ 333 w 1690"/>
                <a:gd name="T3" fmla="*/ 720 h 1384"/>
                <a:gd name="T4" fmla="*/ 462 w 1690"/>
                <a:gd name="T5" fmla="*/ 718 h 1384"/>
                <a:gd name="T6" fmla="*/ 557 w 1690"/>
                <a:gd name="T7" fmla="*/ 833 h 1384"/>
                <a:gd name="T8" fmla="*/ 514 w 1690"/>
                <a:gd name="T9" fmla="*/ 957 h 1384"/>
                <a:gd name="T10" fmla="*/ 555 w 1690"/>
                <a:gd name="T11" fmla="*/ 1098 h 1384"/>
                <a:gd name="T12" fmla="*/ 595 w 1690"/>
                <a:gd name="T13" fmla="*/ 1094 h 1384"/>
                <a:gd name="T14" fmla="*/ 680 w 1690"/>
                <a:gd name="T15" fmla="*/ 1151 h 1384"/>
                <a:gd name="T16" fmla="*/ 788 w 1690"/>
                <a:gd name="T17" fmla="*/ 1251 h 1384"/>
                <a:gd name="T18" fmla="*/ 789 w 1690"/>
                <a:gd name="T19" fmla="*/ 1384 h 1384"/>
                <a:gd name="T20" fmla="*/ 819 w 1690"/>
                <a:gd name="T21" fmla="*/ 1357 h 1384"/>
                <a:gd name="T22" fmla="*/ 966 w 1690"/>
                <a:gd name="T23" fmla="*/ 1342 h 1384"/>
                <a:gd name="T24" fmla="*/ 1045 w 1690"/>
                <a:gd name="T25" fmla="*/ 1316 h 1384"/>
                <a:gd name="T26" fmla="*/ 1089 w 1690"/>
                <a:gd name="T27" fmla="*/ 1195 h 1384"/>
                <a:gd name="T28" fmla="*/ 1142 w 1690"/>
                <a:gd name="T29" fmla="*/ 1186 h 1384"/>
                <a:gd name="T30" fmla="*/ 1138 w 1690"/>
                <a:gd name="T31" fmla="*/ 1155 h 1384"/>
                <a:gd name="T32" fmla="*/ 1266 w 1690"/>
                <a:gd name="T33" fmla="*/ 1092 h 1384"/>
                <a:gd name="T34" fmla="*/ 1319 w 1690"/>
                <a:gd name="T35" fmla="*/ 1140 h 1384"/>
                <a:gd name="T36" fmla="*/ 1346 w 1690"/>
                <a:gd name="T37" fmla="*/ 1122 h 1384"/>
                <a:gd name="T38" fmla="*/ 1323 w 1690"/>
                <a:gd name="T39" fmla="*/ 989 h 1384"/>
                <a:gd name="T40" fmla="*/ 1414 w 1690"/>
                <a:gd name="T41" fmla="*/ 772 h 1384"/>
                <a:gd name="T42" fmla="*/ 1466 w 1690"/>
                <a:gd name="T43" fmla="*/ 723 h 1384"/>
                <a:gd name="T44" fmla="*/ 1538 w 1690"/>
                <a:gd name="T45" fmla="*/ 726 h 1384"/>
                <a:gd name="T46" fmla="*/ 1556 w 1690"/>
                <a:gd name="T47" fmla="*/ 659 h 1384"/>
                <a:gd name="T48" fmla="*/ 1652 w 1690"/>
                <a:gd name="T49" fmla="*/ 650 h 1384"/>
                <a:gd name="T50" fmla="*/ 1666 w 1690"/>
                <a:gd name="T51" fmla="*/ 566 h 1384"/>
                <a:gd name="T52" fmla="*/ 1607 w 1690"/>
                <a:gd name="T53" fmla="*/ 536 h 1384"/>
                <a:gd name="T54" fmla="*/ 1690 w 1690"/>
                <a:gd name="T55" fmla="*/ 340 h 1384"/>
                <a:gd name="T56" fmla="*/ 1570 w 1690"/>
                <a:gd name="T57" fmla="*/ 293 h 1384"/>
                <a:gd name="T58" fmla="*/ 1391 w 1690"/>
                <a:gd name="T59" fmla="*/ 144 h 1384"/>
                <a:gd name="T60" fmla="*/ 1230 w 1690"/>
                <a:gd name="T61" fmla="*/ 119 h 1384"/>
                <a:gd name="T62" fmla="*/ 1122 w 1690"/>
                <a:gd name="T63" fmla="*/ 0 h 1384"/>
                <a:gd name="T64" fmla="*/ 1007 w 1690"/>
                <a:gd name="T65" fmla="*/ 50 h 1384"/>
                <a:gd name="T66" fmla="*/ 807 w 1690"/>
                <a:gd name="T67" fmla="*/ 21 h 1384"/>
                <a:gd name="T68" fmla="*/ 603 w 1690"/>
                <a:gd name="T69" fmla="*/ 44 h 1384"/>
                <a:gd name="T70" fmla="*/ 483 w 1690"/>
                <a:gd name="T71" fmla="*/ 23 h 1384"/>
                <a:gd name="T72" fmla="*/ 345 w 1690"/>
                <a:gd name="T73" fmla="*/ 42 h 1384"/>
                <a:gd name="T74" fmla="*/ 234 w 1690"/>
                <a:gd name="T75" fmla="*/ 25 h 1384"/>
                <a:gd name="T76" fmla="*/ 0 w 1690"/>
                <a:gd name="T77" fmla="*/ 161 h 1384"/>
                <a:gd name="T78" fmla="*/ 8 w 1690"/>
                <a:gd name="T79" fmla="*/ 321 h 1384"/>
                <a:gd name="T80" fmla="*/ 59 w 1690"/>
                <a:gd name="T81" fmla="*/ 396 h 1384"/>
                <a:gd name="T82" fmla="*/ 66 w 1690"/>
                <a:gd name="T83" fmla="*/ 467 h 1384"/>
                <a:gd name="T84" fmla="*/ 40 w 1690"/>
                <a:gd name="T85" fmla="*/ 566 h 1384"/>
                <a:gd name="T86" fmla="*/ 94 w 1690"/>
                <a:gd name="T87" fmla="*/ 619 h 1384"/>
                <a:gd name="T88" fmla="*/ 137 w 1690"/>
                <a:gd name="T89" fmla="*/ 619 h 1384"/>
                <a:gd name="T90" fmla="*/ 249 w 1690"/>
                <a:gd name="T91" fmla="*/ 69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90" h="1384">
                  <a:moveTo>
                    <a:pt x="249" y="694"/>
                  </a:moveTo>
                  <a:lnTo>
                    <a:pt x="333" y="720"/>
                  </a:lnTo>
                  <a:lnTo>
                    <a:pt x="462" y="718"/>
                  </a:lnTo>
                  <a:lnTo>
                    <a:pt x="557" y="833"/>
                  </a:lnTo>
                  <a:lnTo>
                    <a:pt x="514" y="957"/>
                  </a:lnTo>
                  <a:lnTo>
                    <a:pt x="555" y="1098"/>
                  </a:lnTo>
                  <a:lnTo>
                    <a:pt x="595" y="1094"/>
                  </a:lnTo>
                  <a:lnTo>
                    <a:pt x="680" y="1151"/>
                  </a:lnTo>
                  <a:lnTo>
                    <a:pt x="788" y="1251"/>
                  </a:lnTo>
                  <a:lnTo>
                    <a:pt x="789" y="1384"/>
                  </a:lnTo>
                  <a:lnTo>
                    <a:pt x="819" y="1357"/>
                  </a:lnTo>
                  <a:lnTo>
                    <a:pt x="966" y="1342"/>
                  </a:lnTo>
                  <a:lnTo>
                    <a:pt x="1045" y="1316"/>
                  </a:lnTo>
                  <a:lnTo>
                    <a:pt x="1089" y="1195"/>
                  </a:lnTo>
                  <a:lnTo>
                    <a:pt x="1142" y="1186"/>
                  </a:lnTo>
                  <a:lnTo>
                    <a:pt x="1138" y="1155"/>
                  </a:lnTo>
                  <a:lnTo>
                    <a:pt x="1266" y="1092"/>
                  </a:lnTo>
                  <a:lnTo>
                    <a:pt x="1319" y="1140"/>
                  </a:lnTo>
                  <a:lnTo>
                    <a:pt x="1346" y="1122"/>
                  </a:lnTo>
                  <a:lnTo>
                    <a:pt x="1323" y="989"/>
                  </a:lnTo>
                  <a:lnTo>
                    <a:pt x="1414" y="772"/>
                  </a:lnTo>
                  <a:lnTo>
                    <a:pt x="1466" y="723"/>
                  </a:lnTo>
                  <a:lnTo>
                    <a:pt x="1538" y="726"/>
                  </a:lnTo>
                  <a:lnTo>
                    <a:pt x="1556" y="659"/>
                  </a:lnTo>
                  <a:lnTo>
                    <a:pt x="1652" y="650"/>
                  </a:lnTo>
                  <a:lnTo>
                    <a:pt x="1666" y="566"/>
                  </a:lnTo>
                  <a:lnTo>
                    <a:pt x="1607" y="536"/>
                  </a:lnTo>
                  <a:lnTo>
                    <a:pt x="1690" y="340"/>
                  </a:lnTo>
                  <a:lnTo>
                    <a:pt x="1570" y="293"/>
                  </a:lnTo>
                  <a:lnTo>
                    <a:pt x="1391" y="144"/>
                  </a:lnTo>
                  <a:lnTo>
                    <a:pt x="1230" y="119"/>
                  </a:lnTo>
                  <a:lnTo>
                    <a:pt x="1122" y="0"/>
                  </a:lnTo>
                  <a:lnTo>
                    <a:pt x="1007" y="50"/>
                  </a:lnTo>
                  <a:lnTo>
                    <a:pt x="807" y="21"/>
                  </a:lnTo>
                  <a:lnTo>
                    <a:pt x="603" y="44"/>
                  </a:lnTo>
                  <a:lnTo>
                    <a:pt x="483" y="23"/>
                  </a:lnTo>
                  <a:lnTo>
                    <a:pt x="345" y="42"/>
                  </a:lnTo>
                  <a:lnTo>
                    <a:pt x="234" y="25"/>
                  </a:lnTo>
                  <a:lnTo>
                    <a:pt x="0" y="161"/>
                  </a:lnTo>
                  <a:lnTo>
                    <a:pt x="8" y="321"/>
                  </a:lnTo>
                  <a:lnTo>
                    <a:pt x="59" y="396"/>
                  </a:lnTo>
                  <a:lnTo>
                    <a:pt x="66" y="467"/>
                  </a:lnTo>
                  <a:lnTo>
                    <a:pt x="40" y="566"/>
                  </a:lnTo>
                  <a:lnTo>
                    <a:pt x="94" y="619"/>
                  </a:lnTo>
                  <a:lnTo>
                    <a:pt x="137" y="619"/>
                  </a:lnTo>
                  <a:lnTo>
                    <a:pt x="249" y="69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15">
              <a:extLst>
                <a:ext uri="{FF2B5EF4-FFF2-40B4-BE49-F238E27FC236}">
                  <a16:creationId xmlns:a16="http://schemas.microsoft.com/office/drawing/2014/main" id="{623C06C0-1E74-4E08-845B-387B3A15B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431" y="3109300"/>
              <a:ext cx="848125" cy="733075"/>
            </a:xfrm>
            <a:custGeom>
              <a:avLst/>
              <a:gdLst>
                <a:gd name="T0" fmla="*/ 1268 w 2872"/>
                <a:gd name="T1" fmla="*/ 179 h 2487"/>
                <a:gd name="T2" fmla="*/ 1028 w 2872"/>
                <a:gd name="T3" fmla="*/ 194 h 2487"/>
                <a:gd name="T4" fmla="*/ 1004 w 2872"/>
                <a:gd name="T5" fmla="*/ 420 h 2487"/>
                <a:gd name="T6" fmla="*/ 894 w 2872"/>
                <a:gd name="T7" fmla="*/ 513 h 2487"/>
                <a:gd name="T8" fmla="*/ 804 w 2872"/>
                <a:gd name="T9" fmla="*/ 577 h 2487"/>
                <a:gd name="T10" fmla="*/ 661 w 2872"/>
                <a:gd name="T11" fmla="*/ 843 h 2487"/>
                <a:gd name="T12" fmla="*/ 657 w 2872"/>
                <a:gd name="T13" fmla="*/ 994 h 2487"/>
                <a:gd name="T14" fmla="*/ 476 w 2872"/>
                <a:gd name="T15" fmla="*/ 1009 h 2487"/>
                <a:gd name="T16" fmla="*/ 427 w 2872"/>
                <a:gd name="T17" fmla="*/ 1049 h 2487"/>
                <a:gd name="T18" fmla="*/ 304 w 2872"/>
                <a:gd name="T19" fmla="*/ 1196 h 2487"/>
                <a:gd name="T20" fmla="*/ 127 w 2872"/>
                <a:gd name="T21" fmla="*/ 1238 h 2487"/>
                <a:gd name="T22" fmla="*/ 192 w 2872"/>
                <a:gd name="T23" fmla="*/ 1512 h 2487"/>
                <a:gd name="T24" fmla="*/ 219 w 2872"/>
                <a:gd name="T25" fmla="*/ 1666 h 2487"/>
                <a:gd name="T26" fmla="*/ 30 w 2872"/>
                <a:gd name="T27" fmla="*/ 1880 h 2487"/>
                <a:gd name="T28" fmla="*/ 151 w 2872"/>
                <a:gd name="T29" fmla="*/ 2070 h 2487"/>
                <a:gd name="T30" fmla="*/ 133 w 2872"/>
                <a:gd name="T31" fmla="*/ 2385 h 2487"/>
                <a:gd name="T32" fmla="*/ 193 w 2872"/>
                <a:gd name="T33" fmla="*/ 2355 h 2487"/>
                <a:gd name="T34" fmla="*/ 255 w 2872"/>
                <a:gd name="T35" fmla="*/ 2357 h 2487"/>
                <a:gd name="T36" fmla="*/ 328 w 2872"/>
                <a:gd name="T37" fmla="*/ 2207 h 2487"/>
                <a:gd name="T38" fmla="*/ 738 w 2872"/>
                <a:gd name="T39" fmla="*/ 2207 h 2487"/>
                <a:gd name="T40" fmla="*/ 1055 w 2872"/>
                <a:gd name="T41" fmla="*/ 2287 h 2487"/>
                <a:gd name="T42" fmla="*/ 1214 w 2872"/>
                <a:gd name="T43" fmla="*/ 2249 h 2487"/>
                <a:gd name="T44" fmla="*/ 1502 w 2872"/>
                <a:gd name="T45" fmla="*/ 2323 h 2487"/>
                <a:gd name="T46" fmla="*/ 1665 w 2872"/>
                <a:gd name="T47" fmla="*/ 2332 h 2487"/>
                <a:gd name="T48" fmla="*/ 1762 w 2872"/>
                <a:gd name="T49" fmla="*/ 2300 h 2487"/>
                <a:gd name="T50" fmla="*/ 1818 w 2872"/>
                <a:gd name="T51" fmla="*/ 2370 h 2487"/>
                <a:gd name="T52" fmla="*/ 1909 w 2872"/>
                <a:gd name="T53" fmla="*/ 2388 h 2487"/>
                <a:gd name="T54" fmla="*/ 2079 w 2872"/>
                <a:gd name="T55" fmla="*/ 2466 h 2487"/>
                <a:gd name="T56" fmla="*/ 2176 w 2872"/>
                <a:gd name="T57" fmla="*/ 2487 h 2487"/>
                <a:gd name="T58" fmla="*/ 2183 w 2872"/>
                <a:gd name="T59" fmla="*/ 2400 h 2487"/>
                <a:gd name="T60" fmla="*/ 2342 w 2872"/>
                <a:gd name="T61" fmla="*/ 2053 h 2487"/>
                <a:gd name="T62" fmla="*/ 2545 w 2872"/>
                <a:gd name="T63" fmla="*/ 1918 h 2487"/>
                <a:gd name="T64" fmla="*/ 2517 w 2872"/>
                <a:gd name="T65" fmla="*/ 1856 h 2487"/>
                <a:gd name="T66" fmla="*/ 2485 w 2872"/>
                <a:gd name="T67" fmla="*/ 1630 h 2487"/>
                <a:gd name="T68" fmla="*/ 2688 w 2872"/>
                <a:gd name="T69" fmla="*/ 1568 h 2487"/>
                <a:gd name="T70" fmla="*/ 2872 w 2872"/>
                <a:gd name="T71" fmla="*/ 1311 h 2487"/>
                <a:gd name="T72" fmla="*/ 2771 w 2872"/>
                <a:gd name="T73" fmla="*/ 1210 h 2487"/>
                <a:gd name="T74" fmla="*/ 2628 w 2872"/>
                <a:gd name="T75" fmla="*/ 1214 h 2487"/>
                <a:gd name="T76" fmla="*/ 2603 w 2872"/>
                <a:gd name="T77" fmla="*/ 1068 h 2487"/>
                <a:gd name="T78" fmla="*/ 2455 w 2872"/>
                <a:gd name="T79" fmla="*/ 900 h 2487"/>
                <a:gd name="T80" fmla="*/ 2358 w 2872"/>
                <a:gd name="T81" fmla="*/ 473 h 2487"/>
                <a:gd name="T82" fmla="*/ 2329 w 2872"/>
                <a:gd name="T83" fmla="*/ 221 h 2487"/>
                <a:gd name="T84" fmla="*/ 2055 w 2872"/>
                <a:gd name="T85" fmla="*/ 140 h 2487"/>
                <a:gd name="T86" fmla="*/ 1922 w 2872"/>
                <a:gd name="T87" fmla="*/ 181 h 2487"/>
                <a:gd name="T88" fmla="*/ 1781 w 2872"/>
                <a:gd name="T89" fmla="*/ 30 h 2487"/>
                <a:gd name="T90" fmla="*/ 1665 w 2872"/>
                <a:gd name="T91" fmla="*/ 58 h 2487"/>
                <a:gd name="T92" fmla="*/ 1534 w 2872"/>
                <a:gd name="T93" fmla="*/ 32 h 2487"/>
                <a:gd name="T94" fmla="*/ 1387 w 2872"/>
                <a:gd name="T95" fmla="*/ 67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72" h="2487">
                  <a:moveTo>
                    <a:pt x="1343" y="156"/>
                  </a:moveTo>
                  <a:lnTo>
                    <a:pt x="1268" y="179"/>
                  </a:lnTo>
                  <a:lnTo>
                    <a:pt x="1161" y="122"/>
                  </a:lnTo>
                  <a:lnTo>
                    <a:pt x="1028" y="194"/>
                  </a:lnTo>
                  <a:lnTo>
                    <a:pt x="945" y="390"/>
                  </a:lnTo>
                  <a:lnTo>
                    <a:pt x="1004" y="420"/>
                  </a:lnTo>
                  <a:lnTo>
                    <a:pt x="990" y="504"/>
                  </a:lnTo>
                  <a:lnTo>
                    <a:pt x="894" y="513"/>
                  </a:lnTo>
                  <a:lnTo>
                    <a:pt x="876" y="580"/>
                  </a:lnTo>
                  <a:lnTo>
                    <a:pt x="804" y="577"/>
                  </a:lnTo>
                  <a:lnTo>
                    <a:pt x="752" y="626"/>
                  </a:lnTo>
                  <a:lnTo>
                    <a:pt x="661" y="843"/>
                  </a:lnTo>
                  <a:lnTo>
                    <a:pt x="684" y="976"/>
                  </a:lnTo>
                  <a:lnTo>
                    <a:pt x="657" y="994"/>
                  </a:lnTo>
                  <a:lnTo>
                    <a:pt x="604" y="946"/>
                  </a:lnTo>
                  <a:lnTo>
                    <a:pt x="476" y="1009"/>
                  </a:lnTo>
                  <a:lnTo>
                    <a:pt x="480" y="1040"/>
                  </a:lnTo>
                  <a:lnTo>
                    <a:pt x="427" y="1049"/>
                  </a:lnTo>
                  <a:lnTo>
                    <a:pt x="383" y="1170"/>
                  </a:lnTo>
                  <a:lnTo>
                    <a:pt x="304" y="1196"/>
                  </a:lnTo>
                  <a:lnTo>
                    <a:pt x="157" y="1211"/>
                  </a:lnTo>
                  <a:lnTo>
                    <a:pt x="127" y="1238"/>
                  </a:lnTo>
                  <a:lnTo>
                    <a:pt x="118" y="1282"/>
                  </a:lnTo>
                  <a:lnTo>
                    <a:pt x="192" y="1512"/>
                  </a:lnTo>
                  <a:lnTo>
                    <a:pt x="237" y="1626"/>
                  </a:lnTo>
                  <a:lnTo>
                    <a:pt x="219" y="1666"/>
                  </a:lnTo>
                  <a:lnTo>
                    <a:pt x="212" y="1781"/>
                  </a:lnTo>
                  <a:lnTo>
                    <a:pt x="30" y="1880"/>
                  </a:lnTo>
                  <a:lnTo>
                    <a:pt x="0" y="2000"/>
                  </a:lnTo>
                  <a:lnTo>
                    <a:pt x="151" y="2070"/>
                  </a:lnTo>
                  <a:lnTo>
                    <a:pt x="109" y="2225"/>
                  </a:lnTo>
                  <a:lnTo>
                    <a:pt x="133" y="2385"/>
                  </a:lnTo>
                  <a:lnTo>
                    <a:pt x="193" y="2374"/>
                  </a:lnTo>
                  <a:lnTo>
                    <a:pt x="193" y="2355"/>
                  </a:lnTo>
                  <a:lnTo>
                    <a:pt x="205" y="2332"/>
                  </a:lnTo>
                  <a:lnTo>
                    <a:pt x="255" y="2357"/>
                  </a:lnTo>
                  <a:lnTo>
                    <a:pt x="338" y="2250"/>
                  </a:lnTo>
                  <a:lnTo>
                    <a:pt x="328" y="2207"/>
                  </a:lnTo>
                  <a:lnTo>
                    <a:pt x="368" y="2173"/>
                  </a:lnTo>
                  <a:lnTo>
                    <a:pt x="738" y="2207"/>
                  </a:lnTo>
                  <a:lnTo>
                    <a:pt x="878" y="2206"/>
                  </a:lnTo>
                  <a:lnTo>
                    <a:pt x="1055" y="2287"/>
                  </a:lnTo>
                  <a:lnTo>
                    <a:pt x="1128" y="2273"/>
                  </a:lnTo>
                  <a:lnTo>
                    <a:pt x="1214" y="2249"/>
                  </a:lnTo>
                  <a:lnTo>
                    <a:pt x="1291" y="2328"/>
                  </a:lnTo>
                  <a:lnTo>
                    <a:pt x="1502" y="2323"/>
                  </a:lnTo>
                  <a:lnTo>
                    <a:pt x="1549" y="2358"/>
                  </a:lnTo>
                  <a:lnTo>
                    <a:pt x="1665" y="2332"/>
                  </a:lnTo>
                  <a:lnTo>
                    <a:pt x="1703" y="2371"/>
                  </a:lnTo>
                  <a:lnTo>
                    <a:pt x="1762" y="2300"/>
                  </a:lnTo>
                  <a:lnTo>
                    <a:pt x="1825" y="2329"/>
                  </a:lnTo>
                  <a:lnTo>
                    <a:pt x="1818" y="2370"/>
                  </a:lnTo>
                  <a:lnTo>
                    <a:pt x="1885" y="2359"/>
                  </a:lnTo>
                  <a:lnTo>
                    <a:pt x="1909" y="2388"/>
                  </a:lnTo>
                  <a:lnTo>
                    <a:pt x="2022" y="2365"/>
                  </a:lnTo>
                  <a:lnTo>
                    <a:pt x="2079" y="2466"/>
                  </a:lnTo>
                  <a:lnTo>
                    <a:pt x="2149" y="2470"/>
                  </a:lnTo>
                  <a:lnTo>
                    <a:pt x="2176" y="2487"/>
                  </a:lnTo>
                  <a:lnTo>
                    <a:pt x="2213" y="2426"/>
                  </a:lnTo>
                  <a:lnTo>
                    <a:pt x="2183" y="2400"/>
                  </a:lnTo>
                  <a:lnTo>
                    <a:pt x="2204" y="2247"/>
                  </a:lnTo>
                  <a:lnTo>
                    <a:pt x="2342" y="2053"/>
                  </a:lnTo>
                  <a:lnTo>
                    <a:pt x="2602" y="2017"/>
                  </a:lnTo>
                  <a:lnTo>
                    <a:pt x="2545" y="1918"/>
                  </a:lnTo>
                  <a:lnTo>
                    <a:pt x="2554" y="1868"/>
                  </a:lnTo>
                  <a:lnTo>
                    <a:pt x="2517" y="1856"/>
                  </a:lnTo>
                  <a:lnTo>
                    <a:pt x="2563" y="1759"/>
                  </a:lnTo>
                  <a:lnTo>
                    <a:pt x="2485" y="1630"/>
                  </a:lnTo>
                  <a:lnTo>
                    <a:pt x="2532" y="1547"/>
                  </a:lnTo>
                  <a:lnTo>
                    <a:pt x="2688" y="1568"/>
                  </a:lnTo>
                  <a:lnTo>
                    <a:pt x="2860" y="1428"/>
                  </a:lnTo>
                  <a:lnTo>
                    <a:pt x="2872" y="1311"/>
                  </a:lnTo>
                  <a:lnTo>
                    <a:pt x="2792" y="1265"/>
                  </a:lnTo>
                  <a:lnTo>
                    <a:pt x="2771" y="1210"/>
                  </a:lnTo>
                  <a:lnTo>
                    <a:pt x="2688" y="1197"/>
                  </a:lnTo>
                  <a:lnTo>
                    <a:pt x="2628" y="1214"/>
                  </a:lnTo>
                  <a:lnTo>
                    <a:pt x="2634" y="1174"/>
                  </a:lnTo>
                  <a:lnTo>
                    <a:pt x="2603" y="1068"/>
                  </a:lnTo>
                  <a:lnTo>
                    <a:pt x="2456" y="937"/>
                  </a:lnTo>
                  <a:lnTo>
                    <a:pt x="2455" y="900"/>
                  </a:lnTo>
                  <a:lnTo>
                    <a:pt x="2315" y="596"/>
                  </a:lnTo>
                  <a:lnTo>
                    <a:pt x="2358" y="473"/>
                  </a:lnTo>
                  <a:lnTo>
                    <a:pt x="2318" y="411"/>
                  </a:lnTo>
                  <a:lnTo>
                    <a:pt x="2329" y="221"/>
                  </a:lnTo>
                  <a:lnTo>
                    <a:pt x="2222" y="142"/>
                  </a:lnTo>
                  <a:lnTo>
                    <a:pt x="2055" y="140"/>
                  </a:lnTo>
                  <a:lnTo>
                    <a:pt x="2009" y="187"/>
                  </a:lnTo>
                  <a:lnTo>
                    <a:pt x="1922" y="181"/>
                  </a:lnTo>
                  <a:lnTo>
                    <a:pt x="1871" y="55"/>
                  </a:lnTo>
                  <a:lnTo>
                    <a:pt x="1781" y="30"/>
                  </a:lnTo>
                  <a:lnTo>
                    <a:pt x="1764" y="57"/>
                  </a:lnTo>
                  <a:lnTo>
                    <a:pt x="1665" y="58"/>
                  </a:lnTo>
                  <a:lnTo>
                    <a:pt x="1614" y="12"/>
                  </a:lnTo>
                  <a:lnTo>
                    <a:pt x="1534" y="32"/>
                  </a:lnTo>
                  <a:lnTo>
                    <a:pt x="1484" y="0"/>
                  </a:lnTo>
                  <a:lnTo>
                    <a:pt x="1387" y="67"/>
                  </a:lnTo>
                  <a:lnTo>
                    <a:pt x="1343" y="15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134">
              <a:extLst>
                <a:ext uri="{FF2B5EF4-FFF2-40B4-BE49-F238E27FC236}">
                  <a16:creationId xmlns:a16="http://schemas.microsoft.com/office/drawing/2014/main" id="{65BDC690-5CA5-4CCE-85D7-62ECDC479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657" y="1181476"/>
              <a:ext cx="985300" cy="665225"/>
            </a:xfrm>
            <a:custGeom>
              <a:avLst/>
              <a:gdLst>
                <a:gd name="T0" fmla="*/ 3260 w 3340"/>
                <a:gd name="T1" fmla="*/ 960 h 2255"/>
                <a:gd name="T2" fmla="*/ 3268 w 3340"/>
                <a:gd name="T3" fmla="*/ 730 h 2255"/>
                <a:gd name="T4" fmla="*/ 3142 w 3340"/>
                <a:gd name="T5" fmla="*/ 751 h 2255"/>
                <a:gd name="T6" fmla="*/ 3087 w 3340"/>
                <a:gd name="T7" fmla="*/ 606 h 2255"/>
                <a:gd name="T8" fmla="*/ 2994 w 3340"/>
                <a:gd name="T9" fmla="*/ 567 h 2255"/>
                <a:gd name="T10" fmla="*/ 2852 w 3340"/>
                <a:gd name="T11" fmla="*/ 409 h 2255"/>
                <a:gd name="T12" fmla="*/ 2940 w 3340"/>
                <a:gd name="T13" fmla="*/ 202 h 2255"/>
                <a:gd name="T14" fmla="*/ 2783 w 3340"/>
                <a:gd name="T15" fmla="*/ 230 h 2255"/>
                <a:gd name="T16" fmla="*/ 2650 w 3340"/>
                <a:gd name="T17" fmla="*/ 251 h 2255"/>
                <a:gd name="T18" fmla="*/ 2515 w 3340"/>
                <a:gd name="T19" fmla="*/ 0 h 2255"/>
                <a:gd name="T20" fmla="*/ 2399 w 3340"/>
                <a:gd name="T21" fmla="*/ 75 h 2255"/>
                <a:gd name="T22" fmla="*/ 2282 w 3340"/>
                <a:gd name="T23" fmla="*/ 358 h 2255"/>
                <a:gd name="T24" fmla="*/ 2136 w 3340"/>
                <a:gd name="T25" fmla="*/ 435 h 2255"/>
                <a:gd name="T26" fmla="*/ 1892 w 3340"/>
                <a:gd name="T27" fmla="*/ 417 h 2255"/>
                <a:gd name="T28" fmla="*/ 1914 w 3340"/>
                <a:gd name="T29" fmla="*/ 600 h 2255"/>
                <a:gd name="T30" fmla="*/ 1738 w 3340"/>
                <a:gd name="T31" fmla="*/ 309 h 2255"/>
                <a:gd name="T32" fmla="*/ 1669 w 3340"/>
                <a:gd name="T33" fmla="*/ 409 h 2255"/>
                <a:gd name="T34" fmla="*/ 1583 w 3340"/>
                <a:gd name="T35" fmla="*/ 556 h 2255"/>
                <a:gd name="T36" fmla="*/ 1338 w 3340"/>
                <a:gd name="T37" fmla="*/ 352 h 2255"/>
                <a:gd name="T38" fmla="*/ 1255 w 3340"/>
                <a:gd name="T39" fmla="*/ 798 h 2255"/>
                <a:gd name="T40" fmla="*/ 1104 w 3340"/>
                <a:gd name="T41" fmla="*/ 920 h 2255"/>
                <a:gd name="T42" fmla="*/ 972 w 3340"/>
                <a:gd name="T43" fmla="*/ 847 h 2255"/>
                <a:gd name="T44" fmla="*/ 961 w 3340"/>
                <a:gd name="T45" fmla="*/ 662 h 2255"/>
                <a:gd name="T46" fmla="*/ 950 w 3340"/>
                <a:gd name="T47" fmla="*/ 483 h 2255"/>
                <a:gd name="T48" fmla="*/ 916 w 3340"/>
                <a:gd name="T49" fmla="*/ 374 h 2255"/>
                <a:gd name="T50" fmla="*/ 694 w 3340"/>
                <a:gd name="T51" fmla="*/ 235 h 2255"/>
                <a:gd name="T52" fmla="*/ 433 w 3340"/>
                <a:gd name="T53" fmla="*/ 142 h 2255"/>
                <a:gd name="T54" fmla="*/ 477 w 3340"/>
                <a:gd name="T55" fmla="*/ 194 h 2255"/>
                <a:gd name="T56" fmla="*/ 531 w 3340"/>
                <a:gd name="T57" fmla="*/ 258 h 2255"/>
                <a:gd name="T58" fmla="*/ 657 w 3340"/>
                <a:gd name="T59" fmla="*/ 532 h 2255"/>
                <a:gd name="T60" fmla="*/ 562 w 3340"/>
                <a:gd name="T61" fmla="*/ 449 h 2255"/>
                <a:gd name="T62" fmla="*/ 318 w 3340"/>
                <a:gd name="T63" fmla="*/ 299 h 2255"/>
                <a:gd name="T64" fmla="*/ 263 w 3340"/>
                <a:gd name="T65" fmla="*/ 386 h 2255"/>
                <a:gd name="T66" fmla="*/ 317 w 3340"/>
                <a:gd name="T67" fmla="*/ 552 h 2255"/>
                <a:gd name="T68" fmla="*/ 348 w 3340"/>
                <a:gd name="T69" fmla="*/ 651 h 2255"/>
                <a:gd name="T70" fmla="*/ 128 w 3340"/>
                <a:gd name="T71" fmla="*/ 630 h 2255"/>
                <a:gd name="T72" fmla="*/ 209 w 3340"/>
                <a:gd name="T73" fmla="*/ 798 h 2255"/>
                <a:gd name="T74" fmla="*/ 117 w 3340"/>
                <a:gd name="T75" fmla="*/ 825 h 2255"/>
                <a:gd name="T76" fmla="*/ 602 w 3340"/>
                <a:gd name="T77" fmla="*/ 775 h 2255"/>
                <a:gd name="T78" fmla="*/ 830 w 3340"/>
                <a:gd name="T79" fmla="*/ 823 h 2255"/>
                <a:gd name="T80" fmla="*/ 828 w 3340"/>
                <a:gd name="T81" fmla="*/ 1014 h 2255"/>
                <a:gd name="T82" fmla="*/ 592 w 3340"/>
                <a:gd name="T83" fmla="*/ 1130 h 2255"/>
                <a:gd name="T84" fmla="*/ 370 w 3340"/>
                <a:gd name="T85" fmla="*/ 1218 h 2255"/>
                <a:gd name="T86" fmla="*/ 311 w 3340"/>
                <a:gd name="T87" fmla="*/ 1305 h 2255"/>
                <a:gd name="T88" fmla="*/ 630 w 3340"/>
                <a:gd name="T89" fmla="*/ 1302 h 2255"/>
                <a:gd name="T90" fmla="*/ 772 w 3340"/>
                <a:gd name="T91" fmla="*/ 1470 h 2255"/>
                <a:gd name="T92" fmla="*/ 760 w 3340"/>
                <a:gd name="T93" fmla="*/ 1633 h 2255"/>
                <a:gd name="T94" fmla="*/ 738 w 3340"/>
                <a:gd name="T95" fmla="*/ 1852 h 2255"/>
                <a:gd name="T96" fmla="*/ 566 w 3340"/>
                <a:gd name="T97" fmla="*/ 1933 h 2255"/>
                <a:gd name="T98" fmla="*/ 900 w 3340"/>
                <a:gd name="T99" fmla="*/ 1967 h 2255"/>
                <a:gd name="T100" fmla="*/ 1074 w 3340"/>
                <a:gd name="T101" fmla="*/ 2008 h 2255"/>
                <a:gd name="T102" fmla="*/ 1655 w 3340"/>
                <a:gd name="T103" fmla="*/ 2255 h 2255"/>
                <a:gd name="T104" fmla="*/ 2310 w 3340"/>
                <a:gd name="T105" fmla="*/ 1957 h 2255"/>
                <a:gd name="T106" fmla="*/ 2740 w 3340"/>
                <a:gd name="T107" fmla="*/ 1638 h 2255"/>
                <a:gd name="T108" fmla="*/ 2816 w 3340"/>
                <a:gd name="T109" fmla="*/ 1614 h 2255"/>
                <a:gd name="T110" fmla="*/ 2873 w 3340"/>
                <a:gd name="T111" fmla="*/ 1679 h 2255"/>
                <a:gd name="T112" fmla="*/ 3097 w 3340"/>
                <a:gd name="T113" fmla="*/ 1392 h 2255"/>
                <a:gd name="T114" fmla="*/ 3029 w 3340"/>
                <a:gd name="T115" fmla="*/ 1281 h 2255"/>
                <a:gd name="T116" fmla="*/ 3170 w 3340"/>
                <a:gd name="T117" fmla="*/ 1302 h 2255"/>
                <a:gd name="T118" fmla="*/ 3261 w 3340"/>
                <a:gd name="T119" fmla="*/ 1122 h 2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40" h="2255">
                  <a:moveTo>
                    <a:pt x="3340" y="1029"/>
                  </a:moveTo>
                  <a:lnTo>
                    <a:pt x="3323" y="992"/>
                  </a:lnTo>
                  <a:lnTo>
                    <a:pt x="3283" y="995"/>
                  </a:lnTo>
                  <a:lnTo>
                    <a:pt x="3271" y="1032"/>
                  </a:lnTo>
                  <a:lnTo>
                    <a:pt x="3260" y="960"/>
                  </a:lnTo>
                  <a:lnTo>
                    <a:pt x="3213" y="950"/>
                  </a:lnTo>
                  <a:lnTo>
                    <a:pt x="3260" y="906"/>
                  </a:lnTo>
                  <a:lnTo>
                    <a:pt x="3272" y="810"/>
                  </a:lnTo>
                  <a:lnTo>
                    <a:pt x="3235" y="777"/>
                  </a:lnTo>
                  <a:lnTo>
                    <a:pt x="3268" y="730"/>
                  </a:lnTo>
                  <a:lnTo>
                    <a:pt x="3212" y="748"/>
                  </a:lnTo>
                  <a:lnTo>
                    <a:pt x="3214" y="701"/>
                  </a:lnTo>
                  <a:lnTo>
                    <a:pt x="3171" y="642"/>
                  </a:lnTo>
                  <a:lnTo>
                    <a:pt x="3147" y="682"/>
                  </a:lnTo>
                  <a:lnTo>
                    <a:pt x="3142" y="751"/>
                  </a:lnTo>
                  <a:lnTo>
                    <a:pt x="3105" y="755"/>
                  </a:lnTo>
                  <a:lnTo>
                    <a:pt x="3107" y="706"/>
                  </a:lnTo>
                  <a:lnTo>
                    <a:pt x="3084" y="699"/>
                  </a:lnTo>
                  <a:lnTo>
                    <a:pt x="3071" y="655"/>
                  </a:lnTo>
                  <a:lnTo>
                    <a:pt x="3087" y="606"/>
                  </a:lnTo>
                  <a:lnTo>
                    <a:pt x="3067" y="593"/>
                  </a:lnTo>
                  <a:lnTo>
                    <a:pt x="2970" y="623"/>
                  </a:lnTo>
                  <a:lnTo>
                    <a:pt x="2935" y="653"/>
                  </a:lnTo>
                  <a:lnTo>
                    <a:pt x="2910" y="618"/>
                  </a:lnTo>
                  <a:lnTo>
                    <a:pt x="2994" y="567"/>
                  </a:lnTo>
                  <a:lnTo>
                    <a:pt x="2981" y="408"/>
                  </a:lnTo>
                  <a:lnTo>
                    <a:pt x="2965" y="401"/>
                  </a:lnTo>
                  <a:lnTo>
                    <a:pt x="2902" y="452"/>
                  </a:lnTo>
                  <a:lnTo>
                    <a:pt x="2882" y="403"/>
                  </a:lnTo>
                  <a:lnTo>
                    <a:pt x="2852" y="409"/>
                  </a:lnTo>
                  <a:lnTo>
                    <a:pt x="2851" y="379"/>
                  </a:lnTo>
                  <a:lnTo>
                    <a:pt x="2814" y="339"/>
                  </a:lnTo>
                  <a:lnTo>
                    <a:pt x="2901" y="286"/>
                  </a:lnTo>
                  <a:lnTo>
                    <a:pt x="2887" y="223"/>
                  </a:lnTo>
                  <a:lnTo>
                    <a:pt x="2940" y="202"/>
                  </a:lnTo>
                  <a:lnTo>
                    <a:pt x="3006" y="182"/>
                  </a:lnTo>
                  <a:lnTo>
                    <a:pt x="2993" y="145"/>
                  </a:lnTo>
                  <a:lnTo>
                    <a:pt x="2902" y="140"/>
                  </a:lnTo>
                  <a:lnTo>
                    <a:pt x="2827" y="250"/>
                  </a:lnTo>
                  <a:lnTo>
                    <a:pt x="2783" y="230"/>
                  </a:lnTo>
                  <a:lnTo>
                    <a:pt x="2764" y="263"/>
                  </a:lnTo>
                  <a:lnTo>
                    <a:pt x="2767" y="317"/>
                  </a:lnTo>
                  <a:lnTo>
                    <a:pt x="2714" y="298"/>
                  </a:lnTo>
                  <a:lnTo>
                    <a:pt x="2697" y="254"/>
                  </a:lnTo>
                  <a:lnTo>
                    <a:pt x="2650" y="251"/>
                  </a:lnTo>
                  <a:lnTo>
                    <a:pt x="2604" y="219"/>
                  </a:lnTo>
                  <a:lnTo>
                    <a:pt x="2633" y="162"/>
                  </a:lnTo>
                  <a:lnTo>
                    <a:pt x="2589" y="146"/>
                  </a:lnTo>
                  <a:lnTo>
                    <a:pt x="2586" y="89"/>
                  </a:lnTo>
                  <a:lnTo>
                    <a:pt x="2515" y="0"/>
                  </a:lnTo>
                  <a:lnTo>
                    <a:pt x="2489" y="27"/>
                  </a:lnTo>
                  <a:lnTo>
                    <a:pt x="2496" y="57"/>
                  </a:lnTo>
                  <a:lnTo>
                    <a:pt x="2442" y="87"/>
                  </a:lnTo>
                  <a:lnTo>
                    <a:pt x="2419" y="61"/>
                  </a:lnTo>
                  <a:lnTo>
                    <a:pt x="2399" y="75"/>
                  </a:lnTo>
                  <a:lnTo>
                    <a:pt x="2444" y="287"/>
                  </a:lnTo>
                  <a:lnTo>
                    <a:pt x="2431" y="327"/>
                  </a:lnTo>
                  <a:lnTo>
                    <a:pt x="2377" y="330"/>
                  </a:lnTo>
                  <a:lnTo>
                    <a:pt x="2352" y="357"/>
                  </a:lnTo>
                  <a:lnTo>
                    <a:pt x="2282" y="358"/>
                  </a:lnTo>
                  <a:lnTo>
                    <a:pt x="2260" y="288"/>
                  </a:lnTo>
                  <a:lnTo>
                    <a:pt x="2214" y="289"/>
                  </a:lnTo>
                  <a:lnTo>
                    <a:pt x="2191" y="361"/>
                  </a:lnTo>
                  <a:lnTo>
                    <a:pt x="2146" y="396"/>
                  </a:lnTo>
                  <a:lnTo>
                    <a:pt x="2136" y="435"/>
                  </a:lnTo>
                  <a:lnTo>
                    <a:pt x="2099" y="426"/>
                  </a:lnTo>
                  <a:lnTo>
                    <a:pt x="1991" y="330"/>
                  </a:lnTo>
                  <a:lnTo>
                    <a:pt x="1928" y="355"/>
                  </a:lnTo>
                  <a:lnTo>
                    <a:pt x="1882" y="315"/>
                  </a:lnTo>
                  <a:lnTo>
                    <a:pt x="1892" y="417"/>
                  </a:lnTo>
                  <a:lnTo>
                    <a:pt x="1956" y="526"/>
                  </a:lnTo>
                  <a:lnTo>
                    <a:pt x="1927" y="576"/>
                  </a:lnTo>
                  <a:lnTo>
                    <a:pt x="1981" y="679"/>
                  </a:lnTo>
                  <a:lnTo>
                    <a:pt x="1925" y="696"/>
                  </a:lnTo>
                  <a:lnTo>
                    <a:pt x="1914" y="600"/>
                  </a:lnTo>
                  <a:lnTo>
                    <a:pt x="1879" y="501"/>
                  </a:lnTo>
                  <a:lnTo>
                    <a:pt x="1819" y="438"/>
                  </a:lnTo>
                  <a:lnTo>
                    <a:pt x="1811" y="375"/>
                  </a:lnTo>
                  <a:lnTo>
                    <a:pt x="1778" y="376"/>
                  </a:lnTo>
                  <a:lnTo>
                    <a:pt x="1738" y="309"/>
                  </a:lnTo>
                  <a:lnTo>
                    <a:pt x="1704" y="317"/>
                  </a:lnTo>
                  <a:lnTo>
                    <a:pt x="1701" y="337"/>
                  </a:lnTo>
                  <a:lnTo>
                    <a:pt x="1664" y="313"/>
                  </a:lnTo>
                  <a:lnTo>
                    <a:pt x="1652" y="350"/>
                  </a:lnTo>
                  <a:lnTo>
                    <a:pt x="1669" y="409"/>
                  </a:lnTo>
                  <a:lnTo>
                    <a:pt x="1615" y="390"/>
                  </a:lnTo>
                  <a:lnTo>
                    <a:pt x="1542" y="410"/>
                  </a:lnTo>
                  <a:lnTo>
                    <a:pt x="1560" y="467"/>
                  </a:lnTo>
                  <a:lnTo>
                    <a:pt x="1536" y="501"/>
                  </a:lnTo>
                  <a:lnTo>
                    <a:pt x="1583" y="556"/>
                  </a:lnTo>
                  <a:lnTo>
                    <a:pt x="1545" y="729"/>
                  </a:lnTo>
                  <a:lnTo>
                    <a:pt x="1474" y="634"/>
                  </a:lnTo>
                  <a:lnTo>
                    <a:pt x="1457" y="554"/>
                  </a:lnTo>
                  <a:lnTo>
                    <a:pt x="1476" y="514"/>
                  </a:lnTo>
                  <a:lnTo>
                    <a:pt x="1338" y="352"/>
                  </a:lnTo>
                  <a:lnTo>
                    <a:pt x="1262" y="390"/>
                  </a:lnTo>
                  <a:lnTo>
                    <a:pt x="1270" y="503"/>
                  </a:lnTo>
                  <a:lnTo>
                    <a:pt x="1318" y="632"/>
                  </a:lnTo>
                  <a:lnTo>
                    <a:pt x="1272" y="751"/>
                  </a:lnTo>
                  <a:lnTo>
                    <a:pt x="1255" y="798"/>
                  </a:lnTo>
                  <a:lnTo>
                    <a:pt x="1225" y="762"/>
                  </a:lnTo>
                  <a:lnTo>
                    <a:pt x="1192" y="719"/>
                  </a:lnTo>
                  <a:lnTo>
                    <a:pt x="1187" y="660"/>
                  </a:lnTo>
                  <a:lnTo>
                    <a:pt x="1099" y="797"/>
                  </a:lnTo>
                  <a:lnTo>
                    <a:pt x="1104" y="920"/>
                  </a:lnTo>
                  <a:lnTo>
                    <a:pt x="1063" y="869"/>
                  </a:lnTo>
                  <a:lnTo>
                    <a:pt x="1047" y="883"/>
                  </a:lnTo>
                  <a:lnTo>
                    <a:pt x="1030" y="960"/>
                  </a:lnTo>
                  <a:lnTo>
                    <a:pt x="1007" y="871"/>
                  </a:lnTo>
                  <a:lnTo>
                    <a:pt x="972" y="847"/>
                  </a:lnTo>
                  <a:lnTo>
                    <a:pt x="972" y="738"/>
                  </a:lnTo>
                  <a:lnTo>
                    <a:pt x="916" y="735"/>
                  </a:lnTo>
                  <a:lnTo>
                    <a:pt x="854" y="652"/>
                  </a:lnTo>
                  <a:lnTo>
                    <a:pt x="938" y="701"/>
                  </a:lnTo>
                  <a:lnTo>
                    <a:pt x="961" y="662"/>
                  </a:lnTo>
                  <a:lnTo>
                    <a:pt x="941" y="605"/>
                  </a:lnTo>
                  <a:lnTo>
                    <a:pt x="977" y="599"/>
                  </a:lnTo>
                  <a:lnTo>
                    <a:pt x="963" y="545"/>
                  </a:lnTo>
                  <a:lnTo>
                    <a:pt x="984" y="528"/>
                  </a:lnTo>
                  <a:lnTo>
                    <a:pt x="950" y="483"/>
                  </a:lnTo>
                  <a:lnTo>
                    <a:pt x="952" y="459"/>
                  </a:lnTo>
                  <a:lnTo>
                    <a:pt x="979" y="436"/>
                  </a:lnTo>
                  <a:lnTo>
                    <a:pt x="942" y="426"/>
                  </a:lnTo>
                  <a:lnTo>
                    <a:pt x="922" y="453"/>
                  </a:lnTo>
                  <a:lnTo>
                    <a:pt x="916" y="374"/>
                  </a:lnTo>
                  <a:lnTo>
                    <a:pt x="869" y="390"/>
                  </a:lnTo>
                  <a:lnTo>
                    <a:pt x="855" y="364"/>
                  </a:lnTo>
                  <a:lnTo>
                    <a:pt x="849" y="354"/>
                  </a:lnTo>
                  <a:lnTo>
                    <a:pt x="828" y="291"/>
                  </a:lnTo>
                  <a:lnTo>
                    <a:pt x="694" y="235"/>
                  </a:lnTo>
                  <a:lnTo>
                    <a:pt x="684" y="166"/>
                  </a:lnTo>
                  <a:lnTo>
                    <a:pt x="626" y="121"/>
                  </a:lnTo>
                  <a:lnTo>
                    <a:pt x="570" y="134"/>
                  </a:lnTo>
                  <a:lnTo>
                    <a:pt x="530" y="105"/>
                  </a:lnTo>
                  <a:lnTo>
                    <a:pt x="433" y="142"/>
                  </a:lnTo>
                  <a:lnTo>
                    <a:pt x="407" y="182"/>
                  </a:lnTo>
                  <a:lnTo>
                    <a:pt x="440" y="182"/>
                  </a:lnTo>
                  <a:lnTo>
                    <a:pt x="424" y="199"/>
                  </a:lnTo>
                  <a:lnTo>
                    <a:pt x="451" y="231"/>
                  </a:lnTo>
                  <a:lnTo>
                    <a:pt x="477" y="194"/>
                  </a:lnTo>
                  <a:lnTo>
                    <a:pt x="590" y="188"/>
                  </a:lnTo>
                  <a:lnTo>
                    <a:pt x="584" y="213"/>
                  </a:lnTo>
                  <a:lnTo>
                    <a:pt x="631" y="260"/>
                  </a:lnTo>
                  <a:lnTo>
                    <a:pt x="605" y="270"/>
                  </a:lnTo>
                  <a:lnTo>
                    <a:pt x="531" y="258"/>
                  </a:lnTo>
                  <a:lnTo>
                    <a:pt x="488" y="284"/>
                  </a:lnTo>
                  <a:lnTo>
                    <a:pt x="606" y="376"/>
                  </a:lnTo>
                  <a:lnTo>
                    <a:pt x="663" y="383"/>
                  </a:lnTo>
                  <a:lnTo>
                    <a:pt x="633" y="436"/>
                  </a:lnTo>
                  <a:lnTo>
                    <a:pt x="657" y="532"/>
                  </a:lnTo>
                  <a:lnTo>
                    <a:pt x="620" y="572"/>
                  </a:lnTo>
                  <a:lnTo>
                    <a:pt x="594" y="525"/>
                  </a:lnTo>
                  <a:lnTo>
                    <a:pt x="563" y="565"/>
                  </a:lnTo>
                  <a:lnTo>
                    <a:pt x="553" y="523"/>
                  </a:lnTo>
                  <a:lnTo>
                    <a:pt x="562" y="449"/>
                  </a:lnTo>
                  <a:lnTo>
                    <a:pt x="529" y="437"/>
                  </a:lnTo>
                  <a:lnTo>
                    <a:pt x="507" y="469"/>
                  </a:lnTo>
                  <a:lnTo>
                    <a:pt x="443" y="440"/>
                  </a:lnTo>
                  <a:lnTo>
                    <a:pt x="449" y="381"/>
                  </a:lnTo>
                  <a:lnTo>
                    <a:pt x="318" y="299"/>
                  </a:lnTo>
                  <a:lnTo>
                    <a:pt x="288" y="342"/>
                  </a:lnTo>
                  <a:lnTo>
                    <a:pt x="368" y="395"/>
                  </a:lnTo>
                  <a:lnTo>
                    <a:pt x="333" y="422"/>
                  </a:lnTo>
                  <a:lnTo>
                    <a:pt x="292" y="376"/>
                  </a:lnTo>
                  <a:lnTo>
                    <a:pt x="263" y="386"/>
                  </a:lnTo>
                  <a:lnTo>
                    <a:pt x="336" y="442"/>
                  </a:lnTo>
                  <a:lnTo>
                    <a:pt x="299" y="452"/>
                  </a:lnTo>
                  <a:lnTo>
                    <a:pt x="206" y="406"/>
                  </a:lnTo>
                  <a:lnTo>
                    <a:pt x="324" y="535"/>
                  </a:lnTo>
                  <a:lnTo>
                    <a:pt x="317" y="552"/>
                  </a:lnTo>
                  <a:lnTo>
                    <a:pt x="240" y="512"/>
                  </a:lnTo>
                  <a:lnTo>
                    <a:pt x="234" y="532"/>
                  </a:lnTo>
                  <a:lnTo>
                    <a:pt x="304" y="621"/>
                  </a:lnTo>
                  <a:lnTo>
                    <a:pt x="397" y="601"/>
                  </a:lnTo>
                  <a:lnTo>
                    <a:pt x="348" y="651"/>
                  </a:lnTo>
                  <a:lnTo>
                    <a:pt x="409" y="673"/>
                  </a:lnTo>
                  <a:lnTo>
                    <a:pt x="292" y="721"/>
                  </a:lnTo>
                  <a:lnTo>
                    <a:pt x="282" y="654"/>
                  </a:lnTo>
                  <a:lnTo>
                    <a:pt x="128" y="593"/>
                  </a:lnTo>
                  <a:lnTo>
                    <a:pt x="128" y="630"/>
                  </a:lnTo>
                  <a:lnTo>
                    <a:pt x="161" y="682"/>
                  </a:lnTo>
                  <a:lnTo>
                    <a:pt x="225" y="715"/>
                  </a:lnTo>
                  <a:lnTo>
                    <a:pt x="186" y="745"/>
                  </a:lnTo>
                  <a:lnTo>
                    <a:pt x="239" y="788"/>
                  </a:lnTo>
                  <a:lnTo>
                    <a:pt x="209" y="798"/>
                  </a:lnTo>
                  <a:lnTo>
                    <a:pt x="69" y="707"/>
                  </a:lnTo>
                  <a:lnTo>
                    <a:pt x="55" y="786"/>
                  </a:lnTo>
                  <a:lnTo>
                    <a:pt x="0" y="829"/>
                  </a:lnTo>
                  <a:lnTo>
                    <a:pt x="26" y="849"/>
                  </a:lnTo>
                  <a:lnTo>
                    <a:pt x="117" y="825"/>
                  </a:lnTo>
                  <a:lnTo>
                    <a:pt x="214" y="854"/>
                  </a:lnTo>
                  <a:lnTo>
                    <a:pt x="410" y="809"/>
                  </a:lnTo>
                  <a:lnTo>
                    <a:pt x="499" y="719"/>
                  </a:lnTo>
                  <a:lnTo>
                    <a:pt x="566" y="741"/>
                  </a:lnTo>
                  <a:lnTo>
                    <a:pt x="602" y="775"/>
                  </a:lnTo>
                  <a:lnTo>
                    <a:pt x="678" y="750"/>
                  </a:lnTo>
                  <a:lnTo>
                    <a:pt x="686" y="824"/>
                  </a:lnTo>
                  <a:lnTo>
                    <a:pt x="726" y="843"/>
                  </a:lnTo>
                  <a:lnTo>
                    <a:pt x="760" y="813"/>
                  </a:lnTo>
                  <a:lnTo>
                    <a:pt x="830" y="823"/>
                  </a:lnTo>
                  <a:lnTo>
                    <a:pt x="625" y="1033"/>
                  </a:lnTo>
                  <a:lnTo>
                    <a:pt x="648" y="1070"/>
                  </a:lnTo>
                  <a:lnTo>
                    <a:pt x="695" y="1065"/>
                  </a:lnTo>
                  <a:lnTo>
                    <a:pt x="779" y="1078"/>
                  </a:lnTo>
                  <a:lnTo>
                    <a:pt x="828" y="1014"/>
                  </a:lnTo>
                  <a:lnTo>
                    <a:pt x="858" y="1018"/>
                  </a:lnTo>
                  <a:lnTo>
                    <a:pt x="796" y="1161"/>
                  </a:lnTo>
                  <a:lnTo>
                    <a:pt x="663" y="1159"/>
                  </a:lnTo>
                  <a:lnTo>
                    <a:pt x="629" y="1116"/>
                  </a:lnTo>
                  <a:lnTo>
                    <a:pt x="592" y="1130"/>
                  </a:lnTo>
                  <a:lnTo>
                    <a:pt x="559" y="1167"/>
                  </a:lnTo>
                  <a:lnTo>
                    <a:pt x="546" y="1130"/>
                  </a:lnTo>
                  <a:lnTo>
                    <a:pt x="522" y="1140"/>
                  </a:lnTo>
                  <a:lnTo>
                    <a:pt x="509" y="1184"/>
                  </a:lnTo>
                  <a:lnTo>
                    <a:pt x="370" y="1218"/>
                  </a:lnTo>
                  <a:lnTo>
                    <a:pt x="237" y="1259"/>
                  </a:lnTo>
                  <a:lnTo>
                    <a:pt x="190" y="1320"/>
                  </a:lnTo>
                  <a:lnTo>
                    <a:pt x="215" y="1355"/>
                  </a:lnTo>
                  <a:lnTo>
                    <a:pt x="284" y="1345"/>
                  </a:lnTo>
                  <a:lnTo>
                    <a:pt x="311" y="1305"/>
                  </a:lnTo>
                  <a:lnTo>
                    <a:pt x="334" y="1321"/>
                  </a:lnTo>
                  <a:lnTo>
                    <a:pt x="417" y="1277"/>
                  </a:lnTo>
                  <a:lnTo>
                    <a:pt x="521" y="1316"/>
                  </a:lnTo>
                  <a:lnTo>
                    <a:pt x="573" y="1299"/>
                  </a:lnTo>
                  <a:lnTo>
                    <a:pt x="630" y="1302"/>
                  </a:lnTo>
                  <a:lnTo>
                    <a:pt x="668" y="1401"/>
                  </a:lnTo>
                  <a:lnTo>
                    <a:pt x="669" y="1488"/>
                  </a:lnTo>
                  <a:lnTo>
                    <a:pt x="708" y="1473"/>
                  </a:lnTo>
                  <a:lnTo>
                    <a:pt x="735" y="1497"/>
                  </a:lnTo>
                  <a:lnTo>
                    <a:pt x="772" y="1470"/>
                  </a:lnTo>
                  <a:lnTo>
                    <a:pt x="832" y="1467"/>
                  </a:lnTo>
                  <a:lnTo>
                    <a:pt x="793" y="1536"/>
                  </a:lnTo>
                  <a:lnTo>
                    <a:pt x="780" y="1576"/>
                  </a:lnTo>
                  <a:lnTo>
                    <a:pt x="746" y="1606"/>
                  </a:lnTo>
                  <a:lnTo>
                    <a:pt x="760" y="1633"/>
                  </a:lnTo>
                  <a:lnTo>
                    <a:pt x="877" y="1611"/>
                  </a:lnTo>
                  <a:lnTo>
                    <a:pt x="923" y="1605"/>
                  </a:lnTo>
                  <a:lnTo>
                    <a:pt x="858" y="1682"/>
                  </a:lnTo>
                  <a:lnTo>
                    <a:pt x="834" y="1735"/>
                  </a:lnTo>
                  <a:lnTo>
                    <a:pt x="738" y="1852"/>
                  </a:lnTo>
                  <a:lnTo>
                    <a:pt x="643" y="1867"/>
                  </a:lnTo>
                  <a:lnTo>
                    <a:pt x="562" y="1830"/>
                  </a:lnTo>
                  <a:lnTo>
                    <a:pt x="552" y="1850"/>
                  </a:lnTo>
                  <a:lnTo>
                    <a:pt x="612" y="1893"/>
                  </a:lnTo>
                  <a:lnTo>
                    <a:pt x="566" y="1933"/>
                  </a:lnTo>
                  <a:lnTo>
                    <a:pt x="610" y="1996"/>
                  </a:lnTo>
                  <a:lnTo>
                    <a:pt x="673" y="1969"/>
                  </a:lnTo>
                  <a:lnTo>
                    <a:pt x="741" y="1995"/>
                  </a:lnTo>
                  <a:lnTo>
                    <a:pt x="810" y="1968"/>
                  </a:lnTo>
                  <a:lnTo>
                    <a:pt x="900" y="1967"/>
                  </a:lnTo>
                  <a:lnTo>
                    <a:pt x="940" y="1989"/>
                  </a:lnTo>
                  <a:lnTo>
                    <a:pt x="1026" y="1899"/>
                  </a:lnTo>
                  <a:lnTo>
                    <a:pt x="1036" y="1962"/>
                  </a:lnTo>
                  <a:lnTo>
                    <a:pt x="1014" y="1982"/>
                  </a:lnTo>
                  <a:lnTo>
                    <a:pt x="1074" y="2008"/>
                  </a:lnTo>
                  <a:lnTo>
                    <a:pt x="1154" y="2020"/>
                  </a:lnTo>
                  <a:lnTo>
                    <a:pt x="1278" y="2119"/>
                  </a:lnTo>
                  <a:lnTo>
                    <a:pt x="1361" y="2172"/>
                  </a:lnTo>
                  <a:lnTo>
                    <a:pt x="1575" y="2210"/>
                  </a:lnTo>
                  <a:lnTo>
                    <a:pt x="1655" y="2255"/>
                  </a:lnTo>
                  <a:lnTo>
                    <a:pt x="1962" y="2249"/>
                  </a:lnTo>
                  <a:lnTo>
                    <a:pt x="2078" y="2078"/>
                  </a:lnTo>
                  <a:lnTo>
                    <a:pt x="2237" y="2015"/>
                  </a:lnTo>
                  <a:lnTo>
                    <a:pt x="2223" y="1941"/>
                  </a:lnTo>
                  <a:lnTo>
                    <a:pt x="2310" y="1957"/>
                  </a:lnTo>
                  <a:lnTo>
                    <a:pt x="2385" y="1913"/>
                  </a:lnTo>
                  <a:lnTo>
                    <a:pt x="2459" y="1909"/>
                  </a:lnTo>
                  <a:lnTo>
                    <a:pt x="2624" y="1738"/>
                  </a:lnTo>
                  <a:lnTo>
                    <a:pt x="2664" y="1662"/>
                  </a:lnTo>
                  <a:lnTo>
                    <a:pt x="2740" y="1638"/>
                  </a:lnTo>
                  <a:lnTo>
                    <a:pt x="2763" y="1608"/>
                  </a:lnTo>
                  <a:lnTo>
                    <a:pt x="2753" y="1578"/>
                  </a:lnTo>
                  <a:lnTo>
                    <a:pt x="2765" y="1548"/>
                  </a:lnTo>
                  <a:lnTo>
                    <a:pt x="2812" y="1555"/>
                  </a:lnTo>
                  <a:lnTo>
                    <a:pt x="2816" y="1614"/>
                  </a:lnTo>
                  <a:lnTo>
                    <a:pt x="2840" y="1640"/>
                  </a:lnTo>
                  <a:lnTo>
                    <a:pt x="2830" y="1670"/>
                  </a:lnTo>
                  <a:lnTo>
                    <a:pt x="2796" y="1684"/>
                  </a:lnTo>
                  <a:lnTo>
                    <a:pt x="2806" y="1697"/>
                  </a:lnTo>
                  <a:lnTo>
                    <a:pt x="2873" y="1679"/>
                  </a:lnTo>
                  <a:lnTo>
                    <a:pt x="2916" y="1580"/>
                  </a:lnTo>
                  <a:lnTo>
                    <a:pt x="2989" y="1572"/>
                  </a:lnTo>
                  <a:lnTo>
                    <a:pt x="3042" y="1469"/>
                  </a:lnTo>
                  <a:lnTo>
                    <a:pt x="3111" y="1405"/>
                  </a:lnTo>
                  <a:lnTo>
                    <a:pt x="3097" y="1392"/>
                  </a:lnTo>
                  <a:lnTo>
                    <a:pt x="3008" y="1440"/>
                  </a:lnTo>
                  <a:lnTo>
                    <a:pt x="3014" y="1373"/>
                  </a:lnTo>
                  <a:lnTo>
                    <a:pt x="3061" y="1346"/>
                  </a:lnTo>
                  <a:lnTo>
                    <a:pt x="3057" y="1320"/>
                  </a:lnTo>
                  <a:lnTo>
                    <a:pt x="3029" y="1281"/>
                  </a:lnTo>
                  <a:lnTo>
                    <a:pt x="3049" y="1237"/>
                  </a:lnTo>
                  <a:lnTo>
                    <a:pt x="3096" y="1299"/>
                  </a:lnTo>
                  <a:lnTo>
                    <a:pt x="3114" y="1353"/>
                  </a:lnTo>
                  <a:lnTo>
                    <a:pt x="3141" y="1338"/>
                  </a:lnTo>
                  <a:lnTo>
                    <a:pt x="3170" y="1302"/>
                  </a:lnTo>
                  <a:lnTo>
                    <a:pt x="3206" y="1298"/>
                  </a:lnTo>
                  <a:lnTo>
                    <a:pt x="3210" y="1255"/>
                  </a:lnTo>
                  <a:lnTo>
                    <a:pt x="3249" y="1208"/>
                  </a:lnTo>
                  <a:lnTo>
                    <a:pt x="3219" y="1166"/>
                  </a:lnTo>
                  <a:lnTo>
                    <a:pt x="3261" y="1122"/>
                  </a:lnTo>
                  <a:lnTo>
                    <a:pt x="3315" y="1118"/>
                  </a:lnTo>
                  <a:lnTo>
                    <a:pt x="3318" y="1055"/>
                  </a:lnTo>
                  <a:lnTo>
                    <a:pt x="3284" y="1059"/>
                  </a:lnTo>
                  <a:lnTo>
                    <a:pt x="3340" y="102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164">
              <a:extLst>
                <a:ext uri="{FF2B5EF4-FFF2-40B4-BE49-F238E27FC236}">
                  <a16:creationId xmlns:a16="http://schemas.microsoft.com/office/drawing/2014/main" id="{B4C11402-9F24-4113-8E0E-BC6985E0D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532" y="4122626"/>
              <a:ext cx="20650" cy="13275"/>
            </a:xfrm>
            <a:custGeom>
              <a:avLst/>
              <a:gdLst>
                <a:gd name="T0" fmla="*/ 23 w 70"/>
                <a:gd name="T1" fmla="*/ 0 h 43"/>
                <a:gd name="T2" fmla="*/ 0 w 70"/>
                <a:gd name="T3" fmla="*/ 20 h 43"/>
                <a:gd name="T4" fmla="*/ 6 w 70"/>
                <a:gd name="T5" fmla="*/ 43 h 43"/>
                <a:gd name="T6" fmla="*/ 36 w 70"/>
                <a:gd name="T7" fmla="*/ 30 h 43"/>
                <a:gd name="T8" fmla="*/ 60 w 70"/>
                <a:gd name="T9" fmla="*/ 40 h 43"/>
                <a:gd name="T10" fmla="*/ 70 w 70"/>
                <a:gd name="T11" fmla="*/ 30 h 43"/>
                <a:gd name="T12" fmla="*/ 53 w 70"/>
                <a:gd name="T13" fmla="*/ 3 h 43"/>
                <a:gd name="T14" fmla="*/ 23 w 70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3">
                  <a:moveTo>
                    <a:pt x="23" y="0"/>
                  </a:moveTo>
                  <a:lnTo>
                    <a:pt x="0" y="20"/>
                  </a:lnTo>
                  <a:lnTo>
                    <a:pt x="6" y="43"/>
                  </a:lnTo>
                  <a:lnTo>
                    <a:pt x="36" y="30"/>
                  </a:lnTo>
                  <a:lnTo>
                    <a:pt x="60" y="40"/>
                  </a:lnTo>
                  <a:lnTo>
                    <a:pt x="70" y="30"/>
                  </a:lnTo>
                  <a:lnTo>
                    <a:pt x="5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168">
              <a:extLst>
                <a:ext uri="{FF2B5EF4-FFF2-40B4-BE49-F238E27FC236}">
                  <a16:creationId xmlns:a16="http://schemas.microsoft.com/office/drawing/2014/main" id="{E47CBE16-4471-4DA9-9F82-73A2472E6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507" y="4106400"/>
              <a:ext cx="10325" cy="5900"/>
            </a:xfrm>
            <a:custGeom>
              <a:avLst/>
              <a:gdLst>
                <a:gd name="T0" fmla="*/ 3 w 36"/>
                <a:gd name="T1" fmla="*/ 20 h 20"/>
                <a:gd name="T2" fmla="*/ 26 w 36"/>
                <a:gd name="T3" fmla="*/ 19 h 20"/>
                <a:gd name="T4" fmla="*/ 36 w 36"/>
                <a:gd name="T5" fmla="*/ 6 h 20"/>
                <a:gd name="T6" fmla="*/ 0 w 36"/>
                <a:gd name="T7" fmla="*/ 0 h 20"/>
                <a:gd name="T8" fmla="*/ 3 w 3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" y="20"/>
                  </a:moveTo>
                  <a:lnTo>
                    <a:pt x="26" y="19"/>
                  </a:lnTo>
                  <a:lnTo>
                    <a:pt x="36" y="6"/>
                  </a:lnTo>
                  <a:lnTo>
                    <a:pt x="0" y="0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171">
              <a:extLst>
                <a:ext uri="{FF2B5EF4-FFF2-40B4-BE49-F238E27FC236}">
                  <a16:creationId xmlns:a16="http://schemas.microsoft.com/office/drawing/2014/main" id="{408DA444-F882-4B20-89C4-38CD4640A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582" y="3393976"/>
              <a:ext cx="41300" cy="50150"/>
            </a:xfrm>
            <a:custGeom>
              <a:avLst/>
              <a:gdLst>
                <a:gd name="T0" fmla="*/ 120 w 140"/>
                <a:gd name="T1" fmla="*/ 0 h 170"/>
                <a:gd name="T2" fmla="*/ 66 w 140"/>
                <a:gd name="T3" fmla="*/ 27 h 170"/>
                <a:gd name="T4" fmla="*/ 34 w 140"/>
                <a:gd name="T5" fmla="*/ 114 h 170"/>
                <a:gd name="T6" fmla="*/ 0 w 140"/>
                <a:gd name="T7" fmla="*/ 144 h 170"/>
                <a:gd name="T8" fmla="*/ 0 w 140"/>
                <a:gd name="T9" fmla="*/ 170 h 170"/>
                <a:gd name="T10" fmla="*/ 27 w 140"/>
                <a:gd name="T11" fmla="*/ 157 h 170"/>
                <a:gd name="T12" fmla="*/ 74 w 140"/>
                <a:gd name="T13" fmla="*/ 159 h 170"/>
                <a:gd name="T14" fmla="*/ 107 w 140"/>
                <a:gd name="T15" fmla="*/ 129 h 170"/>
                <a:gd name="T16" fmla="*/ 123 w 140"/>
                <a:gd name="T17" fmla="*/ 79 h 170"/>
                <a:gd name="T18" fmla="*/ 116 w 140"/>
                <a:gd name="T19" fmla="*/ 43 h 170"/>
                <a:gd name="T20" fmla="*/ 140 w 140"/>
                <a:gd name="T21" fmla="*/ 7 h 170"/>
                <a:gd name="T22" fmla="*/ 120 w 140"/>
                <a:gd name="T2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" h="170">
                  <a:moveTo>
                    <a:pt x="120" y="0"/>
                  </a:moveTo>
                  <a:lnTo>
                    <a:pt x="66" y="27"/>
                  </a:lnTo>
                  <a:lnTo>
                    <a:pt x="34" y="114"/>
                  </a:lnTo>
                  <a:lnTo>
                    <a:pt x="0" y="144"/>
                  </a:lnTo>
                  <a:lnTo>
                    <a:pt x="0" y="170"/>
                  </a:lnTo>
                  <a:lnTo>
                    <a:pt x="27" y="157"/>
                  </a:lnTo>
                  <a:lnTo>
                    <a:pt x="74" y="159"/>
                  </a:lnTo>
                  <a:lnTo>
                    <a:pt x="107" y="129"/>
                  </a:lnTo>
                  <a:lnTo>
                    <a:pt x="123" y="79"/>
                  </a:lnTo>
                  <a:lnTo>
                    <a:pt x="116" y="43"/>
                  </a:lnTo>
                  <a:lnTo>
                    <a:pt x="140" y="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331986B7-3DEC-42BF-A449-34F946E1FFD9}"/>
                </a:ext>
              </a:extLst>
            </p:cNvPr>
            <p:cNvGrpSpPr/>
            <p:nvPr/>
          </p:nvGrpSpPr>
          <p:grpSpPr>
            <a:xfrm>
              <a:off x="2413432" y="2329026"/>
              <a:ext cx="868775" cy="1700675"/>
              <a:chOff x="2003425" y="2506663"/>
              <a:chExt cx="935038" cy="1830388"/>
            </a:xfrm>
            <a:solidFill>
              <a:srgbClr val="00B050"/>
            </a:solidFill>
          </p:grpSpPr>
          <p:sp>
            <p:nvSpPr>
              <p:cNvPr id="119" name="Freeform 166">
                <a:extLst>
                  <a:ext uri="{FF2B5EF4-FFF2-40B4-BE49-F238E27FC236}">
                    <a16:creationId xmlns:a16="http://schemas.microsoft.com/office/drawing/2014/main" id="{BAD86385-4DE9-408B-B5E4-8FBE137A9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425" y="3519488"/>
                <a:ext cx="241300" cy="188913"/>
              </a:xfrm>
              <a:custGeom>
                <a:avLst/>
                <a:gdLst>
                  <a:gd name="T0" fmla="*/ 712 w 761"/>
                  <a:gd name="T1" fmla="*/ 419 h 595"/>
                  <a:gd name="T2" fmla="*/ 742 w 761"/>
                  <a:gd name="T3" fmla="*/ 432 h 595"/>
                  <a:gd name="T4" fmla="*/ 761 w 761"/>
                  <a:gd name="T5" fmla="*/ 409 h 595"/>
                  <a:gd name="T6" fmla="*/ 744 w 761"/>
                  <a:gd name="T7" fmla="*/ 352 h 595"/>
                  <a:gd name="T8" fmla="*/ 751 w 761"/>
                  <a:gd name="T9" fmla="*/ 322 h 595"/>
                  <a:gd name="T10" fmla="*/ 711 w 761"/>
                  <a:gd name="T11" fmla="*/ 289 h 595"/>
                  <a:gd name="T12" fmla="*/ 674 w 761"/>
                  <a:gd name="T13" fmla="*/ 289 h 595"/>
                  <a:gd name="T14" fmla="*/ 624 w 761"/>
                  <a:gd name="T15" fmla="*/ 326 h 595"/>
                  <a:gd name="T16" fmla="*/ 607 w 761"/>
                  <a:gd name="T17" fmla="*/ 356 h 595"/>
                  <a:gd name="T18" fmla="*/ 594 w 761"/>
                  <a:gd name="T19" fmla="*/ 324 h 595"/>
                  <a:gd name="T20" fmla="*/ 630 w 761"/>
                  <a:gd name="T21" fmla="*/ 279 h 595"/>
                  <a:gd name="T22" fmla="*/ 663 w 761"/>
                  <a:gd name="T23" fmla="*/ 253 h 595"/>
                  <a:gd name="T24" fmla="*/ 666 w 761"/>
                  <a:gd name="T25" fmla="*/ 236 h 595"/>
                  <a:gd name="T26" fmla="*/ 636 w 761"/>
                  <a:gd name="T27" fmla="*/ 207 h 595"/>
                  <a:gd name="T28" fmla="*/ 596 w 761"/>
                  <a:gd name="T29" fmla="*/ 131 h 595"/>
                  <a:gd name="T30" fmla="*/ 558 w 761"/>
                  <a:gd name="T31" fmla="*/ 29 h 595"/>
                  <a:gd name="T32" fmla="*/ 518 w 761"/>
                  <a:gd name="T33" fmla="*/ 2 h 595"/>
                  <a:gd name="T34" fmla="*/ 377 w 761"/>
                  <a:gd name="T35" fmla="*/ 0 h 595"/>
                  <a:gd name="T36" fmla="*/ 344 w 761"/>
                  <a:gd name="T37" fmla="*/ 26 h 595"/>
                  <a:gd name="T38" fmla="*/ 302 w 761"/>
                  <a:gd name="T39" fmla="*/ 48 h 595"/>
                  <a:gd name="T40" fmla="*/ 288 w 761"/>
                  <a:gd name="T41" fmla="*/ 34 h 595"/>
                  <a:gd name="T42" fmla="*/ 262 w 761"/>
                  <a:gd name="T43" fmla="*/ 78 h 595"/>
                  <a:gd name="T44" fmla="*/ 215 w 761"/>
                  <a:gd name="T45" fmla="*/ 108 h 595"/>
                  <a:gd name="T46" fmla="*/ 189 w 761"/>
                  <a:gd name="T47" fmla="*/ 123 h 595"/>
                  <a:gd name="T48" fmla="*/ 191 w 761"/>
                  <a:gd name="T49" fmla="*/ 179 h 595"/>
                  <a:gd name="T50" fmla="*/ 156 w 761"/>
                  <a:gd name="T51" fmla="*/ 208 h 595"/>
                  <a:gd name="T52" fmla="*/ 106 w 761"/>
                  <a:gd name="T53" fmla="*/ 212 h 595"/>
                  <a:gd name="T54" fmla="*/ 68 w 761"/>
                  <a:gd name="T55" fmla="*/ 250 h 595"/>
                  <a:gd name="T56" fmla="*/ 73 w 761"/>
                  <a:gd name="T57" fmla="*/ 342 h 595"/>
                  <a:gd name="T58" fmla="*/ 0 w 761"/>
                  <a:gd name="T59" fmla="*/ 373 h 595"/>
                  <a:gd name="T60" fmla="*/ 3 w 761"/>
                  <a:gd name="T61" fmla="*/ 451 h 595"/>
                  <a:gd name="T62" fmla="*/ 110 w 761"/>
                  <a:gd name="T63" fmla="*/ 567 h 595"/>
                  <a:gd name="T64" fmla="*/ 190 w 761"/>
                  <a:gd name="T65" fmla="*/ 555 h 595"/>
                  <a:gd name="T66" fmla="*/ 260 w 761"/>
                  <a:gd name="T67" fmla="*/ 436 h 595"/>
                  <a:gd name="T68" fmla="*/ 327 w 761"/>
                  <a:gd name="T69" fmla="*/ 430 h 595"/>
                  <a:gd name="T70" fmla="*/ 393 w 761"/>
                  <a:gd name="T71" fmla="*/ 567 h 595"/>
                  <a:gd name="T72" fmla="*/ 433 w 761"/>
                  <a:gd name="T73" fmla="*/ 595 h 595"/>
                  <a:gd name="T74" fmla="*/ 497 w 761"/>
                  <a:gd name="T75" fmla="*/ 570 h 595"/>
                  <a:gd name="T76" fmla="*/ 526 w 761"/>
                  <a:gd name="T77" fmla="*/ 582 h 595"/>
                  <a:gd name="T78" fmla="*/ 629 w 761"/>
                  <a:gd name="T79" fmla="*/ 586 h 595"/>
                  <a:gd name="T80" fmla="*/ 629 w 761"/>
                  <a:gd name="T81" fmla="*/ 542 h 595"/>
                  <a:gd name="T82" fmla="*/ 639 w 761"/>
                  <a:gd name="T83" fmla="*/ 526 h 595"/>
                  <a:gd name="T84" fmla="*/ 695 w 761"/>
                  <a:gd name="T85" fmla="*/ 518 h 595"/>
                  <a:gd name="T86" fmla="*/ 715 w 761"/>
                  <a:gd name="T87" fmla="*/ 484 h 595"/>
                  <a:gd name="T88" fmla="*/ 722 w 761"/>
                  <a:gd name="T89" fmla="*/ 452 h 595"/>
                  <a:gd name="T90" fmla="*/ 695 w 761"/>
                  <a:gd name="T91" fmla="*/ 442 h 595"/>
                  <a:gd name="T92" fmla="*/ 687 w 761"/>
                  <a:gd name="T93" fmla="*/ 368 h 595"/>
                  <a:gd name="T94" fmla="*/ 704 w 761"/>
                  <a:gd name="T95" fmla="*/ 358 h 595"/>
                  <a:gd name="T96" fmla="*/ 712 w 761"/>
                  <a:gd name="T97" fmla="*/ 419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61" h="595">
                    <a:moveTo>
                      <a:pt x="712" y="419"/>
                    </a:moveTo>
                    <a:lnTo>
                      <a:pt x="742" y="432"/>
                    </a:lnTo>
                    <a:lnTo>
                      <a:pt x="761" y="409"/>
                    </a:lnTo>
                    <a:lnTo>
                      <a:pt x="744" y="352"/>
                    </a:lnTo>
                    <a:lnTo>
                      <a:pt x="751" y="322"/>
                    </a:lnTo>
                    <a:lnTo>
                      <a:pt x="711" y="289"/>
                    </a:lnTo>
                    <a:lnTo>
                      <a:pt x="674" y="289"/>
                    </a:lnTo>
                    <a:lnTo>
                      <a:pt x="624" y="326"/>
                    </a:lnTo>
                    <a:lnTo>
                      <a:pt x="607" y="356"/>
                    </a:lnTo>
                    <a:lnTo>
                      <a:pt x="594" y="324"/>
                    </a:lnTo>
                    <a:lnTo>
                      <a:pt x="630" y="279"/>
                    </a:lnTo>
                    <a:lnTo>
                      <a:pt x="663" y="253"/>
                    </a:lnTo>
                    <a:lnTo>
                      <a:pt x="666" y="236"/>
                    </a:lnTo>
                    <a:lnTo>
                      <a:pt x="636" y="207"/>
                    </a:lnTo>
                    <a:lnTo>
                      <a:pt x="596" y="131"/>
                    </a:lnTo>
                    <a:lnTo>
                      <a:pt x="558" y="29"/>
                    </a:lnTo>
                    <a:lnTo>
                      <a:pt x="518" y="2"/>
                    </a:lnTo>
                    <a:lnTo>
                      <a:pt x="377" y="0"/>
                    </a:lnTo>
                    <a:lnTo>
                      <a:pt x="344" y="26"/>
                    </a:lnTo>
                    <a:lnTo>
                      <a:pt x="302" y="48"/>
                    </a:lnTo>
                    <a:lnTo>
                      <a:pt x="288" y="34"/>
                    </a:lnTo>
                    <a:lnTo>
                      <a:pt x="262" y="78"/>
                    </a:lnTo>
                    <a:lnTo>
                      <a:pt x="215" y="108"/>
                    </a:lnTo>
                    <a:lnTo>
                      <a:pt x="189" y="123"/>
                    </a:lnTo>
                    <a:lnTo>
                      <a:pt x="191" y="179"/>
                    </a:lnTo>
                    <a:lnTo>
                      <a:pt x="156" y="208"/>
                    </a:lnTo>
                    <a:lnTo>
                      <a:pt x="106" y="212"/>
                    </a:lnTo>
                    <a:lnTo>
                      <a:pt x="68" y="250"/>
                    </a:lnTo>
                    <a:lnTo>
                      <a:pt x="73" y="342"/>
                    </a:lnTo>
                    <a:lnTo>
                      <a:pt x="0" y="373"/>
                    </a:lnTo>
                    <a:lnTo>
                      <a:pt x="3" y="451"/>
                    </a:lnTo>
                    <a:lnTo>
                      <a:pt x="110" y="567"/>
                    </a:lnTo>
                    <a:lnTo>
                      <a:pt x="190" y="555"/>
                    </a:lnTo>
                    <a:lnTo>
                      <a:pt x="260" y="436"/>
                    </a:lnTo>
                    <a:lnTo>
                      <a:pt x="327" y="430"/>
                    </a:lnTo>
                    <a:lnTo>
                      <a:pt x="393" y="567"/>
                    </a:lnTo>
                    <a:lnTo>
                      <a:pt x="433" y="595"/>
                    </a:lnTo>
                    <a:lnTo>
                      <a:pt x="497" y="570"/>
                    </a:lnTo>
                    <a:lnTo>
                      <a:pt x="526" y="582"/>
                    </a:lnTo>
                    <a:lnTo>
                      <a:pt x="629" y="586"/>
                    </a:lnTo>
                    <a:lnTo>
                      <a:pt x="629" y="542"/>
                    </a:lnTo>
                    <a:lnTo>
                      <a:pt x="639" y="526"/>
                    </a:lnTo>
                    <a:lnTo>
                      <a:pt x="695" y="518"/>
                    </a:lnTo>
                    <a:lnTo>
                      <a:pt x="715" y="484"/>
                    </a:lnTo>
                    <a:lnTo>
                      <a:pt x="722" y="452"/>
                    </a:lnTo>
                    <a:lnTo>
                      <a:pt x="695" y="442"/>
                    </a:lnTo>
                    <a:lnTo>
                      <a:pt x="687" y="368"/>
                    </a:lnTo>
                    <a:lnTo>
                      <a:pt x="704" y="358"/>
                    </a:lnTo>
                    <a:lnTo>
                      <a:pt x="712" y="41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Freeform 145">
                <a:extLst>
                  <a:ext uri="{FF2B5EF4-FFF2-40B4-BE49-F238E27FC236}">
                    <a16:creationId xmlns:a16="http://schemas.microsoft.com/office/drawing/2014/main" id="{D08F6AEE-29CC-4A70-AFD3-304D29ABC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388" y="2790825"/>
                <a:ext cx="23813" cy="22225"/>
              </a:xfrm>
              <a:custGeom>
                <a:avLst/>
                <a:gdLst>
                  <a:gd name="T0" fmla="*/ 64 w 73"/>
                  <a:gd name="T1" fmla="*/ 73 h 73"/>
                  <a:gd name="T2" fmla="*/ 73 w 73"/>
                  <a:gd name="T3" fmla="*/ 49 h 73"/>
                  <a:gd name="T4" fmla="*/ 39 w 73"/>
                  <a:gd name="T5" fmla="*/ 20 h 73"/>
                  <a:gd name="T6" fmla="*/ 46 w 73"/>
                  <a:gd name="T7" fmla="*/ 0 h 73"/>
                  <a:gd name="T8" fmla="*/ 19 w 73"/>
                  <a:gd name="T9" fmla="*/ 7 h 73"/>
                  <a:gd name="T10" fmla="*/ 0 w 73"/>
                  <a:gd name="T11" fmla="*/ 34 h 73"/>
                  <a:gd name="T12" fmla="*/ 32 w 73"/>
                  <a:gd name="T13" fmla="*/ 41 h 73"/>
                  <a:gd name="T14" fmla="*/ 64 w 73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73">
                    <a:moveTo>
                      <a:pt x="64" y="73"/>
                    </a:moveTo>
                    <a:lnTo>
                      <a:pt x="73" y="49"/>
                    </a:lnTo>
                    <a:lnTo>
                      <a:pt x="39" y="20"/>
                    </a:lnTo>
                    <a:lnTo>
                      <a:pt x="46" y="0"/>
                    </a:lnTo>
                    <a:lnTo>
                      <a:pt x="19" y="7"/>
                    </a:lnTo>
                    <a:lnTo>
                      <a:pt x="0" y="34"/>
                    </a:lnTo>
                    <a:lnTo>
                      <a:pt x="32" y="41"/>
                    </a:lnTo>
                    <a:lnTo>
                      <a:pt x="64" y="7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1" name="Freeform 146">
                <a:extLst>
                  <a:ext uri="{FF2B5EF4-FFF2-40B4-BE49-F238E27FC236}">
                    <a16:creationId xmlns:a16="http://schemas.microsoft.com/office/drawing/2014/main" id="{86938C84-B8CA-45AD-B928-09584A239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2213" y="2817813"/>
                <a:ext cx="15875" cy="11113"/>
              </a:xfrm>
              <a:custGeom>
                <a:avLst/>
                <a:gdLst>
                  <a:gd name="T0" fmla="*/ 50 w 50"/>
                  <a:gd name="T1" fmla="*/ 9 h 36"/>
                  <a:gd name="T2" fmla="*/ 7 w 50"/>
                  <a:gd name="T3" fmla="*/ 0 h 36"/>
                  <a:gd name="T4" fmla="*/ 0 w 50"/>
                  <a:gd name="T5" fmla="*/ 16 h 36"/>
                  <a:gd name="T6" fmla="*/ 20 w 50"/>
                  <a:gd name="T7" fmla="*/ 36 h 36"/>
                  <a:gd name="T8" fmla="*/ 50 w 50"/>
                  <a:gd name="T9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50" y="9"/>
                    </a:moveTo>
                    <a:lnTo>
                      <a:pt x="7" y="0"/>
                    </a:lnTo>
                    <a:lnTo>
                      <a:pt x="0" y="16"/>
                    </a:lnTo>
                    <a:lnTo>
                      <a:pt x="20" y="36"/>
                    </a:lnTo>
                    <a:lnTo>
                      <a:pt x="50" y="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" name="Freeform 147">
                <a:extLst>
                  <a:ext uri="{FF2B5EF4-FFF2-40B4-BE49-F238E27FC236}">
                    <a16:creationId xmlns:a16="http://schemas.microsoft.com/office/drawing/2014/main" id="{11F00410-221F-4AB4-AAFC-5DE3D3C5E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738" y="2881313"/>
                <a:ext cx="15875" cy="19050"/>
              </a:xfrm>
              <a:custGeom>
                <a:avLst/>
                <a:gdLst>
                  <a:gd name="T0" fmla="*/ 0 w 47"/>
                  <a:gd name="T1" fmla="*/ 13 h 56"/>
                  <a:gd name="T2" fmla="*/ 7 w 47"/>
                  <a:gd name="T3" fmla="*/ 43 h 56"/>
                  <a:gd name="T4" fmla="*/ 27 w 47"/>
                  <a:gd name="T5" fmla="*/ 56 h 56"/>
                  <a:gd name="T6" fmla="*/ 47 w 47"/>
                  <a:gd name="T7" fmla="*/ 20 h 56"/>
                  <a:gd name="T8" fmla="*/ 29 w 47"/>
                  <a:gd name="T9" fmla="*/ 0 h 56"/>
                  <a:gd name="T10" fmla="*/ 0 w 47"/>
                  <a:gd name="T11" fmla="*/ 1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6">
                    <a:moveTo>
                      <a:pt x="0" y="13"/>
                    </a:moveTo>
                    <a:lnTo>
                      <a:pt x="7" y="43"/>
                    </a:lnTo>
                    <a:lnTo>
                      <a:pt x="27" y="56"/>
                    </a:lnTo>
                    <a:lnTo>
                      <a:pt x="47" y="20"/>
                    </a:lnTo>
                    <a:lnTo>
                      <a:pt x="29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3" name="Freeform 148">
                <a:extLst>
                  <a:ext uri="{FF2B5EF4-FFF2-40B4-BE49-F238E27FC236}">
                    <a16:creationId xmlns:a16="http://schemas.microsoft.com/office/drawing/2014/main" id="{D095310D-17E9-4084-81F6-341BA73C6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638" y="2827338"/>
                <a:ext cx="79375" cy="44450"/>
              </a:xfrm>
              <a:custGeom>
                <a:avLst/>
                <a:gdLst>
                  <a:gd name="T0" fmla="*/ 60 w 247"/>
                  <a:gd name="T1" fmla="*/ 116 h 142"/>
                  <a:gd name="T2" fmla="*/ 84 w 247"/>
                  <a:gd name="T3" fmla="*/ 136 h 142"/>
                  <a:gd name="T4" fmla="*/ 164 w 247"/>
                  <a:gd name="T5" fmla="*/ 85 h 142"/>
                  <a:gd name="T6" fmla="*/ 184 w 247"/>
                  <a:gd name="T7" fmla="*/ 142 h 142"/>
                  <a:gd name="T8" fmla="*/ 231 w 247"/>
                  <a:gd name="T9" fmla="*/ 131 h 142"/>
                  <a:gd name="T10" fmla="*/ 247 w 247"/>
                  <a:gd name="T11" fmla="*/ 88 h 142"/>
                  <a:gd name="T12" fmla="*/ 204 w 247"/>
                  <a:gd name="T13" fmla="*/ 102 h 142"/>
                  <a:gd name="T14" fmla="*/ 184 w 247"/>
                  <a:gd name="T15" fmla="*/ 85 h 142"/>
                  <a:gd name="T16" fmla="*/ 154 w 247"/>
                  <a:gd name="T17" fmla="*/ 58 h 142"/>
                  <a:gd name="T18" fmla="*/ 104 w 247"/>
                  <a:gd name="T19" fmla="*/ 100 h 142"/>
                  <a:gd name="T20" fmla="*/ 84 w 247"/>
                  <a:gd name="T21" fmla="*/ 73 h 142"/>
                  <a:gd name="T22" fmla="*/ 94 w 247"/>
                  <a:gd name="T23" fmla="*/ 36 h 142"/>
                  <a:gd name="T24" fmla="*/ 76 w 247"/>
                  <a:gd name="T25" fmla="*/ 9 h 142"/>
                  <a:gd name="T26" fmla="*/ 26 w 247"/>
                  <a:gd name="T27" fmla="*/ 0 h 142"/>
                  <a:gd name="T28" fmla="*/ 0 w 247"/>
                  <a:gd name="T29" fmla="*/ 77 h 142"/>
                  <a:gd name="T30" fmla="*/ 27 w 247"/>
                  <a:gd name="T31" fmla="*/ 113 h 142"/>
                  <a:gd name="T32" fmla="*/ 60 w 247"/>
                  <a:gd name="T33" fmla="*/ 11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7" h="142">
                    <a:moveTo>
                      <a:pt x="60" y="116"/>
                    </a:moveTo>
                    <a:lnTo>
                      <a:pt x="84" y="136"/>
                    </a:lnTo>
                    <a:lnTo>
                      <a:pt x="164" y="85"/>
                    </a:lnTo>
                    <a:lnTo>
                      <a:pt x="184" y="142"/>
                    </a:lnTo>
                    <a:lnTo>
                      <a:pt x="231" y="131"/>
                    </a:lnTo>
                    <a:lnTo>
                      <a:pt x="247" y="88"/>
                    </a:lnTo>
                    <a:lnTo>
                      <a:pt x="204" y="102"/>
                    </a:lnTo>
                    <a:lnTo>
                      <a:pt x="184" y="85"/>
                    </a:lnTo>
                    <a:lnTo>
                      <a:pt x="154" y="58"/>
                    </a:lnTo>
                    <a:lnTo>
                      <a:pt x="104" y="100"/>
                    </a:lnTo>
                    <a:lnTo>
                      <a:pt x="84" y="73"/>
                    </a:lnTo>
                    <a:lnTo>
                      <a:pt x="94" y="36"/>
                    </a:lnTo>
                    <a:lnTo>
                      <a:pt x="76" y="9"/>
                    </a:lnTo>
                    <a:lnTo>
                      <a:pt x="26" y="0"/>
                    </a:lnTo>
                    <a:lnTo>
                      <a:pt x="0" y="77"/>
                    </a:lnTo>
                    <a:lnTo>
                      <a:pt x="27" y="113"/>
                    </a:lnTo>
                    <a:lnTo>
                      <a:pt x="60" y="116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149">
                <a:extLst>
                  <a:ext uri="{FF2B5EF4-FFF2-40B4-BE49-F238E27FC236}">
                    <a16:creationId xmlns:a16="http://schemas.microsoft.com/office/drawing/2014/main" id="{76D69FF4-FB45-4E1E-9E8F-CD7C193B5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225" y="2865438"/>
                <a:ext cx="25400" cy="25400"/>
              </a:xfrm>
              <a:custGeom>
                <a:avLst/>
                <a:gdLst>
                  <a:gd name="T0" fmla="*/ 0 w 81"/>
                  <a:gd name="T1" fmla="*/ 20 h 82"/>
                  <a:gd name="T2" fmla="*/ 0 w 81"/>
                  <a:gd name="T3" fmla="*/ 50 h 82"/>
                  <a:gd name="T4" fmla="*/ 41 w 81"/>
                  <a:gd name="T5" fmla="*/ 82 h 82"/>
                  <a:gd name="T6" fmla="*/ 81 w 81"/>
                  <a:gd name="T7" fmla="*/ 59 h 82"/>
                  <a:gd name="T8" fmla="*/ 33 w 81"/>
                  <a:gd name="T9" fmla="*/ 0 h 82"/>
                  <a:gd name="T10" fmla="*/ 0 w 81"/>
                  <a:gd name="T11" fmla="*/ 2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82">
                    <a:moveTo>
                      <a:pt x="0" y="20"/>
                    </a:moveTo>
                    <a:lnTo>
                      <a:pt x="0" y="50"/>
                    </a:lnTo>
                    <a:lnTo>
                      <a:pt x="41" y="82"/>
                    </a:lnTo>
                    <a:lnTo>
                      <a:pt x="81" y="59"/>
                    </a:lnTo>
                    <a:lnTo>
                      <a:pt x="33" y="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150">
                <a:extLst>
                  <a:ext uri="{FF2B5EF4-FFF2-40B4-BE49-F238E27FC236}">
                    <a16:creationId xmlns:a16="http://schemas.microsoft.com/office/drawing/2014/main" id="{17EBF5D4-C8B2-4AF2-999B-AD4B0C8E9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075" y="3273425"/>
                <a:ext cx="22225" cy="15875"/>
              </a:xfrm>
              <a:custGeom>
                <a:avLst/>
                <a:gdLst>
                  <a:gd name="T0" fmla="*/ 14 w 66"/>
                  <a:gd name="T1" fmla="*/ 24 h 50"/>
                  <a:gd name="T2" fmla="*/ 0 w 66"/>
                  <a:gd name="T3" fmla="*/ 50 h 50"/>
                  <a:gd name="T4" fmla="*/ 34 w 66"/>
                  <a:gd name="T5" fmla="*/ 44 h 50"/>
                  <a:gd name="T6" fmla="*/ 66 w 66"/>
                  <a:gd name="T7" fmla="*/ 3 h 50"/>
                  <a:gd name="T8" fmla="*/ 47 w 66"/>
                  <a:gd name="T9" fmla="*/ 0 h 50"/>
                  <a:gd name="T10" fmla="*/ 14 w 66"/>
                  <a:gd name="T11" fmla="*/ 2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50">
                    <a:moveTo>
                      <a:pt x="14" y="24"/>
                    </a:moveTo>
                    <a:lnTo>
                      <a:pt x="0" y="50"/>
                    </a:lnTo>
                    <a:lnTo>
                      <a:pt x="34" y="44"/>
                    </a:lnTo>
                    <a:lnTo>
                      <a:pt x="66" y="3"/>
                    </a:lnTo>
                    <a:lnTo>
                      <a:pt x="47" y="0"/>
                    </a:lnTo>
                    <a:lnTo>
                      <a:pt x="14" y="24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151">
                <a:extLst>
                  <a:ext uri="{FF2B5EF4-FFF2-40B4-BE49-F238E27FC236}">
                    <a16:creationId xmlns:a16="http://schemas.microsoft.com/office/drawing/2014/main" id="{A049F520-96A4-4DDF-91DA-87EFB5458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375" y="3095625"/>
                <a:ext cx="103188" cy="125413"/>
              </a:xfrm>
              <a:custGeom>
                <a:avLst/>
                <a:gdLst>
                  <a:gd name="T0" fmla="*/ 193 w 325"/>
                  <a:gd name="T1" fmla="*/ 139 h 394"/>
                  <a:gd name="T2" fmla="*/ 186 w 325"/>
                  <a:gd name="T3" fmla="*/ 46 h 394"/>
                  <a:gd name="T4" fmla="*/ 125 w 325"/>
                  <a:gd name="T5" fmla="*/ 0 h 394"/>
                  <a:gd name="T6" fmla="*/ 99 w 325"/>
                  <a:gd name="T7" fmla="*/ 30 h 394"/>
                  <a:gd name="T8" fmla="*/ 130 w 325"/>
                  <a:gd name="T9" fmla="*/ 99 h 394"/>
                  <a:gd name="T10" fmla="*/ 76 w 325"/>
                  <a:gd name="T11" fmla="*/ 83 h 394"/>
                  <a:gd name="T12" fmla="*/ 55 w 325"/>
                  <a:gd name="T13" fmla="*/ 37 h 394"/>
                  <a:gd name="T14" fmla="*/ 50 w 325"/>
                  <a:gd name="T15" fmla="*/ 67 h 394"/>
                  <a:gd name="T16" fmla="*/ 63 w 325"/>
                  <a:gd name="T17" fmla="*/ 120 h 394"/>
                  <a:gd name="T18" fmla="*/ 50 w 325"/>
                  <a:gd name="T19" fmla="*/ 130 h 394"/>
                  <a:gd name="T20" fmla="*/ 23 w 325"/>
                  <a:gd name="T21" fmla="*/ 110 h 394"/>
                  <a:gd name="T22" fmla="*/ 0 w 325"/>
                  <a:gd name="T23" fmla="*/ 137 h 394"/>
                  <a:gd name="T24" fmla="*/ 14 w 325"/>
                  <a:gd name="T25" fmla="*/ 170 h 394"/>
                  <a:gd name="T26" fmla="*/ 37 w 325"/>
                  <a:gd name="T27" fmla="*/ 206 h 394"/>
                  <a:gd name="T28" fmla="*/ 78 w 325"/>
                  <a:gd name="T29" fmla="*/ 216 h 394"/>
                  <a:gd name="T30" fmla="*/ 76 w 325"/>
                  <a:gd name="T31" fmla="*/ 176 h 394"/>
                  <a:gd name="T32" fmla="*/ 114 w 325"/>
                  <a:gd name="T33" fmla="*/ 203 h 394"/>
                  <a:gd name="T34" fmla="*/ 121 w 325"/>
                  <a:gd name="T35" fmla="*/ 246 h 394"/>
                  <a:gd name="T36" fmla="*/ 118 w 325"/>
                  <a:gd name="T37" fmla="*/ 268 h 394"/>
                  <a:gd name="T38" fmla="*/ 151 w 325"/>
                  <a:gd name="T39" fmla="*/ 309 h 394"/>
                  <a:gd name="T40" fmla="*/ 161 w 325"/>
                  <a:gd name="T41" fmla="*/ 332 h 394"/>
                  <a:gd name="T42" fmla="*/ 185 w 325"/>
                  <a:gd name="T43" fmla="*/ 322 h 394"/>
                  <a:gd name="T44" fmla="*/ 231 w 325"/>
                  <a:gd name="T45" fmla="*/ 321 h 394"/>
                  <a:gd name="T46" fmla="*/ 226 w 325"/>
                  <a:gd name="T47" fmla="*/ 374 h 394"/>
                  <a:gd name="T48" fmla="*/ 229 w 325"/>
                  <a:gd name="T49" fmla="*/ 394 h 394"/>
                  <a:gd name="T50" fmla="*/ 256 w 325"/>
                  <a:gd name="T51" fmla="*/ 378 h 394"/>
                  <a:gd name="T52" fmla="*/ 281 w 325"/>
                  <a:gd name="T53" fmla="*/ 321 h 394"/>
                  <a:gd name="T54" fmla="*/ 325 w 325"/>
                  <a:gd name="T55" fmla="*/ 287 h 394"/>
                  <a:gd name="T56" fmla="*/ 317 w 325"/>
                  <a:gd name="T57" fmla="*/ 257 h 394"/>
                  <a:gd name="T58" fmla="*/ 235 w 325"/>
                  <a:gd name="T59" fmla="*/ 277 h 394"/>
                  <a:gd name="T60" fmla="*/ 240 w 325"/>
                  <a:gd name="T61" fmla="*/ 238 h 394"/>
                  <a:gd name="T62" fmla="*/ 225 w 325"/>
                  <a:gd name="T63" fmla="*/ 238 h 394"/>
                  <a:gd name="T64" fmla="*/ 217 w 325"/>
                  <a:gd name="T65" fmla="*/ 185 h 394"/>
                  <a:gd name="T66" fmla="*/ 183 w 325"/>
                  <a:gd name="T67" fmla="*/ 169 h 394"/>
                  <a:gd name="T68" fmla="*/ 193 w 325"/>
                  <a:gd name="T69" fmla="*/ 139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5" h="394">
                    <a:moveTo>
                      <a:pt x="193" y="139"/>
                    </a:moveTo>
                    <a:lnTo>
                      <a:pt x="186" y="46"/>
                    </a:lnTo>
                    <a:lnTo>
                      <a:pt x="125" y="0"/>
                    </a:lnTo>
                    <a:lnTo>
                      <a:pt x="99" y="30"/>
                    </a:lnTo>
                    <a:lnTo>
                      <a:pt x="130" y="99"/>
                    </a:lnTo>
                    <a:lnTo>
                      <a:pt x="76" y="83"/>
                    </a:lnTo>
                    <a:lnTo>
                      <a:pt x="55" y="37"/>
                    </a:lnTo>
                    <a:lnTo>
                      <a:pt x="50" y="67"/>
                    </a:lnTo>
                    <a:lnTo>
                      <a:pt x="63" y="120"/>
                    </a:lnTo>
                    <a:lnTo>
                      <a:pt x="50" y="130"/>
                    </a:lnTo>
                    <a:lnTo>
                      <a:pt x="23" y="110"/>
                    </a:lnTo>
                    <a:lnTo>
                      <a:pt x="0" y="137"/>
                    </a:lnTo>
                    <a:lnTo>
                      <a:pt x="14" y="170"/>
                    </a:lnTo>
                    <a:lnTo>
                      <a:pt x="37" y="206"/>
                    </a:lnTo>
                    <a:lnTo>
                      <a:pt x="78" y="216"/>
                    </a:lnTo>
                    <a:lnTo>
                      <a:pt x="76" y="176"/>
                    </a:lnTo>
                    <a:lnTo>
                      <a:pt x="114" y="203"/>
                    </a:lnTo>
                    <a:lnTo>
                      <a:pt x="121" y="246"/>
                    </a:lnTo>
                    <a:lnTo>
                      <a:pt x="118" y="268"/>
                    </a:lnTo>
                    <a:lnTo>
                      <a:pt x="151" y="309"/>
                    </a:lnTo>
                    <a:lnTo>
                      <a:pt x="161" y="332"/>
                    </a:lnTo>
                    <a:lnTo>
                      <a:pt x="185" y="322"/>
                    </a:lnTo>
                    <a:lnTo>
                      <a:pt x="231" y="321"/>
                    </a:lnTo>
                    <a:lnTo>
                      <a:pt x="226" y="374"/>
                    </a:lnTo>
                    <a:lnTo>
                      <a:pt x="229" y="394"/>
                    </a:lnTo>
                    <a:lnTo>
                      <a:pt x="256" y="378"/>
                    </a:lnTo>
                    <a:lnTo>
                      <a:pt x="281" y="321"/>
                    </a:lnTo>
                    <a:lnTo>
                      <a:pt x="325" y="287"/>
                    </a:lnTo>
                    <a:lnTo>
                      <a:pt x="317" y="257"/>
                    </a:lnTo>
                    <a:lnTo>
                      <a:pt x="235" y="277"/>
                    </a:lnTo>
                    <a:lnTo>
                      <a:pt x="240" y="238"/>
                    </a:lnTo>
                    <a:lnTo>
                      <a:pt x="225" y="238"/>
                    </a:lnTo>
                    <a:lnTo>
                      <a:pt x="217" y="185"/>
                    </a:lnTo>
                    <a:lnTo>
                      <a:pt x="183" y="169"/>
                    </a:lnTo>
                    <a:lnTo>
                      <a:pt x="193" y="13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 152">
                <a:extLst>
                  <a:ext uri="{FF2B5EF4-FFF2-40B4-BE49-F238E27FC236}">
                    <a16:creationId xmlns:a16="http://schemas.microsoft.com/office/drawing/2014/main" id="{FC555C60-62C1-4909-A05C-BDE72ACDF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4400" y="3144838"/>
                <a:ext cx="6350" cy="22225"/>
              </a:xfrm>
              <a:custGeom>
                <a:avLst/>
                <a:gdLst>
                  <a:gd name="T0" fmla="*/ 10 w 24"/>
                  <a:gd name="T1" fmla="*/ 70 h 70"/>
                  <a:gd name="T2" fmla="*/ 24 w 24"/>
                  <a:gd name="T3" fmla="*/ 33 h 70"/>
                  <a:gd name="T4" fmla="*/ 17 w 24"/>
                  <a:gd name="T5" fmla="*/ 6 h 70"/>
                  <a:gd name="T6" fmla="*/ 0 w 24"/>
                  <a:gd name="T7" fmla="*/ 0 h 70"/>
                  <a:gd name="T8" fmla="*/ 0 w 24"/>
                  <a:gd name="T9" fmla="*/ 40 h 70"/>
                  <a:gd name="T10" fmla="*/ 10 w 24"/>
                  <a:gd name="T1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70">
                    <a:moveTo>
                      <a:pt x="10" y="70"/>
                    </a:moveTo>
                    <a:lnTo>
                      <a:pt x="24" y="33"/>
                    </a:lnTo>
                    <a:lnTo>
                      <a:pt x="17" y="6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10" y="7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8" name="Freeform 153">
                <a:extLst>
                  <a:ext uri="{FF2B5EF4-FFF2-40B4-BE49-F238E27FC236}">
                    <a16:creationId xmlns:a16="http://schemas.microsoft.com/office/drawing/2014/main" id="{783ADC0C-27A7-4AFC-8098-2021FC5DE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000" y="3276600"/>
                <a:ext cx="61913" cy="71438"/>
              </a:xfrm>
              <a:custGeom>
                <a:avLst/>
                <a:gdLst>
                  <a:gd name="T0" fmla="*/ 106 w 193"/>
                  <a:gd name="T1" fmla="*/ 76 h 223"/>
                  <a:gd name="T2" fmla="*/ 58 w 193"/>
                  <a:gd name="T3" fmla="*/ 0 h 223"/>
                  <a:gd name="T4" fmla="*/ 28 w 193"/>
                  <a:gd name="T5" fmla="*/ 10 h 223"/>
                  <a:gd name="T6" fmla="*/ 39 w 193"/>
                  <a:gd name="T7" fmla="*/ 37 h 223"/>
                  <a:gd name="T8" fmla="*/ 2 w 193"/>
                  <a:gd name="T9" fmla="*/ 30 h 223"/>
                  <a:gd name="T10" fmla="*/ 12 w 193"/>
                  <a:gd name="T11" fmla="*/ 67 h 223"/>
                  <a:gd name="T12" fmla="*/ 56 w 193"/>
                  <a:gd name="T13" fmla="*/ 89 h 223"/>
                  <a:gd name="T14" fmla="*/ 99 w 193"/>
                  <a:gd name="T15" fmla="*/ 86 h 223"/>
                  <a:gd name="T16" fmla="*/ 83 w 193"/>
                  <a:gd name="T17" fmla="*/ 120 h 223"/>
                  <a:gd name="T18" fmla="*/ 56 w 193"/>
                  <a:gd name="T19" fmla="*/ 123 h 223"/>
                  <a:gd name="T20" fmla="*/ 47 w 193"/>
                  <a:gd name="T21" fmla="*/ 146 h 223"/>
                  <a:gd name="T22" fmla="*/ 83 w 193"/>
                  <a:gd name="T23" fmla="*/ 150 h 223"/>
                  <a:gd name="T24" fmla="*/ 84 w 193"/>
                  <a:gd name="T25" fmla="*/ 166 h 223"/>
                  <a:gd name="T26" fmla="*/ 37 w 193"/>
                  <a:gd name="T27" fmla="*/ 163 h 223"/>
                  <a:gd name="T28" fmla="*/ 0 w 193"/>
                  <a:gd name="T29" fmla="*/ 196 h 223"/>
                  <a:gd name="T30" fmla="*/ 24 w 193"/>
                  <a:gd name="T31" fmla="*/ 223 h 223"/>
                  <a:gd name="T32" fmla="*/ 67 w 193"/>
                  <a:gd name="T33" fmla="*/ 222 h 223"/>
                  <a:gd name="T34" fmla="*/ 90 w 193"/>
                  <a:gd name="T35" fmla="*/ 205 h 223"/>
                  <a:gd name="T36" fmla="*/ 137 w 193"/>
                  <a:gd name="T37" fmla="*/ 189 h 223"/>
                  <a:gd name="T38" fmla="*/ 144 w 193"/>
                  <a:gd name="T39" fmla="*/ 209 h 223"/>
                  <a:gd name="T40" fmla="*/ 193 w 193"/>
                  <a:gd name="T41" fmla="*/ 165 h 223"/>
                  <a:gd name="T42" fmla="*/ 150 w 193"/>
                  <a:gd name="T43" fmla="*/ 135 h 223"/>
                  <a:gd name="T44" fmla="*/ 160 w 193"/>
                  <a:gd name="T45" fmla="*/ 98 h 223"/>
                  <a:gd name="T46" fmla="*/ 106 w 193"/>
                  <a:gd name="T47" fmla="*/ 7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3" h="223">
                    <a:moveTo>
                      <a:pt x="106" y="76"/>
                    </a:moveTo>
                    <a:lnTo>
                      <a:pt x="58" y="0"/>
                    </a:lnTo>
                    <a:lnTo>
                      <a:pt x="28" y="10"/>
                    </a:lnTo>
                    <a:lnTo>
                      <a:pt x="39" y="37"/>
                    </a:lnTo>
                    <a:lnTo>
                      <a:pt x="2" y="30"/>
                    </a:lnTo>
                    <a:lnTo>
                      <a:pt x="12" y="67"/>
                    </a:lnTo>
                    <a:lnTo>
                      <a:pt x="56" y="89"/>
                    </a:lnTo>
                    <a:lnTo>
                      <a:pt x="99" y="86"/>
                    </a:lnTo>
                    <a:lnTo>
                      <a:pt x="83" y="120"/>
                    </a:lnTo>
                    <a:lnTo>
                      <a:pt x="56" y="123"/>
                    </a:lnTo>
                    <a:lnTo>
                      <a:pt x="47" y="146"/>
                    </a:lnTo>
                    <a:lnTo>
                      <a:pt x="83" y="150"/>
                    </a:lnTo>
                    <a:lnTo>
                      <a:pt x="84" y="166"/>
                    </a:lnTo>
                    <a:lnTo>
                      <a:pt x="37" y="163"/>
                    </a:lnTo>
                    <a:lnTo>
                      <a:pt x="0" y="196"/>
                    </a:lnTo>
                    <a:lnTo>
                      <a:pt x="24" y="223"/>
                    </a:lnTo>
                    <a:lnTo>
                      <a:pt x="67" y="222"/>
                    </a:lnTo>
                    <a:lnTo>
                      <a:pt x="90" y="205"/>
                    </a:lnTo>
                    <a:lnTo>
                      <a:pt x="137" y="189"/>
                    </a:lnTo>
                    <a:lnTo>
                      <a:pt x="144" y="209"/>
                    </a:lnTo>
                    <a:lnTo>
                      <a:pt x="193" y="165"/>
                    </a:lnTo>
                    <a:lnTo>
                      <a:pt x="150" y="135"/>
                    </a:lnTo>
                    <a:lnTo>
                      <a:pt x="160" y="98"/>
                    </a:lnTo>
                    <a:lnTo>
                      <a:pt x="106" y="76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 154">
                <a:extLst>
                  <a:ext uri="{FF2B5EF4-FFF2-40B4-BE49-F238E27FC236}">
                    <a16:creationId xmlns:a16="http://schemas.microsoft.com/office/drawing/2014/main" id="{37DD0145-5C59-47D9-8905-7FD9A46C2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500" y="2551113"/>
                <a:ext cx="25400" cy="46038"/>
              </a:xfrm>
              <a:custGeom>
                <a:avLst/>
                <a:gdLst>
                  <a:gd name="T0" fmla="*/ 26 w 79"/>
                  <a:gd name="T1" fmla="*/ 143 h 143"/>
                  <a:gd name="T2" fmla="*/ 50 w 79"/>
                  <a:gd name="T3" fmla="*/ 90 h 143"/>
                  <a:gd name="T4" fmla="*/ 79 w 79"/>
                  <a:gd name="T5" fmla="*/ 63 h 143"/>
                  <a:gd name="T6" fmla="*/ 75 w 79"/>
                  <a:gd name="T7" fmla="*/ 0 h 143"/>
                  <a:gd name="T8" fmla="*/ 32 w 79"/>
                  <a:gd name="T9" fmla="*/ 4 h 143"/>
                  <a:gd name="T10" fmla="*/ 19 w 79"/>
                  <a:gd name="T11" fmla="*/ 47 h 143"/>
                  <a:gd name="T12" fmla="*/ 39 w 79"/>
                  <a:gd name="T13" fmla="*/ 80 h 143"/>
                  <a:gd name="T14" fmla="*/ 0 w 79"/>
                  <a:gd name="T15" fmla="*/ 130 h 143"/>
                  <a:gd name="T16" fmla="*/ 26 w 79"/>
                  <a:gd name="T1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143">
                    <a:moveTo>
                      <a:pt x="26" y="143"/>
                    </a:moveTo>
                    <a:lnTo>
                      <a:pt x="50" y="90"/>
                    </a:lnTo>
                    <a:lnTo>
                      <a:pt x="79" y="63"/>
                    </a:lnTo>
                    <a:lnTo>
                      <a:pt x="75" y="0"/>
                    </a:lnTo>
                    <a:lnTo>
                      <a:pt x="32" y="4"/>
                    </a:lnTo>
                    <a:lnTo>
                      <a:pt x="19" y="47"/>
                    </a:lnTo>
                    <a:lnTo>
                      <a:pt x="39" y="80"/>
                    </a:lnTo>
                    <a:lnTo>
                      <a:pt x="0" y="130"/>
                    </a:lnTo>
                    <a:lnTo>
                      <a:pt x="26" y="14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0" name="Freeform 155">
                <a:extLst>
                  <a:ext uri="{FF2B5EF4-FFF2-40B4-BE49-F238E27FC236}">
                    <a16:creationId xmlns:a16="http://schemas.microsoft.com/office/drawing/2014/main" id="{A15D7431-6861-45F3-9AB7-BFFC72C54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425" y="2532063"/>
                <a:ext cx="17463" cy="39688"/>
              </a:xfrm>
              <a:custGeom>
                <a:avLst/>
                <a:gdLst>
                  <a:gd name="T0" fmla="*/ 40 w 54"/>
                  <a:gd name="T1" fmla="*/ 109 h 126"/>
                  <a:gd name="T2" fmla="*/ 54 w 54"/>
                  <a:gd name="T3" fmla="*/ 82 h 126"/>
                  <a:gd name="T4" fmla="*/ 49 w 54"/>
                  <a:gd name="T5" fmla="*/ 22 h 126"/>
                  <a:gd name="T6" fmla="*/ 22 w 54"/>
                  <a:gd name="T7" fmla="*/ 0 h 126"/>
                  <a:gd name="T8" fmla="*/ 12 w 54"/>
                  <a:gd name="T9" fmla="*/ 23 h 126"/>
                  <a:gd name="T10" fmla="*/ 0 w 54"/>
                  <a:gd name="T11" fmla="*/ 89 h 126"/>
                  <a:gd name="T12" fmla="*/ 7 w 54"/>
                  <a:gd name="T13" fmla="*/ 126 h 126"/>
                  <a:gd name="T14" fmla="*/ 40 w 54"/>
                  <a:gd name="T15" fmla="*/ 10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126">
                    <a:moveTo>
                      <a:pt x="40" y="109"/>
                    </a:moveTo>
                    <a:lnTo>
                      <a:pt x="54" y="82"/>
                    </a:lnTo>
                    <a:lnTo>
                      <a:pt x="49" y="22"/>
                    </a:lnTo>
                    <a:lnTo>
                      <a:pt x="22" y="0"/>
                    </a:lnTo>
                    <a:lnTo>
                      <a:pt x="12" y="23"/>
                    </a:lnTo>
                    <a:lnTo>
                      <a:pt x="0" y="89"/>
                    </a:lnTo>
                    <a:lnTo>
                      <a:pt x="7" y="126"/>
                    </a:lnTo>
                    <a:lnTo>
                      <a:pt x="40" y="10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1" name="Freeform 156">
                <a:extLst>
                  <a:ext uri="{FF2B5EF4-FFF2-40B4-BE49-F238E27FC236}">
                    <a16:creationId xmlns:a16="http://schemas.microsoft.com/office/drawing/2014/main" id="{6696584A-046B-419D-93B9-8A697EC31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650" y="2533650"/>
                <a:ext cx="7938" cy="12700"/>
              </a:xfrm>
              <a:custGeom>
                <a:avLst/>
                <a:gdLst>
                  <a:gd name="T0" fmla="*/ 4 w 27"/>
                  <a:gd name="T1" fmla="*/ 40 h 40"/>
                  <a:gd name="T2" fmla="*/ 27 w 27"/>
                  <a:gd name="T3" fmla="*/ 0 h 40"/>
                  <a:gd name="T4" fmla="*/ 0 w 27"/>
                  <a:gd name="T5" fmla="*/ 6 h 40"/>
                  <a:gd name="T6" fmla="*/ 4 w 27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0">
                    <a:moveTo>
                      <a:pt x="4" y="40"/>
                    </a:moveTo>
                    <a:lnTo>
                      <a:pt x="27" y="0"/>
                    </a:lnTo>
                    <a:lnTo>
                      <a:pt x="0" y="6"/>
                    </a:lnTo>
                    <a:lnTo>
                      <a:pt x="4" y="4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2" name="Freeform 157">
                <a:extLst>
                  <a:ext uri="{FF2B5EF4-FFF2-40B4-BE49-F238E27FC236}">
                    <a16:creationId xmlns:a16="http://schemas.microsoft.com/office/drawing/2014/main" id="{65E427F3-DE47-4F1B-8651-9C173BFF5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363" y="2506663"/>
                <a:ext cx="14288" cy="22225"/>
              </a:xfrm>
              <a:custGeom>
                <a:avLst/>
                <a:gdLst>
                  <a:gd name="T0" fmla="*/ 49 w 49"/>
                  <a:gd name="T1" fmla="*/ 26 h 66"/>
                  <a:gd name="T2" fmla="*/ 26 w 49"/>
                  <a:gd name="T3" fmla="*/ 0 h 66"/>
                  <a:gd name="T4" fmla="*/ 0 w 49"/>
                  <a:gd name="T5" fmla="*/ 47 h 66"/>
                  <a:gd name="T6" fmla="*/ 24 w 49"/>
                  <a:gd name="T7" fmla="*/ 66 h 66"/>
                  <a:gd name="T8" fmla="*/ 49 w 49"/>
                  <a:gd name="T9" fmla="*/ 2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6">
                    <a:moveTo>
                      <a:pt x="49" y="26"/>
                    </a:moveTo>
                    <a:lnTo>
                      <a:pt x="26" y="0"/>
                    </a:lnTo>
                    <a:lnTo>
                      <a:pt x="0" y="47"/>
                    </a:lnTo>
                    <a:lnTo>
                      <a:pt x="24" y="66"/>
                    </a:lnTo>
                    <a:lnTo>
                      <a:pt x="49" y="26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3" name="Freeform 158">
                <a:extLst>
                  <a:ext uri="{FF2B5EF4-FFF2-40B4-BE49-F238E27FC236}">
                    <a16:creationId xmlns:a16="http://schemas.microsoft.com/office/drawing/2014/main" id="{D07B8856-771E-4ED6-8807-8188159E1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313" y="2816225"/>
                <a:ext cx="14288" cy="11113"/>
              </a:xfrm>
              <a:custGeom>
                <a:avLst/>
                <a:gdLst>
                  <a:gd name="T0" fmla="*/ 41 w 47"/>
                  <a:gd name="T1" fmla="*/ 0 h 33"/>
                  <a:gd name="T2" fmla="*/ 0 w 47"/>
                  <a:gd name="T3" fmla="*/ 21 h 33"/>
                  <a:gd name="T4" fmla="*/ 47 w 47"/>
                  <a:gd name="T5" fmla="*/ 33 h 33"/>
                  <a:gd name="T6" fmla="*/ 41 w 47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33">
                    <a:moveTo>
                      <a:pt x="41" y="0"/>
                    </a:moveTo>
                    <a:lnTo>
                      <a:pt x="0" y="21"/>
                    </a:lnTo>
                    <a:lnTo>
                      <a:pt x="47" y="33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4" name="Freeform 159">
                <a:extLst>
                  <a:ext uri="{FF2B5EF4-FFF2-40B4-BE49-F238E27FC236}">
                    <a16:creationId xmlns:a16="http://schemas.microsoft.com/office/drawing/2014/main" id="{0168522A-AE14-4562-9D74-289A7AEE9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6025" y="2835275"/>
                <a:ext cx="14288" cy="7938"/>
              </a:xfrm>
              <a:custGeom>
                <a:avLst/>
                <a:gdLst>
                  <a:gd name="T0" fmla="*/ 20 w 43"/>
                  <a:gd name="T1" fmla="*/ 27 h 27"/>
                  <a:gd name="T2" fmla="*/ 43 w 43"/>
                  <a:gd name="T3" fmla="*/ 0 h 27"/>
                  <a:gd name="T4" fmla="*/ 0 w 43"/>
                  <a:gd name="T5" fmla="*/ 11 h 27"/>
                  <a:gd name="T6" fmla="*/ 20 w 43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27">
                    <a:moveTo>
                      <a:pt x="20" y="27"/>
                    </a:moveTo>
                    <a:lnTo>
                      <a:pt x="43" y="0"/>
                    </a:lnTo>
                    <a:lnTo>
                      <a:pt x="0" y="11"/>
                    </a:lnTo>
                    <a:lnTo>
                      <a:pt x="20" y="2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160">
                <a:extLst>
                  <a:ext uri="{FF2B5EF4-FFF2-40B4-BE49-F238E27FC236}">
                    <a16:creationId xmlns:a16="http://schemas.microsoft.com/office/drawing/2014/main" id="{862F87D9-502B-47CB-8555-3B1494D5C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900" y="2792413"/>
                <a:ext cx="25400" cy="22225"/>
              </a:xfrm>
              <a:custGeom>
                <a:avLst/>
                <a:gdLst>
                  <a:gd name="T0" fmla="*/ 76 w 76"/>
                  <a:gd name="T1" fmla="*/ 0 h 71"/>
                  <a:gd name="T2" fmla="*/ 36 w 76"/>
                  <a:gd name="T3" fmla="*/ 1 h 71"/>
                  <a:gd name="T4" fmla="*/ 2 w 76"/>
                  <a:gd name="T5" fmla="*/ 31 h 71"/>
                  <a:gd name="T6" fmla="*/ 0 w 76"/>
                  <a:gd name="T7" fmla="*/ 71 h 71"/>
                  <a:gd name="T8" fmla="*/ 63 w 76"/>
                  <a:gd name="T9" fmla="*/ 23 h 71"/>
                  <a:gd name="T10" fmla="*/ 76 w 76"/>
                  <a:gd name="T1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71">
                    <a:moveTo>
                      <a:pt x="76" y="0"/>
                    </a:moveTo>
                    <a:lnTo>
                      <a:pt x="36" y="1"/>
                    </a:lnTo>
                    <a:lnTo>
                      <a:pt x="2" y="31"/>
                    </a:lnTo>
                    <a:lnTo>
                      <a:pt x="0" y="71"/>
                    </a:lnTo>
                    <a:lnTo>
                      <a:pt x="63" y="23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161">
                <a:extLst>
                  <a:ext uri="{FF2B5EF4-FFF2-40B4-BE49-F238E27FC236}">
                    <a16:creationId xmlns:a16="http://schemas.microsoft.com/office/drawing/2014/main" id="{3CAFE37E-56CE-4936-AEAE-0195500C6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975" y="2576513"/>
                <a:ext cx="66675" cy="112713"/>
              </a:xfrm>
              <a:custGeom>
                <a:avLst/>
                <a:gdLst>
                  <a:gd name="T0" fmla="*/ 100 w 209"/>
                  <a:gd name="T1" fmla="*/ 152 h 355"/>
                  <a:gd name="T2" fmla="*/ 127 w 209"/>
                  <a:gd name="T3" fmla="*/ 156 h 355"/>
                  <a:gd name="T4" fmla="*/ 130 w 209"/>
                  <a:gd name="T5" fmla="*/ 179 h 355"/>
                  <a:gd name="T6" fmla="*/ 123 w 209"/>
                  <a:gd name="T7" fmla="*/ 255 h 355"/>
                  <a:gd name="T8" fmla="*/ 88 w 209"/>
                  <a:gd name="T9" fmla="*/ 332 h 355"/>
                  <a:gd name="T10" fmla="*/ 124 w 209"/>
                  <a:gd name="T11" fmla="*/ 355 h 355"/>
                  <a:gd name="T12" fmla="*/ 141 w 209"/>
                  <a:gd name="T13" fmla="*/ 308 h 355"/>
                  <a:gd name="T14" fmla="*/ 170 w 209"/>
                  <a:gd name="T15" fmla="*/ 265 h 355"/>
                  <a:gd name="T16" fmla="*/ 170 w 209"/>
                  <a:gd name="T17" fmla="*/ 195 h 355"/>
                  <a:gd name="T18" fmla="*/ 187 w 209"/>
                  <a:gd name="T19" fmla="*/ 168 h 355"/>
                  <a:gd name="T20" fmla="*/ 200 w 209"/>
                  <a:gd name="T21" fmla="*/ 185 h 355"/>
                  <a:gd name="T22" fmla="*/ 209 w 209"/>
                  <a:gd name="T23" fmla="*/ 158 h 355"/>
                  <a:gd name="T24" fmla="*/ 152 w 209"/>
                  <a:gd name="T25" fmla="*/ 129 h 355"/>
                  <a:gd name="T26" fmla="*/ 156 w 209"/>
                  <a:gd name="T27" fmla="*/ 105 h 355"/>
                  <a:gd name="T28" fmla="*/ 179 w 209"/>
                  <a:gd name="T29" fmla="*/ 92 h 355"/>
                  <a:gd name="T30" fmla="*/ 156 w 209"/>
                  <a:gd name="T31" fmla="*/ 45 h 355"/>
                  <a:gd name="T32" fmla="*/ 185 w 209"/>
                  <a:gd name="T33" fmla="*/ 25 h 355"/>
                  <a:gd name="T34" fmla="*/ 161 w 209"/>
                  <a:gd name="T35" fmla="*/ 6 h 355"/>
                  <a:gd name="T36" fmla="*/ 131 w 209"/>
                  <a:gd name="T37" fmla="*/ 20 h 355"/>
                  <a:gd name="T38" fmla="*/ 111 w 209"/>
                  <a:gd name="T39" fmla="*/ 0 h 355"/>
                  <a:gd name="T40" fmla="*/ 95 w 209"/>
                  <a:gd name="T41" fmla="*/ 23 h 355"/>
                  <a:gd name="T42" fmla="*/ 82 w 209"/>
                  <a:gd name="T43" fmla="*/ 70 h 355"/>
                  <a:gd name="T44" fmla="*/ 95 w 209"/>
                  <a:gd name="T45" fmla="*/ 93 h 355"/>
                  <a:gd name="T46" fmla="*/ 89 w 209"/>
                  <a:gd name="T47" fmla="*/ 113 h 355"/>
                  <a:gd name="T48" fmla="*/ 72 w 209"/>
                  <a:gd name="T49" fmla="*/ 93 h 355"/>
                  <a:gd name="T50" fmla="*/ 3 w 209"/>
                  <a:gd name="T51" fmla="*/ 113 h 355"/>
                  <a:gd name="T52" fmla="*/ 0 w 209"/>
                  <a:gd name="T53" fmla="*/ 147 h 355"/>
                  <a:gd name="T54" fmla="*/ 63 w 209"/>
                  <a:gd name="T55" fmla="*/ 202 h 355"/>
                  <a:gd name="T56" fmla="*/ 100 w 209"/>
                  <a:gd name="T57" fmla="*/ 152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9" h="355">
                    <a:moveTo>
                      <a:pt x="100" y="152"/>
                    </a:moveTo>
                    <a:lnTo>
                      <a:pt x="127" y="156"/>
                    </a:lnTo>
                    <a:lnTo>
                      <a:pt x="130" y="179"/>
                    </a:lnTo>
                    <a:lnTo>
                      <a:pt x="123" y="255"/>
                    </a:lnTo>
                    <a:lnTo>
                      <a:pt x="88" y="332"/>
                    </a:lnTo>
                    <a:lnTo>
                      <a:pt x="124" y="355"/>
                    </a:lnTo>
                    <a:lnTo>
                      <a:pt x="141" y="308"/>
                    </a:lnTo>
                    <a:lnTo>
                      <a:pt x="170" y="265"/>
                    </a:lnTo>
                    <a:lnTo>
                      <a:pt x="170" y="195"/>
                    </a:lnTo>
                    <a:lnTo>
                      <a:pt x="187" y="168"/>
                    </a:lnTo>
                    <a:lnTo>
                      <a:pt x="200" y="185"/>
                    </a:lnTo>
                    <a:lnTo>
                      <a:pt x="209" y="158"/>
                    </a:lnTo>
                    <a:lnTo>
                      <a:pt x="152" y="129"/>
                    </a:lnTo>
                    <a:lnTo>
                      <a:pt x="156" y="105"/>
                    </a:lnTo>
                    <a:lnTo>
                      <a:pt x="179" y="92"/>
                    </a:lnTo>
                    <a:lnTo>
                      <a:pt x="156" y="45"/>
                    </a:lnTo>
                    <a:lnTo>
                      <a:pt x="185" y="25"/>
                    </a:lnTo>
                    <a:lnTo>
                      <a:pt x="161" y="6"/>
                    </a:lnTo>
                    <a:lnTo>
                      <a:pt x="131" y="20"/>
                    </a:lnTo>
                    <a:lnTo>
                      <a:pt x="111" y="0"/>
                    </a:lnTo>
                    <a:lnTo>
                      <a:pt x="95" y="23"/>
                    </a:lnTo>
                    <a:lnTo>
                      <a:pt x="82" y="70"/>
                    </a:lnTo>
                    <a:lnTo>
                      <a:pt x="95" y="93"/>
                    </a:lnTo>
                    <a:lnTo>
                      <a:pt x="89" y="113"/>
                    </a:lnTo>
                    <a:lnTo>
                      <a:pt x="72" y="93"/>
                    </a:lnTo>
                    <a:lnTo>
                      <a:pt x="3" y="113"/>
                    </a:lnTo>
                    <a:lnTo>
                      <a:pt x="0" y="147"/>
                    </a:lnTo>
                    <a:lnTo>
                      <a:pt x="63" y="202"/>
                    </a:lnTo>
                    <a:lnTo>
                      <a:pt x="100" y="15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162">
                <a:extLst>
                  <a:ext uri="{FF2B5EF4-FFF2-40B4-BE49-F238E27FC236}">
                    <a16:creationId xmlns:a16="http://schemas.microsoft.com/office/drawing/2014/main" id="{DF0D1B51-A53E-42D6-ADF4-20BA2120B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1538" y="3402013"/>
                <a:ext cx="47625" cy="57150"/>
              </a:xfrm>
              <a:custGeom>
                <a:avLst/>
                <a:gdLst>
                  <a:gd name="T0" fmla="*/ 60 w 149"/>
                  <a:gd name="T1" fmla="*/ 174 h 182"/>
                  <a:gd name="T2" fmla="*/ 93 w 149"/>
                  <a:gd name="T3" fmla="*/ 182 h 182"/>
                  <a:gd name="T4" fmla="*/ 110 w 149"/>
                  <a:gd name="T5" fmla="*/ 152 h 182"/>
                  <a:gd name="T6" fmla="*/ 149 w 149"/>
                  <a:gd name="T7" fmla="*/ 122 h 182"/>
                  <a:gd name="T8" fmla="*/ 132 w 149"/>
                  <a:gd name="T9" fmla="*/ 77 h 182"/>
                  <a:gd name="T10" fmla="*/ 132 w 149"/>
                  <a:gd name="T11" fmla="*/ 37 h 182"/>
                  <a:gd name="T12" fmla="*/ 106 w 149"/>
                  <a:gd name="T13" fmla="*/ 0 h 182"/>
                  <a:gd name="T14" fmla="*/ 76 w 149"/>
                  <a:gd name="T15" fmla="*/ 27 h 182"/>
                  <a:gd name="T16" fmla="*/ 55 w 149"/>
                  <a:gd name="T17" fmla="*/ 53 h 182"/>
                  <a:gd name="T18" fmla="*/ 29 w 149"/>
                  <a:gd name="T19" fmla="*/ 34 h 182"/>
                  <a:gd name="T20" fmla="*/ 0 w 149"/>
                  <a:gd name="T21" fmla="*/ 101 h 182"/>
                  <a:gd name="T22" fmla="*/ 3 w 149"/>
                  <a:gd name="T23" fmla="*/ 140 h 182"/>
                  <a:gd name="T24" fmla="*/ 16 w 149"/>
                  <a:gd name="T25" fmla="*/ 120 h 182"/>
                  <a:gd name="T26" fmla="*/ 42 w 149"/>
                  <a:gd name="T27" fmla="*/ 90 h 182"/>
                  <a:gd name="T28" fmla="*/ 72 w 149"/>
                  <a:gd name="T29" fmla="*/ 90 h 182"/>
                  <a:gd name="T30" fmla="*/ 53 w 149"/>
                  <a:gd name="T31" fmla="*/ 143 h 182"/>
                  <a:gd name="T32" fmla="*/ 60 w 149"/>
                  <a:gd name="T33" fmla="*/ 17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9" h="182">
                    <a:moveTo>
                      <a:pt x="60" y="174"/>
                    </a:moveTo>
                    <a:lnTo>
                      <a:pt x="93" y="182"/>
                    </a:lnTo>
                    <a:lnTo>
                      <a:pt x="110" y="152"/>
                    </a:lnTo>
                    <a:lnTo>
                      <a:pt x="149" y="122"/>
                    </a:lnTo>
                    <a:lnTo>
                      <a:pt x="132" y="77"/>
                    </a:lnTo>
                    <a:lnTo>
                      <a:pt x="132" y="37"/>
                    </a:lnTo>
                    <a:lnTo>
                      <a:pt x="106" y="0"/>
                    </a:lnTo>
                    <a:lnTo>
                      <a:pt x="76" y="27"/>
                    </a:lnTo>
                    <a:lnTo>
                      <a:pt x="55" y="53"/>
                    </a:lnTo>
                    <a:lnTo>
                      <a:pt x="29" y="34"/>
                    </a:lnTo>
                    <a:lnTo>
                      <a:pt x="0" y="101"/>
                    </a:lnTo>
                    <a:lnTo>
                      <a:pt x="3" y="140"/>
                    </a:lnTo>
                    <a:lnTo>
                      <a:pt x="16" y="120"/>
                    </a:lnTo>
                    <a:lnTo>
                      <a:pt x="42" y="90"/>
                    </a:lnTo>
                    <a:lnTo>
                      <a:pt x="72" y="90"/>
                    </a:lnTo>
                    <a:lnTo>
                      <a:pt x="53" y="143"/>
                    </a:lnTo>
                    <a:lnTo>
                      <a:pt x="60" y="174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8" name="Freeform 163">
                <a:extLst>
                  <a:ext uri="{FF2B5EF4-FFF2-40B4-BE49-F238E27FC236}">
                    <a16:creationId xmlns:a16="http://schemas.microsoft.com/office/drawing/2014/main" id="{4B1D9B72-8D3A-434A-BBA7-48D4B5A2A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613" y="4216400"/>
                <a:ext cx="55563" cy="33338"/>
              </a:xfrm>
              <a:custGeom>
                <a:avLst/>
                <a:gdLst>
                  <a:gd name="T0" fmla="*/ 101 w 174"/>
                  <a:gd name="T1" fmla="*/ 13 h 102"/>
                  <a:gd name="T2" fmla="*/ 84 w 174"/>
                  <a:gd name="T3" fmla="*/ 0 h 102"/>
                  <a:gd name="T4" fmla="*/ 14 w 174"/>
                  <a:gd name="T5" fmla="*/ 53 h 102"/>
                  <a:gd name="T6" fmla="*/ 0 w 174"/>
                  <a:gd name="T7" fmla="*/ 63 h 102"/>
                  <a:gd name="T8" fmla="*/ 44 w 174"/>
                  <a:gd name="T9" fmla="*/ 63 h 102"/>
                  <a:gd name="T10" fmla="*/ 121 w 174"/>
                  <a:gd name="T11" fmla="*/ 102 h 102"/>
                  <a:gd name="T12" fmla="*/ 144 w 174"/>
                  <a:gd name="T13" fmla="*/ 95 h 102"/>
                  <a:gd name="T14" fmla="*/ 168 w 174"/>
                  <a:gd name="T15" fmla="*/ 72 h 102"/>
                  <a:gd name="T16" fmla="*/ 174 w 174"/>
                  <a:gd name="T17" fmla="*/ 49 h 102"/>
                  <a:gd name="T18" fmla="*/ 157 w 174"/>
                  <a:gd name="T19" fmla="*/ 25 h 102"/>
                  <a:gd name="T20" fmla="*/ 101 w 174"/>
                  <a:gd name="T21" fmla="*/ 1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102">
                    <a:moveTo>
                      <a:pt x="101" y="13"/>
                    </a:moveTo>
                    <a:lnTo>
                      <a:pt x="84" y="0"/>
                    </a:lnTo>
                    <a:lnTo>
                      <a:pt x="14" y="53"/>
                    </a:lnTo>
                    <a:lnTo>
                      <a:pt x="0" y="63"/>
                    </a:lnTo>
                    <a:lnTo>
                      <a:pt x="44" y="63"/>
                    </a:lnTo>
                    <a:lnTo>
                      <a:pt x="121" y="102"/>
                    </a:lnTo>
                    <a:lnTo>
                      <a:pt x="144" y="95"/>
                    </a:lnTo>
                    <a:lnTo>
                      <a:pt x="168" y="72"/>
                    </a:lnTo>
                    <a:lnTo>
                      <a:pt x="174" y="49"/>
                    </a:lnTo>
                    <a:lnTo>
                      <a:pt x="157" y="25"/>
                    </a:lnTo>
                    <a:lnTo>
                      <a:pt x="101" y="1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165">
                <a:extLst>
                  <a:ext uri="{FF2B5EF4-FFF2-40B4-BE49-F238E27FC236}">
                    <a16:creationId xmlns:a16="http://schemas.microsoft.com/office/drawing/2014/main" id="{3701E015-99CC-45C1-84CF-638644114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400" y="3133725"/>
                <a:ext cx="20638" cy="14288"/>
              </a:xfrm>
              <a:custGeom>
                <a:avLst/>
                <a:gdLst>
                  <a:gd name="T0" fmla="*/ 30 w 63"/>
                  <a:gd name="T1" fmla="*/ 0 h 47"/>
                  <a:gd name="T2" fmla="*/ 3 w 63"/>
                  <a:gd name="T3" fmla="*/ 4 h 47"/>
                  <a:gd name="T4" fmla="*/ 0 w 63"/>
                  <a:gd name="T5" fmla="*/ 28 h 47"/>
                  <a:gd name="T6" fmla="*/ 23 w 63"/>
                  <a:gd name="T7" fmla="*/ 40 h 47"/>
                  <a:gd name="T8" fmla="*/ 46 w 63"/>
                  <a:gd name="T9" fmla="*/ 47 h 47"/>
                  <a:gd name="T10" fmla="*/ 63 w 63"/>
                  <a:gd name="T11" fmla="*/ 17 h 47"/>
                  <a:gd name="T12" fmla="*/ 30 w 63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47">
                    <a:moveTo>
                      <a:pt x="30" y="0"/>
                    </a:moveTo>
                    <a:lnTo>
                      <a:pt x="3" y="4"/>
                    </a:lnTo>
                    <a:lnTo>
                      <a:pt x="0" y="28"/>
                    </a:lnTo>
                    <a:lnTo>
                      <a:pt x="23" y="40"/>
                    </a:lnTo>
                    <a:lnTo>
                      <a:pt x="46" y="47"/>
                    </a:lnTo>
                    <a:lnTo>
                      <a:pt x="63" y="17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0" name="Freeform 169">
                <a:extLst>
                  <a:ext uri="{FF2B5EF4-FFF2-40B4-BE49-F238E27FC236}">
                    <a16:creationId xmlns:a16="http://schemas.microsoft.com/office/drawing/2014/main" id="{F9E54FCA-15BB-437D-B487-EB9A58F92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113" y="2919413"/>
                <a:ext cx="768350" cy="1417638"/>
              </a:xfrm>
              <a:custGeom>
                <a:avLst/>
                <a:gdLst>
                  <a:gd name="T0" fmla="*/ 1971 w 2422"/>
                  <a:gd name="T1" fmla="*/ 3120 h 4462"/>
                  <a:gd name="T2" fmla="*/ 1851 w 2422"/>
                  <a:gd name="T3" fmla="*/ 2723 h 4462"/>
                  <a:gd name="T4" fmla="*/ 1744 w 2422"/>
                  <a:gd name="T5" fmla="*/ 2651 h 4462"/>
                  <a:gd name="T6" fmla="*/ 1835 w 2422"/>
                  <a:gd name="T7" fmla="*/ 2435 h 4462"/>
                  <a:gd name="T8" fmla="*/ 1493 w 2422"/>
                  <a:gd name="T9" fmla="*/ 2229 h 4462"/>
                  <a:gd name="T10" fmla="*/ 1393 w 2422"/>
                  <a:gd name="T11" fmla="*/ 1814 h 4462"/>
                  <a:gd name="T12" fmla="*/ 1311 w 2422"/>
                  <a:gd name="T13" fmla="*/ 1643 h 4462"/>
                  <a:gd name="T14" fmla="*/ 954 w 2422"/>
                  <a:gd name="T15" fmla="*/ 1490 h 4462"/>
                  <a:gd name="T16" fmla="*/ 889 w 2422"/>
                  <a:gd name="T17" fmla="*/ 1438 h 4462"/>
                  <a:gd name="T18" fmla="*/ 1018 w 2422"/>
                  <a:gd name="T19" fmla="*/ 1287 h 4462"/>
                  <a:gd name="T20" fmla="*/ 1071 w 2422"/>
                  <a:gd name="T21" fmla="*/ 1163 h 4462"/>
                  <a:gd name="T22" fmla="*/ 1284 w 2422"/>
                  <a:gd name="T23" fmla="*/ 554 h 4462"/>
                  <a:gd name="T24" fmla="*/ 821 w 2422"/>
                  <a:gd name="T25" fmla="*/ 548 h 4462"/>
                  <a:gd name="T26" fmla="*/ 519 w 2422"/>
                  <a:gd name="T27" fmla="*/ 644 h 4462"/>
                  <a:gd name="T28" fmla="*/ 522 w 2422"/>
                  <a:gd name="T29" fmla="*/ 584 h 4462"/>
                  <a:gd name="T30" fmla="*/ 607 w 2422"/>
                  <a:gd name="T31" fmla="*/ 434 h 4462"/>
                  <a:gd name="T32" fmla="*/ 923 w 2422"/>
                  <a:gd name="T33" fmla="*/ 83 h 4462"/>
                  <a:gd name="T34" fmla="*/ 527 w 2422"/>
                  <a:gd name="T35" fmla="*/ 76 h 4462"/>
                  <a:gd name="T36" fmla="*/ 301 w 2422"/>
                  <a:gd name="T37" fmla="*/ 132 h 4462"/>
                  <a:gd name="T38" fmla="*/ 273 w 2422"/>
                  <a:gd name="T39" fmla="*/ 335 h 4462"/>
                  <a:gd name="T40" fmla="*/ 247 w 2422"/>
                  <a:gd name="T41" fmla="*/ 454 h 4462"/>
                  <a:gd name="T42" fmla="*/ 176 w 2422"/>
                  <a:gd name="T43" fmla="*/ 663 h 4462"/>
                  <a:gd name="T44" fmla="*/ 234 w 2422"/>
                  <a:gd name="T45" fmla="*/ 789 h 4462"/>
                  <a:gd name="T46" fmla="*/ 102 w 2422"/>
                  <a:gd name="T47" fmla="*/ 986 h 4462"/>
                  <a:gd name="T48" fmla="*/ 78 w 2422"/>
                  <a:gd name="T49" fmla="*/ 1089 h 4462"/>
                  <a:gd name="T50" fmla="*/ 247 w 2422"/>
                  <a:gd name="T51" fmla="*/ 1111 h 4462"/>
                  <a:gd name="T52" fmla="*/ 252 w 2422"/>
                  <a:gd name="T53" fmla="*/ 1250 h 4462"/>
                  <a:gd name="T54" fmla="*/ 190 w 2422"/>
                  <a:gd name="T55" fmla="*/ 1483 h 4462"/>
                  <a:gd name="T56" fmla="*/ 123 w 2422"/>
                  <a:gd name="T57" fmla="*/ 1855 h 4462"/>
                  <a:gd name="T58" fmla="*/ 230 w 2422"/>
                  <a:gd name="T59" fmla="*/ 1477 h 4462"/>
                  <a:gd name="T60" fmla="*/ 347 w 2422"/>
                  <a:gd name="T61" fmla="*/ 1502 h 4462"/>
                  <a:gd name="T62" fmla="*/ 430 w 2422"/>
                  <a:gd name="T63" fmla="*/ 1491 h 4462"/>
                  <a:gd name="T64" fmla="*/ 357 w 2422"/>
                  <a:gd name="T65" fmla="*/ 1973 h 4462"/>
                  <a:gd name="T66" fmla="*/ 430 w 2422"/>
                  <a:gd name="T67" fmla="*/ 2195 h 4462"/>
                  <a:gd name="T68" fmla="*/ 556 w 2422"/>
                  <a:gd name="T69" fmla="*/ 2067 h 4462"/>
                  <a:gd name="T70" fmla="*/ 831 w 2422"/>
                  <a:gd name="T71" fmla="*/ 1972 h 4462"/>
                  <a:gd name="T72" fmla="*/ 845 w 2422"/>
                  <a:gd name="T73" fmla="*/ 2108 h 4462"/>
                  <a:gd name="T74" fmla="*/ 939 w 2422"/>
                  <a:gd name="T75" fmla="*/ 2443 h 4462"/>
                  <a:gd name="T76" fmla="*/ 1033 w 2422"/>
                  <a:gd name="T77" fmla="*/ 2538 h 4462"/>
                  <a:gd name="T78" fmla="*/ 1046 w 2422"/>
                  <a:gd name="T79" fmla="*/ 2842 h 4462"/>
                  <a:gd name="T80" fmla="*/ 827 w 2422"/>
                  <a:gd name="T81" fmla="*/ 2885 h 4462"/>
                  <a:gd name="T82" fmla="*/ 409 w 2422"/>
                  <a:gd name="T83" fmla="*/ 3134 h 4462"/>
                  <a:gd name="T84" fmla="*/ 632 w 2422"/>
                  <a:gd name="T85" fmla="*/ 3085 h 4462"/>
                  <a:gd name="T86" fmla="*/ 435 w 2422"/>
                  <a:gd name="T87" fmla="*/ 3505 h 4462"/>
                  <a:gd name="T88" fmla="*/ 353 w 2422"/>
                  <a:gd name="T89" fmla="*/ 3659 h 4462"/>
                  <a:gd name="T90" fmla="*/ 600 w 2422"/>
                  <a:gd name="T91" fmla="*/ 3717 h 4462"/>
                  <a:gd name="T92" fmla="*/ 1110 w 2422"/>
                  <a:gd name="T93" fmla="*/ 3652 h 4462"/>
                  <a:gd name="T94" fmla="*/ 755 w 2422"/>
                  <a:gd name="T95" fmla="*/ 3871 h 4462"/>
                  <a:gd name="T96" fmla="*/ 421 w 2422"/>
                  <a:gd name="T97" fmla="*/ 4163 h 4462"/>
                  <a:gd name="T98" fmla="*/ 331 w 2422"/>
                  <a:gd name="T99" fmla="*/ 4446 h 4462"/>
                  <a:gd name="T100" fmla="*/ 773 w 2422"/>
                  <a:gd name="T101" fmla="*/ 4335 h 4462"/>
                  <a:gd name="T102" fmla="*/ 1211 w 2422"/>
                  <a:gd name="T103" fmla="*/ 4176 h 4462"/>
                  <a:gd name="T104" fmla="*/ 1461 w 2422"/>
                  <a:gd name="T105" fmla="*/ 4074 h 4462"/>
                  <a:gd name="T106" fmla="*/ 1617 w 2422"/>
                  <a:gd name="T107" fmla="*/ 4062 h 4462"/>
                  <a:gd name="T108" fmla="*/ 2292 w 2422"/>
                  <a:gd name="T109" fmla="*/ 3927 h 4462"/>
                  <a:gd name="T110" fmla="*/ 2058 w 2422"/>
                  <a:gd name="T111" fmla="*/ 3833 h 4462"/>
                  <a:gd name="T112" fmla="*/ 2106 w 2422"/>
                  <a:gd name="T113" fmla="*/ 3613 h 4462"/>
                  <a:gd name="T114" fmla="*/ 2265 w 2422"/>
                  <a:gd name="T115" fmla="*/ 3492 h 4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22" h="4462">
                    <a:moveTo>
                      <a:pt x="2351" y="3110"/>
                    </a:moveTo>
                    <a:lnTo>
                      <a:pt x="2314" y="3051"/>
                    </a:lnTo>
                    <a:lnTo>
                      <a:pt x="2170" y="3025"/>
                    </a:lnTo>
                    <a:lnTo>
                      <a:pt x="2103" y="3013"/>
                    </a:lnTo>
                    <a:lnTo>
                      <a:pt x="2060" y="3020"/>
                    </a:lnTo>
                    <a:lnTo>
                      <a:pt x="2013" y="3030"/>
                    </a:lnTo>
                    <a:lnTo>
                      <a:pt x="2001" y="3066"/>
                    </a:lnTo>
                    <a:lnTo>
                      <a:pt x="1988" y="3113"/>
                    </a:lnTo>
                    <a:lnTo>
                      <a:pt x="1971" y="3120"/>
                    </a:lnTo>
                    <a:lnTo>
                      <a:pt x="1914" y="3098"/>
                    </a:lnTo>
                    <a:lnTo>
                      <a:pt x="1887" y="3064"/>
                    </a:lnTo>
                    <a:lnTo>
                      <a:pt x="1914" y="3004"/>
                    </a:lnTo>
                    <a:lnTo>
                      <a:pt x="1956" y="2964"/>
                    </a:lnTo>
                    <a:lnTo>
                      <a:pt x="1980" y="2927"/>
                    </a:lnTo>
                    <a:lnTo>
                      <a:pt x="1972" y="2841"/>
                    </a:lnTo>
                    <a:lnTo>
                      <a:pt x="1945" y="2795"/>
                    </a:lnTo>
                    <a:lnTo>
                      <a:pt x="1897" y="2746"/>
                    </a:lnTo>
                    <a:lnTo>
                      <a:pt x="1851" y="2723"/>
                    </a:lnTo>
                    <a:lnTo>
                      <a:pt x="1827" y="2690"/>
                    </a:lnTo>
                    <a:lnTo>
                      <a:pt x="1787" y="2693"/>
                    </a:lnTo>
                    <a:lnTo>
                      <a:pt x="1747" y="2691"/>
                    </a:lnTo>
                    <a:lnTo>
                      <a:pt x="1720" y="2668"/>
                    </a:lnTo>
                    <a:lnTo>
                      <a:pt x="1680" y="2668"/>
                    </a:lnTo>
                    <a:lnTo>
                      <a:pt x="1638" y="2672"/>
                    </a:lnTo>
                    <a:lnTo>
                      <a:pt x="1647" y="2652"/>
                    </a:lnTo>
                    <a:lnTo>
                      <a:pt x="1690" y="2654"/>
                    </a:lnTo>
                    <a:lnTo>
                      <a:pt x="1744" y="2651"/>
                    </a:lnTo>
                    <a:lnTo>
                      <a:pt x="1794" y="2680"/>
                    </a:lnTo>
                    <a:lnTo>
                      <a:pt x="1837" y="2680"/>
                    </a:lnTo>
                    <a:lnTo>
                      <a:pt x="1854" y="2693"/>
                    </a:lnTo>
                    <a:lnTo>
                      <a:pt x="1917" y="2682"/>
                    </a:lnTo>
                    <a:lnTo>
                      <a:pt x="1951" y="2719"/>
                    </a:lnTo>
                    <a:lnTo>
                      <a:pt x="1931" y="2665"/>
                    </a:lnTo>
                    <a:lnTo>
                      <a:pt x="1856" y="2593"/>
                    </a:lnTo>
                    <a:lnTo>
                      <a:pt x="1808" y="2471"/>
                    </a:lnTo>
                    <a:lnTo>
                      <a:pt x="1835" y="2435"/>
                    </a:lnTo>
                    <a:lnTo>
                      <a:pt x="1775" y="2395"/>
                    </a:lnTo>
                    <a:lnTo>
                      <a:pt x="1740" y="2319"/>
                    </a:lnTo>
                    <a:lnTo>
                      <a:pt x="1663" y="2250"/>
                    </a:lnTo>
                    <a:lnTo>
                      <a:pt x="1613" y="2214"/>
                    </a:lnTo>
                    <a:lnTo>
                      <a:pt x="1586" y="2187"/>
                    </a:lnTo>
                    <a:lnTo>
                      <a:pt x="1556" y="2187"/>
                    </a:lnTo>
                    <a:lnTo>
                      <a:pt x="1546" y="2204"/>
                    </a:lnTo>
                    <a:lnTo>
                      <a:pt x="1513" y="2209"/>
                    </a:lnTo>
                    <a:lnTo>
                      <a:pt x="1493" y="2229"/>
                    </a:lnTo>
                    <a:lnTo>
                      <a:pt x="1513" y="2178"/>
                    </a:lnTo>
                    <a:lnTo>
                      <a:pt x="1533" y="2142"/>
                    </a:lnTo>
                    <a:lnTo>
                      <a:pt x="1505" y="2108"/>
                    </a:lnTo>
                    <a:lnTo>
                      <a:pt x="1488" y="2086"/>
                    </a:lnTo>
                    <a:lnTo>
                      <a:pt x="1448" y="2069"/>
                    </a:lnTo>
                    <a:lnTo>
                      <a:pt x="1458" y="2049"/>
                    </a:lnTo>
                    <a:lnTo>
                      <a:pt x="1427" y="1980"/>
                    </a:lnTo>
                    <a:lnTo>
                      <a:pt x="1414" y="1864"/>
                    </a:lnTo>
                    <a:lnTo>
                      <a:pt x="1393" y="1814"/>
                    </a:lnTo>
                    <a:lnTo>
                      <a:pt x="1359" y="1799"/>
                    </a:lnTo>
                    <a:lnTo>
                      <a:pt x="1373" y="1772"/>
                    </a:lnTo>
                    <a:lnTo>
                      <a:pt x="1406" y="1754"/>
                    </a:lnTo>
                    <a:lnTo>
                      <a:pt x="1368" y="1675"/>
                    </a:lnTo>
                    <a:lnTo>
                      <a:pt x="1368" y="1675"/>
                    </a:lnTo>
                    <a:lnTo>
                      <a:pt x="1342" y="1663"/>
                    </a:lnTo>
                    <a:lnTo>
                      <a:pt x="1323" y="1651"/>
                    </a:lnTo>
                    <a:lnTo>
                      <a:pt x="1316" y="1647"/>
                    </a:lnTo>
                    <a:lnTo>
                      <a:pt x="1311" y="1643"/>
                    </a:lnTo>
                    <a:lnTo>
                      <a:pt x="1311" y="1643"/>
                    </a:lnTo>
                    <a:lnTo>
                      <a:pt x="1237" y="1537"/>
                    </a:lnTo>
                    <a:lnTo>
                      <a:pt x="1180" y="1514"/>
                    </a:lnTo>
                    <a:lnTo>
                      <a:pt x="1133" y="1498"/>
                    </a:lnTo>
                    <a:lnTo>
                      <a:pt x="1100" y="1462"/>
                    </a:lnTo>
                    <a:lnTo>
                      <a:pt x="1063" y="1442"/>
                    </a:lnTo>
                    <a:lnTo>
                      <a:pt x="1026" y="1440"/>
                    </a:lnTo>
                    <a:lnTo>
                      <a:pt x="980" y="1483"/>
                    </a:lnTo>
                    <a:lnTo>
                      <a:pt x="954" y="1490"/>
                    </a:lnTo>
                    <a:lnTo>
                      <a:pt x="883" y="1483"/>
                    </a:lnTo>
                    <a:lnTo>
                      <a:pt x="833" y="1468"/>
                    </a:lnTo>
                    <a:lnTo>
                      <a:pt x="796" y="1454"/>
                    </a:lnTo>
                    <a:lnTo>
                      <a:pt x="746" y="1449"/>
                    </a:lnTo>
                    <a:lnTo>
                      <a:pt x="700" y="1455"/>
                    </a:lnTo>
                    <a:lnTo>
                      <a:pt x="700" y="1439"/>
                    </a:lnTo>
                    <a:lnTo>
                      <a:pt x="776" y="1432"/>
                    </a:lnTo>
                    <a:lnTo>
                      <a:pt x="857" y="1431"/>
                    </a:lnTo>
                    <a:lnTo>
                      <a:pt x="889" y="1438"/>
                    </a:lnTo>
                    <a:lnTo>
                      <a:pt x="936" y="1416"/>
                    </a:lnTo>
                    <a:lnTo>
                      <a:pt x="959" y="1386"/>
                    </a:lnTo>
                    <a:lnTo>
                      <a:pt x="969" y="1357"/>
                    </a:lnTo>
                    <a:lnTo>
                      <a:pt x="1006" y="1360"/>
                    </a:lnTo>
                    <a:lnTo>
                      <a:pt x="1048" y="1360"/>
                    </a:lnTo>
                    <a:lnTo>
                      <a:pt x="1062" y="1340"/>
                    </a:lnTo>
                    <a:lnTo>
                      <a:pt x="1065" y="1323"/>
                    </a:lnTo>
                    <a:lnTo>
                      <a:pt x="1055" y="1299"/>
                    </a:lnTo>
                    <a:lnTo>
                      <a:pt x="1018" y="1287"/>
                    </a:lnTo>
                    <a:lnTo>
                      <a:pt x="1025" y="1267"/>
                    </a:lnTo>
                    <a:lnTo>
                      <a:pt x="998" y="1250"/>
                    </a:lnTo>
                    <a:lnTo>
                      <a:pt x="958" y="1254"/>
                    </a:lnTo>
                    <a:lnTo>
                      <a:pt x="928" y="1274"/>
                    </a:lnTo>
                    <a:lnTo>
                      <a:pt x="921" y="1258"/>
                    </a:lnTo>
                    <a:lnTo>
                      <a:pt x="961" y="1220"/>
                    </a:lnTo>
                    <a:lnTo>
                      <a:pt x="1032" y="1244"/>
                    </a:lnTo>
                    <a:lnTo>
                      <a:pt x="1057" y="1200"/>
                    </a:lnTo>
                    <a:lnTo>
                      <a:pt x="1071" y="1163"/>
                    </a:lnTo>
                    <a:lnTo>
                      <a:pt x="1116" y="1133"/>
                    </a:lnTo>
                    <a:lnTo>
                      <a:pt x="1120" y="1090"/>
                    </a:lnTo>
                    <a:lnTo>
                      <a:pt x="1170" y="1057"/>
                    </a:lnTo>
                    <a:lnTo>
                      <a:pt x="1179" y="990"/>
                    </a:lnTo>
                    <a:lnTo>
                      <a:pt x="1224" y="896"/>
                    </a:lnTo>
                    <a:lnTo>
                      <a:pt x="1237" y="804"/>
                    </a:lnTo>
                    <a:lnTo>
                      <a:pt x="1300" y="720"/>
                    </a:lnTo>
                    <a:lnTo>
                      <a:pt x="1306" y="614"/>
                    </a:lnTo>
                    <a:lnTo>
                      <a:pt x="1284" y="554"/>
                    </a:lnTo>
                    <a:lnTo>
                      <a:pt x="1244" y="541"/>
                    </a:lnTo>
                    <a:lnTo>
                      <a:pt x="1168" y="538"/>
                    </a:lnTo>
                    <a:lnTo>
                      <a:pt x="1095" y="546"/>
                    </a:lnTo>
                    <a:lnTo>
                      <a:pt x="1055" y="526"/>
                    </a:lnTo>
                    <a:lnTo>
                      <a:pt x="995" y="543"/>
                    </a:lnTo>
                    <a:lnTo>
                      <a:pt x="961" y="561"/>
                    </a:lnTo>
                    <a:lnTo>
                      <a:pt x="921" y="547"/>
                    </a:lnTo>
                    <a:lnTo>
                      <a:pt x="868" y="528"/>
                    </a:lnTo>
                    <a:lnTo>
                      <a:pt x="821" y="548"/>
                    </a:lnTo>
                    <a:lnTo>
                      <a:pt x="795" y="569"/>
                    </a:lnTo>
                    <a:lnTo>
                      <a:pt x="762" y="579"/>
                    </a:lnTo>
                    <a:lnTo>
                      <a:pt x="715" y="583"/>
                    </a:lnTo>
                    <a:lnTo>
                      <a:pt x="702" y="596"/>
                    </a:lnTo>
                    <a:lnTo>
                      <a:pt x="632" y="610"/>
                    </a:lnTo>
                    <a:lnTo>
                      <a:pt x="649" y="630"/>
                    </a:lnTo>
                    <a:lnTo>
                      <a:pt x="596" y="673"/>
                    </a:lnTo>
                    <a:lnTo>
                      <a:pt x="572" y="677"/>
                    </a:lnTo>
                    <a:lnTo>
                      <a:pt x="519" y="644"/>
                    </a:lnTo>
                    <a:lnTo>
                      <a:pt x="529" y="634"/>
                    </a:lnTo>
                    <a:lnTo>
                      <a:pt x="549" y="638"/>
                    </a:lnTo>
                    <a:lnTo>
                      <a:pt x="583" y="630"/>
                    </a:lnTo>
                    <a:lnTo>
                      <a:pt x="615" y="613"/>
                    </a:lnTo>
                    <a:lnTo>
                      <a:pt x="632" y="546"/>
                    </a:lnTo>
                    <a:lnTo>
                      <a:pt x="615" y="547"/>
                    </a:lnTo>
                    <a:lnTo>
                      <a:pt x="565" y="567"/>
                    </a:lnTo>
                    <a:lnTo>
                      <a:pt x="526" y="597"/>
                    </a:lnTo>
                    <a:lnTo>
                      <a:pt x="522" y="584"/>
                    </a:lnTo>
                    <a:lnTo>
                      <a:pt x="565" y="534"/>
                    </a:lnTo>
                    <a:lnTo>
                      <a:pt x="650" y="501"/>
                    </a:lnTo>
                    <a:lnTo>
                      <a:pt x="668" y="523"/>
                    </a:lnTo>
                    <a:lnTo>
                      <a:pt x="721" y="453"/>
                    </a:lnTo>
                    <a:lnTo>
                      <a:pt x="704" y="446"/>
                    </a:lnTo>
                    <a:lnTo>
                      <a:pt x="614" y="474"/>
                    </a:lnTo>
                    <a:lnTo>
                      <a:pt x="604" y="457"/>
                    </a:lnTo>
                    <a:lnTo>
                      <a:pt x="557" y="448"/>
                    </a:lnTo>
                    <a:lnTo>
                      <a:pt x="607" y="434"/>
                    </a:lnTo>
                    <a:lnTo>
                      <a:pt x="630" y="437"/>
                    </a:lnTo>
                    <a:lnTo>
                      <a:pt x="683" y="384"/>
                    </a:lnTo>
                    <a:lnTo>
                      <a:pt x="686" y="360"/>
                    </a:lnTo>
                    <a:lnTo>
                      <a:pt x="730" y="340"/>
                    </a:lnTo>
                    <a:lnTo>
                      <a:pt x="759" y="293"/>
                    </a:lnTo>
                    <a:lnTo>
                      <a:pt x="861" y="203"/>
                    </a:lnTo>
                    <a:lnTo>
                      <a:pt x="928" y="162"/>
                    </a:lnTo>
                    <a:lnTo>
                      <a:pt x="957" y="89"/>
                    </a:lnTo>
                    <a:lnTo>
                      <a:pt x="923" y="83"/>
                    </a:lnTo>
                    <a:lnTo>
                      <a:pt x="910" y="59"/>
                    </a:lnTo>
                    <a:lnTo>
                      <a:pt x="917" y="23"/>
                    </a:lnTo>
                    <a:lnTo>
                      <a:pt x="893" y="0"/>
                    </a:lnTo>
                    <a:lnTo>
                      <a:pt x="770" y="35"/>
                    </a:lnTo>
                    <a:lnTo>
                      <a:pt x="721" y="68"/>
                    </a:lnTo>
                    <a:lnTo>
                      <a:pt x="671" y="38"/>
                    </a:lnTo>
                    <a:lnTo>
                      <a:pt x="590" y="69"/>
                    </a:lnTo>
                    <a:lnTo>
                      <a:pt x="550" y="89"/>
                    </a:lnTo>
                    <a:lnTo>
                      <a:pt x="527" y="76"/>
                    </a:lnTo>
                    <a:lnTo>
                      <a:pt x="497" y="54"/>
                    </a:lnTo>
                    <a:lnTo>
                      <a:pt x="473" y="54"/>
                    </a:lnTo>
                    <a:lnTo>
                      <a:pt x="463" y="74"/>
                    </a:lnTo>
                    <a:lnTo>
                      <a:pt x="427" y="44"/>
                    </a:lnTo>
                    <a:lnTo>
                      <a:pt x="396" y="25"/>
                    </a:lnTo>
                    <a:lnTo>
                      <a:pt x="363" y="38"/>
                    </a:lnTo>
                    <a:lnTo>
                      <a:pt x="347" y="38"/>
                    </a:lnTo>
                    <a:lnTo>
                      <a:pt x="341" y="78"/>
                    </a:lnTo>
                    <a:lnTo>
                      <a:pt x="301" y="132"/>
                    </a:lnTo>
                    <a:lnTo>
                      <a:pt x="298" y="169"/>
                    </a:lnTo>
                    <a:lnTo>
                      <a:pt x="305" y="204"/>
                    </a:lnTo>
                    <a:lnTo>
                      <a:pt x="362" y="234"/>
                    </a:lnTo>
                    <a:lnTo>
                      <a:pt x="362" y="253"/>
                    </a:lnTo>
                    <a:lnTo>
                      <a:pt x="315" y="224"/>
                    </a:lnTo>
                    <a:lnTo>
                      <a:pt x="282" y="244"/>
                    </a:lnTo>
                    <a:lnTo>
                      <a:pt x="253" y="271"/>
                    </a:lnTo>
                    <a:lnTo>
                      <a:pt x="279" y="318"/>
                    </a:lnTo>
                    <a:lnTo>
                      <a:pt x="273" y="335"/>
                    </a:lnTo>
                    <a:lnTo>
                      <a:pt x="243" y="318"/>
                    </a:lnTo>
                    <a:lnTo>
                      <a:pt x="219" y="325"/>
                    </a:lnTo>
                    <a:lnTo>
                      <a:pt x="219" y="345"/>
                    </a:lnTo>
                    <a:lnTo>
                      <a:pt x="264" y="381"/>
                    </a:lnTo>
                    <a:lnTo>
                      <a:pt x="297" y="437"/>
                    </a:lnTo>
                    <a:lnTo>
                      <a:pt x="284" y="450"/>
                    </a:lnTo>
                    <a:lnTo>
                      <a:pt x="244" y="424"/>
                    </a:lnTo>
                    <a:lnTo>
                      <a:pt x="234" y="437"/>
                    </a:lnTo>
                    <a:lnTo>
                      <a:pt x="247" y="454"/>
                    </a:lnTo>
                    <a:lnTo>
                      <a:pt x="174" y="452"/>
                    </a:lnTo>
                    <a:lnTo>
                      <a:pt x="133" y="452"/>
                    </a:lnTo>
                    <a:lnTo>
                      <a:pt x="105" y="482"/>
                    </a:lnTo>
                    <a:lnTo>
                      <a:pt x="151" y="544"/>
                    </a:lnTo>
                    <a:lnTo>
                      <a:pt x="125" y="548"/>
                    </a:lnTo>
                    <a:lnTo>
                      <a:pt x="111" y="569"/>
                    </a:lnTo>
                    <a:lnTo>
                      <a:pt x="172" y="644"/>
                    </a:lnTo>
                    <a:lnTo>
                      <a:pt x="213" y="660"/>
                    </a:lnTo>
                    <a:lnTo>
                      <a:pt x="176" y="663"/>
                    </a:lnTo>
                    <a:lnTo>
                      <a:pt x="119" y="631"/>
                    </a:lnTo>
                    <a:lnTo>
                      <a:pt x="92" y="644"/>
                    </a:lnTo>
                    <a:lnTo>
                      <a:pt x="107" y="711"/>
                    </a:lnTo>
                    <a:lnTo>
                      <a:pt x="150" y="770"/>
                    </a:lnTo>
                    <a:lnTo>
                      <a:pt x="187" y="720"/>
                    </a:lnTo>
                    <a:lnTo>
                      <a:pt x="187" y="747"/>
                    </a:lnTo>
                    <a:lnTo>
                      <a:pt x="256" y="722"/>
                    </a:lnTo>
                    <a:lnTo>
                      <a:pt x="180" y="770"/>
                    </a:lnTo>
                    <a:lnTo>
                      <a:pt x="234" y="789"/>
                    </a:lnTo>
                    <a:lnTo>
                      <a:pt x="230" y="806"/>
                    </a:lnTo>
                    <a:lnTo>
                      <a:pt x="177" y="816"/>
                    </a:lnTo>
                    <a:lnTo>
                      <a:pt x="158" y="843"/>
                    </a:lnTo>
                    <a:lnTo>
                      <a:pt x="205" y="896"/>
                    </a:lnTo>
                    <a:lnTo>
                      <a:pt x="165" y="876"/>
                    </a:lnTo>
                    <a:lnTo>
                      <a:pt x="118" y="906"/>
                    </a:lnTo>
                    <a:lnTo>
                      <a:pt x="178" y="936"/>
                    </a:lnTo>
                    <a:lnTo>
                      <a:pt x="115" y="944"/>
                    </a:lnTo>
                    <a:lnTo>
                      <a:pt x="102" y="986"/>
                    </a:lnTo>
                    <a:lnTo>
                      <a:pt x="132" y="1025"/>
                    </a:lnTo>
                    <a:lnTo>
                      <a:pt x="127" y="1062"/>
                    </a:lnTo>
                    <a:lnTo>
                      <a:pt x="100" y="1065"/>
                    </a:lnTo>
                    <a:lnTo>
                      <a:pt x="67" y="1057"/>
                    </a:lnTo>
                    <a:lnTo>
                      <a:pt x="3" y="1070"/>
                    </a:lnTo>
                    <a:lnTo>
                      <a:pt x="0" y="1093"/>
                    </a:lnTo>
                    <a:lnTo>
                      <a:pt x="50" y="1117"/>
                    </a:lnTo>
                    <a:lnTo>
                      <a:pt x="76" y="1108"/>
                    </a:lnTo>
                    <a:lnTo>
                      <a:pt x="78" y="1089"/>
                    </a:lnTo>
                    <a:lnTo>
                      <a:pt x="130" y="1096"/>
                    </a:lnTo>
                    <a:lnTo>
                      <a:pt x="81" y="1112"/>
                    </a:lnTo>
                    <a:lnTo>
                      <a:pt x="77" y="1152"/>
                    </a:lnTo>
                    <a:lnTo>
                      <a:pt x="117" y="1176"/>
                    </a:lnTo>
                    <a:lnTo>
                      <a:pt x="148" y="1211"/>
                    </a:lnTo>
                    <a:lnTo>
                      <a:pt x="185" y="1215"/>
                    </a:lnTo>
                    <a:lnTo>
                      <a:pt x="200" y="1188"/>
                    </a:lnTo>
                    <a:lnTo>
                      <a:pt x="247" y="1155"/>
                    </a:lnTo>
                    <a:lnTo>
                      <a:pt x="247" y="1111"/>
                    </a:lnTo>
                    <a:lnTo>
                      <a:pt x="283" y="1084"/>
                    </a:lnTo>
                    <a:lnTo>
                      <a:pt x="317" y="1042"/>
                    </a:lnTo>
                    <a:lnTo>
                      <a:pt x="410" y="928"/>
                    </a:lnTo>
                    <a:lnTo>
                      <a:pt x="289" y="1087"/>
                    </a:lnTo>
                    <a:lnTo>
                      <a:pt x="303" y="1120"/>
                    </a:lnTo>
                    <a:lnTo>
                      <a:pt x="291" y="1147"/>
                    </a:lnTo>
                    <a:lnTo>
                      <a:pt x="301" y="1167"/>
                    </a:lnTo>
                    <a:lnTo>
                      <a:pt x="247" y="1210"/>
                    </a:lnTo>
                    <a:lnTo>
                      <a:pt x="252" y="1250"/>
                    </a:lnTo>
                    <a:lnTo>
                      <a:pt x="235" y="1244"/>
                    </a:lnTo>
                    <a:lnTo>
                      <a:pt x="238" y="1274"/>
                    </a:lnTo>
                    <a:lnTo>
                      <a:pt x="188" y="1284"/>
                    </a:lnTo>
                    <a:lnTo>
                      <a:pt x="188" y="1321"/>
                    </a:lnTo>
                    <a:lnTo>
                      <a:pt x="226" y="1364"/>
                    </a:lnTo>
                    <a:lnTo>
                      <a:pt x="209" y="1400"/>
                    </a:lnTo>
                    <a:lnTo>
                      <a:pt x="182" y="1440"/>
                    </a:lnTo>
                    <a:lnTo>
                      <a:pt x="160" y="1490"/>
                    </a:lnTo>
                    <a:lnTo>
                      <a:pt x="190" y="1483"/>
                    </a:lnTo>
                    <a:lnTo>
                      <a:pt x="177" y="1547"/>
                    </a:lnTo>
                    <a:lnTo>
                      <a:pt x="155" y="1577"/>
                    </a:lnTo>
                    <a:lnTo>
                      <a:pt x="161" y="1600"/>
                    </a:lnTo>
                    <a:lnTo>
                      <a:pt x="195" y="1589"/>
                    </a:lnTo>
                    <a:lnTo>
                      <a:pt x="195" y="1612"/>
                    </a:lnTo>
                    <a:lnTo>
                      <a:pt x="162" y="1693"/>
                    </a:lnTo>
                    <a:lnTo>
                      <a:pt x="129" y="1760"/>
                    </a:lnTo>
                    <a:lnTo>
                      <a:pt x="110" y="1810"/>
                    </a:lnTo>
                    <a:lnTo>
                      <a:pt x="123" y="1855"/>
                    </a:lnTo>
                    <a:lnTo>
                      <a:pt x="160" y="1855"/>
                    </a:lnTo>
                    <a:lnTo>
                      <a:pt x="194" y="1839"/>
                    </a:lnTo>
                    <a:lnTo>
                      <a:pt x="213" y="1775"/>
                    </a:lnTo>
                    <a:lnTo>
                      <a:pt x="223" y="1722"/>
                    </a:lnTo>
                    <a:lnTo>
                      <a:pt x="242" y="1626"/>
                    </a:lnTo>
                    <a:lnTo>
                      <a:pt x="267" y="1589"/>
                    </a:lnTo>
                    <a:lnTo>
                      <a:pt x="277" y="1539"/>
                    </a:lnTo>
                    <a:lnTo>
                      <a:pt x="254" y="1509"/>
                    </a:lnTo>
                    <a:lnTo>
                      <a:pt x="230" y="1477"/>
                    </a:lnTo>
                    <a:lnTo>
                      <a:pt x="246" y="1430"/>
                    </a:lnTo>
                    <a:lnTo>
                      <a:pt x="259" y="1440"/>
                    </a:lnTo>
                    <a:lnTo>
                      <a:pt x="342" y="1323"/>
                    </a:lnTo>
                    <a:lnTo>
                      <a:pt x="338" y="1353"/>
                    </a:lnTo>
                    <a:lnTo>
                      <a:pt x="286" y="1459"/>
                    </a:lnTo>
                    <a:lnTo>
                      <a:pt x="287" y="1492"/>
                    </a:lnTo>
                    <a:lnTo>
                      <a:pt x="314" y="1519"/>
                    </a:lnTo>
                    <a:lnTo>
                      <a:pt x="327" y="1495"/>
                    </a:lnTo>
                    <a:lnTo>
                      <a:pt x="347" y="1502"/>
                    </a:lnTo>
                    <a:lnTo>
                      <a:pt x="380" y="1492"/>
                    </a:lnTo>
                    <a:lnTo>
                      <a:pt x="386" y="1459"/>
                    </a:lnTo>
                    <a:lnTo>
                      <a:pt x="385" y="1385"/>
                    </a:lnTo>
                    <a:lnTo>
                      <a:pt x="416" y="1471"/>
                    </a:lnTo>
                    <a:lnTo>
                      <a:pt x="497" y="1478"/>
                    </a:lnTo>
                    <a:lnTo>
                      <a:pt x="577" y="1527"/>
                    </a:lnTo>
                    <a:lnTo>
                      <a:pt x="493" y="1488"/>
                    </a:lnTo>
                    <a:lnTo>
                      <a:pt x="460" y="1504"/>
                    </a:lnTo>
                    <a:lnTo>
                      <a:pt x="430" y="1491"/>
                    </a:lnTo>
                    <a:lnTo>
                      <a:pt x="391" y="1565"/>
                    </a:lnTo>
                    <a:lnTo>
                      <a:pt x="391" y="1615"/>
                    </a:lnTo>
                    <a:lnTo>
                      <a:pt x="415" y="1670"/>
                    </a:lnTo>
                    <a:lnTo>
                      <a:pt x="419" y="1697"/>
                    </a:lnTo>
                    <a:lnTo>
                      <a:pt x="459" y="1716"/>
                    </a:lnTo>
                    <a:lnTo>
                      <a:pt x="445" y="1770"/>
                    </a:lnTo>
                    <a:lnTo>
                      <a:pt x="427" y="1790"/>
                    </a:lnTo>
                    <a:lnTo>
                      <a:pt x="377" y="1917"/>
                    </a:lnTo>
                    <a:lnTo>
                      <a:pt x="357" y="1973"/>
                    </a:lnTo>
                    <a:lnTo>
                      <a:pt x="379" y="2046"/>
                    </a:lnTo>
                    <a:lnTo>
                      <a:pt x="369" y="2056"/>
                    </a:lnTo>
                    <a:lnTo>
                      <a:pt x="349" y="2012"/>
                    </a:lnTo>
                    <a:lnTo>
                      <a:pt x="325" y="2007"/>
                    </a:lnTo>
                    <a:lnTo>
                      <a:pt x="302" y="2040"/>
                    </a:lnTo>
                    <a:lnTo>
                      <a:pt x="312" y="2073"/>
                    </a:lnTo>
                    <a:lnTo>
                      <a:pt x="362" y="2106"/>
                    </a:lnTo>
                    <a:lnTo>
                      <a:pt x="386" y="2172"/>
                    </a:lnTo>
                    <a:lnTo>
                      <a:pt x="430" y="2195"/>
                    </a:lnTo>
                    <a:lnTo>
                      <a:pt x="430" y="2172"/>
                    </a:lnTo>
                    <a:lnTo>
                      <a:pt x="400" y="2145"/>
                    </a:lnTo>
                    <a:lnTo>
                      <a:pt x="392" y="2093"/>
                    </a:lnTo>
                    <a:lnTo>
                      <a:pt x="452" y="2071"/>
                    </a:lnTo>
                    <a:lnTo>
                      <a:pt x="489" y="2147"/>
                    </a:lnTo>
                    <a:lnTo>
                      <a:pt x="516" y="2161"/>
                    </a:lnTo>
                    <a:lnTo>
                      <a:pt x="562" y="2164"/>
                    </a:lnTo>
                    <a:lnTo>
                      <a:pt x="589" y="2127"/>
                    </a:lnTo>
                    <a:lnTo>
                      <a:pt x="556" y="2067"/>
                    </a:lnTo>
                    <a:lnTo>
                      <a:pt x="575" y="2044"/>
                    </a:lnTo>
                    <a:lnTo>
                      <a:pt x="583" y="2070"/>
                    </a:lnTo>
                    <a:lnTo>
                      <a:pt x="616" y="2107"/>
                    </a:lnTo>
                    <a:lnTo>
                      <a:pt x="682" y="2086"/>
                    </a:lnTo>
                    <a:lnTo>
                      <a:pt x="712" y="2049"/>
                    </a:lnTo>
                    <a:lnTo>
                      <a:pt x="722" y="2066"/>
                    </a:lnTo>
                    <a:lnTo>
                      <a:pt x="785" y="2063"/>
                    </a:lnTo>
                    <a:lnTo>
                      <a:pt x="811" y="2019"/>
                    </a:lnTo>
                    <a:lnTo>
                      <a:pt x="831" y="1972"/>
                    </a:lnTo>
                    <a:lnTo>
                      <a:pt x="848" y="1998"/>
                    </a:lnTo>
                    <a:lnTo>
                      <a:pt x="898" y="2008"/>
                    </a:lnTo>
                    <a:lnTo>
                      <a:pt x="935" y="2015"/>
                    </a:lnTo>
                    <a:lnTo>
                      <a:pt x="961" y="2030"/>
                    </a:lnTo>
                    <a:lnTo>
                      <a:pt x="991" y="2020"/>
                    </a:lnTo>
                    <a:lnTo>
                      <a:pt x="965" y="2044"/>
                    </a:lnTo>
                    <a:lnTo>
                      <a:pt x="901" y="2038"/>
                    </a:lnTo>
                    <a:lnTo>
                      <a:pt x="866" y="2065"/>
                    </a:lnTo>
                    <a:lnTo>
                      <a:pt x="845" y="2108"/>
                    </a:lnTo>
                    <a:lnTo>
                      <a:pt x="817" y="2152"/>
                    </a:lnTo>
                    <a:lnTo>
                      <a:pt x="790" y="2244"/>
                    </a:lnTo>
                    <a:lnTo>
                      <a:pt x="818" y="2348"/>
                    </a:lnTo>
                    <a:lnTo>
                      <a:pt x="838" y="2387"/>
                    </a:lnTo>
                    <a:lnTo>
                      <a:pt x="871" y="2400"/>
                    </a:lnTo>
                    <a:lnTo>
                      <a:pt x="905" y="2373"/>
                    </a:lnTo>
                    <a:lnTo>
                      <a:pt x="898" y="2409"/>
                    </a:lnTo>
                    <a:lnTo>
                      <a:pt x="926" y="2463"/>
                    </a:lnTo>
                    <a:lnTo>
                      <a:pt x="939" y="2443"/>
                    </a:lnTo>
                    <a:lnTo>
                      <a:pt x="961" y="2412"/>
                    </a:lnTo>
                    <a:lnTo>
                      <a:pt x="965" y="2429"/>
                    </a:lnTo>
                    <a:lnTo>
                      <a:pt x="995" y="2412"/>
                    </a:lnTo>
                    <a:lnTo>
                      <a:pt x="1012" y="2382"/>
                    </a:lnTo>
                    <a:lnTo>
                      <a:pt x="1028" y="2405"/>
                    </a:lnTo>
                    <a:lnTo>
                      <a:pt x="988" y="2439"/>
                    </a:lnTo>
                    <a:lnTo>
                      <a:pt x="999" y="2465"/>
                    </a:lnTo>
                    <a:lnTo>
                      <a:pt x="1039" y="2515"/>
                    </a:lnTo>
                    <a:lnTo>
                      <a:pt x="1033" y="2538"/>
                    </a:lnTo>
                    <a:lnTo>
                      <a:pt x="1003" y="2542"/>
                    </a:lnTo>
                    <a:lnTo>
                      <a:pt x="974" y="2568"/>
                    </a:lnTo>
                    <a:lnTo>
                      <a:pt x="980" y="2631"/>
                    </a:lnTo>
                    <a:lnTo>
                      <a:pt x="1024" y="2634"/>
                    </a:lnTo>
                    <a:lnTo>
                      <a:pt x="987" y="2648"/>
                    </a:lnTo>
                    <a:lnTo>
                      <a:pt x="961" y="2711"/>
                    </a:lnTo>
                    <a:lnTo>
                      <a:pt x="968" y="2771"/>
                    </a:lnTo>
                    <a:lnTo>
                      <a:pt x="999" y="2817"/>
                    </a:lnTo>
                    <a:lnTo>
                      <a:pt x="1046" y="2842"/>
                    </a:lnTo>
                    <a:lnTo>
                      <a:pt x="1019" y="2860"/>
                    </a:lnTo>
                    <a:lnTo>
                      <a:pt x="979" y="2840"/>
                    </a:lnTo>
                    <a:lnTo>
                      <a:pt x="968" y="2787"/>
                    </a:lnTo>
                    <a:lnTo>
                      <a:pt x="922" y="2825"/>
                    </a:lnTo>
                    <a:lnTo>
                      <a:pt x="909" y="2848"/>
                    </a:lnTo>
                    <a:lnTo>
                      <a:pt x="976" y="2887"/>
                    </a:lnTo>
                    <a:lnTo>
                      <a:pt x="899" y="2871"/>
                    </a:lnTo>
                    <a:lnTo>
                      <a:pt x="869" y="2855"/>
                    </a:lnTo>
                    <a:lnTo>
                      <a:pt x="827" y="2885"/>
                    </a:lnTo>
                    <a:lnTo>
                      <a:pt x="773" y="2869"/>
                    </a:lnTo>
                    <a:lnTo>
                      <a:pt x="726" y="2849"/>
                    </a:lnTo>
                    <a:lnTo>
                      <a:pt x="629" y="2904"/>
                    </a:lnTo>
                    <a:lnTo>
                      <a:pt x="594" y="2931"/>
                    </a:lnTo>
                    <a:lnTo>
                      <a:pt x="597" y="2983"/>
                    </a:lnTo>
                    <a:lnTo>
                      <a:pt x="557" y="3023"/>
                    </a:lnTo>
                    <a:lnTo>
                      <a:pt x="521" y="3041"/>
                    </a:lnTo>
                    <a:lnTo>
                      <a:pt x="488" y="3047"/>
                    </a:lnTo>
                    <a:lnTo>
                      <a:pt x="409" y="3134"/>
                    </a:lnTo>
                    <a:lnTo>
                      <a:pt x="425" y="3148"/>
                    </a:lnTo>
                    <a:lnTo>
                      <a:pt x="464" y="3114"/>
                    </a:lnTo>
                    <a:lnTo>
                      <a:pt x="508" y="3133"/>
                    </a:lnTo>
                    <a:lnTo>
                      <a:pt x="528" y="3120"/>
                    </a:lnTo>
                    <a:lnTo>
                      <a:pt x="538" y="3086"/>
                    </a:lnTo>
                    <a:lnTo>
                      <a:pt x="538" y="3086"/>
                    </a:lnTo>
                    <a:lnTo>
                      <a:pt x="608" y="3073"/>
                    </a:lnTo>
                    <a:lnTo>
                      <a:pt x="640" y="3055"/>
                    </a:lnTo>
                    <a:lnTo>
                      <a:pt x="632" y="3085"/>
                    </a:lnTo>
                    <a:lnTo>
                      <a:pt x="638" y="3129"/>
                    </a:lnTo>
                    <a:lnTo>
                      <a:pt x="668" y="3152"/>
                    </a:lnTo>
                    <a:lnTo>
                      <a:pt x="659" y="3215"/>
                    </a:lnTo>
                    <a:lnTo>
                      <a:pt x="700" y="3218"/>
                    </a:lnTo>
                    <a:lnTo>
                      <a:pt x="654" y="3318"/>
                    </a:lnTo>
                    <a:lnTo>
                      <a:pt x="614" y="3388"/>
                    </a:lnTo>
                    <a:lnTo>
                      <a:pt x="545" y="3422"/>
                    </a:lnTo>
                    <a:lnTo>
                      <a:pt x="484" y="3465"/>
                    </a:lnTo>
                    <a:lnTo>
                      <a:pt x="435" y="3505"/>
                    </a:lnTo>
                    <a:lnTo>
                      <a:pt x="365" y="3510"/>
                    </a:lnTo>
                    <a:lnTo>
                      <a:pt x="328" y="3540"/>
                    </a:lnTo>
                    <a:lnTo>
                      <a:pt x="313" y="3563"/>
                    </a:lnTo>
                    <a:lnTo>
                      <a:pt x="279" y="3560"/>
                    </a:lnTo>
                    <a:lnTo>
                      <a:pt x="283" y="3570"/>
                    </a:lnTo>
                    <a:lnTo>
                      <a:pt x="343" y="3580"/>
                    </a:lnTo>
                    <a:lnTo>
                      <a:pt x="310" y="3613"/>
                    </a:lnTo>
                    <a:lnTo>
                      <a:pt x="310" y="3639"/>
                    </a:lnTo>
                    <a:lnTo>
                      <a:pt x="353" y="3659"/>
                    </a:lnTo>
                    <a:lnTo>
                      <a:pt x="371" y="3706"/>
                    </a:lnTo>
                    <a:lnTo>
                      <a:pt x="420" y="3705"/>
                    </a:lnTo>
                    <a:lnTo>
                      <a:pt x="440" y="3671"/>
                    </a:lnTo>
                    <a:lnTo>
                      <a:pt x="507" y="3648"/>
                    </a:lnTo>
                    <a:lnTo>
                      <a:pt x="556" y="3605"/>
                    </a:lnTo>
                    <a:lnTo>
                      <a:pt x="556" y="3637"/>
                    </a:lnTo>
                    <a:lnTo>
                      <a:pt x="649" y="3640"/>
                    </a:lnTo>
                    <a:lnTo>
                      <a:pt x="554" y="3697"/>
                    </a:lnTo>
                    <a:lnTo>
                      <a:pt x="600" y="3717"/>
                    </a:lnTo>
                    <a:lnTo>
                      <a:pt x="677" y="3719"/>
                    </a:lnTo>
                    <a:lnTo>
                      <a:pt x="726" y="3676"/>
                    </a:lnTo>
                    <a:lnTo>
                      <a:pt x="781" y="3732"/>
                    </a:lnTo>
                    <a:lnTo>
                      <a:pt x="844" y="3801"/>
                    </a:lnTo>
                    <a:lnTo>
                      <a:pt x="921" y="3784"/>
                    </a:lnTo>
                    <a:lnTo>
                      <a:pt x="977" y="3726"/>
                    </a:lnTo>
                    <a:lnTo>
                      <a:pt x="1027" y="3719"/>
                    </a:lnTo>
                    <a:lnTo>
                      <a:pt x="1069" y="3673"/>
                    </a:lnTo>
                    <a:lnTo>
                      <a:pt x="1110" y="3652"/>
                    </a:lnTo>
                    <a:lnTo>
                      <a:pt x="1172" y="3602"/>
                    </a:lnTo>
                    <a:lnTo>
                      <a:pt x="1199" y="3569"/>
                    </a:lnTo>
                    <a:lnTo>
                      <a:pt x="1192" y="3598"/>
                    </a:lnTo>
                    <a:lnTo>
                      <a:pt x="1110" y="3679"/>
                    </a:lnTo>
                    <a:lnTo>
                      <a:pt x="1094" y="3738"/>
                    </a:lnTo>
                    <a:lnTo>
                      <a:pt x="995" y="3800"/>
                    </a:lnTo>
                    <a:lnTo>
                      <a:pt x="975" y="3889"/>
                    </a:lnTo>
                    <a:lnTo>
                      <a:pt x="909" y="3896"/>
                    </a:lnTo>
                    <a:lnTo>
                      <a:pt x="755" y="3871"/>
                    </a:lnTo>
                    <a:lnTo>
                      <a:pt x="622" y="3892"/>
                    </a:lnTo>
                    <a:lnTo>
                      <a:pt x="609" y="3935"/>
                    </a:lnTo>
                    <a:lnTo>
                      <a:pt x="619" y="3956"/>
                    </a:lnTo>
                    <a:lnTo>
                      <a:pt x="669" y="3942"/>
                    </a:lnTo>
                    <a:lnTo>
                      <a:pt x="616" y="3986"/>
                    </a:lnTo>
                    <a:lnTo>
                      <a:pt x="576" y="3962"/>
                    </a:lnTo>
                    <a:lnTo>
                      <a:pt x="542" y="3966"/>
                    </a:lnTo>
                    <a:lnTo>
                      <a:pt x="515" y="4129"/>
                    </a:lnTo>
                    <a:lnTo>
                      <a:pt x="421" y="4163"/>
                    </a:lnTo>
                    <a:lnTo>
                      <a:pt x="342" y="4300"/>
                    </a:lnTo>
                    <a:lnTo>
                      <a:pt x="236" y="4361"/>
                    </a:lnTo>
                    <a:lnTo>
                      <a:pt x="223" y="4383"/>
                    </a:lnTo>
                    <a:lnTo>
                      <a:pt x="184" y="4381"/>
                    </a:lnTo>
                    <a:lnTo>
                      <a:pt x="170" y="4425"/>
                    </a:lnTo>
                    <a:lnTo>
                      <a:pt x="214" y="4460"/>
                    </a:lnTo>
                    <a:lnTo>
                      <a:pt x="217" y="4423"/>
                    </a:lnTo>
                    <a:lnTo>
                      <a:pt x="264" y="4407"/>
                    </a:lnTo>
                    <a:lnTo>
                      <a:pt x="331" y="4446"/>
                    </a:lnTo>
                    <a:lnTo>
                      <a:pt x="371" y="4462"/>
                    </a:lnTo>
                    <a:lnTo>
                      <a:pt x="380" y="4436"/>
                    </a:lnTo>
                    <a:lnTo>
                      <a:pt x="363" y="4389"/>
                    </a:lnTo>
                    <a:lnTo>
                      <a:pt x="455" y="4332"/>
                    </a:lnTo>
                    <a:lnTo>
                      <a:pt x="479" y="4282"/>
                    </a:lnTo>
                    <a:lnTo>
                      <a:pt x="556" y="4274"/>
                    </a:lnTo>
                    <a:lnTo>
                      <a:pt x="646" y="4304"/>
                    </a:lnTo>
                    <a:lnTo>
                      <a:pt x="723" y="4313"/>
                    </a:lnTo>
                    <a:lnTo>
                      <a:pt x="773" y="4335"/>
                    </a:lnTo>
                    <a:lnTo>
                      <a:pt x="819" y="4325"/>
                    </a:lnTo>
                    <a:lnTo>
                      <a:pt x="814" y="4216"/>
                    </a:lnTo>
                    <a:lnTo>
                      <a:pt x="848" y="4139"/>
                    </a:lnTo>
                    <a:lnTo>
                      <a:pt x="861" y="4169"/>
                    </a:lnTo>
                    <a:lnTo>
                      <a:pt x="898" y="4175"/>
                    </a:lnTo>
                    <a:lnTo>
                      <a:pt x="974" y="4118"/>
                    </a:lnTo>
                    <a:lnTo>
                      <a:pt x="1101" y="4127"/>
                    </a:lnTo>
                    <a:lnTo>
                      <a:pt x="1147" y="4200"/>
                    </a:lnTo>
                    <a:lnTo>
                      <a:pt x="1211" y="4176"/>
                    </a:lnTo>
                    <a:lnTo>
                      <a:pt x="1271" y="4185"/>
                    </a:lnTo>
                    <a:lnTo>
                      <a:pt x="1284" y="4198"/>
                    </a:lnTo>
                    <a:lnTo>
                      <a:pt x="1321" y="4152"/>
                    </a:lnTo>
                    <a:lnTo>
                      <a:pt x="1280" y="4125"/>
                    </a:lnTo>
                    <a:lnTo>
                      <a:pt x="1297" y="4098"/>
                    </a:lnTo>
                    <a:lnTo>
                      <a:pt x="1347" y="4118"/>
                    </a:lnTo>
                    <a:lnTo>
                      <a:pt x="1397" y="4125"/>
                    </a:lnTo>
                    <a:lnTo>
                      <a:pt x="1410" y="4108"/>
                    </a:lnTo>
                    <a:lnTo>
                      <a:pt x="1461" y="4074"/>
                    </a:lnTo>
                    <a:lnTo>
                      <a:pt x="1469" y="4054"/>
                    </a:lnTo>
                    <a:lnTo>
                      <a:pt x="1456" y="4035"/>
                    </a:lnTo>
                    <a:lnTo>
                      <a:pt x="1429" y="4011"/>
                    </a:lnTo>
                    <a:lnTo>
                      <a:pt x="1476" y="4011"/>
                    </a:lnTo>
                    <a:lnTo>
                      <a:pt x="1520" y="4067"/>
                    </a:lnTo>
                    <a:lnTo>
                      <a:pt x="1546" y="4080"/>
                    </a:lnTo>
                    <a:lnTo>
                      <a:pt x="1570" y="4050"/>
                    </a:lnTo>
                    <a:lnTo>
                      <a:pt x="1583" y="4059"/>
                    </a:lnTo>
                    <a:lnTo>
                      <a:pt x="1617" y="4062"/>
                    </a:lnTo>
                    <a:lnTo>
                      <a:pt x="1630" y="4096"/>
                    </a:lnTo>
                    <a:lnTo>
                      <a:pt x="1687" y="4118"/>
                    </a:lnTo>
                    <a:lnTo>
                      <a:pt x="1717" y="4068"/>
                    </a:lnTo>
                    <a:lnTo>
                      <a:pt x="1873" y="4070"/>
                    </a:lnTo>
                    <a:lnTo>
                      <a:pt x="1911" y="4096"/>
                    </a:lnTo>
                    <a:lnTo>
                      <a:pt x="2080" y="4035"/>
                    </a:lnTo>
                    <a:lnTo>
                      <a:pt x="2173" y="4018"/>
                    </a:lnTo>
                    <a:lnTo>
                      <a:pt x="2189" y="3954"/>
                    </a:lnTo>
                    <a:lnTo>
                      <a:pt x="2292" y="3927"/>
                    </a:lnTo>
                    <a:lnTo>
                      <a:pt x="2315" y="3900"/>
                    </a:lnTo>
                    <a:lnTo>
                      <a:pt x="2304" y="3831"/>
                    </a:lnTo>
                    <a:lnTo>
                      <a:pt x="2324" y="3801"/>
                    </a:lnTo>
                    <a:lnTo>
                      <a:pt x="2294" y="3797"/>
                    </a:lnTo>
                    <a:lnTo>
                      <a:pt x="2227" y="3818"/>
                    </a:lnTo>
                    <a:lnTo>
                      <a:pt x="2192" y="3835"/>
                    </a:lnTo>
                    <a:lnTo>
                      <a:pt x="2125" y="3825"/>
                    </a:lnTo>
                    <a:lnTo>
                      <a:pt x="2091" y="3796"/>
                    </a:lnTo>
                    <a:lnTo>
                      <a:pt x="2058" y="3833"/>
                    </a:lnTo>
                    <a:lnTo>
                      <a:pt x="2041" y="3816"/>
                    </a:lnTo>
                    <a:lnTo>
                      <a:pt x="2080" y="3779"/>
                    </a:lnTo>
                    <a:lnTo>
                      <a:pt x="2037" y="3747"/>
                    </a:lnTo>
                    <a:lnTo>
                      <a:pt x="2087" y="3766"/>
                    </a:lnTo>
                    <a:lnTo>
                      <a:pt x="2114" y="3743"/>
                    </a:lnTo>
                    <a:lnTo>
                      <a:pt x="2127" y="3696"/>
                    </a:lnTo>
                    <a:lnTo>
                      <a:pt x="2153" y="3669"/>
                    </a:lnTo>
                    <a:lnTo>
                      <a:pt x="2156" y="3642"/>
                    </a:lnTo>
                    <a:lnTo>
                      <a:pt x="2106" y="3613"/>
                    </a:lnTo>
                    <a:lnTo>
                      <a:pt x="2126" y="3603"/>
                    </a:lnTo>
                    <a:lnTo>
                      <a:pt x="2166" y="3607"/>
                    </a:lnTo>
                    <a:lnTo>
                      <a:pt x="2183" y="3580"/>
                    </a:lnTo>
                    <a:lnTo>
                      <a:pt x="2203" y="3592"/>
                    </a:lnTo>
                    <a:lnTo>
                      <a:pt x="2238" y="3596"/>
                    </a:lnTo>
                    <a:lnTo>
                      <a:pt x="2275" y="3586"/>
                    </a:lnTo>
                    <a:lnTo>
                      <a:pt x="2285" y="3552"/>
                    </a:lnTo>
                    <a:lnTo>
                      <a:pt x="2265" y="3535"/>
                    </a:lnTo>
                    <a:lnTo>
                      <a:pt x="2265" y="3492"/>
                    </a:lnTo>
                    <a:lnTo>
                      <a:pt x="2301" y="3472"/>
                    </a:lnTo>
                    <a:lnTo>
                      <a:pt x="2341" y="3479"/>
                    </a:lnTo>
                    <a:lnTo>
                      <a:pt x="2390" y="3395"/>
                    </a:lnTo>
                    <a:lnTo>
                      <a:pt x="2410" y="3315"/>
                    </a:lnTo>
                    <a:lnTo>
                      <a:pt x="2422" y="3242"/>
                    </a:lnTo>
                    <a:lnTo>
                      <a:pt x="2351" y="311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1" name="Freeform 170">
                <a:extLst>
                  <a:ext uri="{FF2B5EF4-FFF2-40B4-BE49-F238E27FC236}">
                    <a16:creationId xmlns:a16="http://schemas.microsoft.com/office/drawing/2014/main" id="{C41FA46A-CBF5-47E9-82F4-3E82CC4A5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513" y="3806825"/>
                <a:ext cx="53975" cy="44450"/>
              </a:xfrm>
              <a:custGeom>
                <a:avLst/>
                <a:gdLst>
                  <a:gd name="T0" fmla="*/ 11 w 167"/>
                  <a:gd name="T1" fmla="*/ 111 h 140"/>
                  <a:gd name="T2" fmla="*/ 98 w 167"/>
                  <a:gd name="T3" fmla="*/ 140 h 140"/>
                  <a:gd name="T4" fmla="*/ 121 w 167"/>
                  <a:gd name="T5" fmla="*/ 123 h 140"/>
                  <a:gd name="T6" fmla="*/ 137 w 167"/>
                  <a:gd name="T7" fmla="*/ 86 h 140"/>
                  <a:gd name="T8" fmla="*/ 167 w 167"/>
                  <a:gd name="T9" fmla="*/ 46 h 140"/>
                  <a:gd name="T10" fmla="*/ 137 w 167"/>
                  <a:gd name="T11" fmla="*/ 49 h 140"/>
                  <a:gd name="T12" fmla="*/ 107 w 167"/>
                  <a:gd name="T13" fmla="*/ 27 h 140"/>
                  <a:gd name="T14" fmla="*/ 84 w 167"/>
                  <a:gd name="T15" fmla="*/ 0 h 140"/>
                  <a:gd name="T16" fmla="*/ 4 w 167"/>
                  <a:gd name="T17" fmla="*/ 11 h 140"/>
                  <a:gd name="T18" fmla="*/ 10 w 167"/>
                  <a:gd name="T19" fmla="*/ 54 h 140"/>
                  <a:gd name="T20" fmla="*/ 20 w 167"/>
                  <a:gd name="T21" fmla="*/ 64 h 140"/>
                  <a:gd name="T22" fmla="*/ 0 w 167"/>
                  <a:gd name="T23" fmla="*/ 71 h 140"/>
                  <a:gd name="T24" fmla="*/ 11 w 167"/>
                  <a:gd name="T25" fmla="*/ 11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140">
                    <a:moveTo>
                      <a:pt x="11" y="111"/>
                    </a:moveTo>
                    <a:lnTo>
                      <a:pt x="98" y="140"/>
                    </a:lnTo>
                    <a:lnTo>
                      <a:pt x="121" y="123"/>
                    </a:lnTo>
                    <a:lnTo>
                      <a:pt x="137" y="86"/>
                    </a:lnTo>
                    <a:lnTo>
                      <a:pt x="167" y="46"/>
                    </a:lnTo>
                    <a:lnTo>
                      <a:pt x="137" y="49"/>
                    </a:lnTo>
                    <a:lnTo>
                      <a:pt x="107" y="27"/>
                    </a:lnTo>
                    <a:lnTo>
                      <a:pt x="84" y="0"/>
                    </a:lnTo>
                    <a:lnTo>
                      <a:pt x="4" y="11"/>
                    </a:lnTo>
                    <a:lnTo>
                      <a:pt x="10" y="54"/>
                    </a:lnTo>
                    <a:lnTo>
                      <a:pt x="20" y="64"/>
                    </a:lnTo>
                    <a:lnTo>
                      <a:pt x="0" y="71"/>
                    </a:lnTo>
                    <a:lnTo>
                      <a:pt x="11" y="111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172">
                <a:extLst>
                  <a:ext uri="{FF2B5EF4-FFF2-40B4-BE49-F238E27FC236}">
                    <a16:creationId xmlns:a16="http://schemas.microsoft.com/office/drawing/2014/main" id="{7A38A60E-6676-4F12-9624-188D6BBA1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2663" y="3440113"/>
                <a:ext cx="25400" cy="42863"/>
              </a:xfrm>
              <a:custGeom>
                <a:avLst/>
                <a:gdLst>
                  <a:gd name="T0" fmla="*/ 72 w 84"/>
                  <a:gd name="T1" fmla="*/ 123 h 133"/>
                  <a:gd name="T2" fmla="*/ 84 w 84"/>
                  <a:gd name="T3" fmla="*/ 83 h 133"/>
                  <a:gd name="T4" fmla="*/ 64 w 84"/>
                  <a:gd name="T5" fmla="*/ 30 h 133"/>
                  <a:gd name="T6" fmla="*/ 54 w 84"/>
                  <a:gd name="T7" fmla="*/ 0 h 133"/>
                  <a:gd name="T8" fmla="*/ 27 w 84"/>
                  <a:gd name="T9" fmla="*/ 0 h 133"/>
                  <a:gd name="T10" fmla="*/ 7 w 84"/>
                  <a:gd name="T11" fmla="*/ 30 h 133"/>
                  <a:gd name="T12" fmla="*/ 0 w 84"/>
                  <a:gd name="T13" fmla="*/ 70 h 133"/>
                  <a:gd name="T14" fmla="*/ 15 w 84"/>
                  <a:gd name="T15" fmla="*/ 110 h 133"/>
                  <a:gd name="T16" fmla="*/ 55 w 84"/>
                  <a:gd name="T17" fmla="*/ 133 h 133"/>
                  <a:gd name="T18" fmla="*/ 72 w 84"/>
                  <a:gd name="T19" fmla="*/ 12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133">
                    <a:moveTo>
                      <a:pt x="72" y="123"/>
                    </a:moveTo>
                    <a:lnTo>
                      <a:pt x="84" y="83"/>
                    </a:lnTo>
                    <a:lnTo>
                      <a:pt x="64" y="30"/>
                    </a:lnTo>
                    <a:lnTo>
                      <a:pt x="54" y="0"/>
                    </a:lnTo>
                    <a:lnTo>
                      <a:pt x="27" y="0"/>
                    </a:lnTo>
                    <a:lnTo>
                      <a:pt x="7" y="30"/>
                    </a:lnTo>
                    <a:lnTo>
                      <a:pt x="0" y="70"/>
                    </a:lnTo>
                    <a:lnTo>
                      <a:pt x="15" y="110"/>
                    </a:lnTo>
                    <a:lnTo>
                      <a:pt x="55" y="133"/>
                    </a:lnTo>
                    <a:lnTo>
                      <a:pt x="72" y="12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173">
                <a:extLst>
                  <a:ext uri="{FF2B5EF4-FFF2-40B4-BE49-F238E27FC236}">
                    <a16:creationId xmlns:a16="http://schemas.microsoft.com/office/drawing/2014/main" id="{A8A1F86E-0B6F-4048-B416-F0CC7F2CA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763" y="3232150"/>
                <a:ext cx="6350" cy="6350"/>
              </a:xfrm>
              <a:custGeom>
                <a:avLst/>
                <a:gdLst>
                  <a:gd name="T0" fmla="*/ 0 w 20"/>
                  <a:gd name="T1" fmla="*/ 13 h 20"/>
                  <a:gd name="T2" fmla="*/ 20 w 20"/>
                  <a:gd name="T3" fmla="*/ 20 h 20"/>
                  <a:gd name="T4" fmla="*/ 16 w 20"/>
                  <a:gd name="T5" fmla="*/ 0 h 20"/>
                  <a:gd name="T6" fmla="*/ 0 w 20"/>
                  <a:gd name="T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0">
                    <a:moveTo>
                      <a:pt x="0" y="13"/>
                    </a:moveTo>
                    <a:lnTo>
                      <a:pt x="20" y="20"/>
                    </a:lnTo>
                    <a:lnTo>
                      <a:pt x="16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174">
                <a:extLst>
                  <a:ext uri="{FF2B5EF4-FFF2-40B4-BE49-F238E27FC236}">
                    <a16:creationId xmlns:a16="http://schemas.microsoft.com/office/drawing/2014/main" id="{72B591BB-68C9-4F77-B54B-E1BE431FD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300" y="3211513"/>
                <a:ext cx="17463" cy="17463"/>
              </a:xfrm>
              <a:custGeom>
                <a:avLst/>
                <a:gdLst>
                  <a:gd name="T0" fmla="*/ 54 w 54"/>
                  <a:gd name="T1" fmla="*/ 43 h 56"/>
                  <a:gd name="T2" fmla="*/ 54 w 54"/>
                  <a:gd name="T3" fmla="*/ 23 h 56"/>
                  <a:gd name="T4" fmla="*/ 34 w 54"/>
                  <a:gd name="T5" fmla="*/ 0 h 56"/>
                  <a:gd name="T6" fmla="*/ 0 w 54"/>
                  <a:gd name="T7" fmla="*/ 7 h 56"/>
                  <a:gd name="T8" fmla="*/ 3 w 54"/>
                  <a:gd name="T9" fmla="*/ 37 h 56"/>
                  <a:gd name="T10" fmla="*/ 30 w 54"/>
                  <a:gd name="T11" fmla="*/ 56 h 56"/>
                  <a:gd name="T12" fmla="*/ 54 w 54"/>
                  <a:gd name="T13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56">
                    <a:moveTo>
                      <a:pt x="54" y="43"/>
                    </a:moveTo>
                    <a:lnTo>
                      <a:pt x="54" y="23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3" y="37"/>
                    </a:lnTo>
                    <a:lnTo>
                      <a:pt x="30" y="56"/>
                    </a:lnTo>
                    <a:lnTo>
                      <a:pt x="54" y="4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5" name="Freeform 175">
                <a:extLst>
                  <a:ext uri="{FF2B5EF4-FFF2-40B4-BE49-F238E27FC236}">
                    <a16:creationId xmlns:a16="http://schemas.microsoft.com/office/drawing/2014/main" id="{C0756B2A-22B3-45EA-AC53-B50ADD02F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225" y="3365500"/>
                <a:ext cx="36513" cy="55563"/>
              </a:xfrm>
              <a:custGeom>
                <a:avLst/>
                <a:gdLst>
                  <a:gd name="T0" fmla="*/ 77 w 119"/>
                  <a:gd name="T1" fmla="*/ 129 h 173"/>
                  <a:gd name="T2" fmla="*/ 84 w 119"/>
                  <a:gd name="T3" fmla="*/ 84 h 173"/>
                  <a:gd name="T4" fmla="*/ 119 w 119"/>
                  <a:gd name="T5" fmla="*/ 24 h 173"/>
                  <a:gd name="T6" fmla="*/ 116 w 119"/>
                  <a:gd name="T7" fmla="*/ 0 h 173"/>
                  <a:gd name="T8" fmla="*/ 80 w 119"/>
                  <a:gd name="T9" fmla="*/ 34 h 173"/>
                  <a:gd name="T10" fmla="*/ 37 w 119"/>
                  <a:gd name="T11" fmla="*/ 84 h 173"/>
                  <a:gd name="T12" fmla="*/ 54 w 119"/>
                  <a:gd name="T13" fmla="*/ 87 h 173"/>
                  <a:gd name="T14" fmla="*/ 0 w 119"/>
                  <a:gd name="T15" fmla="*/ 126 h 173"/>
                  <a:gd name="T16" fmla="*/ 17 w 119"/>
                  <a:gd name="T17" fmla="*/ 152 h 173"/>
                  <a:gd name="T18" fmla="*/ 15 w 119"/>
                  <a:gd name="T19" fmla="*/ 161 h 173"/>
                  <a:gd name="T20" fmla="*/ 38 w 119"/>
                  <a:gd name="T21" fmla="*/ 173 h 173"/>
                  <a:gd name="T22" fmla="*/ 77 w 119"/>
                  <a:gd name="T23" fmla="*/ 12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9" h="173">
                    <a:moveTo>
                      <a:pt x="77" y="129"/>
                    </a:moveTo>
                    <a:lnTo>
                      <a:pt x="84" y="84"/>
                    </a:lnTo>
                    <a:lnTo>
                      <a:pt x="119" y="24"/>
                    </a:lnTo>
                    <a:lnTo>
                      <a:pt x="116" y="0"/>
                    </a:lnTo>
                    <a:lnTo>
                      <a:pt x="80" y="34"/>
                    </a:lnTo>
                    <a:lnTo>
                      <a:pt x="37" y="84"/>
                    </a:lnTo>
                    <a:lnTo>
                      <a:pt x="54" y="87"/>
                    </a:lnTo>
                    <a:lnTo>
                      <a:pt x="0" y="126"/>
                    </a:lnTo>
                    <a:lnTo>
                      <a:pt x="17" y="152"/>
                    </a:lnTo>
                    <a:lnTo>
                      <a:pt x="15" y="161"/>
                    </a:lnTo>
                    <a:lnTo>
                      <a:pt x="38" y="173"/>
                    </a:lnTo>
                    <a:lnTo>
                      <a:pt x="77" y="12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6" name="Freeform 176">
                <a:extLst>
                  <a:ext uri="{FF2B5EF4-FFF2-40B4-BE49-F238E27FC236}">
                    <a16:creationId xmlns:a16="http://schemas.microsoft.com/office/drawing/2014/main" id="{20BEFE52-3CFF-4419-96E9-F894252FB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9463" y="3213100"/>
                <a:ext cx="11113" cy="19050"/>
              </a:xfrm>
              <a:custGeom>
                <a:avLst/>
                <a:gdLst>
                  <a:gd name="T0" fmla="*/ 0 w 33"/>
                  <a:gd name="T1" fmla="*/ 60 h 60"/>
                  <a:gd name="T2" fmla="*/ 33 w 33"/>
                  <a:gd name="T3" fmla="*/ 16 h 60"/>
                  <a:gd name="T4" fmla="*/ 10 w 33"/>
                  <a:gd name="T5" fmla="*/ 0 h 60"/>
                  <a:gd name="T6" fmla="*/ 0 w 33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0">
                    <a:moveTo>
                      <a:pt x="0" y="60"/>
                    </a:moveTo>
                    <a:lnTo>
                      <a:pt x="33" y="16"/>
                    </a:lnTo>
                    <a:lnTo>
                      <a:pt x="10" y="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7" name="Freeform 177">
                <a:extLst>
                  <a:ext uri="{FF2B5EF4-FFF2-40B4-BE49-F238E27FC236}">
                    <a16:creationId xmlns:a16="http://schemas.microsoft.com/office/drawing/2014/main" id="{413E95B9-1AEF-4CD2-AA98-5B324DEE9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9788" y="3295650"/>
                <a:ext cx="14288" cy="12700"/>
              </a:xfrm>
              <a:custGeom>
                <a:avLst/>
                <a:gdLst>
                  <a:gd name="T0" fmla="*/ 0 w 43"/>
                  <a:gd name="T1" fmla="*/ 30 h 40"/>
                  <a:gd name="T2" fmla="*/ 17 w 43"/>
                  <a:gd name="T3" fmla="*/ 40 h 40"/>
                  <a:gd name="T4" fmla="*/ 29 w 43"/>
                  <a:gd name="T5" fmla="*/ 23 h 40"/>
                  <a:gd name="T6" fmla="*/ 43 w 43"/>
                  <a:gd name="T7" fmla="*/ 0 h 40"/>
                  <a:gd name="T8" fmla="*/ 19 w 43"/>
                  <a:gd name="T9" fmla="*/ 3 h 40"/>
                  <a:gd name="T10" fmla="*/ 0 w 43"/>
                  <a:gd name="T11" fmla="*/ 3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30"/>
                    </a:moveTo>
                    <a:lnTo>
                      <a:pt x="17" y="40"/>
                    </a:lnTo>
                    <a:lnTo>
                      <a:pt x="29" y="23"/>
                    </a:lnTo>
                    <a:lnTo>
                      <a:pt x="43" y="0"/>
                    </a:lnTo>
                    <a:lnTo>
                      <a:pt x="19" y="3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8" name="Freeform 178">
                <a:extLst>
                  <a:ext uri="{FF2B5EF4-FFF2-40B4-BE49-F238E27FC236}">
                    <a16:creationId xmlns:a16="http://schemas.microsoft.com/office/drawing/2014/main" id="{D5247B8C-6482-424F-974B-5BADFF671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875" y="3371850"/>
                <a:ext cx="12700" cy="14288"/>
              </a:xfrm>
              <a:custGeom>
                <a:avLst/>
                <a:gdLst>
                  <a:gd name="T0" fmla="*/ 41 w 41"/>
                  <a:gd name="T1" fmla="*/ 0 h 47"/>
                  <a:gd name="T2" fmla="*/ 11 w 41"/>
                  <a:gd name="T3" fmla="*/ 20 h 47"/>
                  <a:gd name="T4" fmla="*/ 0 w 41"/>
                  <a:gd name="T5" fmla="*/ 47 h 47"/>
                  <a:gd name="T6" fmla="*/ 34 w 41"/>
                  <a:gd name="T7" fmla="*/ 26 h 47"/>
                  <a:gd name="T8" fmla="*/ 41 w 4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7">
                    <a:moveTo>
                      <a:pt x="41" y="0"/>
                    </a:moveTo>
                    <a:lnTo>
                      <a:pt x="11" y="20"/>
                    </a:lnTo>
                    <a:lnTo>
                      <a:pt x="0" y="47"/>
                    </a:lnTo>
                    <a:lnTo>
                      <a:pt x="34" y="26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9" name="Freeform 179">
                <a:extLst>
                  <a:ext uri="{FF2B5EF4-FFF2-40B4-BE49-F238E27FC236}">
                    <a16:creationId xmlns:a16="http://schemas.microsoft.com/office/drawing/2014/main" id="{40F1C5DE-548A-4DE1-B66B-08009B9D9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875" y="3151188"/>
                <a:ext cx="25400" cy="58738"/>
              </a:xfrm>
              <a:custGeom>
                <a:avLst/>
                <a:gdLst>
                  <a:gd name="T0" fmla="*/ 83 w 83"/>
                  <a:gd name="T1" fmla="*/ 27 h 183"/>
                  <a:gd name="T2" fmla="*/ 43 w 83"/>
                  <a:gd name="T3" fmla="*/ 0 h 183"/>
                  <a:gd name="T4" fmla="*/ 2 w 83"/>
                  <a:gd name="T5" fmla="*/ 4 h 183"/>
                  <a:gd name="T6" fmla="*/ 0 w 83"/>
                  <a:gd name="T7" fmla="*/ 67 h 183"/>
                  <a:gd name="T8" fmla="*/ 7 w 83"/>
                  <a:gd name="T9" fmla="*/ 124 h 183"/>
                  <a:gd name="T10" fmla="*/ 20 w 83"/>
                  <a:gd name="T11" fmla="*/ 156 h 183"/>
                  <a:gd name="T12" fmla="*/ 51 w 83"/>
                  <a:gd name="T13" fmla="*/ 183 h 183"/>
                  <a:gd name="T14" fmla="*/ 67 w 83"/>
                  <a:gd name="T15" fmla="*/ 139 h 183"/>
                  <a:gd name="T16" fmla="*/ 44 w 83"/>
                  <a:gd name="T17" fmla="*/ 73 h 183"/>
                  <a:gd name="T18" fmla="*/ 73 w 83"/>
                  <a:gd name="T19" fmla="*/ 57 h 183"/>
                  <a:gd name="T20" fmla="*/ 83 w 83"/>
                  <a:gd name="T21" fmla="*/ 2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183">
                    <a:moveTo>
                      <a:pt x="83" y="27"/>
                    </a:moveTo>
                    <a:lnTo>
                      <a:pt x="43" y="0"/>
                    </a:lnTo>
                    <a:lnTo>
                      <a:pt x="2" y="4"/>
                    </a:lnTo>
                    <a:lnTo>
                      <a:pt x="0" y="67"/>
                    </a:lnTo>
                    <a:lnTo>
                      <a:pt x="7" y="124"/>
                    </a:lnTo>
                    <a:lnTo>
                      <a:pt x="20" y="156"/>
                    </a:lnTo>
                    <a:lnTo>
                      <a:pt x="51" y="183"/>
                    </a:lnTo>
                    <a:lnTo>
                      <a:pt x="67" y="139"/>
                    </a:lnTo>
                    <a:lnTo>
                      <a:pt x="44" y="73"/>
                    </a:lnTo>
                    <a:lnTo>
                      <a:pt x="73" y="57"/>
                    </a:lnTo>
                    <a:lnTo>
                      <a:pt x="83" y="2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0" name="Freeform 180">
                <a:extLst>
                  <a:ext uri="{FF2B5EF4-FFF2-40B4-BE49-F238E27FC236}">
                    <a16:creationId xmlns:a16="http://schemas.microsoft.com/office/drawing/2014/main" id="{A68B95B6-E217-4B01-9F5D-62B95A710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938" y="3101975"/>
                <a:ext cx="39688" cy="31750"/>
              </a:xfrm>
              <a:custGeom>
                <a:avLst/>
                <a:gdLst>
                  <a:gd name="T0" fmla="*/ 73 w 127"/>
                  <a:gd name="T1" fmla="*/ 50 h 99"/>
                  <a:gd name="T2" fmla="*/ 76 w 127"/>
                  <a:gd name="T3" fmla="*/ 77 h 99"/>
                  <a:gd name="T4" fmla="*/ 123 w 127"/>
                  <a:gd name="T5" fmla="*/ 99 h 99"/>
                  <a:gd name="T6" fmla="*/ 120 w 127"/>
                  <a:gd name="T7" fmla="*/ 59 h 99"/>
                  <a:gd name="T8" fmla="*/ 110 w 127"/>
                  <a:gd name="T9" fmla="*/ 60 h 99"/>
                  <a:gd name="T10" fmla="*/ 103 w 127"/>
                  <a:gd name="T11" fmla="*/ 33 h 99"/>
                  <a:gd name="T12" fmla="*/ 120 w 127"/>
                  <a:gd name="T13" fmla="*/ 37 h 99"/>
                  <a:gd name="T14" fmla="*/ 127 w 127"/>
                  <a:gd name="T15" fmla="*/ 3 h 99"/>
                  <a:gd name="T16" fmla="*/ 76 w 127"/>
                  <a:gd name="T17" fmla="*/ 0 h 99"/>
                  <a:gd name="T18" fmla="*/ 0 w 127"/>
                  <a:gd name="T19" fmla="*/ 11 h 99"/>
                  <a:gd name="T20" fmla="*/ 16 w 127"/>
                  <a:gd name="T21" fmla="*/ 40 h 99"/>
                  <a:gd name="T22" fmla="*/ 73 w 127"/>
                  <a:gd name="T23" fmla="*/ 5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" h="99">
                    <a:moveTo>
                      <a:pt x="73" y="50"/>
                    </a:moveTo>
                    <a:lnTo>
                      <a:pt x="76" y="77"/>
                    </a:lnTo>
                    <a:lnTo>
                      <a:pt x="123" y="99"/>
                    </a:lnTo>
                    <a:lnTo>
                      <a:pt x="120" y="59"/>
                    </a:lnTo>
                    <a:lnTo>
                      <a:pt x="110" y="60"/>
                    </a:lnTo>
                    <a:lnTo>
                      <a:pt x="103" y="33"/>
                    </a:lnTo>
                    <a:lnTo>
                      <a:pt x="120" y="37"/>
                    </a:lnTo>
                    <a:lnTo>
                      <a:pt x="127" y="3"/>
                    </a:lnTo>
                    <a:lnTo>
                      <a:pt x="76" y="0"/>
                    </a:lnTo>
                    <a:lnTo>
                      <a:pt x="0" y="11"/>
                    </a:lnTo>
                    <a:lnTo>
                      <a:pt x="16" y="40"/>
                    </a:lnTo>
                    <a:lnTo>
                      <a:pt x="73" y="5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1" name="Freeform 181">
                <a:extLst>
                  <a:ext uri="{FF2B5EF4-FFF2-40B4-BE49-F238E27FC236}">
                    <a16:creationId xmlns:a16="http://schemas.microsoft.com/office/drawing/2014/main" id="{E2E3E3A0-4D88-479B-A33A-53C1BDEAE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9625" y="2957513"/>
                <a:ext cx="95250" cy="125413"/>
              </a:xfrm>
              <a:custGeom>
                <a:avLst/>
                <a:gdLst>
                  <a:gd name="T0" fmla="*/ 0 w 300"/>
                  <a:gd name="T1" fmla="*/ 370 h 394"/>
                  <a:gd name="T2" fmla="*/ 36 w 300"/>
                  <a:gd name="T3" fmla="*/ 394 h 394"/>
                  <a:gd name="T4" fmla="*/ 90 w 300"/>
                  <a:gd name="T5" fmla="*/ 370 h 394"/>
                  <a:gd name="T6" fmla="*/ 105 w 300"/>
                  <a:gd name="T7" fmla="*/ 320 h 394"/>
                  <a:gd name="T8" fmla="*/ 109 w 300"/>
                  <a:gd name="T9" fmla="*/ 297 h 394"/>
                  <a:gd name="T10" fmla="*/ 139 w 300"/>
                  <a:gd name="T11" fmla="*/ 300 h 394"/>
                  <a:gd name="T12" fmla="*/ 166 w 300"/>
                  <a:gd name="T13" fmla="*/ 302 h 394"/>
                  <a:gd name="T14" fmla="*/ 202 w 300"/>
                  <a:gd name="T15" fmla="*/ 276 h 394"/>
                  <a:gd name="T16" fmla="*/ 211 w 300"/>
                  <a:gd name="T17" fmla="*/ 256 h 394"/>
                  <a:gd name="T18" fmla="*/ 205 w 300"/>
                  <a:gd name="T19" fmla="*/ 227 h 394"/>
                  <a:gd name="T20" fmla="*/ 171 w 300"/>
                  <a:gd name="T21" fmla="*/ 220 h 394"/>
                  <a:gd name="T22" fmla="*/ 208 w 300"/>
                  <a:gd name="T23" fmla="*/ 196 h 394"/>
                  <a:gd name="T24" fmla="*/ 238 w 300"/>
                  <a:gd name="T25" fmla="*/ 163 h 394"/>
                  <a:gd name="T26" fmla="*/ 274 w 300"/>
                  <a:gd name="T27" fmla="*/ 159 h 394"/>
                  <a:gd name="T28" fmla="*/ 300 w 300"/>
                  <a:gd name="T29" fmla="*/ 112 h 394"/>
                  <a:gd name="T30" fmla="*/ 290 w 300"/>
                  <a:gd name="T31" fmla="*/ 96 h 394"/>
                  <a:gd name="T32" fmla="*/ 244 w 300"/>
                  <a:gd name="T33" fmla="*/ 143 h 394"/>
                  <a:gd name="T34" fmla="*/ 237 w 300"/>
                  <a:gd name="T35" fmla="*/ 120 h 394"/>
                  <a:gd name="T36" fmla="*/ 284 w 300"/>
                  <a:gd name="T37" fmla="*/ 80 h 394"/>
                  <a:gd name="T38" fmla="*/ 266 w 300"/>
                  <a:gd name="T39" fmla="*/ 3 h 394"/>
                  <a:gd name="T40" fmla="*/ 242 w 300"/>
                  <a:gd name="T41" fmla="*/ 0 h 394"/>
                  <a:gd name="T42" fmla="*/ 236 w 300"/>
                  <a:gd name="T43" fmla="*/ 27 h 394"/>
                  <a:gd name="T44" fmla="*/ 207 w 300"/>
                  <a:gd name="T45" fmla="*/ 44 h 394"/>
                  <a:gd name="T46" fmla="*/ 120 w 300"/>
                  <a:gd name="T47" fmla="*/ 111 h 394"/>
                  <a:gd name="T48" fmla="*/ 114 w 300"/>
                  <a:gd name="T49" fmla="*/ 137 h 394"/>
                  <a:gd name="T50" fmla="*/ 114 w 300"/>
                  <a:gd name="T51" fmla="*/ 171 h 394"/>
                  <a:gd name="T52" fmla="*/ 104 w 300"/>
                  <a:gd name="T53" fmla="*/ 147 h 394"/>
                  <a:gd name="T54" fmla="*/ 64 w 300"/>
                  <a:gd name="T55" fmla="*/ 141 h 394"/>
                  <a:gd name="T56" fmla="*/ 61 w 300"/>
                  <a:gd name="T57" fmla="*/ 157 h 394"/>
                  <a:gd name="T58" fmla="*/ 41 w 300"/>
                  <a:gd name="T59" fmla="*/ 134 h 394"/>
                  <a:gd name="T60" fmla="*/ 1 w 300"/>
                  <a:gd name="T61" fmla="*/ 188 h 394"/>
                  <a:gd name="T62" fmla="*/ 12 w 300"/>
                  <a:gd name="T63" fmla="*/ 248 h 394"/>
                  <a:gd name="T64" fmla="*/ 49 w 300"/>
                  <a:gd name="T65" fmla="*/ 248 h 394"/>
                  <a:gd name="T66" fmla="*/ 22 w 300"/>
                  <a:gd name="T67" fmla="*/ 268 h 394"/>
                  <a:gd name="T68" fmla="*/ 32 w 300"/>
                  <a:gd name="T69" fmla="*/ 288 h 394"/>
                  <a:gd name="T70" fmla="*/ 59 w 300"/>
                  <a:gd name="T71" fmla="*/ 300 h 394"/>
                  <a:gd name="T72" fmla="*/ 33 w 300"/>
                  <a:gd name="T73" fmla="*/ 347 h 394"/>
                  <a:gd name="T74" fmla="*/ 0 w 300"/>
                  <a:gd name="T75" fmla="*/ 37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00" h="394">
                    <a:moveTo>
                      <a:pt x="0" y="370"/>
                    </a:moveTo>
                    <a:lnTo>
                      <a:pt x="36" y="394"/>
                    </a:lnTo>
                    <a:lnTo>
                      <a:pt x="90" y="370"/>
                    </a:lnTo>
                    <a:lnTo>
                      <a:pt x="105" y="320"/>
                    </a:lnTo>
                    <a:lnTo>
                      <a:pt x="109" y="297"/>
                    </a:lnTo>
                    <a:lnTo>
                      <a:pt x="139" y="300"/>
                    </a:lnTo>
                    <a:lnTo>
                      <a:pt x="166" y="302"/>
                    </a:lnTo>
                    <a:lnTo>
                      <a:pt x="202" y="276"/>
                    </a:lnTo>
                    <a:lnTo>
                      <a:pt x="211" y="256"/>
                    </a:lnTo>
                    <a:lnTo>
                      <a:pt x="205" y="227"/>
                    </a:lnTo>
                    <a:lnTo>
                      <a:pt x="171" y="220"/>
                    </a:lnTo>
                    <a:lnTo>
                      <a:pt x="208" y="196"/>
                    </a:lnTo>
                    <a:lnTo>
                      <a:pt x="238" y="163"/>
                    </a:lnTo>
                    <a:lnTo>
                      <a:pt x="274" y="159"/>
                    </a:lnTo>
                    <a:lnTo>
                      <a:pt x="300" y="112"/>
                    </a:lnTo>
                    <a:lnTo>
                      <a:pt x="290" y="96"/>
                    </a:lnTo>
                    <a:lnTo>
                      <a:pt x="244" y="143"/>
                    </a:lnTo>
                    <a:lnTo>
                      <a:pt x="237" y="120"/>
                    </a:lnTo>
                    <a:lnTo>
                      <a:pt x="284" y="80"/>
                    </a:lnTo>
                    <a:lnTo>
                      <a:pt x="266" y="3"/>
                    </a:lnTo>
                    <a:lnTo>
                      <a:pt x="242" y="0"/>
                    </a:lnTo>
                    <a:lnTo>
                      <a:pt x="236" y="27"/>
                    </a:lnTo>
                    <a:lnTo>
                      <a:pt x="207" y="44"/>
                    </a:lnTo>
                    <a:lnTo>
                      <a:pt x="120" y="111"/>
                    </a:lnTo>
                    <a:lnTo>
                      <a:pt x="114" y="137"/>
                    </a:lnTo>
                    <a:lnTo>
                      <a:pt x="114" y="171"/>
                    </a:lnTo>
                    <a:lnTo>
                      <a:pt x="104" y="147"/>
                    </a:lnTo>
                    <a:lnTo>
                      <a:pt x="64" y="141"/>
                    </a:lnTo>
                    <a:lnTo>
                      <a:pt x="61" y="157"/>
                    </a:lnTo>
                    <a:lnTo>
                      <a:pt x="41" y="134"/>
                    </a:lnTo>
                    <a:lnTo>
                      <a:pt x="1" y="188"/>
                    </a:lnTo>
                    <a:lnTo>
                      <a:pt x="12" y="248"/>
                    </a:lnTo>
                    <a:lnTo>
                      <a:pt x="49" y="248"/>
                    </a:lnTo>
                    <a:lnTo>
                      <a:pt x="22" y="268"/>
                    </a:lnTo>
                    <a:lnTo>
                      <a:pt x="32" y="288"/>
                    </a:lnTo>
                    <a:lnTo>
                      <a:pt x="59" y="300"/>
                    </a:lnTo>
                    <a:lnTo>
                      <a:pt x="33" y="347"/>
                    </a:lnTo>
                    <a:lnTo>
                      <a:pt x="0" y="37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AD1626B2-BC2E-4C76-A388-893D950A5E42}"/>
                </a:ext>
              </a:extLst>
            </p:cNvPr>
            <p:cNvGrpSpPr/>
            <p:nvPr/>
          </p:nvGrpSpPr>
          <p:grpSpPr>
            <a:xfrm>
              <a:off x="2196607" y="3249426"/>
              <a:ext cx="401200" cy="573775"/>
              <a:chOff x="1770063" y="3497263"/>
              <a:chExt cx="431800" cy="617538"/>
            </a:xfrm>
            <a:solidFill>
              <a:schemeClr val="bg1"/>
            </a:solidFill>
          </p:grpSpPr>
          <p:sp>
            <p:nvSpPr>
              <p:cNvPr id="153" name="Freeform 182">
                <a:extLst>
                  <a:ext uri="{FF2B5EF4-FFF2-40B4-BE49-F238E27FC236}">
                    <a16:creationId xmlns:a16="http://schemas.microsoft.com/office/drawing/2014/main" id="{12D9EC7E-073F-4A20-A16F-107F7910A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038" y="3668713"/>
                <a:ext cx="11113" cy="15875"/>
              </a:xfrm>
              <a:custGeom>
                <a:avLst/>
                <a:gdLst>
                  <a:gd name="T0" fmla="*/ 31 w 34"/>
                  <a:gd name="T1" fmla="*/ 49 h 49"/>
                  <a:gd name="T2" fmla="*/ 34 w 34"/>
                  <a:gd name="T3" fmla="*/ 7 h 49"/>
                  <a:gd name="T4" fmla="*/ 0 w 34"/>
                  <a:gd name="T5" fmla="*/ 0 h 49"/>
                  <a:gd name="T6" fmla="*/ 1 w 34"/>
                  <a:gd name="T7" fmla="*/ 33 h 49"/>
                  <a:gd name="T8" fmla="*/ 31 w 34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9">
                    <a:moveTo>
                      <a:pt x="31" y="49"/>
                    </a:moveTo>
                    <a:lnTo>
                      <a:pt x="34" y="7"/>
                    </a:lnTo>
                    <a:lnTo>
                      <a:pt x="0" y="0"/>
                    </a:lnTo>
                    <a:lnTo>
                      <a:pt x="1" y="33"/>
                    </a:lnTo>
                    <a:lnTo>
                      <a:pt x="31" y="4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4" name="Freeform 183">
                <a:extLst>
                  <a:ext uri="{FF2B5EF4-FFF2-40B4-BE49-F238E27FC236}">
                    <a16:creationId xmlns:a16="http://schemas.microsoft.com/office/drawing/2014/main" id="{9E630850-A53B-4914-A69C-62C2BDAB0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0700" y="3724275"/>
                <a:ext cx="26988" cy="15875"/>
              </a:xfrm>
              <a:custGeom>
                <a:avLst/>
                <a:gdLst>
                  <a:gd name="T0" fmla="*/ 0 w 87"/>
                  <a:gd name="T1" fmla="*/ 14 h 50"/>
                  <a:gd name="T2" fmla="*/ 70 w 87"/>
                  <a:gd name="T3" fmla="*/ 50 h 50"/>
                  <a:gd name="T4" fmla="*/ 87 w 87"/>
                  <a:gd name="T5" fmla="*/ 6 h 50"/>
                  <a:gd name="T6" fmla="*/ 67 w 87"/>
                  <a:gd name="T7" fmla="*/ 0 h 50"/>
                  <a:gd name="T8" fmla="*/ 0 w 87"/>
                  <a:gd name="T9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50">
                    <a:moveTo>
                      <a:pt x="0" y="14"/>
                    </a:moveTo>
                    <a:lnTo>
                      <a:pt x="70" y="50"/>
                    </a:lnTo>
                    <a:lnTo>
                      <a:pt x="87" y="6"/>
                    </a:lnTo>
                    <a:lnTo>
                      <a:pt x="67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184">
                <a:extLst>
                  <a:ext uri="{FF2B5EF4-FFF2-40B4-BE49-F238E27FC236}">
                    <a16:creationId xmlns:a16="http://schemas.microsoft.com/office/drawing/2014/main" id="{B3C3C8A1-3CCF-4FC0-B65F-2422E64D4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063" y="3497263"/>
                <a:ext cx="431800" cy="617538"/>
              </a:xfrm>
              <a:custGeom>
                <a:avLst/>
                <a:gdLst>
                  <a:gd name="T0" fmla="*/ 1276 w 1360"/>
                  <a:gd name="T1" fmla="*/ 722 h 1942"/>
                  <a:gd name="T2" fmla="*/ 1287 w 1360"/>
                  <a:gd name="T3" fmla="*/ 716 h 1942"/>
                  <a:gd name="T4" fmla="*/ 1360 w 1360"/>
                  <a:gd name="T5" fmla="*/ 654 h 1942"/>
                  <a:gd name="T6" fmla="*/ 1124 w 1360"/>
                  <a:gd name="T7" fmla="*/ 635 h 1942"/>
                  <a:gd name="T8" fmla="*/ 841 w 1360"/>
                  <a:gd name="T9" fmla="*/ 635 h 1942"/>
                  <a:gd name="T10" fmla="*/ 799 w 1360"/>
                  <a:gd name="T11" fmla="*/ 318 h 1942"/>
                  <a:gd name="T12" fmla="*/ 920 w 1360"/>
                  <a:gd name="T13" fmla="*/ 191 h 1942"/>
                  <a:gd name="T14" fmla="*/ 1005 w 1360"/>
                  <a:gd name="T15" fmla="*/ 85 h 1942"/>
                  <a:gd name="T16" fmla="*/ 886 w 1360"/>
                  <a:gd name="T17" fmla="*/ 57 h 1942"/>
                  <a:gd name="T18" fmla="*/ 866 w 1360"/>
                  <a:gd name="T19" fmla="*/ 110 h 1942"/>
                  <a:gd name="T20" fmla="*/ 712 w 1360"/>
                  <a:gd name="T21" fmla="*/ 81 h 1942"/>
                  <a:gd name="T22" fmla="*/ 604 w 1360"/>
                  <a:gd name="T23" fmla="*/ 235 h 1942"/>
                  <a:gd name="T24" fmla="*/ 494 w 1360"/>
                  <a:gd name="T25" fmla="*/ 358 h 1942"/>
                  <a:gd name="T26" fmla="*/ 632 w 1360"/>
                  <a:gd name="T27" fmla="*/ 451 h 1942"/>
                  <a:gd name="T28" fmla="*/ 564 w 1360"/>
                  <a:gd name="T29" fmla="*/ 607 h 1942"/>
                  <a:gd name="T30" fmla="*/ 396 w 1360"/>
                  <a:gd name="T31" fmla="*/ 586 h 1942"/>
                  <a:gd name="T32" fmla="*/ 323 w 1360"/>
                  <a:gd name="T33" fmla="*/ 550 h 1942"/>
                  <a:gd name="T34" fmla="*/ 147 w 1360"/>
                  <a:gd name="T35" fmla="*/ 635 h 1942"/>
                  <a:gd name="T36" fmla="*/ 148 w 1360"/>
                  <a:gd name="T37" fmla="*/ 717 h 1942"/>
                  <a:gd name="T38" fmla="*/ 245 w 1360"/>
                  <a:gd name="T39" fmla="*/ 776 h 1942"/>
                  <a:gd name="T40" fmla="*/ 159 w 1360"/>
                  <a:gd name="T41" fmla="*/ 903 h 1942"/>
                  <a:gd name="T42" fmla="*/ 131 w 1360"/>
                  <a:gd name="T43" fmla="*/ 1026 h 1942"/>
                  <a:gd name="T44" fmla="*/ 250 w 1360"/>
                  <a:gd name="T45" fmla="*/ 1021 h 1942"/>
                  <a:gd name="T46" fmla="*/ 454 w 1360"/>
                  <a:gd name="T47" fmla="*/ 1059 h 1942"/>
                  <a:gd name="T48" fmla="*/ 338 w 1360"/>
                  <a:gd name="T49" fmla="*/ 1171 h 1942"/>
                  <a:gd name="T50" fmla="*/ 296 w 1360"/>
                  <a:gd name="T51" fmla="*/ 1300 h 1942"/>
                  <a:gd name="T52" fmla="*/ 225 w 1360"/>
                  <a:gd name="T53" fmla="*/ 1420 h 1942"/>
                  <a:gd name="T54" fmla="*/ 357 w 1360"/>
                  <a:gd name="T55" fmla="*/ 1386 h 1942"/>
                  <a:gd name="T56" fmla="*/ 450 w 1360"/>
                  <a:gd name="T57" fmla="*/ 1339 h 1942"/>
                  <a:gd name="T58" fmla="*/ 555 w 1360"/>
                  <a:gd name="T59" fmla="*/ 1414 h 1942"/>
                  <a:gd name="T60" fmla="*/ 258 w 1360"/>
                  <a:gd name="T61" fmla="*/ 1450 h 1942"/>
                  <a:gd name="T62" fmla="*/ 199 w 1360"/>
                  <a:gd name="T63" fmla="*/ 1580 h 1942"/>
                  <a:gd name="T64" fmla="*/ 132 w 1360"/>
                  <a:gd name="T65" fmla="*/ 1567 h 1942"/>
                  <a:gd name="T66" fmla="*/ 15 w 1360"/>
                  <a:gd name="T67" fmla="*/ 1575 h 1942"/>
                  <a:gd name="T68" fmla="*/ 147 w 1360"/>
                  <a:gd name="T69" fmla="*/ 1653 h 1942"/>
                  <a:gd name="T70" fmla="*/ 117 w 1360"/>
                  <a:gd name="T71" fmla="*/ 1693 h 1942"/>
                  <a:gd name="T72" fmla="*/ 115 w 1360"/>
                  <a:gd name="T73" fmla="*/ 1809 h 1942"/>
                  <a:gd name="T74" fmla="*/ 228 w 1360"/>
                  <a:gd name="T75" fmla="*/ 1792 h 1942"/>
                  <a:gd name="T76" fmla="*/ 119 w 1360"/>
                  <a:gd name="T77" fmla="*/ 1903 h 1942"/>
                  <a:gd name="T78" fmla="*/ 288 w 1360"/>
                  <a:gd name="T79" fmla="*/ 1818 h 1942"/>
                  <a:gd name="T80" fmla="*/ 218 w 1360"/>
                  <a:gd name="T81" fmla="*/ 1881 h 1942"/>
                  <a:gd name="T82" fmla="*/ 283 w 1360"/>
                  <a:gd name="T83" fmla="*/ 1927 h 1942"/>
                  <a:gd name="T84" fmla="*/ 462 w 1360"/>
                  <a:gd name="T85" fmla="*/ 1919 h 1942"/>
                  <a:gd name="T86" fmla="*/ 575 w 1360"/>
                  <a:gd name="T87" fmla="*/ 1845 h 1942"/>
                  <a:gd name="T88" fmla="*/ 608 w 1360"/>
                  <a:gd name="T89" fmla="*/ 1789 h 1942"/>
                  <a:gd name="T90" fmla="*/ 650 w 1360"/>
                  <a:gd name="T91" fmla="*/ 1781 h 1942"/>
                  <a:gd name="T92" fmla="*/ 778 w 1360"/>
                  <a:gd name="T93" fmla="*/ 1730 h 1942"/>
                  <a:gd name="T94" fmla="*/ 1009 w 1360"/>
                  <a:gd name="T95" fmla="*/ 1632 h 1942"/>
                  <a:gd name="T96" fmla="*/ 1133 w 1360"/>
                  <a:gd name="T97" fmla="*/ 1597 h 1942"/>
                  <a:gd name="T98" fmla="*/ 1192 w 1360"/>
                  <a:gd name="T99" fmla="*/ 1524 h 1942"/>
                  <a:gd name="T100" fmla="*/ 1319 w 1360"/>
                  <a:gd name="T101" fmla="*/ 1248 h 1942"/>
                  <a:gd name="T102" fmla="*/ 1235 w 1360"/>
                  <a:gd name="T103" fmla="*/ 850 h 1942"/>
                  <a:gd name="T104" fmla="*/ 1235 w 1360"/>
                  <a:gd name="T105" fmla="*/ 712 h 1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60" h="1942">
                    <a:moveTo>
                      <a:pt x="1261" y="721"/>
                    </a:moveTo>
                    <a:lnTo>
                      <a:pt x="1261" y="721"/>
                    </a:lnTo>
                    <a:lnTo>
                      <a:pt x="1269" y="722"/>
                    </a:lnTo>
                    <a:lnTo>
                      <a:pt x="1276" y="722"/>
                    </a:lnTo>
                    <a:lnTo>
                      <a:pt x="1280" y="722"/>
                    </a:lnTo>
                    <a:lnTo>
                      <a:pt x="1283" y="719"/>
                    </a:lnTo>
                    <a:lnTo>
                      <a:pt x="1286" y="717"/>
                    </a:lnTo>
                    <a:lnTo>
                      <a:pt x="1287" y="716"/>
                    </a:lnTo>
                    <a:lnTo>
                      <a:pt x="1288" y="714"/>
                    </a:lnTo>
                    <a:lnTo>
                      <a:pt x="1315" y="697"/>
                    </a:lnTo>
                    <a:lnTo>
                      <a:pt x="1337" y="677"/>
                    </a:lnTo>
                    <a:lnTo>
                      <a:pt x="1360" y="654"/>
                    </a:lnTo>
                    <a:lnTo>
                      <a:pt x="1257" y="650"/>
                    </a:lnTo>
                    <a:lnTo>
                      <a:pt x="1228" y="638"/>
                    </a:lnTo>
                    <a:lnTo>
                      <a:pt x="1164" y="663"/>
                    </a:lnTo>
                    <a:lnTo>
                      <a:pt x="1124" y="635"/>
                    </a:lnTo>
                    <a:lnTo>
                      <a:pt x="1058" y="498"/>
                    </a:lnTo>
                    <a:lnTo>
                      <a:pt x="991" y="504"/>
                    </a:lnTo>
                    <a:lnTo>
                      <a:pt x="921" y="623"/>
                    </a:lnTo>
                    <a:lnTo>
                      <a:pt x="841" y="635"/>
                    </a:lnTo>
                    <a:lnTo>
                      <a:pt x="734" y="519"/>
                    </a:lnTo>
                    <a:lnTo>
                      <a:pt x="731" y="441"/>
                    </a:lnTo>
                    <a:lnTo>
                      <a:pt x="804" y="410"/>
                    </a:lnTo>
                    <a:lnTo>
                      <a:pt x="799" y="318"/>
                    </a:lnTo>
                    <a:lnTo>
                      <a:pt x="837" y="280"/>
                    </a:lnTo>
                    <a:lnTo>
                      <a:pt x="887" y="276"/>
                    </a:lnTo>
                    <a:lnTo>
                      <a:pt x="922" y="247"/>
                    </a:lnTo>
                    <a:lnTo>
                      <a:pt x="920" y="191"/>
                    </a:lnTo>
                    <a:lnTo>
                      <a:pt x="946" y="176"/>
                    </a:lnTo>
                    <a:lnTo>
                      <a:pt x="932" y="169"/>
                    </a:lnTo>
                    <a:lnTo>
                      <a:pt x="949" y="119"/>
                    </a:lnTo>
                    <a:lnTo>
                      <a:pt x="1005" y="85"/>
                    </a:lnTo>
                    <a:lnTo>
                      <a:pt x="1018" y="62"/>
                    </a:lnTo>
                    <a:lnTo>
                      <a:pt x="948" y="0"/>
                    </a:lnTo>
                    <a:lnTo>
                      <a:pt x="928" y="57"/>
                    </a:lnTo>
                    <a:lnTo>
                      <a:pt x="886" y="57"/>
                    </a:lnTo>
                    <a:lnTo>
                      <a:pt x="899" y="140"/>
                    </a:lnTo>
                    <a:lnTo>
                      <a:pt x="873" y="192"/>
                    </a:lnTo>
                    <a:lnTo>
                      <a:pt x="833" y="190"/>
                    </a:lnTo>
                    <a:lnTo>
                      <a:pt x="866" y="110"/>
                    </a:lnTo>
                    <a:lnTo>
                      <a:pt x="812" y="51"/>
                    </a:lnTo>
                    <a:lnTo>
                      <a:pt x="762" y="68"/>
                    </a:lnTo>
                    <a:lnTo>
                      <a:pt x="772" y="91"/>
                    </a:lnTo>
                    <a:lnTo>
                      <a:pt x="712" y="81"/>
                    </a:lnTo>
                    <a:lnTo>
                      <a:pt x="693" y="124"/>
                    </a:lnTo>
                    <a:lnTo>
                      <a:pt x="643" y="142"/>
                    </a:lnTo>
                    <a:lnTo>
                      <a:pt x="594" y="196"/>
                    </a:lnTo>
                    <a:lnTo>
                      <a:pt x="604" y="235"/>
                    </a:lnTo>
                    <a:lnTo>
                      <a:pt x="617" y="265"/>
                    </a:lnTo>
                    <a:lnTo>
                      <a:pt x="547" y="292"/>
                    </a:lnTo>
                    <a:lnTo>
                      <a:pt x="515" y="326"/>
                    </a:lnTo>
                    <a:lnTo>
                      <a:pt x="494" y="358"/>
                    </a:lnTo>
                    <a:lnTo>
                      <a:pt x="551" y="392"/>
                    </a:lnTo>
                    <a:lnTo>
                      <a:pt x="615" y="374"/>
                    </a:lnTo>
                    <a:lnTo>
                      <a:pt x="665" y="384"/>
                    </a:lnTo>
                    <a:lnTo>
                      <a:pt x="632" y="451"/>
                    </a:lnTo>
                    <a:lnTo>
                      <a:pt x="579" y="451"/>
                    </a:lnTo>
                    <a:lnTo>
                      <a:pt x="539" y="494"/>
                    </a:lnTo>
                    <a:lnTo>
                      <a:pt x="566" y="548"/>
                    </a:lnTo>
                    <a:lnTo>
                      <a:pt x="564" y="607"/>
                    </a:lnTo>
                    <a:lnTo>
                      <a:pt x="544" y="605"/>
                    </a:lnTo>
                    <a:lnTo>
                      <a:pt x="493" y="575"/>
                    </a:lnTo>
                    <a:lnTo>
                      <a:pt x="437" y="552"/>
                    </a:lnTo>
                    <a:lnTo>
                      <a:pt x="396" y="586"/>
                    </a:lnTo>
                    <a:lnTo>
                      <a:pt x="411" y="626"/>
                    </a:lnTo>
                    <a:lnTo>
                      <a:pt x="367" y="609"/>
                    </a:lnTo>
                    <a:lnTo>
                      <a:pt x="363" y="579"/>
                    </a:lnTo>
                    <a:lnTo>
                      <a:pt x="323" y="550"/>
                    </a:lnTo>
                    <a:lnTo>
                      <a:pt x="283" y="557"/>
                    </a:lnTo>
                    <a:lnTo>
                      <a:pt x="213" y="545"/>
                    </a:lnTo>
                    <a:lnTo>
                      <a:pt x="204" y="610"/>
                    </a:lnTo>
                    <a:lnTo>
                      <a:pt x="147" y="635"/>
                    </a:lnTo>
                    <a:lnTo>
                      <a:pt x="161" y="687"/>
                    </a:lnTo>
                    <a:lnTo>
                      <a:pt x="195" y="697"/>
                    </a:lnTo>
                    <a:lnTo>
                      <a:pt x="205" y="731"/>
                    </a:lnTo>
                    <a:lnTo>
                      <a:pt x="148" y="717"/>
                    </a:lnTo>
                    <a:lnTo>
                      <a:pt x="141" y="767"/>
                    </a:lnTo>
                    <a:lnTo>
                      <a:pt x="166" y="803"/>
                    </a:lnTo>
                    <a:lnTo>
                      <a:pt x="191" y="783"/>
                    </a:lnTo>
                    <a:lnTo>
                      <a:pt x="245" y="776"/>
                    </a:lnTo>
                    <a:lnTo>
                      <a:pt x="248" y="806"/>
                    </a:lnTo>
                    <a:lnTo>
                      <a:pt x="269" y="822"/>
                    </a:lnTo>
                    <a:lnTo>
                      <a:pt x="179" y="846"/>
                    </a:lnTo>
                    <a:lnTo>
                      <a:pt x="159" y="903"/>
                    </a:lnTo>
                    <a:lnTo>
                      <a:pt x="113" y="920"/>
                    </a:lnTo>
                    <a:lnTo>
                      <a:pt x="73" y="970"/>
                    </a:lnTo>
                    <a:lnTo>
                      <a:pt x="117" y="1006"/>
                    </a:lnTo>
                    <a:lnTo>
                      <a:pt x="131" y="1026"/>
                    </a:lnTo>
                    <a:lnTo>
                      <a:pt x="177" y="1029"/>
                    </a:lnTo>
                    <a:lnTo>
                      <a:pt x="185" y="1063"/>
                    </a:lnTo>
                    <a:lnTo>
                      <a:pt x="211" y="1061"/>
                    </a:lnTo>
                    <a:lnTo>
                      <a:pt x="250" y="1021"/>
                    </a:lnTo>
                    <a:lnTo>
                      <a:pt x="252" y="1072"/>
                    </a:lnTo>
                    <a:lnTo>
                      <a:pt x="275" y="1092"/>
                    </a:lnTo>
                    <a:lnTo>
                      <a:pt x="408" y="1090"/>
                    </a:lnTo>
                    <a:lnTo>
                      <a:pt x="454" y="1059"/>
                    </a:lnTo>
                    <a:lnTo>
                      <a:pt x="448" y="1096"/>
                    </a:lnTo>
                    <a:lnTo>
                      <a:pt x="472" y="1146"/>
                    </a:lnTo>
                    <a:lnTo>
                      <a:pt x="395" y="1133"/>
                    </a:lnTo>
                    <a:lnTo>
                      <a:pt x="338" y="1171"/>
                    </a:lnTo>
                    <a:lnTo>
                      <a:pt x="303" y="1253"/>
                    </a:lnTo>
                    <a:lnTo>
                      <a:pt x="340" y="1250"/>
                    </a:lnTo>
                    <a:lnTo>
                      <a:pt x="346" y="1266"/>
                    </a:lnTo>
                    <a:lnTo>
                      <a:pt x="296" y="1300"/>
                    </a:lnTo>
                    <a:lnTo>
                      <a:pt x="271" y="1367"/>
                    </a:lnTo>
                    <a:lnTo>
                      <a:pt x="155" y="1425"/>
                    </a:lnTo>
                    <a:lnTo>
                      <a:pt x="165" y="1447"/>
                    </a:lnTo>
                    <a:lnTo>
                      <a:pt x="225" y="1420"/>
                    </a:lnTo>
                    <a:lnTo>
                      <a:pt x="281" y="1419"/>
                    </a:lnTo>
                    <a:lnTo>
                      <a:pt x="274" y="1404"/>
                    </a:lnTo>
                    <a:lnTo>
                      <a:pt x="297" y="1400"/>
                    </a:lnTo>
                    <a:lnTo>
                      <a:pt x="357" y="1386"/>
                    </a:lnTo>
                    <a:lnTo>
                      <a:pt x="391" y="1372"/>
                    </a:lnTo>
                    <a:lnTo>
                      <a:pt x="437" y="1309"/>
                    </a:lnTo>
                    <a:lnTo>
                      <a:pt x="470" y="1292"/>
                    </a:lnTo>
                    <a:lnTo>
                      <a:pt x="450" y="1339"/>
                    </a:lnTo>
                    <a:lnTo>
                      <a:pt x="441" y="1375"/>
                    </a:lnTo>
                    <a:lnTo>
                      <a:pt x="478" y="1385"/>
                    </a:lnTo>
                    <a:lnTo>
                      <a:pt x="541" y="1398"/>
                    </a:lnTo>
                    <a:lnTo>
                      <a:pt x="555" y="1414"/>
                    </a:lnTo>
                    <a:lnTo>
                      <a:pt x="478" y="1401"/>
                    </a:lnTo>
                    <a:lnTo>
                      <a:pt x="424" y="1411"/>
                    </a:lnTo>
                    <a:lnTo>
                      <a:pt x="334" y="1446"/>
                    </a:lnTo>
                    <a:lnTo>
                      <a:pt x="258" y="1450"/>
                    </a:lnTo>
                    <a:lnTo>
                      <a:pt x="225" y="1460"/>
                    </a:lnTo>
                    <a:lnTo>
                      <a:pt x="218" y="1516"/>
                    </a:lnTo>
                    <a:lnTo>
                      <a:pt x="172" y="1537"/>
                    </a:lnTo>
                    <a:lnTo>
                      <a:pt x="199" y="1580"/>
                    </a:lnTo>
                    <a:lnTo>
                      <a:pt x="246" y="1600"/>
                    </a:lnTo>
                    <a:lnTo>
                      <a:pt x="179" y="1603"/>
                    </a:lnTo>
                    <a:lnTo>
                      <a:pt x="149" y="1593"/>
                    </a:lnTo>
                    <a:lnTo>
                      <a:pt x="132" y="1567"/>
                    </a:lnTo>
                    <a:lnTo>
                      <a:pt x="92" y="1601"/>
                    </a:lnTo>
                    <a:lnTo>
                      <a:pt x="112" y="1554"/>
                    </a:lnTo>
                    <a:lnTo>
                      <a:pt x="39" y="1572"/>
                    </a:lnTo>
                    <a:lnTo>
                      <a:pt x="15" y="1575"/>
                    </a:lnTo>
                    <a:lnTo>
                      <a:pt x="0" y="1619"/>
                    </a:lnTo>
                    <a:lnTo>
                      <a:pt x="16" y="1644"/>
                    </a:lnTo>
                    <a:lnTo>
                      <a:pt x="97" y="1648"/>
                    </a:lnTo>
                    <a:lnTo>
                      <a:pt x="147" y="1653"/>
                    </a:lnTo>
                    <a:lnTo>
                      <a:pt x="187" y="1653"/>
                    </a:lnTo>
                    <a:lnTo>
                      <a:pt x="194" y="1666"/>
                    </a:lnTo>
                    <a:lnTo>
                      <a:pt x="144" y="1683"/>
                    </a:lnTo>
                    <a:lnTo>
                      <a:pt x="117" y="1693"/>
                    </a:lnTo>
                    <a:lnTo>
                      <a:pt x="61" y="1733"/>
                    </a:lnTo>
                    <a:lnTo>
                      <a:pt x="21" y="1777"/>
                    </a:lnTo>
                    <a:lnTo>
                      <a:pt x="84" y="1773"/>
                    </a:lnTo>
                    <a:lnTo>
                      <a:pt x="115" y="1809"/>
                    </a:lnTo>
                    <a:lnTo>
                      <a:pt x="138" y="1792"/>
                    </a:lnTo>
                    <a:lnTo>
                      <a:pt x="210" y="1759"/>
                    </a:lnTo>
                    <a:lnTo>
                      <a:pt x="244" y="1779"/>
                    </a:lnTo>
                    <a:lnTo>
                      <a:pt x="228" y="1792"/>
                    </a:lnTo>
                    <a:lnTo>
                      <a:pt x="158" y="1816"/>
                    </a:lnTo>
                    <a:lnTo>
                      <a:pt x="129" y="1879"/>
                    </a:lnTo>
                    <a:lnTo>
                      <a:pt x="79" y="1899"/>
                    </a:lnTo>
                    <a:lnTo>
                      <a:pt x="119" y="1903"/>
                    </a:lnTo>
                    <a:lnTo>
                      <a:pt x="151" y="1876"/>
                    </a:lnTo>
                    <a:lnTo>
                      <a:pt x="181" y="1843"/>
                    </a:lnTo>
                    <a:lnTo>
                      <a:pt x="218" y="1838"/>
                    </a:lnTo>
                    <a:lnTo>
                      <a:pt x="288" y="1818"/>
                    </a:lnTo>
                    <a:lnTo>
                      <a:pt x="265" y="1841"/>
                    </a:lnTo>
                    <a:lnTo>
                      <a:pt x="308" y="1848"/>
                    </a:lnTo>
                    <a:lnTo>
                      <a:pt x="242" y="1881"/>
                    </a:lnTo>
                    <a:lnTo>
                      <a:pt x="218" y="1881"/>
                    </a:lnTo>
                    <a:lnTo>
                      <a:pt x="186" y="1908"/>
                    </a:lnTo>
                    <a:lnTo>
                      <a:pt x="223" y="1918"/>
                    </a:lnTo>
                    <a:lnTo>
                      <a:pt x="223" y="1942"/>
                    </a:lnTo>
                    <a:lnTo>
                      <a:pt x="283" y="1927"/>
                    </a:lnTo>
                    <a:lnTo>
                      <a:pt x="302" y="1910"/>
                    </a:lnTo>
                    <a:lnTo>
                      <a:pt x="325" y="1920"/>
                    </a:lnTo>
                    <a:lnTo>
                      <a:pt x="419" y="1933"/>
                    </a:lnTo>
                    <a:lnTo>
                      <a:pt x="462" y="1919"/>
                    </a:lnTo>
                    <a:lnTo>
                      <a:pt x="499" y="1909"/>
                    </a:lnTo>
                    <a:lnTo>
                      <a:pt x="521" y="1876"/>
                    </a:lnTo>
                    <a:lnTo>
                      <a:pt x="558" y="1875"/>
                    </a:lnTo>
                    <a:lnTo>
                      <a:pt x="575" y="1845"/>
                    </a:lnTo>
                    <a:lnTo>
                      <a:pt x="632" y="1848"/>
                    </a:lnTo>
                    <a:lnTo>
                      <a:pt x="622" y="1818"/>
                    </a:lnTo>
                    <a:lnTo>
                      <a:pt x="627" y="1791"/>
                    </a:lnTo>
                    <a:lnTo>
                      <a:pt x="608" y="1789"/>
                    </a:lnTo>
                    <a:lnTo>
                      <a:pt x="617" y="1752"/>
                    </a:lnTo>
                    <a:lnTo>
                      <a:pt x="640" y="1754"/>
                    </a:lnTo>
                    <a:lnTo>
                      <a:pt x="664" y="1734"/>
                    </a:lnTo>
                    <a:lnTo>
                      <a:pt x="650" y="1781"/>
                    </a:lnTo>
                    <a:lnTo>
                      <a:pt x="681" y="1808"/>
                    </a:lnTo>
                    <a:lnTo>
                      <a:pt x="714" y="1778"/>
                    </a:lnTo>
                    <a:lnTo>
                      <a:pt x="757" y="1770"/>
                    </a:lnTo>
                    <a:lnTo>
                      <a:pt x="778" y="1730"/>
                    </a:lnTo>
                    <a:lnTo>
                      <a:pt x="814" y="1740"/>
                    </a:lnTo>
                    <a:lnTo>
                      <a:pt x="843" y="1700"/>
                    </a:lnTo>
                    <a:lnTo>
                      <a:pt x="910" y="1663"/>
                    </a:lnTo>
                    <a:lnTo>
                      <a:pt x="1009" y="1632"/>
                    </a:lnTo>
                    <a:lnTo>
                      <a:pt x="1029" y="1588"/>
                    </a:lnTo>
                    <a:lnTo>
                      <a:pt x="1053" y="1572"/>
                    </a:lnTo>
                    <a:lnTo>
                      <a:pt x="1066" y="1622"/>
                    </a:lnTo>
                    <a:lnTo>
                      <a:pt x="1133" y="1597"/>
                    </a:lnTo>
                    <a:lnTo>
                      <a:pt x="1199" y="1614"/>
                    </a:lnTo>
                    <a:lnTo>
                      <a:pt x="1242" y="1606"/>
                    </a:lnTo>
                    <a:lnTo>
                      <a:pt x="1199" y="1547"/>
                    </a:lnTo>
                    <a:lnTo>
                      <a:pt x="1192" y="1524"/>
                    </a:lnTo>
                    <a:lnTo>
                      <a:pt x="1222" y="1524"/>
                    </a:lnTo>
                    <a:lnTo>
                      <a:pt x="1234" y="1474"/>
                    </a:lnTo>
                    <a:lnTo>
                      <a:pt x="1290" y="1324"/>
                    </a:lnTo>
                    <a:lnTo>
                      <a:pt x="1319" y="1248"/>
                    </a:lnTo>
                    <a:lnTo>
                      <a:pt x="1274" y="1056"/>
                    </a:lnTo>
                    <a:lnTo>
                      <a:pt x="1257" y="976"/>
                    </a:lnTo>
                    <a:lnTo>
                      <a:pt x="1287" y="916"/>
                    </a:lnTo>
                    <a:lnTo>
                      <a:pt x="1235" y="850"/>
                    </a:lnTo>
                    <a:lnTo>
                      <a:pt x="1218" y="744"/>
                    </a:lnTo>
                    <a:lnTo>
                      <a:pt x="1228" y="707"/>
                    </a:lnTo>
                    <a:lnTo>
                      <a:pt x="1228" y="707"/>
                    </a:lnTo>
                    <a:lnTo>
                      <a:pt x="1235" y="712"/>
                    </a:lnTo>
                    <a:lnTo>
                      <a:pt x="1246" y="716"/>
                    </a:lnTo>
                    <a:lnTo>
                      <a:pt x="1261" y="721"/>
                    </a:lnTo>
                    <a:lnTo>
                      <a:pt x="1261" y="721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7C671F57-8445-4149-8BE3-DEA306B0E95C}"/>
                </a:ext>
              </a:extLst>
            </p:cNvPr>
            <p:cNvGrpSpPr/>
            <p:nvPr/>
          </p:nvGrpSpPr>
          <p:grpSpPr>
            <a:xfrm>
              <a:off x="4867832" y="5050400"/>
              <a:ext cx="778801" cy="790601"/>
              <a:chOff x="4645025" y="5435600"/>
              <a:chExt cx="838201" cy="850901"/>
            </a:xfrm>
            <a:solidFill>
              <a:schemeClr val="bg1"/>
            </a:solidFill>
          </p:grpSpPr>
          <p:sp>
            <p:nvSpPr>
              <p:cNvPr id="157" name="Freeform 185">
                <a:extLst>
                  <a:ext uri="{FF2B5EF4-FFF2-40B4-BE49-F238E27FC236}">
                    <a16:creationId xmlns:a16="http://schemas.microsoft.com/office/drawing/2014/main" id="{6832976C-21C8-4F9D-B731-FAB4AD149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025" y="5700713"/>
                <a:ext cx="41275" cy="52388"/>
              </a:xfrm>
              <a:custGeom>
                <a:avLst/>
                <a:gdLst>
                  <a:gd name="T0" fmla="*/ 96 w 130"/>
                  <a:gd name="T1" fmla="*/ 101 h 166"/>
                  <a:gd name="T2" fmla="*/ 65 w 130"/>
                  <a:gd name="T3" fmla="*/ 82 h 166"/>
                  <a:gd name="T4" fmla="*/ 60 w 130"/>
                  <a:gd name="T5" fmla="*/ 44 h 166"/>
                  <a:gd name="T6" fmla="*/ 98 w 130"/>
                  <a:gd name="T7" fmla="*/ 31 h 166"/>
                  <a:gd name="T8" fmla="*/ 79 w 130"/>
                  <a:gd name="T9" fmla="*/ 9 h 166"/>
                  <a:gd name="T10" fmla="*/ 59 w 130"/>
                  <a:gd name="T11" fmla="*/ 0 h 166"/>
                  <a:gd name="T12" fmla="*/ 52 w 130"/>
                  <a:gd name="T13" fmla="*/ 13 h 166"/>
                  <a:gd name="T14" fmla="*/ 5 w 130"/>
                  <a:gd name="T15" fmla="*/ 5 h 166"/>
                  <a:gd name="T16" fmla="*/ 0 w 130"/>
                  <a:gd name="T17" fmla="*/ 27 h 166"/>
                  <a:gd name="T18" fmla="*/ 63 w 130"/>
                  <a:gd name="T19" fmla="*/ 95 h 166"/>
                  <a:gd name="T20" fmla="*/ 68 w 130"/>
                  <a:gd name="T21" fmla="*/ 132 h 166"/>
                  <a:gd name="T22" fmla="*/ 126 w 130"/>
                  <a:gd name="T23" fmla="*/ 166 h 166"/>
                  <a:gd name="T24" fmla="*/ 130 w 130"/>
                  <a:gd name="T25" fmla="*/ 132 h 166"/>
                  <a:gd name="T26" fmla="*/ 94 w 130"/>
                  <a:gd name="T27" fmla="*/ 130 h 166"/>
                  <a:gd name="T28" fmla="*/ 96 w 130"/>
                  <a:gd name="T29" fmla="*/ 10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0" h="166">
                    <a:moveTo>
                      <a:pt x="96" y="101"/>
                    </a:moveTo>
                    <a:lnTo>
                      <a:pt x="65" y="82"/>
                    </a:lnTo>
                    <a:lnTo>
                      <a:pt x="60" y="44"/>
                    </a:lnTo>
                    <a:lnTo>
                      <a:pt x="98" y="31"/>
                    </a:lnTo>
                    <a:lnTo>
                      <a:pt x="79" y="9"/>
                    </a:lnTo>
                    <a:lnTo>
                      <a:pt x="59" y="0"/>
                    </a:lnTo>
                    <a:lnTo>
                      <a:pt x="52" y="13"/>
                    </a:lnTo>
                    <a:lnTo>
                      <a:pt x="5" y="5"/>
                    </a:lnTo>
                    <a:lnTo>
                      <a:pt x="0" y="27"/>
                    </a:lnTo>
                    <a:lnTo>
                      <a:pt x="63" y="95"/>
                    </a:lnTo>
                    <a:lnTo>
                      <a:pt x="68" y="132"/>
                    </a:lnTo>
                    <a:lnTo>
                      <a:pt x="126" y="166"/>
                    </a:lnTo>
                    <a:lnTo>
                      <a:pt x="130" y="132"/>
                    </a:lnTo>
                    <a:lnTo>
                      <a:pt x="94" y="130"/>
                    </a:lnTo>
                    <a:lnTo>
                      <a:pt x="96" y="101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8" name="Freeform 186">
                <a:extLst>
                  <a:ext uri="{FF2B5EF4-FFF2-40B4-BE49-F238E27FC236}">
                    <a16:creationId xmlns:a16="http://schemas.microsoft.com/office/drawing/2014/main" id="{3A6F836A-95E7-48A1-A33E-089894743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750" y="5816600"/>
                <a:ext cx="20638" cy="36513"/>
              </a:xfrm>
              <a:custGeom>
                <a:avLst/>
                <a:gdLst>
                  <a:gd name="T0" fmla="*/ 57 w 66"/>
                  <a:gd name="T1" fmla="*/ 0 h 116"/>
                  <a:gd name="T2" fmla="*/ 21 w 66"/>
                  <a:gd name="T3" fmla="*/ 22 h 116"/>
                  <a:gd name="T4" fmla="*/ 17 w 66"/>
                  <a:gd name="T5" fmla="*/ 56 h 116"/>
                  <a:gd name="T6" fmla="*/ 2 w 66"/>
                  <a:gd name="T7" fmla="*/ 80 h 116"/>
                  <a:gd name="T8" fmla="*/ 0 w 66"/>
                  <a:gd name="T9" fmla="*/ 107 h 116"/>
                  <a:gd name="T10" fmla="*/ 11 w 66"/>
                  <a:gd name="T11" fmla="*/ 116 h 116"/>
                  <a:gd name="T12" fmla="*/ 39 w 66"/>
                  <a:gd name="T13" fmla="*/ 86 h 116"/>
                  <a:gd name="T14" fmla="*/ 42 w 66"/>
                  <a:gd name="T15" fmla="*/ 99 h 116"/>
                  <a:gd name="T16" fmla="*/ 60 w 66"/>
                  <a:gd name="T17" fmla="*/ 99 h 116"/>
                  <a:gd name="T18" fmla="*/ 66 w 66"/>
                  <a:gd name="T19" fmla="*/ 47 h 116"/>
                  <a:gd name="T20" fmla="*/ 57 w 66"/>
                  <a:gd name="T21" fmla="*/ 24 h 116"/>
                  <a:gd name="T22" fmla="*/ 57 w 66"/>
                  <a:gd name="T2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116">
                    <a:moveTo>
                      <a:pt x="57" y="0"/>
                    </a:moveTo>
                    <a:lnTo>
                      <a:pt x="21" y="22"/>
                    </a:lnTo>
                    <a:lnTo>
                      <a:pt x="17" y="56"/>
                    </a:lnTo>
                    <a:lnTo>
                      <a:pt x="2" y="80"/>
                    </a:lnTo>
                    <a:lnTo>
                      <a:pt x="0" y="107"/>
                    </a:lnTo>
                    <a:lnTo>
                      <a:pt x="11" y="116"/>
                    </a:lnTo>
                    <a:lnTo>
                      <a:pt x="39" y="86"/>
                    </a:lnTo>
                    <a:lnTo>
                      <a:pt x="42" y="99"/>
                    </a:lnTo>
                    <a:lnTo>
                      <a:pt x="60" y="99"/>
                    </a:lnTo>
                    <a:lnTo>
                      <a:pt x="66" y="47"/>
                    </a:lnTo>
                    <a:lnTo>
                      <a:pt x="57" y="24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9" name="Freeform 187">
                <a:extLst>
                  <a:ext uri="{FF2B5EF4-FFF2-40B4-BE49-F238E27FC236}">
                    <a16:creationId xmlns:a16="http://schemas.microsoft.com/office/drawing/2014/main" id="{D91AD3AE-BCAC-4AF6-A846-46559174E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2975" y="5842000"/>
                <a:ext cx="9525" cy="14288"/>
              </a:xfrm>
              <a:custGeom>
                <a:avLst/>
                <a:gdLst>
                  <a:gd name="T0" fmla="*/ 8 w 29"/>
                  <a:gd name="T1" fmla="*/ 0 h 45"/>
                  <a:gd name="T2" fmla="*/ 0 w 29"/>
                  <a:gd name="T3" fmla="*/ 31 h 45"/>
                  <a:gd name="T4" fmla="*/ 29 w 29"/>
                  <a:gd name="T5" fmla="*/ 45 h 45"/>
                  <a:gd name="T6" fmla="*/ 14 w 29"/>
                  <a:gd name="T7" fmla="*/ 22 h 45"/>
                  <a:gd name="T8" fmla="*/ 28 w 29"/>
                  <a:gd name="T9" fmla="*/ 0 h 45"/>
                  <a:gd name="T10" fmla="*/ 8 w 29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5">
                    <a:moveTo>
                      <a:pt x="8" y="0"/>
                    </a:moveTo>
                    <a:lnTo>
                      <a:pt x="0" y="31"/>
                    </a:lnTo>
                    <a:lnTo>
                      <a:pt x="29" y="45"/>
                    </a:lnTo>
                    <a:lnTo>
                      <a:pt x="14" y="22"/>
                    </a:lnTo>
                    <a:lnTo>
                      <a:pt x="2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0" name="Freeform 188">
                <a:extLst>
                  <a:ext uri="{FF2B5EF4-FFF2-40B4-BE49-F238E27FC236}">
                    <a16:creationId xmlns:a16="http://schemas.microsoft.com/office/drawing/2014/main" id="{66D7FC30-BC17-478C-9B0F-61B076895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8688" y="5862638"/>
                <a:ext cx="17463" cy="25400"/>
              </a:xfrm>
              <a:custGeom>
                <a:avLst/>
                <a:gdLst>
                  <a:gd name="T0" fmla="*/ 29 w 54"/>
                  <a:gd name="T1" fmla="*/ 7 h 79"/>
                  <a:gd name="T2" fmla="*/ 0 w 54"/>
                  <a:gd name="T3" fmla="*/ 0 h 79"/>
                  <a:gd name="T4" fmla="*/ 3 w 54"/>
                  <a:gd name="T5" fmla="*/ 49 h 79"/>
                  <a:gd name="T6" fmla="*/ 25 w 54"/>
                  <a:gd name="T7" fmla="*/ 62 h 79"/>
                  <a:gd name="T8" fmla="*/ 53 w 54"/>
                  <a:gd name="T9" fmla="*/ 79 h 79"/>
                  <a:gd name="T10" fmla="*/ 54 w 54"/>
                  <a:gd name="T11" fmla="*/ 57 h 79"/>
                  <a:gd name="T12" fmla="*/ 25 w 54"/>
                  <a:gd name="T13" fmla="*/ 40 h 79"/>
                  <a:gd name="T14" fmla="*/ 29 w 54"/>
                  <a:gd name="T15" fmla="*/ 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79">
                    <a:moveTo>
                      <a:pt x="29" y="7"/>
                    </a:moveTo>
                    <a:lnTo>
                      <a:pt x="0" y="0"/>
                    </a:lnTo>
                    <a:lnTo>
                      <a:pt x="3" y="49"/>
                    </a:lnTo>
                    <a:lnTo>
                      <a:pt x="25" y="62"/>
                    </a:lnTo>
                    <a:lnTo>
                      <a:pt x="53" y="79"/>
                    </a:lnTo>
                    <a:lnTo>
                      <a:pt x="54" y="57"/>
                    </a:lnTo>
                    <a:lnTo>
                      <a:pt x="25" y="40"/>
                    </a:lnTo>
                    <a:lnTo>
                      <a:pt x="29" y="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1" name="Freeform 189">
                <a:extLst>
                  <a:ext uri="{FF2B5EF4-FFF2-40B4-BE49-F238E27FC236}">
                    <a16:creationId xmlns:a16="http://schemas.microsoft.com/office/drawing/2014/main" id="{1F40DAE9-9F37-4E56-8FE5-463F9DE1D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6463" y="5861050"/>
                <a:ext cx="42863" cy="49213"/>
              </a:xfrm>
              <a:custGeom>
                <a:avLst/>
                <a:gdLst>
                  <a:gd name="T0" fmla="*/ 102 w 138"/>
                  <a:gd name="T1" fmla="*/ 142 h 153"/>
                  <a:gd name="T2" fmla="*/ 136 w 138"/>
                  <a:gd name="T3" fmla="*/ 149 h 153"/>
                  <a:gd name="T4" fmla="*/ 138 w 138"/>
                  <a:gd name="T5" fmla="*/ 106 h 153"/>
                  <a:gd name="T6" fmla="*/ 85 w 138"/>
                  <a:gd name="T7" fmla="*/ 81 h 153"/>
                  <a:gd name="T8" fmla="*/ 73 w 138"/>
                  <a:gd name="T9" fmla="*/ 96 h 153"/>
                  <a:gd name="T10" fmla="*/ 62 w 138"/>
                  <a:gd name="T11" fmla="*/ 63 h 153"/>
                  <a:gd name="T12" fmla="*/ 61 w 138"/>
                  <a:gd name="T13" fmla="*/ 36 h 153"/>
                  <a:gd name="T14" fmla="*/ 57 w 138"/>
                  <a:gd name="T15" fmla="*/ 0 h 153"/>
                  <a:gd name="T16" fmla="*/ 36 w 138"/>
                  <a:gd name="T17" fmla="*/ 58 h 153"/>
                  <a:gd name="T18" fmla="*/ 12 w 138"/>
                  <a:gd name="T19" fmla="*/ 38 h 153"/>
                  <a:gd name="T20" fmla="*/ 0 w 138"/>
                  <a:gd name="T21" fmla="*/ 87 h 153"/>
                  <a:gd name="T22" fmla="*/ 31 w 138"/>
                  <a:gd name="T23" fmla="*/ 116 h 153"/>
                  <a:gd name="T24" fmla="*/ 36 w 138"/>
                  <a:gd name="T25" fmla="*/ 83 h 153"/>
                  <a:gd name="T26" fmla="*/ 53 w 138"/>
                  <a:gd name="T27" fmla="*/ 114 h 153"/>
                  <a:gd name="T28" fmla="*/ 56 w 138"/>
                  <a:gd name="T29" fmla="*/ 138 h 153"/>
                  <a:gd name="T30" fmla="*/ 94 w 138"/>
                  <a:gd name="T31" fmla="*/ 153 h 153"/>
                  <a:gd name="T32" fmla="*/ 102 w 138"/>
                  <a:gd name="T33" fmla="*/ 14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8" h="153">
                    <a:moveTo>
                      <a:pt x="102" y="142"/>
                    </a:moveTo>
                    <a:lnTo>
                      <a:pt x="136" y="149"/>
                    </a:lnTo>
                    <a:lnTo>
                      <a:pt x="138" y="106"/>
                    </a:lnTo>
                    <a:lnTo>
                      <a:pt x="85" y="81"/>
                    </a:lnTo>
                    <a:lnTo>
                      <a:pt x="73" y="96"/>
                    </a:lnTo>
                    <a:lnTo>
                      <a:pt x="62" y="63"/>
                    </a:lnTo>
                    <a:lnTo>
                      <a:pt x="61" y="36"/>
                    </a:lnTo>
                    <a:lnTo>
                      <a:pt x="57" y="0"/>
                    </a:lnTo>
                    <a:lnTo>
                      <a:pt x="36" y="58"/>
                    </a:lnTo>
                    <a:lnTo>
                      <a:pt x="12" y="38"/>
                    </a:lnTo>
                    <a:lnTo>
                      <a:pt x="0" y="87"/>
                    </a:lnTo>
                    <a:lnTo>
                      <a:pt x="31" y="116"/>
                    </a:lnTo>
                    <a:lnTo>
                      <a:pt x="36" y="83"/>
                    </a:lnTo>
                    <a:lnTo>
                      <a:pt x="53" y="114"/>
                    </a:lnTo>
                    <a:lnTo>
                      <a:pt x="56" y="138"/>
                    </a:lnTo>
                    <a:lnTo>
                      <a:pt x="94" y="153"/>
                    </a:lnTo>
                    <a:lnTo>
                      <a:pt x="102" y="14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2" name="Freeform 190">
                <a:extLst>
                  <a:ext uri="{FF2B5EF4-FFF2-40B4-BE49-F238E27FC236}">
                    <a16:creationId xmlns:a16="http://schemas.microsoft.com/office/drawing/2014/main" id="{1F4245D3-6D4C-477E-9E70-A2D64A43D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450" y="5924550"/>
                <a:ext cx="31750" cy="28575"/>
              </a:xfrm>
              <a:custGeom>
                <a:avLst/>
                <a:gdLst>
                  <a:gd name="T0" fmla="*/ 29 w 102"/>
                  <a:gd name="T1" fmla="*/ 23 h 92"/>
                  <a:gd name="T2" fmla="*/ 33 w 102"/>
                  <a:gd name="T3" fmla="*/ 6 h 92"/>
                  <a:gd name="T4" fmla="*/ 6 w 102"/>
                  <a:gd name="T5" fmla="*/ 0 h 92"/>
                  <a:gd name="T6" fmla="*/ 0 w 102"/>
                  <a:gd name="T7" fmla="*/ 35 h 92"/>
                  <a:gd name="T8" fmla="*/ 24 w 102"/>
                  <a:gd name="T9" fmla="*/ 72 h 92"/>
                  <a:gd name="T10" fmla="*/ 53 w 102"/>
                  <a:gd name="T11" fmla="*/ 92 h 92"/>
                  <a:gd name="T12" fmla="*/ 62 w 102"/>
                  <a:gd name="T13" fmla="*/ 68 h 92"/>
                  <a:gd name="T14" fmla="*/ 102 w 102"/>
                  <a:gd name="T15" fmla="*/ 81 h 92"/>
                  <a:gd name="T16" fmla="*/ 76 w 102"/>
                  <a:gd name="T17" fmla="*/ 32 h 92"/>
                  <a:gd name="T18" fmla="*/ 29 w 102"/>
                  <a:gd name="T19" fmla="*/ 2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92">
                    <a:moveTo>
                      <a:pt x="29" y="23"/>
                    </a:moveTo>
                    <a:lnTo>
                      <a:pt x="33" y="6"/>
                    </a:lnTo>
                    <a:lnTo>
                      <a:pt x="6" y="0"/>
                    </a:lnTo>
                    <a:lnTo>
                      <a:pt x="0" y="35"/>
                    </a:lnTo>
                    <a:lnTo>
                      <a:pt x="24" y="72"/>
                    </a:lnTo>
                    <a:lnTo>
                      <a:pt x="53" y="92"/>
                    </a:lnTo>
                    <a:lnTo>
                      <a:pt x="62" y="68"/>
                    </a:lnTo>
                    <a:lnTo>
                      <a:pt x="102" y="81"/>
                    </a:lnTo>
                    <a:lnTo>
                      <a:pt x="76" y="32"/>
                    </a:lnTo>
                    <a:lnTo>
                      <a:pt x="29" y="2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3" name="Freeform 191">
                <a:extLst>
                  <a:ext uri="{FF2B5EF4-FFF2-40B4-BE49-F238E27FC236}">
                    <a16:creationId xmlns:a16="http://schemas.microsoft.com/office/drawing/2014/main" id="{321419AD-DD96-4CFA-B005-3FDCEC303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150" y="5768975"/>
                <a:ext cx="12700" cy="9525"/>
              </a:xfrm>
              <a:custGeom>
                <a:avLst/>
                <a:gdLst>
                  <a:gd name="T0" fmla="*/ 0 w 40"/>
                  <a:gd name="T1" fmla="*/ 30 h 30"/>
                  <a:gd name="T2" fmla="*/ 40 w 40"/>
                  <a:gd name="T3" fmla="*/ 6 h 30"/>
                  <a:gd name="T4" fmla="*/ 7 w 40"/>
                  <a:gd name="T5" fmla="*/ 0 h 30"/>
                  <a:gd name="T6" fmla="*/ 0 w 40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0">
                    <a:moveTo>
                      <a:pt x="0" y="30"/>
                    </a:moveTo>
                    <a:lnTo>
                      <a:pt x="40" y="6"/>
                    </a:lnTo>
                    <a:lnTo>
                      <a:pt x="7" y="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4" name="Freeform 192">
                <a:extLst>
                  <a:ext uri="{FF2B5EF4-FFF2-40B4-BE49-F238E27FC236}">
                    <a16:creationId xmlns:a16="http://schemas.microsoft.com/office/drawing/2014/main" id="{A3349C16-AB64-41C3-8C98-140642BE4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9200" y="5764213"/>
                <a:ext cx="19050" cy="17463"/>
              </a:xfrm>
              <a:custGeom>
                <a:avLst/>
                <a:gdLst>
                  <a:gd name="T0" fmla="*/ 23 w 60"/>
                  <a:gd name="T1" fmla="*/ 0 h 56"/>
                  <a:gd name="T2" fmla="*/ 0 w 60"/>
                  <a:gd name="T3" fmla="*/ 13 h 56"/>
                  <a:gd name="T4" fmla="*/ 10 w 60"/>
                  <a:gd name="T5" fmla="*/ 36 h 56"/>
                  <a:gd name="T6" fmla="*/ 33 w 60"/>
                  <a:gd name="T7" fmla="*/ 56 h 56"/>
                  <a:gd name="T8" fmla="*/ 60 w 60"/>
                  <a:gd name="T9" fmla="*/ 49 h 56"/>
                  <a:gd name="T10" fmla="*/ 57 w 60"/>
                  <a:gd name="T11" fmla="*/ 26 h 56"/>
                  <a:gd name="T12" fmla="*/ 40 w 60"/>
                  <a:gd name="T13" fmla="*/ 26 h 56"/>
                  <a:gd name="T14" fmla="*/ 23 w 6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56">
                    <a:moveTo>
                      <a:pt x="23" y="0"/>
                    </a:moveTo>
                    <a:lnTo>
                      <a:pt x="0" y="13"/>
                    </a:lnTo>
                    <a:lnTo>
                      <a:pt x="10" y="36"/>
                    </a:lnTo>
                    <a:lnTo>
                      <a:pt x="33" y="56"/>
                    </a:lnTo>
                    <a:lnTo>
                      <a:pt x="60" y="49"/>
                    </a:lnTo>
                    <a:lnTo>
                      <a:pt x="57" y="26"/>
                    </a:lnTo>
                    <a:lnTo>
                      <a:pt x="40" y="26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5" name="Freeform 193">
                <a:extLst>
                  <a:ext uri="{FF2B5EF4-FFF2-40B4-BE49-F238E27FC236}">
                    <a16:creationId xmlns:a16="http://schemas.microsoft.com/office/drawing/2014/main" id="{0967F745-3C4B-49C4-926E-1546438A9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9838" y="5753100"/>
                <a:ext cx="7938" cy="20638"/>
              </a:xfrm>
              <a:custGeom>
                <a:avLst/>
                <a:gdLst>
                  <a:gd name="T0" fmla="*/ 0 w 27"/>
                  <a:gd name="T1" fmla="*/ 53 h 66"/>
                  <a:gd name="T2" fmla="*/ 6 w 27"/>
                  <a:gd name="T3" fmla="*/ 66 h 66"/>
                  <a:gd name="T4" fmla="*/ 27 w 27"/>
                  <a:gd name="T5" fmla="*/ 30 h 66"/>
                  <a:gd name="T6" fmla="*/ 15 w 27"/>
                  <a:gd name="T7" fmla="*/ 0 h 66"/>
                  <a:gd name="T8" fmla="*/ 10 w 27"/>
                  <a:gd name="T9" fmla="*/ 30 h 66"/>
                  <a:gd name="T10" fmla="*/ 0 w 27"/>
                  <a:gd name="T11" fmla="*/ 5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66">
                    <a:moveTo>
                      <a:pt x="0" y="53"/>
                    </a:moveTo>
                    <a:lnTo>
                      <a:pt x="6" y="66"/>
                    </a:lnTo>
                    <a:lnTo>
                      <a:pt x="27" y="30"/>
                    </a:lnTo>
                    <a:lnTo>
                      <a:pt x="15" y="0"/>
                    </a:lnTo>
                    <a:lnTo>
                      <a:pt x="10" y="30"/>
                    </a:lnTo>
                    <a:lnTo>
                      <a:pt x="0" y="5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6" name="Freeform 194">
                <a:extLst>
                  <a:ext uri="{FF2B5EF4-FFF2-40B4-BE49-F238E27FC236}">
                    <a16:creationId xmlns:a16="http://schemas.microsoft.com/office/drawing/2014/main" id="{BD89BFD4-1D82-40F4-8345-9D8926604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7288" y="5794375"/>
                <a:ext cx="163513" cy="131763"/>
              </a:xfrm>
              <a:custGeom>
                <a:avLst/>
                <a:gdLst>
                  <a:gd name="T0" fmla="*/ 311 w 512"/>
                  <a:gd name="T1" fmla="*/ 251 h 411"/>
                  <a:gd name="T2" fmla="*/ 352 w 512"/>
                  <a:gd name="T3" fmla="*/ 276 h 411"/>
                  <a:gd name="T4" fmla="*/ 349 w 512"/>
                  <a:gd name="T5" fmla="*/ 310 h 411"/>
                  <a:gd name="T6" fmla="*/ 399 w 512"/>
                  <a:gd name="T7" fmla="*/ 335 h 411"/>
                  <a:gd name="T8" fmla="*/ 406 w 512"/>
                  <a:gd name="T9" fmla="*/ 375 h 411"/>
                  <a:gd name="T10" fmla="*/ 429 w 512"/>
                  <a:gd name="T11" fmla="*/ 399 h 411"/>
                  <a:gd name="T12" fmla="*/ 476 w 512"/>
                  <a:gd name="T13" fmla="*/ 411 h 411"/>
                  <a:gd name="T14" fmla="*/ 510 w 512"/>
                  <a:gd name="T15" fmla="*/ 381 h 411"/>
                  <a:gd name="T16" fmla="*/ 512 w 512"/>
                  <a:gd name="T17" fmla="*/ 312 h 411"/>
                  <a:gd name="T18" fmla="*/ 458 w 512"/>
                  <a:gd name="T19" fmla="*/ 302 h 411"/>
                  <a:gd name="T20" fmla="*/ 426 w 512"/>
                  <a:gd name="T21" fmla="*/ 292 h 411"/>
                  <a:gd name="T22" fmla="*/ 385 w 512"/>
                  <a:gd name="T23" fmla="*/ 263 h 411"/>
                  <a:gd name="T24" fmla="*/ 368 w 512"/>
                  <a:gd name="T25" fmla="*/ 240 h 411"/>
                  <a:gd name="T26" fmla="*/ 375 w 512"/>
                  <a:gd name="T27" fmla="*/ 209 h 411"/>
                  <a:gd name="T28" fmla="*/ 358 w 512"/>
                  <a:gd name="T29" fmla="*/ 191 h 411"/>
                  <a:gd name="T30" fmla="*/ 358 w 512"/>
                  <a:gd name="T31" fmla="*/ 154 h 411"/>
                  <a:gd name="T32" fmla="*/ 350 w 512"/>
                  <a:gd name="T33" fmla="*/ 137 h 411"/>
                  <a:gd name="T34" fmla="*/ 261 w 512"/>
                  <a:gd name="T35" fmla="*/ 138 h 411"/>
                  <a:gd name="T36" fmla="*/ 241 w 512"/>
                  <a:gd name="T37" fmla="*/ 115 h 411"/>
                  <a:gd name="T38" fmla="*/ 187 w 512"/>
                  <a:gd name="T39" fmla="*/ 99 h 411"/>
                  <a:gd name="T40" fmla="*/ 160 w 512"/>
                  <a:gd name="T41" fmla="*/ 56 h 411"/>
                  <a:gd name="T42" fmla="*/ 126 w 512"/>
                  <a:gd name="T43" fmla="*/ 10 h 411"/>
                  <a:gd name="T44" fmla="*/ 76 w 512"/>
                  <a:gd name="T45" fmla="*/ 0 h 411"/>
                  <a:gd name="T46" fmla="*/ 53 w 512"/>
                  <a:gd name="T47" fmla="*/ 27 h 411"/>
                  <a:gd name="T48" fmla="*/ 29 w 512"/>
                  <a:gd name="T49" fmla="*/ 30 h 411"/>
                  <a:gd name="T50" fmla="*/ 0 w 512"/>
                  <a:gd name="T51" fmla="*/ 63 h 411"/>
                  <a:gd name="T52" fmla="*/ 40 w 512"/>
                  <a:gd name="T53" fmla="*/ 53 h 411"/>
                  <a:gd name="T54" fmla="*/ 54 w 512"/>
                  <a:gd name="T55" fmla="*/ 47 h 411"/>
                  <a:gd name="T56" fmla="*/ 54 w 512"/>
                  <a:gd name="T57" fmla="*/ 60 h 411"/>
                  <a:gd name="T58" fmla="*/ 157 w 512"/>
                  <a:gd name="T59" fmla="*/ 126 h 411"/>
                  <a:gd name="T60" fmla="*/ 187 w 512"/>
                  <a:gd name="T61" fmla="*/ 155 h 411"/>
                  <a:gd name="T62" fmla="*/ 184 w 512"/>
                  <a:gd name="T63" fmla="*/ 192 h 411"/>
                  <a:gd name="T64" fmla="*/ 198 w 512"/>
                  <a:gd name="T65" fmla="*/ 215 h 411"/>
                  <a:gd name="T66" fmla="*/ 298 w 512"/>
                  <a:gd name="T67" fmla="*/ 224 h 411"/>
                  <a:gd name="T68" fmla="*/ 311 w 512"/>
                  <a:gd name="T69" fmla="*/ 25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2" h="411">
                    <a:moveTo>
                      <a:pt x="311" y="251"/>
                    </a:moveTo>
                    <a:lnTo>
                      <a:pt x="352" y="276"/>
                    </a:lnTo>
                    <a:lnTo>
                      <a:pt x="349" y="310"/>
                    </a:lnTo>
                    <a:lnTo>
                      <a:pt x="399" y="335"/>
                    </a:lnTo>
                    <a:lnTo>
                      <a:pt x="406" y="375"/>
                    </a:lnTo>
                    <a:lnTo>
                      <a:pt x="429" y="399"/>
                    </a:lnTo>
                    <a:lnTo>
                      <a:pt x="476" y="411"/>
                    </a:lnTo>
                    <a:lnTo>
                      <a:pt x="510" y="381"/>
                    </a:lnTo>
                    <a:lnTo>
                      <a:pt x="512" y="312"/>
                    </a:lnTo>
                    <a:lnTo>
                      <a:pt x="458" y="302"/>
                    </a:lnTo>
                    <a:lnTo>
                      <a:pt x="426" y="292"/>
                    </a:lnTo>
                    <a:lnTo>
                      <a:pt x="385" y="263"/>
                    </a:lnTo>
                    <a:lnTo>
                      <a:pt x="368" y="240"/>
                    </a:lnTo>
                    <a:lnTo>
                      <a:pt x="375" y="209"/>
                    </a:lnTo>
                    <a:lnTo>
                      <a:pt x="358" y="191"/>
                    </a:lnTo>
                    <a:lnTo>
                      <a:pt x="358" y="154"/>
                    </a:lnTo>
                    <a:lnTo>
                      <a:pt x="350" y="137"/>
                    </a:lnTo>
                    <a:lnTo>
                      <a:pt x="261" y="138"/>
                    </a:lnTo>
                    <a:lnTo>
                      <a:pt x="241" y="115"/>
                    </a:lnTo>
                    <a:lnTo>
                      <a:pt x="187" y="99"/>
                    </a:lnTo>
                    <a:lnTo>
                      <a:pt x="160" y="56"/>
                    </a:lnTo>
                    <a:lnTo>
                      <a:pt x="126" y="10"/>
                    </a:lnTo>
                    <a:lnTo>
                      <a:pt x="76" y="0"/>
                    </a:lnTo>
                    <a:lnTo>
                      <a:pt x="53" y="27"/>
                    </a:lnTo>
                    <a:lnTo>
                      <a:pt x="29" y="30"/>
                    </a:lnTo>
                    <a:lnTo>
                      <a:pt x="0" y="63"/>
                    </a:lnTo>
                    <a:lnTo>
                      <a:pt x="40" y="53"/>
                    </a:lnTo>
                    <a:lnTo>
                      <a:pt x="54" y="47"/>
                    </a:lnTo>
                    <a:lnTo>
                      <a:pt x="54" y="60"/>
                    </a:lnTo>
                    <a:lnTo>
                      <a:pt x="157" y="126"/>
                    </a:lnTo>
                    <a:lnTo>
                      <a:pt x="187" y="155"/>
                    </a:lnTo>
                    <a:lnTo>
                      <a:pt x="184" y="192"/>
                    </a:lnTo>
                    <a:lnTo>
                      <a:pt x="198" y="215"/>
                    </a:lnTo>
                    <a:lnTo>
                      <a:pt x="298" y="224"/>
                    </a:lnTo>
                    <a:lnTo>
                      <a:pt x="311" y="251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7" name="Freeform 195">
                <a:extLst>
                  <a:ext uri="{FF2B5EF4-FFF2-40B4-BE49-F238E27FC236}">
                    <a16:creationId xmlns:a16="http://schemas.microsoft.com/office/drawing/2014/main" id="{E2B81068-14D4-4545-835B-A83D86DE4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813" y="5797550"/>
                <a:ext cx="31750" cy="30163"/>
              </a:xfrm>
              <a:custGeom>
                <a:avLst/>
                <a:gdLst>
                  <a:gd name="T0" fmla="*/ 68 w 102"/>
                  <a:gd name="T1" fmla="*/ 92 h 92"/>
                  <a:gd name="T2" fmla="*/ 102 w 102"/>
                  <a:gd name="T3" fmla="*/ 72 h 92"/>
                  <a:gd name="T4" fmla="*/ 94 w 102"/>
                  <a:gd name="T5" fmla="*/ 52 h 92"/>
                  <a:gd name="T6" fmla="*/ 60 w 102"/>
                  <a:gd name="T7" fmla="*/ 32 h 92"/>
                  <a:gd name="T8" fmla="*/ 44 w 102"/>
                  <a:gd name="T9" fmla="*/ 0 h 92"/>
                  <a:gd name="T10" fmla="*/ 10 w 102"/>
                  <a:gd name="T11" fmla="*/ 0 h 92"/>
                  <a:gd name="T12" fmla="*/ 0 w 102"/>
                  <a:gd name="T13" fmla="*/ 20 h 92"/>
                  <a:gd name="T14" fmla="*/ 8 w 102"/>
                  <a:gd name="T15" fmla="*/ 43 h 92"/>
                  <a:gd name="T16" fmla="*/ 55 w 102"/>
                  <a:gd name="T17" fmla="*/ 56 h 92"/>
                  <a:gd name="T18" fmla="*/ 45 w 102"/>
                  <a:gd name="T19" fmla="*/ 79 h 92"/>
                  <a:gd name="T20" fmla="*/ 68 w 102"/>
                  <a:gd name="T2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2" h="92">
                    <a:moveTo>
                      <a:pt x="68" y="92"/>
                    </a:moveTo>
                    <a:lnTo>
                      <a:pt x="102" y="72"/>
                    </a:lnTo>
                    <a:lnTo>
                      <a:pt x="94" y="52"/>
                    </a:lnTo>
                    <a:lnTo>
                      <a:pt x="60" y="32"/>
                    </a:lnTo>
                    <a:lnTo>
                      <a:pt x="44" y="0"/>
                    </a:lnTo>
                    <a:lnTo>
                      <a:pt x="10" y="0"/>
                    </a:lnTo>
                    <a:lnTo>
                      <a:pt x="0" y="20"/>
                    </a:lnTo>
                    <a:lnTo>
                      <a:pt x="8" y="43"/>
                    </a:lnTo>
                    <a:lnTo>
                      <a:pt x="55" y="56"/>
                    </a:lnTo>
                    <a:lnTo>
                      <a:pt x="45" y="79"/>
                    </a:lnTo>
                    <a:lnTo>
                      <a:pt x="68" y="9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8" name="Freeform 196">
                <a:extLst>
                  <a:ext uri="{FF2B5EF4-FFF2-40B4-BE49-F238E27FC236}">
                    <a16:creationId xmlns:a16="http://schemas.microsoft.com/office/drawing/2014/main" id="{FED60A3D-C863-4B85-B420-5E40FFEE6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4725" y="5881688"/>
                <a:ext cx="238125" cy="234950"/>
              </a:xfrm>
              <a:custGeom>
                <a:avLst/>
                <a:gdLst>
                  <a:gd name="T0" fmla="*/ 751 w 751"/>
                  <a:gd name="T1" fmla="*/ 287 h 738"/>
                  <a:gd name="T2" fmla="*/ 734 w 751"/>
                  <a:gd name="T3" fmla="*/ 244 h 738"/>
                  <a:gd name="T4" fmla="*/ 691 w 751"/>
                  <a:gd name="T5" fmla="*/ 232 h 738"/>
                  <a:gd name="T6" fmla="*/ 688 w 751"/>
                  <a:gd name="T7" fmla="*/ 267 h 738"/>
                  <a:gd name="T8" fmla="*/ 644 w 751"/>
                  <a:gd name="T9" fmla="*/ 208 h 738"/>
                  <a:gd name="T10" fmla="*/ 634 w 751"/>
                  <a:gd name="T11" fmla="*/ 178 h 738"/>
                  <a:gd name="T12" fmla="*/ 593 w 751"/>
                  <a:gd name="T13" fmla="*/ 123 h 738"/>
                  <a:gd name="T14" fmla="*/ 530 w 751"/>
                  <a:gd name="T15" fmla="*/ 127 h 738"/>
                  <a:gd name="T16" fmla="*/ 413 w 751"/>
                  <a:gd name="T17" fmla="*/ 85 h 738"/>
                  <a:gd name="T18" fmla="*/ 256 w 751"/>
                  <a:gd name="T19" fmla="*/ 0 h 738"/>
                  <a:gd name="T20" fmla="*/ 186 w 751"/>
                  <a:gd name="T21" fmla="*/ 53 h 738"/>
                  <a:gd name="T22" fmla="*/ 93 w 751"/>
                  <a:gd name="T23" fmla="*/ 1 h 738"/>
                  <a:gd name="T24" fmla="*/ 96 w 751"/>
                  <a:gd name="T25" fmla="*/ 63 h 738"/>
                  <a:gd name="T26" fmla="*/ 0 w 751"/>
                  <a:gd name="T27" fmla="*/ 135 h 738"/>
                  <a:gd name="T28" fmla="*/ 41 w 751"/>
                  <a:gd name="T29" fmla="*/ 187 h 738"/>
                  <a:gd name="T30" fmla="*/ 85 w 751"/>
                  <a:gd name="T31" fmla="*/ 246 h 738"/>
                  <a:gd name="T32" fmla="*/ 178 w 751"/>
                  <a:gd name="T33" fmla="*/ 339 h 738"/>
                  <a:gd name="T34" fmla="*/ 163 w 751"/>
                  <a:gd name="T35" fmla="*/ 442 h 738"/>
                  <a:gd name="T36" fmla="*/ 201 w 751"/>
                  <a:gd name="T37" fmla="*/ 574 h 738"/>
                  <a:gd name="T38" fmla="*/ 244 w 751"/>
                  <a:gd name="T39" fmla="*/ 587 h 738"/>
                  <a:gd name="T40" fmla="*/ 303 w 751"/>
                  <a:gd name="T41" fmla="*/ 477 h 738"/>
                  <a:gd name="T42" fmla="*/ 343 w 751"/>
                  <a:gd name="T43" fmla="*/ 527 h 738"/>
                  <a:gd name="T44" fmla="*/ 375 w 751"/>
                  <a:gd name="T45" fmla="*/ 566 h 738"/>
                  <a:gd name="T46" fmla="*/ 416 w 751"/>
                  <a:gd name="T47" fmla="*/ 729 h 738"/>
                  <a:gd name="T48" fmla="*/ 446 w 751"/>
                  <a:gd name="T49" fmla="*/ 738 h 738"/>
                  <a:gd name="T50" fmla="*/ 468 w 751"/>
                  <a:gd name="T51" fmla="*/ 588 h 738"/>
                  <a:gd name="T52" fmla="*/ 548 w 751"/>
                  <a:gd name="T53" fmla="*/ 634 h 738"/>
                  <a:gd name="T54" fmla="*/ 568 w 751"/>
                  <a:gd name="T55" fmla="*/ 704 h 738"/>
                  <a:gd name="T56" fmla="*/ 592 w 751"/>
                  <a:gd name="T57" fmla="*/ 671 h 738"/>
                  <a:gd name="T58" fmla="*/ 639 w 751"/>
                  <a:gd name="T59" fmla="*/ 723 h 738"/>
                  <a:gd name="T60" fmla="*/ 625 w 751"/>
                  <a:gd name="T61" fmla="*/ 666 h 738"/>
                  <a:gd name="T62" fmla="*/ 602 w 751"/>
                  <a:gd name="T63" fmla="*/ 614 h 738"/>
                  <a:gd name="T64" fmla="*/ 611 w 751"/>
                  <a:gd name="T65" fmla="*/ 510 h 738"/>
                  <a:gd name="T66" fmla="*/ 566 w 751"/>
                  <a:gd name="T67" fmla="*/ 421 h 738"/>
                  <a:gd name="T68" fmla="*/ 545 w 751"/>
                  <a:gd name="T69" fmla="*/ 329 h 738"/>
                  <a:gd name="T70" fmla="*/ 588 w 751"/>
                  <a:gd name="T71" fmla="*/ 302 h 738"/>
                  <a:gd name="T72" fmla="*/ 645 w 751"/>
                  <a:gd name="T73" fmla="*/ 341 h 738"/>
                  <a:gd name="T74" fmla="*/ 643 w 751"/>
                  <a:gd name="T75" fmla="*/ 388 h 738"/>
                  <a:gd name="T76" fmla="*/ 679 w 751"/>
                  <a:gd name="T77" fmla="*/ 361 h 738"/>
                  <a:gd name="T78" fmla="*/ 719 w 751"/>
                  <a:gd name="T79" fmla="*/ 341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1" h="738">
                    <a:moveTo>
                      <a:pt x="746" y="307"/>
                    </a:moveTo>
                    <a:lnTo>
                      <a:pt x="751" y="287"/>
                    </a:lnTo>
                    <a:lnTo>
                      <a:pt x="738" y="284"/>
                    </a:lnTo>
                    <a:lnTo>
                      <a:pt x="734" y="244"/>
                    </a:lnTo>
                    <a:lnTo>
                      <a:pt x="708" y="224"/>
                    </a:lnTo>
                    <a:lnTo>
                      <a:pt x="691" y="232"/>
                    </a:lnTo>
                    <a:lnTo>
                      <a:pt x="704" y="271"/>
                    </a:lnTo>
                    <a:lnTo>
                      <a:pt x="688" y="267"/>
                    </a:lnTo>
                    <a:lnTo>
                      <a:pt x="658" y="255"/>
                    </a:lnTo>
                    <a:lnTo>
                      <a:pt x="644" y="208"/>
                    </a:lnTo>
                    <a:lnTo>
                      <a:pt x="614" y="202"/>
                    </a:lnTo>
                    <a:lnTo>
                      <a:pt x="634" y="178"/>
                    </a:lnTo>
                    <a:lnTo>
                      <a:pt x="604" y="166"/>
                    </a:lnTo>
                    <a:lnTo>
                      <a:pt x="593" y="123"/>
                    </a:lnTo>
                    <a:lnTo>
                      <a:pt x="554" y="129"/>
                    </a:lnTo>
                    <a:lnTo>
                      <a:pt x="530" y="127"/>
                    </a:lnTo>
                    <a:lnTo>
                      <a:pt x="489" y="84"/>
                    </a:lnTo>
                    <a:lnTo>
                      <a:pt x="413" y="85"/>
                    </a:lnTo>
                    <a:lnTo>
                      <a:pt x="337" y="59"/>
                    </a:lnTo>
                    <a:lnTo>
                      <a:pt x="256" y="0"/>
                    </a:lnTo>
                    <a:lnTo>
                      <a:pt x="206" y="20"/>
                    </a:lnTo>
                    <a:lnTo>
                      <a:pt x="186" y="53"/>
                    </a:lnTo>
                    <a:lnTo>
                      <a:pt x="139" y="50"/>
                    </a:lnTo>
                    <a:lnTo>
                      <a:pt x="93" y="1"/>
                    </a:lnTo>
                    <a:lnTo>
                      <a:pt x="89" y="14"/>
                    </a:lnTo>
                    <a:lnTo>
                      <a:pt x="96" y="63"/>
                    </a:lnTo>
                    <a:lnTo>
                      <a:pt x="30" y="135"/>
                    </a:lnTo>
                    <a:lnTo>
                      <a:pt x="0" y="135"/>
                    </a:lnTo>
                    <a:lnTo>
                      <a:pt x="1" y="178"/>
                    </a:lnTo>
                    <a:lnTo>
                      <a:pt x="41" y="187"/>
                    </a:lnTo>
                    <a:lnTo>
                      <a:pt x="65" y="263"/>
                    </a:lnTo>
                    <a:lnTo>
                      <a:pt x="85" y="246"/>
                    </a:lnTo>
                    <a:lnTo>
                      <a:pt x="128" y="263"/>
                    </a:lnTo>
                    <a:lnTo>
                      <a:pt x="178" y="339"/>
                    </a:lnTo>
                    <a:lnTo>
                      <a:pt x="193" y="409"/>
                    </a:lnTo>
                    <a:lnTo>
                      <a:pt x="163" y="442"/>
                    </a:lnTo>
                    <a:lnTo>
                      <a:pt x="167" y="511"/>
                    </a:lnTo>
                    <a:lnTo>
                      <a:pt x="201" y="574"/>
                    </a:lnTo>
                    <a:lnTo>
                      <a:pt x="227" y="560"/>
                    </a:lnTo>
                    <a:lnTo>
                      <a:pt x="244" y="587"/>
                    </a:lnTo>
                    <a:lnTo>
                      <a:pt x="261" y="500"/>
                    </a:lnTo>
                    <a:lnTo>
                      <a:pt x="303" y="477"/>
                    </a:lnTo>
                    <a:lnTo>
                      <a:pt x="311" y="524"/>
                    </a:lnTo>
                    <a:lnTo>
                      <a:pt x="343" y="527"/>
                    </a:lnTo>
                    <a:lnTo>
                      <a:pt x="351" y="553"/>
                    </a:lnTo>
                    <a:lnTo>
                      <a:pt x="375" y="566"/>
                    </a:lnTo>
                    <a:lnTo>
                      <a:pt x="399" y="688"/>
                    </a:lnTo>
                    <a:lnTo>
                      <a:pt x="416" y="729"/>
                    </a:lnTo>
                    <a:lnTo>
                      <a:pt x="432" y="719"/>
                    </a:lnTo>
                    <a:lnTo>
                      <a:pt x="446" y="738"/>
                    </a:lnTo>
                    <a:lnTo>
                      <a:pt x="435" y="672"/>
                    </a:lnTo>
                    <a:lnTo>
                      <a:pt x="468" y="588"/>
                    </a:lnTo>
                    <a:lnTo>
                      <a:pt x="514" y="572"/>
                    </a:lnTo>
                    <a:lnTo>
                      <a:pt x="548" y="634"/>
                    </a:lnTo>
                    <a:lnTo>
                      <a:pt x="572" y="687"/>
                    </a:lnTo>
                    <a:lnTo>
                      <a:pt x="568" y="704"/>
                    </a:lnTo>
                    <a:lnTo>
                      <a:pt x="598" y="703"/>
                    </a:lnTo>
                    <a:lnTo>
                      <a:pt x="592" y="671"/>
                    </a:lnTo>
                    <a:lnTo>
                      <a:pt x="615" y="676"/>
                    </a:lnTo>
                    <a:lnTo>
                      <a:pt x="639" y="723"/>
                    </a:lnTo>
                    <a:lnTo>
                      <a:pt x="675" y="703"/>
                    </a:lnTo>
                    <a:lnTo>
                      <a:pt x="625" y="666"/>
                    </a:lnTo>
                    <a:lnTo>
                      <a:pt x="635" y="643"/>
                    </a:lnTo>
                    <a:lnTo>
                      <a:pt x="602" y="614"/>
                    </a:lnTo>
                    <a:lnTo>
                      <a:pt x="617" y="567"/>
                    </a:lnTo>
                    <a:lnTo>
                      <a:pt x="611" y="510"/>
                    </a:lnTo>
                    <a:lnTo>
                      <a:pt x="596" y="465"/>
                    </a:lnTo>
                    <a:lnTo>
                      <a:pt x="566" y="421"/>
                    </a:lnTo>
                    <a:lnTo>
                      <a:pt x="573" y="362"/>
                    </a:lnTo>
                    <a:lnTo>
                      <a:pt x="545" y="329"/>
                    </a:lnTo>
                    <a:lnTo>
                      <a:pt x="548" y="309"/>
                    </a:lnTo>
                    <a:lnTo>
                      <a:pt x="588" y="302"/>
                    </a:lnTo>
                    <a:lnTo>
                      <a:pt x="592" y="322"/>
                    </a:lnTo>
                    <a:lnTo>
                      <a:pt x="645" y="341"/>
                    </a:lnTo>
                    <a:lnTo>
                      <a:pt x="619" y="351"/>
                    </a:lnTo>
                    <a:lnTo>
                      <a:pt x="643" y="388"/>
                    </a:lnTo>
                    <a:lnTo>
                      <a:pt x="652" y="388"/>
                    </a:lnTo>
                    <a:lnTo>
                      <a:pt x="679" y="361"/>
                    </a:lnTo>
                    <a:lnTo>
                      <a:pt x="692" y="338"/>
                    </a:lnTo>
                    <a:lnTo>
                      <a:pt x="719" y="341"/>
                    </a:lnTo>
                    <a:lnTo>
                      <a:pt x="746" y="30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9" name="Freeform 197">
                <a:extLst>
                  <a:ext uri="{FF2B5EF4-FFF2-40B4-BE49-F238E27FC236}">
                    <a16:creationId xmlns:a16="http://schemas.microsoft.com/office/drawing/2014/main" id="{808B5405-55C3-492E-9323-BEBDE6B1F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4113" y="6115050"/>
                <a:ext cx="20638" cy="33338"/>
              </a:xfrm>
              <a:custGeom>
                <a:avLst/>
                <a:gdLst>
                  <a:gd name="T0" fmla="*/ 47 w 64"/>
                  <a:gd name="T1" fmla="*/ 10 h 106"/>
                  <a:gd name="T2" fmla="*/ 10 w 64"/>
                  <a:gd name="T3" fmla="*/ 0 h 106"/>
                  <a:gd name="T4" fmla="*/ 0 w 64"/>
                  <a:gd name="T5" fmla="*/ 41 h 106"/>
                  <a:gd name="T6" fmla="*/ 14 w 64"/>
                  <a:gd name="T7" fmla="*/ 101 h 106"/>
                  <a:gd name="T8" fmla="*/ 50 w 64"/>
                  <a:gd name="T9" fmla="*/ 106 h 106"/>
                  <a:gd name="T10" fmla="*/ 60 w 64"/>
                  <a:gd name="T11" fmla="*/ 83 h 106"/>
                  <a:gd name="T12" fmla="*/ 47 w 64"/>
                  <a:gd name="T13" fmla="*/ 47 h 106"/>
                  <a:gd name="T14" fmla="*/ 64 w 64"/>
                  <a:gd name="T15" fmla="*/ 44 h 106"/>
                  <a:gd name="T16" fmla="*/ 47 w 64"/>
                  <a:gd name="T17" fmla="*/ 1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106">
                    <a:moveTo>
                      <a:pt x="47" y="10"/>
                    </a:moveTo>
                    <a:lnTo>
                      <a:pt x="10" y="0"/>
                    </a:lnTo>
                    <a:lnTo>
                      <a:pt x="0" y="41"/>
                    </a:lnTo>
                    <a:lnTo>
                      <a:pt x="14" y="101"/>
                    </a:lnTo>
                    <a:lnTo>
                      <a:pt x="50" y="106"/>
                    </a:lnTo>
                    <a:lnTo>
                      <a:pt x="60" y="83"/>
                    </a:lnTo>
                    <a:lnTo>
                      <a:pt x="47" y="47"/>
                    </a:lnTo>
                    <a:lnTo>
                      <a:pt x="64" y="44"/>
                    </a:lnTo>
                    <a:lnTo>
                      <a:pt x="47" y="1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0" name="Freeform 198">
                <a:extLst>
                  <a:ext uri="{FF2B5EF4-FFF2-40B4-BE49-F238E27FC236}">
                    <a16:creationId xmlns:a16="http://schemas.microsoft.com/office/drawing/2014/main" id="{ED2E1CC1-A5BA-432A-85AC-6F23C944C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1400" y="6064250"/>
                <a:ext cx="6350" cy="12700"/>
              </a:xfrm>
              <a:custGeom>
                <a:avLst/>
                <a:gdLst>
                  <a:gd name="T0" fmla="*/ 0 w 18"/>
                  <a:gd name="T1" fmla="*/ 13 h 43"/>
                  <a:gd name="T2" fmla="*/ 18 w 18"/>
                  <a:gd name="T3" fmla="*/ 43 h 43"/>
                  <a:gd name="T4" fmla="*/ 13 w 18"/>
                  <a:gd name="T5" fmla="*/ 0 h 43"/>
                  <a:gd name="T6" fmla="*/ 0 w 18"/>
                  <a:gd name="T7" fmla="*/ 1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13"/>
                    </a:moveTo>
                    <a:lnTo>
                      <a:pt x="18" y="43"/>
                    </a:lnTo>
                    <a:lnTo>
                      <a:pt x="13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1" name="Freeform 199">
                <a:extLst>
                  <a:ext uri="{FF2B5EF4-FFF2-40B4-BE49-F238E27FC236}">
                    <a16:creationId xmlns:a16="http://schemas.microsoft.com/office/drawing/2014/main" id="{C4D716E0-BCE0-4AF5-8539-06C8CBCD9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563" y="5988050"/>
                <a:ext cx="17463" cy="11113"/>
              </a:xfrm>
              <a:custGeom>
                <a:avLst/>
                <a:gdLst>
                  <a:gd name="T0" fmla="*/ 51 w 57"/>
                  <a:gd name="T1" fmla="*/ 0 h 37"/>
                  <a:gd name="T2" fmla="*/ 14 w 57"/>
                  <a:gd name="T3" fmla="*/ 21 h 37"/>
                  <a:gd name="T4" fmla="*/ 0 w 57"/>
                  <a:gd name="T5" fmla="*/ 31 h 37"/>
                  <a:gd name="T6" fmla="*/ 24 w 57"/>
                  <a:gd name="T7" fmla="*/ 37 h 37"/>
                  <a:gd name="T8" fmla="*/ 57 w 57"/>
                  <a:gd name="T9" fmla="*/ 17 h 37"/>
                  <a:gd name="T10" fmla="*/ 51 w 5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37">
                    <a:moveTo>
                      <a:pt x="51" y="0"/>
                    </a:moveTo>
                    <a:lnTo>
                      <a:pt x="14" y="21"/>
                    </a:lnTo>
                    <a:lnTo>
                      <a:pt x="0" y="31"/>
                    </a:lnTo>
                    <a:lnTo>
                      <a:pt x="24" y="37"/>
                    </a:lnTo>
                    <a:lnTo>
                      <a:pt x="57" y="17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2" name="Freeform 200">
                <a:extLst>
                  <a:ext uri="{FF2B5EF4-FFF2-40B4-BE49-F238E27FC236}">
                    <a16:creationId xmlns:a16="http://schemas.microsoft.com/office/drawing/2014/main" id="{5110EB8B-1DEE-4DE8-8545-1A029341B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3163" y="6005513"/>
                <a:ext cx="7938" cy="9525"/>
              </a:xfrm>
              <a:custGeom>
                <a:avLst/>
                <a:gdLst>
                  <a:gd name="T0" fmla="*/ 4 w 24"/>
                  <a:gd name="T1" fmla="*/ 27 h 27"/>
                  <a:gd name="T2" fmla="*/ 24 w 24"/>
                  <a:gd name="T3" fmla="*/ 10 h 27"/>
                  <a:gd name="T4" fmla="*/ 0 w 24"/>
                  <a:gd name="T5" fmla="*/ 0 h 27"/>
                  <a:gd name="T6" fmla="*/ 4 w 24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7">
                    <a:moveTo>
                      <a:pt x="4" y="27"/>
                    </a:moveTo>
                    <a:lnTo>
                      <a:pt x="24" y="10"/>
                    </a:lnTo>
                    <a:lnTo>
                      <a:pt x="0" y="0"/>
                    </a:lnTo>
                    <a:lnTo>
                      <a:pt x="4" y="2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3" name="Freeform 201">
                <a:extLst>
                  <a:ext uri="{FF2B5EF4-FFF2-40B4-BE49-F238E27FC236}">
                    <a16:creationId xmlns:a16="http://schemas.microsoft.com/office/drawing/2014/main" id="{608817A2-BA75-41E8-8EF5-27732DD9A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588" y="5951538"/>
                <a:ext cx="12700" cy="11113"/>
              </a:xfrm>
              <a:custGeom>
                <a:avLst/>
                <a:gdLst>
                  <a:gd name="T0" fmla="*/ 7 w 36"/>
                  <a:gd name="T1" fmla="*/ 37 h 37"/>
                  <a:gd name="T2" fmla="*/ 36 w 36"/>
                  <a:gd name="T3" fmla="*/ 10 h 37"/>
                  <a:gd name="T4" fmla="*/ 16 w 36"/>
                  <a:gd name="T5" fmla="*/ 0 h 37"/>
                  <a:gd name="T6" fmla="*/ 0 w 36"/>
                  <a:gd name="T7" fmla="*/ 27 h 37"/>
                  <a:gd name="T8" fmla="*/ 7 w 36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7">
                    <a:moveTo>
                      <a:pt x="7" y="37"/>
                    </a:moveTo>
                    <a:lnTo>
                      <a:pt x="36" y="10"/>
                    </a:lnTo>
                    <a:lnTo>
                      <a:pt x="16" y="0"/>
                    </a:lnTo>
                    <a:lnTo>
                      <a:pt x="0" y="27"/>
                    </a:lnTo>
                    <a:lnTo>
                      <a:pt x="7" y="3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4" name="Freeform 202">
                <a:extLst>
                  <a:ext uri="{FF2B5EF4-FFF2-40B4-BE49-F238E27FC236}">
                    <a16:creationId xmlns:a16="http://schemas.microsoft.com/office/drawing/2014/main" id="{10D3DB9B-871C-4CA6-8CEE-6F96AEA54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813" y="5957888"/>
                <a:ext cx="14288" cy="22225"/>
              </a:xfrm>
              <a:custGeom>
                <a:avLst/>
                <a:gdLst>
                  <a:gd name="T0" fmla="*/ 20 w 42"/>
                  <a:gd name="T1" fmla="*/ 0 h 69"/>
                  <a:gd name="T2" fmla="*/ 0 w 42"/>
                  <a:gd name="T3" fmla="*/ 13 h 69"/>
                  <a:gd name="T4" fmla="*/ 15 w 42"/>
                  <a:gd name="T5" fmla="*/ 36 h 69"/>
                  <a:gd name="T6" fmla="*/ 15 w 42"/>
                  <a:gd name="T7" fmla="*/ 69 h 69"/>
                  <a:gd name="T8" fmla="*/ 42 w 42"/>
                  <a:gd name="T9" fmla="*/ 45 h 69"/>
                  <a:gd name="T10" fmla="*/ 41 w 42"/>
                  <a:gd name="T11" fmla="*/ 22 h 69"/>
                  <a:gd name="T12" fmla="*/ 20 w 42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69">
                    <a:moveTo>
                      <a:pt x="20" y="0"/>
                    </a:moveTo>
                    <a:lnTo>
                      <a:pt x="0" y="13"/>
                    </a:lnTo>
                    <a:lnTo>
                      <a:pt x="15" y="36"/>
                    </a:lnTo>
                    <a:lnTo>
                      <a:pt x="15" y="69"/>
                    </a:lnTo>
                    <a:lnTo>
                      <a:pt x="42" y="45"/>
                    </a:lnTo>
                    <a:lnTo>
                      <a:pt x="41" y="2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5" name="Freeform 203">
                <a:extLst>
                  <a:ext uri="{FF2B5EF4-FFF2-40B4-BE49-F238E27FC236}">
                    <a16:creationId xmlns:a16="http://schemas.microsoft.com/office/drawing/2014/main" id="{2B2F1D55-7264-468B-B072-57312E55F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4925" y="5991225"/>
                <a:ext cx="9525" cy="19050"/>
              </a:xfrm>
              <a:custGeom>
                <a:avLst/>
                <a:gdLst>
                  <a:gd name="T0" fmla="*/ 11 w 30"/>
                  <a:gd name="T1" fmla="*/ 60 h 60"/>
                  <a:gd name="T2" fmla="*/ 27 w 30"/>
                  <a:gd name="T3" fmla="*/ 40 h 60"/>
                  <a:gd name="T4" fmla="*/ 30 w 30"/>
                  <a:gd name="T5" fmla="*/ 10 h 60"/>
                  <a:gd name="T6" fmla="*/ 13 w 30"/>
                  <a:gd name="T7" fmla="*/ 0 h 60"/>
                  <a:gd name="T8" fmla="*/ 0 w 30"/>
                  <a:gd name="T9" fmla="*/ 10 h 60"/>
                  <a:gd name="T10" fmla="*/ 0 w 30"/>
                  <a:gd name="T11" fmla="*/ 50 h 60"/>
                  <a:gd name="T12" fmla="*/ 11 w 30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0">
                    <a:moveTo>
                      <a:pt x="11" y="60"/>
                    </a:moveTo>
                    <a:lnTo>
                      <a:pt x="27" y="40"/>
                    </a:lnTo>
                    <a:lnTo>
                      <a:pt x="30" y="10"/>
                    </a:lnTo>
                    <a:lnTo>
                      <a:pt x="13" y="0"/>
                    </a:lnTo>
                    <a:lnTo>
                      <a:pt x="0" y="10"/>
                    </a:lnTo>
                    <a:lnTo>
                      <a:pt x="0" y="50"/>
                    </a:lnTo>
                    <a:lnTo>
                      <a:pt x="11" y="6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6" name="Freeform 204">
                <a:extLst>
                  <a:ext uri="{FF2B5EF4-FFF2-40B4-BE49-F238E27FC236}">
                    <a16:creationId xmlns:a16="http://schemas.microsoft.com/office/drawing/2014/main" id="{64701DF9-C76F-4A6B-BFD6-490FA9247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275" y="6022975"/>
                <a:ext cx="19050" cy="19050"/>
              </a:xfrm>
              <a:custGeom>
                <a:avLst/>
                <a:gdLst>
                  <a:gd name="T0" fmla="*/ 57 w 57"/>
                  <a:gd name="T1" fmla="*/ 35 h 59"/>
                  <a:gd name="T2" fmla="*/ 40 w 57"/>
                  <a:gd name="T3" fmla="*/ 0 h 59"/>
                  <a:gd name="T4" fmla="*/ 7 w 57"/>
                  <a:gd name="T5" fmla="*/ 10 h 59"/>
                  <a:gd name="T6" fmla="*/ 0 w 57"/>
                  <a:gd name="T7" fmla="*/ 26 h 59"/>
                  <a:gd name="T8" fmla="*/ 7 w 57"/>
                  <a:gd name="T9" fmla="*/ 53 h 59"/>
                  <a:gd name="T10" fmla="*/ 40 w 57"/>
                  <a:gd name="T11" fmla="*/ 59 h 59"/>
                  <a:gd name="T12" fmla="*/ 57 w 57"/>
                  <a:gd name="T13" fmla="*/ 3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59">
                    <a:moveTo>
                      <a:pt x="57" y="35"/>
                    </a:moveTo>
                    <a:lnTo>
                      <a:pt x="40" y="0"/>
                    </a:lnTo>
                    <a:lnTo>
                      <a:pt x="7" y="10"/>
                    </a:lnTo>
                    <a:lnTo>
                      <a:pt x="0" y="26"/>
                    </a:lnTo>
                    <a:lnTo>
                      <a:pt x="7" y="53"/>
                    </a:lnTo>
                    <a:lnTo>
                      <a:pt x="40" y="59"/>
                    </a:lnTo>
                    <a:lnTo>
                      <a:pt x="57" y="35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7" name="Freeform 206">
                <a:extLst>
                  <a:ext uri="{FF2B5EF4-FFF2-40B4-BE49-F238E27FC236}">
                    <a16:creationId xmlns:a16="http://schemas.microsoft.com/office/drawing/2014/main" id="{90E1AE3D-46B1-4866-9C23-1B1B0EE7F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088" y="6049963"/>
                <a:ext cx="11113" cy="19050"/>
              </a:xfrm>
              <a:custGeom>
                <a:avLst/>
                <a:gdLst>
                  <a:gd name="T0" fmla="*/ 9 w 33"/>
                  <a:gd name="T1" fmla="*/ 0 h 60"/>
                  <a:gd name="T2" fmla="*/ 0 w 33"/>
                  <a:gd name="T3" fmla="*/ 44 h 60"/>
                  <a:gd name="T4" fmla="*/ 3 w 33"/>
                  <a:gd name="T5" fmla="*/ 60 h 60"/>
                  <a:gd name="T6" fmla="*/ 33 w 33"/>
                  <a:gd name="T7" fmla="*/ 43 h 60"/>
                  <a:gd name="T8" fmla="*/ 25 w 33"/>
                  <a:gd name="T9" fmla="*/ 20 h 60"/>
                  <a:gd name="T10" fmla="*/ 9 w 33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60">
                    <a:moveTo>
                      <a:pt x="9" y="0"/>
                    </a:moveTo>
                    <a:lnTo>
                      <a:pt x="0" y="44"/>
                    </a:lnTo>
                    <a:lnTo>
                      <a:pt x="3" y="60"/>
                    </a:lnTo>
                    <a:lnTo>
                      <a:pt x="33" y="43"/>
                    </a:lnTo>
                    <a:lnTo>
                      <a:pt x="25" y="2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8" name="Freeform 207">
                <a:extLst>
                  <a:ext uri="{FF2B5EF4-FFF2-40B4-BE49-F238E27FC236}">
                    <a16:creationId xmlns:a16="http://schemas.microsoft.com/office/drawing/2014/main" id="{1B8E6168-363D-4505-B677-FFB4623FE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638" y="6057900"/>
                <a:ext cx="26988" cy="30163"/>
              </a:xfrm>
              <a:custGeom>
                <a:avLst/>
                <a:gdLst>
                  <a:gd name="T0" fmla="*/ 15 w 87"/>
                  <a:gd name="T1" fmla="*/ 89 h 95"/>
                  <a:gd name="T2" fmla="*/ 35 w 87"/>
                  <a:gd name="T3" fmla="*/ 95 h 95"/>
                  <a:gd name="T4" fmla="*/ 57 w 87"/>
                  <a:gd name="T5" fmla="*/ 82 h 95"/>
                  <a:gd name="T6" fmla="*/ 87 w 87"/>
                  <a:gd name="T7" fmla="*/ 29 h 95"/>
                  <a:gd name="T8" fmla="*/ 50 w 87"/>
                  <a:gd name="T9" fmla="*/ 0 h 95"/>
                  <a:gd name="T10" fmla="*/ 47 w 87"/>
                  <a:gd name="T11" fmla="*/ 16 h 95"/>
                  <a:gd name="T12" fmla="*/ 60 w 87"/>
                  <a:gd name="T13" fmla="*/ 39 h 95"/>
                  <a:gd name="T14" fmla="*/ 47 w 87"/>
                  <a:gd name="T15" fmla="*/ 39 h 95"/>
                  <a:gd name="T16" fmla="*/ 13 w 87"/>
                  <a:gd name="T17" fmla="*/ 36 h 95"/>
                  <a:gd name="T18" fmla="*/ 3 w 87"/>
                  <a:gd name="T19" fmla="*/ 46 h 95"/>
                  <a:gd name="T20" fmla="*/ 27 w 87"/>
                  <a:gd name="T21" fmla="*/ 62 h 95"/>
                  <a:gd name="T22" fmla="*/ 0 w 87"/>
                  <a:gd name="T23" fmla="*/ 70 h 95"/>
                  <a:gd name="T24" fmla="*/ 15 w 87"/>
                  <a:gd name="T25" fmla="*/ 8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95">
                    <a:moveTo>
                      <a:pt x="15" y="89"/>
                    </a:moveTo>
                    <a:lnTo>
                      <a:pt x="35" y="95"/>
                    </a:lnTo>
                    <a:lnTo>
                      <a:pt x="57" y="82"/>
                    </a:lnTo>
                    <a:lnTo>
                      <a:pt x="87" y="29"/>
                    </a:lnTo>
                    <a:lnTo>
                      <a:pt x="50" y="0"/>
                    </a:lnTo>
                    <a:lnTo>
                      <a:pt x="47" y="16"/>
                    </a:lnTo>
                    <a:lnTo>
                      <a:pt x="60" y="39"/>
                    </a:lnTo>
                    <a:lnTo>
                      <a:pt x="47" y="39"/>
                    </a:lnTo>
                    <a:lnTo>
                      <a:pt x="13" y="36"/>
                    </a:lnTo>
                    <a:lnTo>
                      <a:pt x="3" y="46"/>
                    </a:lnTo>
                    <a:lnTo>
                      <a:pt x="27" y="62"/>
                    </a:lnTo>
                    <a:lnTo>
                      <a:pt x="0" y="70"/>
                    </a:lnTo>
                    <a:lnTo>
                      <a:pt x="15" y="8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9" name="Freeform 208">
                <a:extLst>
                  <a:ext uri="{FF2B5EF4-FFF2-40B4-BE49-F238E27FC236}">
                    <a16:creationId xmlns:a16="http://schemas.microsoft.com/office/drawing/2014/main" id="{BDA8C801-571E-46A8-9384-5DC4ED9E1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3975" y="5918200"/>
                <a:ext cx="36513" cy="47625"/>
              </a:xfrm>
              <a:custGeom>
                <a:avLst/>
                <a:gdLst>
                  <a:gd name="T0" fmla="*/ 111 w 118"/>
                  <a:gd name="T1" fmla="*/ 131 h 151"/>
                  <a:gd name="T2" fmla="*/ 107 w 118"/>
                  <a:gd name="T3" fmla="*/ 89 h 151"/>
                  <a:gd name="T4" fmla="*/ 87 w 118"/>
                  <a:gd name="T5" fmla="*/ 69 h 151"/>
                  <a:gd name="T6" fmla="*/ 87 w 118"/>
                  <a:gd name="T7" fmla="*/ 49 h 151"/>
                  <a:gd name="T8" fmla="*/ 57 w 118"/>
                  <a:gd name="T9" fmla="*/ 29 h 151"/>
                  <a:gd name="T10" fmla="*/ 43 w 118"/>
                  <a:gd name="T11" fmla="*/ 32 h 151"/>
                  <a:gd name="T12" fmla="*/ 27 w 118"/>
                  <a:gd name="T13" fmla="*/ 0 h 151"/>
                  <a:gd name="T14" fmla="*/ 10 w 118"/>
                  <a:gd name="T15" fmla="*/ 13 h 151"/>
                  <a:gd name="T16" fmla="*/ 0 w 118"/>
                  <a:gd name="T17" fmla="*/ 50 h 151"/>
                  <a:gd name="T18" fmla="*/ 24 w 118"/>
                  <a:gd name="T19" fmla="*/ 75 h 151"/>
                  <a:gd name="T20" fmla="*/ 61 w 118"/>
                  <a:gd name="T21" fmla="*/ 89 h 151"/>
                  <a:gd name="T22" fmla="*/ 61 w 118"/>
                  <a:gd name="T23" fmla="*/ 122 h 151"/>
                  <a:gd name="T24" fmla="*/ 98 w 118"/>
                  <a:gd name="T25" fmla="*/ 151 h 151"/>
                  <a:gd name="T26" fmla="*/ 118 w 118"/>
                  <a:gd name="T27" fmla="*/ 148 h 151"/>
                  <a:gd name="T28" fmla="*/ 111 w 118"/>
                  <a:gd name="T29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" h="151">
                    <a:moveTo>
                      <a:pt x="111" y="131"/>
                    </a:moveTo>
                    <a:lnTo>
                      <a:pt x="107" y="89"/>
                    </a:lnTo>
                    <a:lnTo>
                      <a:pt x="87" y="69"/>
                    </a:lnTo>
                    <a:lnTo>
                      <a:pt x="87" y="49"/>
                    </a:lnTo>
                    <a:lnTo>
                      <a:pt x="57" y="29"/>
                    </a:lnTo>
                    <a:lnTo>
                      <a:pt x="43" y="32"/>
                    </a:lnTo>
                    <a:lnTo>
                      <a:pt x="27" y="0"/>
                    </a:lnTo>
                    <a:lnTo>
                      <a:pt x="10" y="13"/>
                    </a:lnTo>
                    <a:lnTo>
                      <a:pt x="0" y="50"/>
                    </a:lnTo>
                    <a:lnTo>
                      <a:pt x="24" y="75"/>
                    </a:lnTo>
                    <a:lnTo>
                      <a:pt x="61" y="89"/>
                    </a:lnTo>
                    <a:lnTo>
                      <a:pt x="61" y="122"/>
                    </a:lnTo>
                    <a:lnTo>
                      <a:pt x="98" y="151"/>
                    </a:lnTo>
                    <a:lnTo>
                      <a:pt x="118" y="148"/>
                    </a:lnTo>
                    <a:lnTo>
                      <a:pt x="111" y="131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0" name="Freeform 209">
                <a:extLst>
                  <a:ext uri="{FF2B5EF4-FFF2-40B4-BE49-F238E27FC236}">
                    <a16:creationId xmlns:a16="http://schemas.microsoft.com/office/drawing/2014/main" id="{123700E4-11FC-4C21-B07B-3441BA58B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8900" y="5969000"/>
                <a:ext cx="23813" cy="15875"/>
              </a:xfrm>
              <a:custGeom>
                <a:avLst/>
                <a:gdLst>
                  <a:gd name="T0" fmla="*/ 71 w 74"/>
                  <a:gd name="T1" fmla="*/ 39 h 49"/>
                  <a:gd name="T2" fmla="*/ 74 w 74"/>
                  <a:gd name="T3" fmla="*/ 13 h 49"/>
                  <a:gd name="T4" fmla="*/ 50 w 74"/>
                  <a:gd name="T5" fmla="*/ 0 h 49"/>
                  <a:gd name="T6" fmla="*/ 17 w 74"/>
                  <a:gd name="T7" fmla="*/ 0 h 49"/>
                  <a:gd name="T8" fmla="*/ 0 w 74"/>
                  <a:gd name="T9" fmla="*/ 10 h 49"/>
                  <a:gd name="T10" fmla="*/ 44 w 74"/>
                  <a:gd name="T11" fmla="*/ 49 h 49"/>
                  <a:gd name="T12" fmla="*/ 71 w 74"/>
                  <a:gd name="T13" fmla="*/ 3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49">
                    <a:moveTo>
                      <a:pt x="71" y="39"/>
                    </a:moveTo>
                    <a:lnTo>
                      <a:pt x="74" y="13"/>
                    </a:lnTo>
                    <a:lnTo>
                      <a:pt x="50" y="0"/>
                    </a:lnTo>
                    <a:lnTo>
                      <a:pt x="17" y="0"/>
                    </a:lnTo>
                    <a:lnTo>
                      <a:pt x="0" y="10"/>
                    </a:lnTo>
                    <a:lnTo>
                      <a:pt x="44" y="49"/>
                    </a:lnTo>
                    <a:lnTo>
                      <a:pt x="71" y="3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1" name="Freeform 210">
                <a:extLst>
                  <a:ext uri="{FF2B5EF4-FFF2-40B4-BE49-F238E27FC236}">
                    <a16:creationId xmlns:a16="http://schemas.microsoft.com/office/drawing/2014/main" id="{26D7AC92-F9B9-4EFD-8DE2-204E6F2A5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5888" y="5983288"/>
                <a:ext cx="19050" cy="11113"/>
              </a:xfrm>
              <a:custGeom>
                <a:avLst/>
                <a:gdLst>
                  <a:gd name="T0" fmla="*/ 0 w 60"/>
                  <a:gd name="T1" fmla="*/ 30 h 36"/>
                  <a:gd name="T2" fmla="*/ 30 w 60"/>
                  <a:gd name="T3" fmla="*/ 36 h 36"/>
                  <a:gd name="T4" fmla="*/ 60 w 60"/>
                  <a:gd name="T5" fmla="*/ 19 h 36"/>
                  <a:gd name="T6" fmla="*/ 60 w 60"/>
                  <a:gd name="T7" fmla="*/ 3 h 36"/>
                  <a:gd name="T8" fmla="*/ 27 w 60"/>
                  <a:gd name="T9" fmla="*/ 0 h 36"/>
                  <a:gd name="T10" fmla="*/ 0 w 60"/>
                  <a:gd name="T1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36">
                    <a:moveTo>
                      <a:pt x="0" y="30"/>
                    </a:moveTo>
                    <a:lnTo>
                      <a:pt x="30" y="36"/>
                    </a:lnTo>
                    <a:lnTo>
                      <a:pt x="60" y="19"/>
                    </a:lnTo>
                    <a:lnTo>
                      <a:pt x="60" y="3"/>
                    </a:lnTo>
                    <a:lnTo>
                      <a:pt x="27" y="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2" name="Freeform 211">
                <a:extLst>
                  <a:ext uri="{FF2B5EF4-FFF2-40B4-BE49-F238E27FC236}">
                    <a16:creationId xmlns:a16="http://schemas.microsoft.com/office/drawing/2014/main" id="{E34FC08A-0CCE-4F69-B844-CDF7C888B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6200" y="5981700"/>
                <a:ext cx="11113" cy="19050"/>
              </a:xfrm>
              <a:custGeom>
                <a:avLst/>
                <a:gdLst>
                  <a:gd name="T0" fmla="*/ 37 w 37"/>
                  <a:gd name="T1" fmla="*/ 24 h 57"/>
                  <a:gd name="T2" fmla="*/ 0 w 37"/>
                  <a:gd name="T3" fmla="*/ 0 h 57"/>
                  <a:gd name="T4" fmla="*/ 0 w 37"/>
                  <a:gd name="T5" fmla="*/ 37 h 57"/>
                  <a:gd name="T6" fmla="*/ 7 w 37"/>
                  <a:gd name="T7" fmla="*/ 57 h 57"/>
                  <a:gd name="T8" fmla="*/ 37 w 37"/>
                  <a:gd name="T9" fmla="*/ 2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57">
                    <a:moveTo>
                      <a:pt x="37" y="24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7" y="57"/>
                    </a:lnTo>
                    <a:lnTo>
                      <a:pt x="37" y="24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3" name="Freeform 212">
                <a:extLst>
                  <a:ext uri="{FF2B5EF4-FFF2-40B4-BE49-F238E27FC236}">
                    <a16:creationId xmlns:a16="http://schemas.microsoft.com/office/drawing/2014/main" id="{E0D04A7F-98D9-421C-B467-B6DEF5AE2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663" y="6018213"/>
                <a:ext cx="20638" cy="25400"/>
              </a:xfrm>
              <a:custGeom>
                <a:avLst/>
                <a:gdLst>
                  <a:gd name="T0" fmla="*/ 50 w 62"/>
                  <a:gd name="T1" fmla="*/ 67 h 83"/>
                  <a:gd name="T2" fmla="*/ 62 w 62"/>
                  <a:gd name="T3" fmla="*/ 40 h 83"/>
                  <a:gd name="T4" fmla="*/ 56 w 62"/>
                  <a:gd name="T5" fmla="*/ 0 h 83"/>
                  <a:gd name="T6" fmla="*/ 12 w 62"/>
                  <a:gd name="T7" fmla="*/ 18 h 83"/>
                  <a:gd name="T8" fmla="*/ 0 w 62"/>
                  <a:gd name="T9" fmla="*/ 54 h 83"/>
                  <a:gd name="T10" fmla="*/ 27 w 62"/>
                  <a:gd name="T11" fmla="*/ 83 h 83"/>
                  <a:gd name="T12" fmla="*/ 50 w 62"/>
                  <a:gd name="T13" fmla="*/ 6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83">
                    <a:moveTo>
                      <a:pt x="50" y="67"/>
                    </a:moveTo>
                    <a:lnTo>
                      <a:pt x="62" y="40"/>
                    </a:lnTo>
                    <a:lnTo>
                      <a:pt x="56" y="0"/>
                    </a:lnTo>
                    <a:lnTo>
                      <a:pt x="12" y="18"/>
                    </a:lnTo>
                    <a:lnTo>
                      <a:pt x="0" y="54"/>
                    </a:lnTo>
                    <a:lnTo>
                      <a:pt x="27" y="83"/>
                    </a:lnTo>
                    <a:lnTo>
                      <a:pt x="50" y="6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4" name="Freeform 213">
                <a:extLst>
                  <a:ext uri="{FF2B5EF4-FFF2-40B4-BE49-F238E27FC236}">
                    <a16:creationId xmlns:a16="http://schemas.microsoft.com/office/drawing/2014/main" id="{B06DEE2F-822F-44E0-85C3-A6CC54A41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2238" y="6011863"/>
                <a:ext cx="23813" cy="36513"/>
              </a:xfrm>
              <a:custGeom>
                <a:avLst/>
                <a:gdLst>
                  <a:gd name="T0" fmla="*/ 77 w 77"/>
                  <a:gd name="T1" fmla="*/ 62 h 119"/>
                  <a:gd name="T2" fmla="*/ 74 w 77"/>
                  <a:gd name="T3" fmla="*/ 13 h 119"/>
                  <a:gd name="T4" fmla="*/ 57 w 77"/>
                  <a:gd name="T5" fmla="*/ 0 h 119"/>
                  <a:gd name="T6" fmla="*/ 17 w 77"/>
                  <a:gd name="T7" fmla="*/ 13 h 119"/>
                  <a:gd name="T8" fmla="*/ 0 w 77"/>
                  <a:gd name="T9" fmla="*/ 63 h 119"/>
                  <a:gd name="T10" fmla="*/ 28 w 77"/>
                  <a:gd name="T11" fmla="*/ 119 h 119"/>
                  <a:gd name="T12" fmla="*/ 45 w 77"/>
                  <a:gd name="T13" fmla="*/ 109 h 119"/>
                  <a:gd name="T14" fmla="*/ 77 w 77"/>
                  <a:gd name="T15" fmla="*/ 6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119">
                    <a:moveTo>
                      <a:pt x="77" y="62"/>
                    </a:moveTo>
                    <a:lnTo>
                      <a:pt x="74" y="13"/>
                    </a:lnTo>
                    <a:lnTo>
                      <a:pt x="57" y="0"/>
                    </a:lnTo>
                    <a:lnTo>
                      <a:pt x="17" y="13"/>
                    </a:lnTo>
                    <a:lnTo>
                      <a:pt x="0" y="63"/>
                    </a:lnTo>
                    <a:lnTo>
                      <a:pt x="28" y="119"/>
                    </a:lnTo>
                    <a:lnTo>
                      <a:pt x="45" y="109"/>
                    </a:lnTo>
                    <a:lnTo>
                      <a:pt x="77" y="6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5" name="Freeform 214">
                <a:extLst>
                  <a:ext uri="{FF2B5EF4-FFF2-40B4-BE49-F238E27FC236}">
                    <a16:creationId xmlns:a16="http://schemas.microsoft.com/office/drawing/2014/main" id="{7A942858-C40A-4D01-BF31-F1A5168DB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9538" y="6056313"/>
                <a:ext cx="14288" cy="23813"/>
              </a:xfrm>
              <a:custGeom>
                <a:avLst/>
                <a:gdLst>
                  <a:gd name="T0" fmla="*/ 38 w 47"/>
                  <a:gd name="T1" fmla="*/ 74 h 74"/>
                  <a:gd name="T2" fmla="*/ 47 w 47"/>
                  <a:gd name="T3" fmla="*/ 34 h 74"/>
                  <a:gd name="T4" fmla="*/ 36 w 47"/>
                  <a:gd name="T5" fmla="*/ 0 h 74"/>
                  <a:gd name="T6" fmla="*/ 0 w 47"/>
                  <a:gd name="T7" fmla="*/ 11 h 74"/>
                  <a:gd name="T8" fmla="*/ 0 w 47"/>
                  <a:gd name="T9" fmla="*/ 35 h 74"/>
                  <a:gd name="T10" fmla="*/ 38 w 47"/>
                  <a:gd name="T1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74">
                    <a:moveTo>
                      <a:pt x="38" y="74"/>
                    </a:moveTo>
                    <a:lnTo>
                      <a:pt x="47" y="34"/>
                    </a:lnTo>
                    <a:lnTo>
                      <a:pt x="36" y="0"/>
                    </a:lnTo>
                    <a:lnTo>
                      <a:pt x="0" y="11"/>
                    </a:lnTo>
                    <a:lnTo>
                      <a:pt x="0" y="35"/>
                    </a:lnTo>
                    <a:lnTo>
                      <a:pt x="38" y="74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6" name="Freeform 215">
                <a:extLst>
                  <a:ext uri="{FF2B5EF4-FFF2-40B4-BE49-F238E27FC236}">
                    <a16:creationId xmlns:a16="http://schemas.microsoft.com/office/drawing/2014/main" id="{E7296D53-2437-4D35-AA4A-53ECF5718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163" y="6035675"/>
                <a:ext cx="28575" cy="31750"/>
              </a:xfrm>
              <a:custGeom>
                <a:avLst/>
                <a:gdLst>
                  <a:gd name="T0" fmla="*/ 53 w 90"/>
                  <a:gd name="T1" fmla="*/ 40 h 97"/>
                  <a:gd name="T2" fmla="*/ 7 w 90"/>
                  <a:gd name="T3" fmla="*/ 63 h 97"/>
                  <a:gd name="T4" fmla="*/ 0 w 90"/>
                  <a:gd name="T5" fmla="*/ 97 h 97"/>
                  <a:gd name="T6" fmla="*/ 44 w 90"/>
                  <a:gd name="T7" fmla="*/ 83 h 97"/>
                  <a:gd name="T8" fmla="*/ 70 w 90"/>
                  <a:gd name="T9" fmla="*/ 53 h 97"/>
                  <a:gd name="T10" fmla="*/ 76 w 90"/>
                  <a:gd name="T11" fmla="*/ 13 h 97"/>
                  <a:gd name="T12" fmla="*/ 90 w 90"/>
                  <a:gd name="T13" fmla="*/ 0 h 97"/>
                  <a:gd name="T14" fmla="*/ 56 w 90"/>
                  <a:gd name="T15" fmla="*/ 3 h 97"/>
                  <a:gd name="T16" fmla="*/ 53 w 90"/>
                  <a:gd name="T17" fmla="*/ 4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97">
                    <a:moveTo>
                      <a:pt x="53" y="40"/>
                    </a:moveTo>
                    <a:lnTo>
                      <a:pt x="7" y="63"/>
                    </a:lnTo>
                    <a:lnTo>
                      <a:pt x="0" y="97"/>
                    </a:lnTo>
                    <a:lnTo>
                      <a:pt x="44" y="83"/>
                    </a:lnTo>
                    <a:lnTo>
                      <a:pt x="70" y="53"/>
                    </a:lnTo>
                    <a:lnTo>
                      <a:pt x="76" y="13"/>
                    </a:lnTo>
                    <a:lnTo>
                      <a:pt x="90" y="0"/>
                    </a:lnTo>
                    <a:lnTo>
                      <a:pt x="56" y="3"/>
                    </a:lnTo>
                    <a:lnTo>
                      <a:pt x="53" y="4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7" name="Freeform 216">
                <a:extLst>
                  <a:ext uri="{FF2B5EF4-FFF2-40B4-BE49-F238E27FC236}">
                    <a16:creationId xmlns:a16="http://schemas.microsoft.com/office/drawing/2014/main" id="{2EF30E54-63C1-4A6E-905A-A36EB227A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5888" y="6105525"/>
                <a:ext cx="19050" cy="22225"/>
              </a:xfrm>
              <a:custGeom>
                <a:avLst/>
                <a:gdLst>
                  <a:gd name="T0" fmla="*/ 61 w 61"/>
                  <a:gd name="T1" fmla="*/ 44 h 71"/>
                  <a:gd name="T2" fmla="*/ 27 w 61"/>
                  <a:gd name="T3" fmla="*/ 0 h 71"/>
                  <a:gd name="T4" fmla="*/ 0 w 61"/>
                  <a:gd name="T5" fmla="*/ 8 h 71"/>
                  <a:gd name="T6" fmla="*/ 1 w 61"/>
                  <a:gd name="T7" fmla="*/ 24 h 71"/>
                  <a:gd name="T8" fmla="*/ 20 w 61"/>
                  <a:gd name="T9" fmla="*/ 20 h 71"/>
                  <a:gd name="T10" fmla="*/ 34 w 61"/>
                  <a:gd name="T11" fmla="*/ 34 h 71"/>
                  <a:gd name="T12" fmla="*/ 28 w 61"/>
                  <a:gd name="T13" fmla="*/ 71 h 71"/>
                  <a:gd name="T14" fmla="*/ 61 w 61"/>
                  <a:gd name="T15" fmla="*/ 4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71">
                    <a:moveTo>
                      <a:pt x="61" y="44"/>
                    </a:moveTo>
                    <a:lnTo>
                      <a:pt x="27" y="0"/>
                    </a:lnTo>
                    <a:lnTo>
                      <a:pt x="0" y="8"/>
                    </a:lnTo>
                    <a:lnTo>
                      <a:pt x="1" y="24"/>
                    </a:lnTo>
                    <a:lnTo>
                      <a:pt x="20" y="20"/>
                    </a:lnTo>
                    <a:lnTo>
                      <a:pt x="34" y="34"/>
                    </a:lnTo>
                    <a:lnTo>
                      <a:pt x="28" y="71"/>
                    </a:lnTo>
                    <a:lnTo>
                      <a:pt x="61" y="44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8" name="Freeform 217">
                <a:extLst>
                  <a:ext uri="{FF2B5EF4-FFF2-40B4-BE49-F238E27FC236}">
                    <a16:creationId xmlns:a16="http://schemas.microsoft.com/office/drawing/2014/main" id="{C38C5E88-BEE5-4493-A83E-976729942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963" y="6081713"/>
                <a:ext cx="11113" cy="14288"/>
              </a:xfrm>
              <a:custGeom>
                <a:avLst/>
                <a:gdLst>
                  <a:gd name="T0" fmla="*/ 0 w 36"/>
                  <a:gd name="T1" fmla="*/ 30 h 45"/>
                  <a:gd name="T2" fmla="*/ 10 w 36"/>
                  <a:gd name="T3" fmla="*/ 45 h 45"/>
                  <a:gd name="T4" fmla="*/ 36 w 36"/>
                  <a:gd name="T5" fmla="*/ 5 h 45"/>
                  <a:gd name="T6" fmla="*/ 23 w 36"/>
                  <a:gd name="T7" fmla="*/ 0 h 45"/>
                  <a:gd name="T8" fmla="*/ 0 w 36"/>
                  <a:gd name="T9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5">
                    <a:moveTo>
                      <a:pt x="0" y="30"/>
                    </a:moveTo>
                    <a:lnTo>
                      <a:pt x="10" y="45"/>
                    </a:lnTo>
                    <a:lnTo>
                      <a:pt x="36" y="5"/>
                    </a:lnTo>
                    <a:lnTo>
                      <a:pt x="23" y="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9" name="Freeform 218">
                <a:extLst>
                  <a:ext uri="{FF2B5EF4-FFF2-40B4-BE49-F238E27FC236}">
                    <a16:creationId xmlns:a16="http://schemas.microsoft.com/office/drawing/2014/main" id="{5706D05C-E558-48E9-91DE-229F07B14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1263" y="6192838"/>
                <a:ext cx="271463" cy="93663"/>
              </a:xfrm>
              <a:custGeom>
                <a:avLst/>
                <a:gdLst>
                  <a:gd name="T0" fmla="*/ 828 w 854"/>
                  <a:gd name="T1" fmla="*/ 123 h 296"/>
                  <a:gd name="T2" fmla="*/ 811 w 854"/>
                  <a:gd name="T3" fmla="*/ 170 h 296"/>
                  <a:gd name="T4" fmla="*/ 751 w 854"/>
                  <a:gd name="T5" fmla="*/ 170 h 296"/>
                  <a:gd name="T6" fmla="*/ 705 w 854"/>
                  <a:gd name="T7" fmla="*/ 183 h 296"/>
                  <a:gd name="T8" fmla="*/ 684 w 854"/>
                  <a:gd name="T9" fmla="*/ 131 h 296"/>
                  <a:gd name="T10" fmla="*/ 664 w 854"/>
                  <a:gd name="T11" fmla="*/ 104 h 296"/>
                  <a:gd name="T12" fmla="*/ 604 w 854"/>
                  <a:gd name="T13" fmla="*/ 125 h 296"/>
                  <a:gd name="T14" fmla="*/ 518 w 854"/>
                  <a:gd name="T15" fmla="*/ 125 h 296"/>
                  <a:gd name="T16" fmla="*/ 474 w 854"/>
                  <a:gd name="T17" fmla="*/ 96 h 296"/>
                  <a:gd name="T18" fmla="*/ 431 w 854"/>
                  <a:gd name="T19" fmla="*/ 100 h 296"/>
                  <a:gd name="T20" fmla="*/ 347 w 854"/>
                  <a:gd name="T21" fmla="*/ 124 h 296"/>
                  <a:gd name="T22" fmla="*/ 271 w 854"/>
                  <a:gd name="T23" fmla="*/ 134 h 296"/>
                  <a:gd name="T24" fmla="*/ 234 w 854"/>
                  <a:gd name="T25" fmla="*/ 98 h 296"/>
                  <a:gd name="T26" fmla="*/ 190 w 854"/>
                  <a:gd name="T27" fmla="*/ 75 h 296"/>
                  <a:gd name="T28" fmla="*/ 210 w 854"/>
                  <a:gd name="T29" fmla="*/ 35 h 296"/>
                  <a:gd name="T30" fmla="*/ 150 w 854"/>
                  <a:gd name="T31" fmla="*/ 33 h 296"/>
                  <a:gd name="T32" fmla="*/ 97 w 854"/>
                  <a:gd name="T33" fmla="*/ 43 h 296"/>
                  <a:gd name="T34" fmla="*/ 67 w 854"/>
                  <a:gd name="T35" fmla="*/ 0 h 296"/>
                  <a:gd name="T36" fmla="*/ 80 w 854"/>
                  <a:gd name="T37" fmla="*/ 56 h 296"/>
                  <a:gd name="T38" fmla="*/ 47 w 854"/>
                  <a:gd name="T39" fmla="*/ 61 h 296"/>
                  <a:gd name="T40" fmla="*/ 0 w 854"/>
                  <a:gd name="T41" fmla="*/ 17 h 296"/>
                  <a:gd name="T42" fmla="*/ 4 w 854"/>
                  <a:gd name="T43" fmla="*/ 57 h 296"/>
                  <a:gd name="T44" fmla="*/ 18 w 854"/>
                  <a:gd name="T45" fmla="*/ 116 h 296"/>
                  <a:gd name="T46" fmla="*/ 48 w 854"/>
                  <a:gd name="T47" fmla="*/ 183 h 296"/>
                  <a:gd name="T48" fmla="*/ 115 w 854"/>
                  <a:gd name="T49" fmla="*/ 155 h 296"/>
                  <a:gd name="T50" fmla="*/ 195 w 854"/>
                  <a:gd name="T51" fmla="*/ 195 h 296"/>
                  <a:gd name="T52" fmla="*/ 268 w 854"/>
                  <a:gd name="T53" fmla="*/ 201 h 296"/>
                  <a:gd name="T54" fmla="*/ 335 w 854"/>
                  <a:gd name="T55" fmla="*/ 200 h 296"/>
                  <a:gd name="T56" fmla="*/ 402 w 854"/>
                  <a:gd name="T57" fmla="*/ 256 h 296"/>
                  <a:gd name="T58" fmla="*/ 402 w 854"/>
                  <a:gd name="T59" fmla="*/ 296 h 296"/>
                  <a:gd name="T60" fmla="*/ 469 w 854"/>
                  <a:gd name="T61" fmla="*/ 286 h 296"/>
                  <a:gd name="T62" fmla="*/ 526 w 854"/>
                  <a:gd name="T63" fmla="*/ 246 h 296"/>
                  <a:gd name="T64" fmla="*/ 618 w 854"/>
                  <a:gd name="T65" fmla="*/ 258 h 296"/>
                  <a:gd name="T66" fmla="*/ 712 w 854"/>
                  <a:gd name="T67" fmla="*/ 260 h 296"/>
                  <a:gd name="T68" fmla="*/ 775 w 854"/>
                  <a:gd name="T69" fmla="*/ 237 h 296"/>
                  <a:gd name="T70" fmla="*/ 822 w 854"/>
                  <a:gd name="T71" fmla="*/ 239 h 296"/>
                  <a:gd name="T72" fmla="*/ 851 w 854"/>
                  <a:gd name="T73" fmla="*/ 182 h 296"/>
                  <a:gd name="T74" fmla="*/ 838 w 854"/>
                  <a:gd name="T75" fmla="*/ 14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54" h="296">
                    <a:moveTo>
                      <a:pt x="841" y="116"/>
                    </a:moveTo>
                    <a:lnTo>
                      <a:pt x="828" y="123"/>
                    </a:lnTo>
                    <a:lnTo>
                      <a:pt x="824" y="146"/>
                    </a:lnTo>
                    <a:lnTo>
                      <a:pt x="811" y="170"/>
                    </a:lnTo>
                    <a:lnTo>
                      <a:pt x="774" y="160"/>
                    </a:lnTo>
                    <a:lnTo>
                      <a:pt x="751" y="170"/>
                    </a:lnTo>
                    <a:lnTo>
                      <a:pt x="728" y="193"/>
                    </a:lnTo>
                    <a:lnTo>
                      <a:pt x="705" y="183"/>
                    </a:lnTo>
                    <a:lnTo>
                      <a:pt x="691" y="157"/>
                    </a:lnTo>
                    <a:lnTo>
                      <a:pt x="684" y="131"/>
                    </a:lnTo>
                    <a:lnTo>
                      <a:pt x="691" y="111"/>
                    </a:lnTo>
                    <a:lnTo>
                      <a:pt x="664" y="104"/>
                    </a:lnTo>
                    <a:lnTo>
                      <a:pt x="634" y="124"/>
                    </a:lnTo>
                    <a:lnTo>
                      <a:pt x="604" y="125"/>
                    </a:lnTo>
                    <a:lnTo>
                      <a:pt x="574" y="108"/>
                    </a:lnTo>
                    <a:lnTo>
                      <a:pt x="518" y="125"/>
                    </a:lnTo>
                    <a:lnTo>
                      <a:pt x="491" y="123"/>
                    </a:lnTo>
                    <a:lnTo>
                      <a:pt x="474" y="96"/>
                    </a:lnTo>
                    <a:lnTo>
                      <a:pt x="448" y="86"/>
                    </a:lnTo>
                    <a:lnTo>
                      <a:pt x="431" y="100"/>
                    </a:lnTo>
                    <a:lnTo>
                      <a:pt x="378" y="107"/>
                    </a:lnTo>
                    <a:lnTo>
                      <a:pt x="347" y="124"/>
                    </a:lnTo>
                    <a:lnTo>
                      <a:pt x="294" y="124"/>
                    </a:lnTo>
                    <a:lnTo>
                      <a:pt x="271" y="134"/>
                    </a:lnTo>
                    <a:lnTo>
                      <a:pt x="247" y="95"/>
                    </a:lnTo>
                    <a:lnTo>
                      <a:pt x="234" y="98"/>
                    </a:lnTo>
                    <a:lnTo>
                      <a:pt x="190" y="92"/>
                    </a:lnTo>
                    <a:lnTo>
                      <a:pt x="190" y="75"/>
                    </a:lnTo>
                    <a:lnTo>
                      <a:pt x="220" y="58"/>
                    </a:lnTo>
                    <a:lnTo>
                      <a:pt x="210" y="35"/>
                    </a:lnTo>
                    <a:lnTo>
                      <a:pt x="180" y="23"/>
                    </a:lnTo>
                    <a:lnTo>
                      <a:pt x="150" y="33"/>
                    </a:lnTo>
                    <a:lnTo>
                      <a:pt x="120" y="63"/>
                    </a:lnTo>
                    <a:lnTo>
                      <a:pt x="97" y="43"/>
                    </a:lnTo>
                    <a:lnTo>
                      <a:pt x="90" y="0"/>
                    </a:lnTo>
                    <a:lnTo>
                      <a:pt x="67" y="0"/>
                    </a:lnTo>
                    <a:lnTo>
                      <a:pt x="53" y="30"/>
                    </a:lnTo>
                    <a:lnTo>
                      <a:pt x="80" y="56"/>
                    </a:lnTo>
                    <a:lnTo>
                      <a:pt x="64" y="73"/>
                    </a:lnTo>
                    <a:lnTo>
                      <a:pt x="47" y="61"/>
                    </a:lnTo>
                    <a:lnTo>
                      <a:pt x="23" y="27"/>
                    </a:lnTo>
                    <a:lnTo>
                      <a:pt x="0" y="17"/>
                    </a:lnTo>
                    <a:lnTo>
                      <a:pt x="6" y="37"/>
                    </a:lnTo>
                    <a:lnTo>
                      <a:pt x="4" y="57"/>
                    </a:lnTo>
                    <a:lnTo>
                      <a:pt x="21" y="84"/>
                    </a:lnTo>
                    <a:lnTo>
                      <a:pt x="18" y="116"/>
                    </a:lnTo>
                    <a:lnTo>
                      <a:pt x="24" y="150"/>
                    </a:lnTo>
                    <a:lnTo>
                      <a:pt x="48" y="183"/>
                    </a:lnTo>
                    <a:lnTo>
                      <a:pt x="84" y="170"/>
                    </a:lnTo>
                    <a:lnTo>
                      <a:pt x="115" y="155"/>
                    </a:lnTo>
                    <a:lnTo>
                      <a:pt x="165" y="169"/>
                    </a:lnTo>
                    <a:lnTo>
                      <a:pt x="195" y="195"/>
                    </a:lnTo>
                    <a:lnTo>
                      <a:pt x="235" y="191"/>
                    </a:lnTo>
                    <a:lnTo>
                      <a:pt x="268" y="201"/>
                    </a:lnTo>
                    <a:lnTo>
                      <a:pt x="305" y="211"/>
                    </a:lnTo>
                    <a:lnTo>
                      <a:pt x="335" y="200"/>
                    </a:lnTo>
                    <a:lnTo>
                      <a:pt x="375" y="227"/>
                    </a:lnTo>
                    <a:lnTo>
                      <a:pt x="402" y="256"/>
                    </a:lnTo>
                    <a:lnTo>
                      <a:pt x="389" y="289"/>
                    </a:lnTo>
                    <a:lnTo>
                      <a:pt x="402" y="296"/>
                    </a:lnTo>
                    <a:lnTo>
                      <a:pt x="419" y="286"/>
                    </a:lnTo>
                    <a:lnTo>
                      <a:pt x="469" y="286"/>
                    </a:lnTo>
                    <a:lnTo>
                      <a:pt x="492" y="276"/>
                    </a:lnTo>
                    <a:lnTo>
                      <a:pt x="526" y="246"/>
                    </a:lnTo>
                    <a:lnTo>
                      <a:pt x="583" y="244"/>
                    </a:lnTo>
                    <a:lnTo>
                      <a:pt x="618" y="258"/>
                    </a:lnTo>
                    <a:lnTo>
                      <a:pt x="662" y="243"/>
                    </a:lnTo>
                    <a:lnTo>
                      <a:pt x="712" y="260"/>
                    </a:lnTo>
                    <a:lnTo>
                      <a:pt x="739" y="257"/>
                    </a:lnTo>
                    <a:lnTo>
                      <a:pt x="775" y="237"/>
                    </a:lnTo>
                    <a:lnTo>
                      <a:pt x="795" y="252"/>
                    </a:lnTo>
                    <a:lnTo>
                      <a:pt x="822" y="239"/>
                    </a:lnTo>
                    <a:lnTo>
                      <a:pt x="844" y="205"/>
                    </a:lnTo>
                    <a:lnTo>
                      <a:pt x="851" y="182"/>
                    </a:lnTo>
                    <a:lnTo>
                      <a:pt x="854" y="169"/>
                    </a:lnTo>
                    <a:lnTo>
                      <a:pt x="838" y="143"/>
                    </a:lnTo>
                    <a:lnTo>
                      <a:pt x="841" y="116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0" name="Freeform 219">
                <a:extLst>
                  <a:ext uri="{FF2B5EF4-FFF2-40B4-BE49-F238E27FC236}">
                    <a16:creationId xmlns:a16="http://schemas.microsoft.com/office/drawing/2014/main" id="{40438027-9370-4F3D-B02D-6C4D3FFE1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5113" y="6216650"/>
                <a:ext cx="14288" cy="19050"/>
              </a:xfrm>
              <a:custGeom>
                <a:avLst/>
                <a:gdLst>
                  <a:gd name="T0" fmla="*/ 27 w 47"/>
                  <a:gd name="T1" fmla="*/ 17 h 60"/>
                  <a:gd name="T2" fmla="*/ 13 w 47"/>
                  <a:gd name="T3" fmla="*/ 7 h 60"/>
                  <a:gd name="T4" fmla="*/ 0 w 47"/>
                  <a:gd name="T5" fmla="*/ 37 h 60"/>
                  <a:gd name="T6" fmla="*/ 7 w 47"/>
                  <a:gd name="T7" fmla="*/ 60 h 60"/>
                  <a:gd name="T8" fmla="*/ 47 w 47"/>
                  <a:gd name="T9" fmla="*/ 20 h 60"/>
                  <a:gd name="T10" fmla="*/ 44 w 47"/>
                  <a:gd name="T11" fmla="*/ 0 h 60"/>
                  <a:gd name="T12" fmla="*/ 27 w 47"/>
                  <a:gd name="T13" fmla="*/ 1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60">
                    <a:moveTo>
                      <a:pt x="27" y="17"/>
                    </a:moveTo>
                    <a:lnTo>
                      <a:pt x="13" y="7"/>
                    </a:lnTo>
                    <a:lnTo>
                      <a:pt x="0" y="37"/>
                    </a:lnTo>
                    <a:lnTo>
                      <a:pt x="7" y="60"/>
                    </a:lnTo>
                    <a:lnTo>
                      <a:pt x="47" y="20"/>
                    </a:lnTo>
                    <a:lnTo>
                      <a:pt x="44" y="0"/>
                    </a:lnTo>
                    <a:lnTo>
                      <a:pt x="27" y="1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1" name="Freeform 220">
                <a:extLst>
                  <a:ext uri="{FF2B5EF4-FFF2-40B4-BE49-F238E27FC236}">
                    <a16:creationId xmlns:a16="http://schemas.microsoft.com/office/drawing/2014/main" id="{D5921363-25BA-47F6-B7A2-F3CF6548A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38" y="6161088"/>
                <a:ext cx="17463" cy="58738"/>
              </a:xfrm>
              <a:custGeom>
                <a:avLst/>
                <a:gdLst>
                  <a:gd name="T0" fmla="*/ 30 w 57"/>
                  <a:gd name="T1" fmla="*/ 63 h 186"/>
                  <a:gd name="T2" fmla="*/ 30 w 57"/>
                  <a:gd name="T3" fmla="*/ 37 h 186"/>
                  <a:gd name="T4" fmla="*/ 46 w 57"/>
                  <a:gd name="T5" fmla="*/ 27 h 186"/>
                  <a:gd name="T6" fmla="*/ 19 w 57"/>
                  <a:gd name="T7" fmla="*/ 0 h 186"/>
                  <a:gd name="T8" fmla="*/ 26 w 57"/>
                  <a:gd name="T9" fmla="*/ 27 h 186"/>
                  <a:gd name="T10" fmla="*/ 10 w 57"/>
                  <a:gd name="T11" fmla="*/ 50 h 186"/>
                  <a:gd name="T12" fmla="*/ 10 w 57"/>
                  <a:gd name="T13" fmla="*/ 74 h 186"/>
                  <a:gd name="T14" fmla="*/ 4 w 57"/>
                  <a:gd name="T15" fmla="*/ 96 h 186"/>
                  <a:gd name="T16" fmla="*/ 0 w 57"/>
                  <a:gd name="T17" fmla="*/ 116 h 186"/>
                  <a:gd name="T18" fmla="*/ 24 w 57"/>
                  <a:gd name="T19" fmla="*/ 140 h 186"/>
                  <a:gd name="T20" fmla="*/ 5 w 57"/>
                  <a:gd name="T21" fmla="*/ 176 h 186"/>
                  <a:gd name="T22" fmla="*/ 8 w 57"/>
                  <a:gd name="T23" fmla="*/ 186 h 186"/>
                  <a:gd name="T24" fmla="*/ 38 w 57"/>
                  <a:gd name="T25" fmla="*/ 176 h 186"/>
                  <a:gd name="T26" fmla="*/ 57 w 57"/>
                  <a:gd name="T27" fmla="*/ 126 h 186"/>
                  <a:gd name="T28" fmla="*/ 24 w 57"/>
                  <a:gd name="T29" fmla="*/ 103 h 186"/>
                  <a:gd name="T30" fmla="*/ 30 w 57"/>
                  <a:gd name="T31" fmla="*/ 6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" h="186">
                    <a:moveTo>
                      <a:pt x="30" y="63"/>
                    </a:moveTo>
                    <a:lnTo>
                      <a:pt x="30" y="37"/>
                    </a:lnTo>
                    <a:lnTo>
                      <a:pt x="46" y="27"/>
                    </a:lnTo>
                    <a:lnTo>
                      <a:pt x="19" y="0"/>
                    </a:lnTo>
                    <a:lnTo>
                      <a:pt x="26" y="27"/>
                    </a:lnTo>
                    <a:lnTo>
                      <a:pt x="10" y="50"/>
                    </a:lnTo>
                    <a:lnTo>
                      <a:pt x="10" y="74"/>
                    </a:lnTo>
                    <a:lnTo>
                      <a:pt x="4" y="96"/>
                    </a:lnTo>
                    <a:lnTo>
                      <a:pt x="0" y="116"/>
                    </a:lnTo>
                    <a:lnTo>
                      <a:pt x="24" y="140"/>
                    </a:lnTo>
                    <a:lnTo>
                      <a:pt x="5" y="176"/>
                    </a:lnTo>
                    <a:lnTo>
                      <a:pt x="8" y="186"/>
                    </a:lnTo>
                    <a:lnTo>
                      <a:pt x="38" y="176"/>
                    </a:lnTo>
                    <a:lnTo>
                      <a:pt x="57" y="126"/>
                    </a:lnTo>
                    <a:lnTo>
                      <a:pt x="24" y="103"/>
                    </a:lnTo>
                    <a:lnTo>
                      <a:pt x="30" y="6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2" name="Freeform 221">
                <a:extLst>
                  <a:ext uri="{FF2B5EF4-FFF2-40B4-BE49-F238E27FC236}">
                    <a16:creationId xmlns:a16="http://schemas.microsoft.com/office/drawing/2014/main" id="{720716F8-4AAE-4079-A39B-6CA35F767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3338" y="5576888"/>
                <a:ext cx="22225" cy="25400"/>
              </a:xfrm>
              <a:custGeom>
                <a:avLst/>
                <a:gdLst>
                  <a:gd name="T0" fmla="*/ 67 w 67"/>
                  <a:gd name="T1" fmla="*/ 59 h 82"/>
                  <a:gd name="T2" fmla="*/ 66 w 67"/>
                  <a:gd name="T3" fmla="*/ 16 h 82"/>
                  <a:gd name="T4" fmla="*/ 39 w 67"/>
                  <a:gd name="T5" fmla="*/ 0 h 82"/>
                  <a:gd name="T6" fmla="*/ 4 w 67"/>
                  <a:gd name="T7" fmla="*/ 33 h 82"/>
                  <a:gd name="T8" fmla="*/ 0 w 67"/>
                  <a:gd name="T9" fmla="*/ 56 h 82"/>
                  <a:gd name="T10" fmla="*/ 37 w 67"/>
                  <a:gd name="T11" fmla="*/ 82 h 82"/>
                  <a:gd name="T12" fmla="*/ 67 w 67"/>
                  <a:gd name="T13" fmla="*/ 5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82">
                    <a:moveTo>
                      <a:pt x="67" y="59"/>
                    </a:moveTo>
                    <a:lnTo>
                      <a:pt x="66" y="16"/>
                    </a:lnTo>
                    <a:lnTo>
                      <a:pt x="39" y="0"/>
                    </a:lnTo>
                    <a:lnTo>
                      <a:pt x="4" y="33"/>
                    </a:lnTo>
                    <a:lnTo>
                      <a:pt x="0" y="56"/>
                    </a:lnTo>
                    <a:lnTo>
                      <a:pt x="37" y="82"/>
                    </a:lnTo>
                    <a:lnTo>
                      <a:pt x="67" y="5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3" name="Freeform 222">
                <a:extLst>
                  <a:ext uri="{FF2B5EF4-FFF2-40B4-BE49-F238E27FC236}">
                    <a16:creationId xmlns:a16="http://schemas.microsoft.com/office/drawing/2014/main" id="{33667907-253E-4893-AD08-AA29FDB7E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650" y="5613400"/>
                <a:ext cx="25400" cy="14288"/>
              </a:xfrm>
              <a:custGeom>
                <a:avLst/>
                <a:gdLst>
                  <a:gd name="T0" fmla="*/ 79 w 79"/>
                  <a:gd name="T1" fmla="*/ 13 h 42"/>
                  <a:gd name="T2" fmla="*/ 35 w 79"/>
                  <a:gd name="T3" fmla="*/ 0 h 42"/>
                  <a:gd name="T4" fmla="*/ 6 w 79"/>
                  <a:gd name="T5" fmla="*/ 16 h 42"/>
                  <a:gd name="T6" fmla="*/ 0 w 79"/>
                  <a:gd name="T7" fmla="*/ 33 h 42"/>
                  <a:gd name="T8" fmla="*/ 36 w 79"/>
                  <a:gd name="T9" fmla="*/ 36 h 42"/>
                  <a:gd name="T10" fmla="*/ 76 w 79"/>
                  <a:gd name="T11" fmla="*/ 42 h 42"/>
                  <a:gd name="T12" fmla="*/ 79 w 79"/>
                  <a:gd name="T13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42">
                    <a:moveTo>
                      <a:pt x="79" y="13"/>
                    </a:moveTo>
                    <a:lnTo>
                      <a:pt x="35" y="0"/>
                    </a:lnTo>
                    <a:lnTo>
                      <a:pt x="6" y="16"/>
                    </a:lnTo>
                    <a:lnTo>
                      <a:pt x="0" y="33"/>
                    </a:lnTo>
                    <a:lnTo>
                      <a:pt x="36" y="36"/>
                    </a:lnTo>
                    <a:lnTo>
                      <a:pt x="76" y="42"/>
                    </a:lnTo>
                    <a:lnTo>
                      <a:pt x="79" y="1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4" name="Freeform 223">
                <a:extLst>
                  <a:ext uri="{FF2B5EF4-FFF2-40B4-BE49-F238E27FC236}">
                    <a16:creationId xmlns:a16="http://schemas.microsoft.com/office/drawing/2014/main" id="{864CBBF0-FA1B-4A35-97ED-6B3284E3D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9375" y="5661025"/>
                <a:ext cx="44450" cy="46038"/>
              </a:xfrm>
              <a:custGeom>
                <a:avLst/>
                <a:gdLst>
                  <a:gd name="T0" fmla="*/ 90 w 140"/>
                  <a:gd name="T1" fmla="*/ 65 h 146"/>
                  <a:gd name="T2" fmla="*/ 56 w 140"/>
                  <a:gd name="T3" fmla="*/ 53 h 146"/>
                  <a:gd name="T4" fmla="*/ 0 w 140"/>
                  <a:gd name="T5" fmla="*/ 53 h 146"/>
                  <a:gd name="T6" fmla="*/ 14 w 140"/>
                  <a:gd name="T7" fmla="*/ 103 h 146"/>
                  <a:gd name="T8" fmla="*/ 41 w 140"/>
                  <a:gd name="T9" fmla="*/ 146 h 146"/>
                  <a:gd name="T10" fmla="*/ 64 w 140"/>
                  <a:gd name="T11" fmla="*/ 99 h 146"/>
                  <a:gd name="T12" fmla="*/ 81 w 140"/>
                  <a:gd name="T13" fmla="*/ 99 h 146"/>
                  <a:gd name="T14" fmla="*/ 74 w 140"/>
                  <a:gd name="T15" fmla="*/ 122 h 146"/>
                  <a:gd name="T16" fmla="*/ 114 w 140"/>
                  <a:gd name="T17" fmla="*/ 139 h 146"/>
                  <a:gd name="T18" fmla="*/ 104 w 140"/>
                  <a:gd name="T19" fmla="*/ 82 h 146"/>
                  <a:gd name="T20" fmla="*/ 140 w 140"/>
                  <a:gd name="T21" fmla="*/ 22 h 146"/>
                  <a:gd name="T22" fmla="*/ 106 w 140"/>
                  <a:gd name="T23" fmla="*/ 0 h 146"/>
                  <a:gd name="T24" fmla="*/ 90 w 140"/>
                  <a:gd name="T25" fmla="*/ 6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146">
                    <a:moveTo>
                      <a:pt x="90" y="65"/>
                    </a:moveTo>
                    <a:lnTo>
                      <a:pt x="56" y="53"/>
                    </a:lnTo>
                    <a:lnTo>
                      <a:pt x="0" y="53"/>
                    </a:lnTo>
                    <a:lnTo>
                      <a:pt x="14" y="103"/>
                    </a:lnTo>
                    <a:lnTo>
                      <a:pt x="41" y="146"/>
                    </a:lnTo>
                    <a:lnTo>
                      <a:pt x="64" y="99"/>
                    </a:lnTo>
                    <a:lnTo>
                      <a:pt x="81" y="99"/>
                    </a:lnTo>
                    <a:lnTo>
                      <a:pt x="74" y="122"/>
                    </a:lnTo>
                    <a:lnTo>
                      <a:pt x="114" y="139"/>
                    </a:lnTo>
                    <a:lnTo>
                      <a:pt x="104" y="82"/>
                    </a:lnTo>
                    <a:lnTo>
                      <a:pt x="140" y="22"/>
                    </a:lnTo>
                    <a:lnTo>
                      <a:pt x="106" y="0"/>
                    </a:lnTo>
                    <a:lnTo>
                      <a:pt x="90" y="65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5" name="Freeform 224">
                <a:extLst>
                  <a:ext uri="{FF2B5EF4-FFF2-40B4-BE49-F238E27FC236}">
                    <a16:creationId xmlns:a16="http://schemas.microsoft.com/office/drawing/2014/main" id="{0174FE3C-2D92-44A0-B9AA-97A1D1EC7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688" y="5751513"/>
                <a:ext cx="79375" cy="46038"/>
              </a:xfrm>
              <a:custGeom>
                <a:avLst/>
                <a:gdLst>
                  <a:gd name="T0" fmla="*/ 174 w 251"/>
                  <a:gd name="T1" fmla="*/ 73 h 146"/>
                  <a:gd name="T2" fmla="*/ 204 w 251"/>
                  <a:gd name="T3" fmla="*/ 99 h 146"/>
                  <a:gd name="T4" fmla="*/ 251 w 251"/>
                  <a:gd name="T5" fmla="*/ 76 h 146"/>
                  <a:gd name="T6" fmla="*/ 184 w 251"/>
                  <a:gd name="T7" fmla="*/ 43 h 146"/>
                  <a:gd name="T8" fmla="*/ 180 w 251"/>
                  <a:gd name="T9" fmla="*/ 13 h 146"/>
                  <a:gd name="T10" fmla="*/ 143 w 251"/>
                  <a:gd name="T11" fmla="*/ 0 h 146"/>
                  <a:gd name="T12" fmla="*/ 121 w 251"/>
                  <a:gd name="T13" fmla="*/ 20 h 146"/>
                  <a:gd name="T14" fmla="*/ 77 w 251"/>
                  <a:gd name="T15" fmla="*/ 21 h 146"/>
                  <a:gd name="T16" fmla="*/ 71 w 251"/>
                  <a:gd name="T17" fmla="*/ 44 h 146"/>
                  <a:gd name="T18" fmla="*/ 0 w 251"/>
                  <a:gd name="T19" fmla="*/ 41 h 146"/>
                  <a:gd name="T20" fmla="*/ 4 w 251"/>
                  <a:gd name="T21" fmla="*/ 81 h 146"/>
                  <a:gd name="T22" fmla="*/ 67 w 251"/>
                  <a:gd name="T23" fmla="*/ 107 h 146"/>
                  <a:gd name="T24" fmla="*/ 94 w 251"/>
                  <a:gd name="T25" fmla="*/ 67 h 146"/>
                  <a:gd name="T26" fmla="*/ 137 w 251"/>
                  <a:gd name="T27" fmla="*/ 77 h 146"/>
                  <a:gd name="T28" fmla="*/ 81 w 251"/>
                  <a:gd name="T29" fmla="*/ 113 h 146"/>
                  <a:gd name="T30" fmla="*/ 115 w 251"/>
                  <a:gd name="T31" fmla="*/ 144 h 146"/>
                  <a:gd name="T32" fmla="*/ 171 w 251"/>
                  <a:gd name="T33" fmla="*/ 146 h 146"/>
                  <a:gd name="T34" fmla="*/ 191 w 251"/>
                  <a:gd name="T35" fmla="*/ 122 h 146"/>
                  <a:gd name="T36" fmla="*/ 174 w 251"/>
                  <a:gd name="T37" fmla="*/ 7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1" h="146">
                    <a:moveTo>
                      <a:pt x="174" y="73"/>
                    </a:moveTo>
                    <a:lnTo>
                      <a:pt x="204" y="99"/>
                    </a:lnTo>
                    <a:lnTo>
                      <a:pt x="251" y="76"/>
                    </a:lnTo>
                    <a:lnTo>
                      <a:pt x="184" y="43"/>
                    </a:lnTo>
                    <a:lnTo>
                      <a:pt x="180" y="13"/>
                    </a:lnTo>
                    <a:lnTo>
                      <a:pt x="143" y="0"/>
                    </a:lnTo>
                    <a:lnTo>
                      <a:pt x="121" y="20"/>
                    </a:lnTo>
                    <a:lnTo>
                      <a:pt x="77" y="21"/>
                    </a:lnTo>
                    <a:lnTo>
                      <a:pt x="71" y="44"/>
                    </a:lnTo>
                    <a:lnTo>
                      <a:pt x="0" y="41"/>
                    </a:lnTo>
                    <a:lnTo>
                      <a:pt x="4" y="81"/>
                    </a:lnTo>
                    <a:lnTo>
                      <a:pt x="67" y="107"/>
                    </a:lnTo>
                    <a:lnTo>
                      <a:pt x="94" y="67"/>
                    </a:lnTo>
                    <a:lnTo>
                      <a:pt x="137" y="77"/>
                    </a:lnTo>
                    <a:lnTo>
                      <a:pt x="81" y="113"/>
                    </a:lnTo>
                    <a:lnTo>
                      <a:pt x="115" y="144"/>
                    </a:lnTo>
                    <a:lnTo>
                      <a:pt x="171" y="146"/>
                    </a:lnTo>
                    <a:lnTo>
                      <a:pt x="191" y="122"/>
                    </a:lnTo>
                    <a:lnTo>
                      <a:pt x="174" y="7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225">
                <a:extLst>
                  <a:ext uri="{FF2B5EF4-FFF2-40B4-BE49-F238E27FC236}">
                    <a16:creationId xmlns:a16="http://schemas.microsoft.com/office/drawing/2014/main" id="{E2BEB849-A267-471C-B691-0FB541BFD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688" y="5843588"/>
                <a:ext cx="30163" cy="47625"/>
              </a:xfrm>
              <a:custGeom>
                <a:avLst/>
                <a:gdLst>
                  <a:gd name="T0" fmla="*/ 74 w 95"/>
                  <a:gd name="T1" fmla="*/ 3 h 152"/>
                  <a:gd name="T2" fmla="*/ 34 w 95"/>
                  <a:gd name="T3" fmla="*/ 0 h 152"/>
                  <a:gd name="T4" fmla="*/ 4 w 95"/>
                  <a:gd name="T5" fmla="*/ 6 h 152"/>
                  <a:gd name="T6" fmla="*/ 0 w 95"/>
                  <a:gd name="T7" fmla="*/ 40 h 152"/>
                  <a:gd name="T8" fmla="*/ 45 w 95"/>
                  <a:gd name="T9" fmla="*/ 70 h 152"/>
                  <a:gd name="T10" fmla="*/ 18 w 95"/>
                  <a:gd name="T11" fmla="*/ 116 h 152"/>
                  <a:gd name="T12" fmla="*/ 58 w 95"/>
                  <a:gd name="T13" fmla="*/ 152 h 152"/>
                  <a:gd name="T14" fmla="*/ 72 w 95"/>
                  <a:gd name="T15" fmla="*/ 109 h 152"/>
                  <a:gd name="T16" fmla="*/ 95 w 95"/>
                  <a:gd name="T17" fmla="*/ 92 h 152"/>
                  <a:gd name="T18" fmla="*/ 90 w 95"/>
                  <a:gd name="T19" fmla="*/ 59 h 152"/>
                  <a:gd name="T20" fmla="*/ 74 w 95"/>
                  <a:gd name="T21" fmla="*/ 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" h="152">
                    <a:moveTo>
                      <a:pt x="74" y="3"/>
                    </a:moveTo>
                    <a:lnTo>
                      <a:pt x="34" y="0"/>
                    </a:lnTo>
                    <a:lnTo>
                      <a:pt x="4" y="6"/>
                    </a:lnTo>
                    <a:lnTo>
                      <a:pt x="0" y="40"/>
                    </a:lnTo>
                    <a:lnTo>
                      <a:pt x="45" y="70"/>
                    </a:lnTo>
                    <a:lnTo>
                      <a:pt x="18" y="116"/>
                    </a:lnTo>
                    <a:lnTo>
                      <a:pt x="58" y="152"/>
                    </a:lnTo>
                    <a:lnTo>
                      <a:pt x="72" y="109"/>
                    </a:lnTo>
                    <a:lnTo>
                      <a:pt x="95" y="92"/>
                    </a:lnTo>
                    <a:lnTo>
                      <a:pt x="90" y="59"/>
                    </a:lnTo>
                    <a:lnTo>
                      <a:pt x="74" y="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7" name="Freeform 226">
                <a:extLst>
                  <a:ext uri="{FF2B5EF4-FFF2-40B4-BE49-F238E27FC236}">
                    <a16:creationId xmlns:a16="http://schemas.microsoft.com/office/drawing/2014/main" id="{03D85B21-CD8D-4A47-9814-8C15C4338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2563" y="5951538"/>
                <a:ext cx="31750" cy="26988"/>
              </a:xfrm>
              <a:custGeom>
                <a:avLst/>
                <a:gdLst>
                  <a:gd name="T0" fmla="*/ 77 w 100"/>
                  <a:gd name="T1" fmla="*/ 51 h 84"/>
                  <a:gd name="T2" fmla="*/ 100 w 100"/>
                  <a:gd name="T3" fmla="*/ 0 h 84"/>
                  <a:gd name="T4" fmla="*/ 46 w 100"/>
                  <a:gd name="T5" fmla="*/ 31 h 84"/>
                  <a:gd name="T6" fmla="*/ 13 w 100"/>
                  <a:gd name="T7" fmla="*/ 38 h 84"/>
                  <a:gd name="T8" fmla="*/ 0 w 100"/>
                  <a:gd name="T9" fmla="*/ 84 h 84"/>
                  <a:gd name="T10" fmla="*/ 46 w 100"/>
                  <a:gd name="T11" fmla="*/ 51 h 84"/>
                  <a:gd name="T12" fmla="*/ 77 w 100"/>
                  <a:gd name="T13" fmla="*/ 5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84">
                    <a:moveTo>
                      <a:pt x="77" y="51"/>
                    </a:moveTo>
                    <a:lnTo>
                      <a:pt x="100" y="0"/>
                    </a:lnTo>
                    <a:lnTo>
                      <a:pt x="46" y="31"/>
                    </a:lnTo>
                    <a:lnTo>
                      <a:pt x="13" y="38"/>
                    </a:lnTo>
                    <a:lnTo>
                      <a:pt x="0" y="84"/>
                    </a:lnTo>
                    <a:lnTo>
                      <a:pt x="46" y="51"/>
                    </a:lnTo>
                    <a:lnTo>
                      <a:pt x="77" y="51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8" name="Freeform 227">
                <a:extLst>
                  <a:ext uri="{FF2B5EF4-FFF2-40B4-BE49-F238E27FC236}">
                    <a16:creationId xmlns:a16="http://schemas.microsoft.com/office/drawing/2014/main" id="{9F6FFC4A-2F72-4C83-A508-FE748554C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538" y="5932488"/>
                <a:ext cx="41275" cy="22225"/>
              </a:xfrm>
              <a:custGeom>
                <a:avLst/>
                <a:gdLst>
                  <a:gd name="T0" fmla="*/ 130 w 130"/>
                  <a:gd name="T1" fmla="*/ 37 h 74"/>
                  <a:gd name="T2" fmla="*/ 127 w 130"/>
                  <a:gd name="T3" fmla="*/ 10 h 74"/>
                  <a:gd name="T4" fmla="*/ 100 w 130"/>
                  <a:gd name="T5" fmla="*/ 10 h 74"/>
                  <a:gd name="T6" fmla="*/ 84 w 130"/>
                  <a:gd name="T7" fmla="*/ 0 h 74"/>
                  <a:gd name="T8" fmla="*/ 67 w 130"/>
                  <a:gd name="T9" fmla="*/ 0 h 74"/>
                  <a:gd name="T10" fmla="*/ 17 w 130"/>
                  <a:gd name="T11" fmla="*/ 15 h 74"/>
                  <a:gd name="T12" fmla="*/ 0 w 130"/>
                  <a:gd name="T13" fmla="*/ 55 h 74"/>
                  <a:gd name="T14" fmla="*/ 40 w 130"/>
                  <a:gd name="T15" fmla="*/ 54 h 74"/>
                  <a:gd name="T16" fmla="*/ 60 w 130"/>
                  <a:gd name="T17" fmla="*/ 74 h 74"/>
                  <a:gd name="T18" fmla="*/ 84 w 130"/>
                  <a:gd name="T19" fmla="*/ 60 h 74"/>
                  <a:gd name="T20" fmla="*/ 80 w 130"/>
                  <a:gd name="T21" fmla="*/ 34 h 74"/>
                  <a:gd name="T22" fmla="*/ 130 w 130"/>
                  <a:gd name="T23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74">
                    <a:moveTo>
                      <a:pt x="130" y="37"/>
                    </a:moveTo>
                    <a:lnTo>
                      <a:pt x="127" y="10"/>
                    </a:lnTo>
                    <a:lnTo>
                      <a:pt x="100" y="10"/>
                    </a:lnTo>
                    <a:lnTo>
                      <a:pt x="84" y="0"/>
                    </a:lnTo>
                    <a:lnTo>
                      <a:pt x="67" y="0"/>
                    </a:lnTo>
                    <a:lnTo>
                      <a:pt x="17" y="15"/>
                    </a:lnTo>
                    <a:lnTo>
                      <a:pt x="0" y="55"/>
                    </a:lnTo>
                    <a:lnTo>
                      <a:pt x="40" y="54"/>
                    </a:lnTo>
                    <a:lnTo>
                      <a:pt x="60" y="74"/>
                    </a:lnTo>
                    <a:lnTo>
                      <a:pt x="84" y="60"/>
                    </a:lnTo>
                    <a:lnTo>
                      <a:pt x="80" y="34"/>
                    </a:lnTo>
                    <a:lnTo>
                      <a:pt x="130" y="3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9" name="Freeform 228">
                <a:extLst>
                  <a:ext uri="{FF2B5EF4-FFF2-40B4-BE49-F238E27FC236}">
                    <a16:creationId xmlns:a16="http://schemas.microsoft.com/office/drawing/2014/main" id="{69851C60-90DE-4144-8C70-01D73CBD3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638" y="6049963"/>
                <a:ext cx="41275" cy="31750"/>
              </a:xfrm>
              <a:custGeom>
                <a:avLst/>
                <a:gdLst>
                  <a:gd name="T0" fmla="*/ 86 w 130"/>
                  <a:gd name="T1" fmla="*/ 0 h 100"/>
                  <a:gd name="T2" fmla="*/ 36 w 130"/>
                  <a:gd name="T3" fmla="*/ 4 h 100"/>
                  <a:gd name="T4" fmla="*/ 7 w 130"/>
                  <a:gd name="T5" fmla="*/ 40 h 100"/>
                  <a:gd name="T6" fmla="*/ 0 w 130"/>
                  <a:gd name="T7" fmla="*/ 80 h 100"/>
                  <a:gd name="T8" fmla="*/ 24 w 130"/>
                  <a:gd name="T9" fmla="*/ 100 h 100"/>
                  <a:gd name="T10" fmla="*/ 17 w 130"/>
                  <a:gd name="T11" fmla="*/ 50 h 100"/>
                  <a:gd name="T12" fmla="*/ 61 w 130"/>
                  <a:gd name="T13" fmla="*/ 30 h 100"/>
                  <a:gd name="T14" fmla="*/ 97 w 130"/>
                  <a:gd name="T15" fmla="*/ 37 h 100"/>
                  <a:gd name="T16" fmla="*/ 110 w 130"/>
                  <a:gd name="T17" fmla="*/ 20 h 100"/>
                  <a:gd name="T18" fmla="*/ 130 w 130"/>
                  <a:gd name="T19" fmla="*/ 10 h 100"/>
                  <a:gd name="T20" fmla="*/ 106 w 130"/>
                  <a:gd name="T21" fmla="*/ 0 h 100"/>
                  <a:gd name="T22" fmla="*/ 86 w 130"/>
                  <a:gd name="T2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100">
                    <a:moveTo>
                      <a:pt x="86" y="0"/>
                    </a:moveTo>
                    <a:lnTo>
                      <a:pt x="36" y="4"/>
                    </a:lnTo>
                    <a:lnTo>
                      <a:pt x="7" y="40"/>
                    </a:lnTo>
                    <a:lnTo>
                      <a:pt x="0" y="80"/>
                    </a:lnTo>
                    <a:lnTo>
                      <a:pt x="24" y="100"/>
                    </a:lnTo>
                    <a:lnTo>
                      <a:pt x="17" y="50"/>
                    </a:lnTo>
                    <a:lnTo>
                      <a:pt x="61" y="30"/>
                    </a:lnTo>
                    <a:lnTo>
                      <a:pt x="97" y="37"/>
                    </a:lnTo>
                    <a:lnTo>
                      <a:pt x="110" y="20"/>
                    </a:lnTo>
                    <a:lnTo>
                      <a:pt x="130" y="10"/>
                    </a:lnTo>
                    <a:lnTo>
                      <a:pt x="106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0" name="Freeform 229">
                <a:extLst>
                  <a:ext uri="{FF2B5EF4-FFF2-40B4-BE49-F238E27FC236}">
                    <a16:creationId xmlns:a16="http://schemas.microsoft.com/office/drawing/2014/main" id="{72CBD556-A338-45D6-B9E7-40CDBF297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9875" y="6026150"/>
                <a:ext cx="15875" cy="19050"/>
              </a:xfrm>
              <a:custGeom>
                <a:avLst/>
                <a:gdLst>
                  <a:gd name="T0" fmla="*/ 0 w 53"/>
                  <a:gd name="T1" fmla="*/ 20 h 57"/>
                  <a:gd name="T2" fmla="*/ 20 w 53"/>
                  <a:gd name="T3" fmla="*/ 23 h 57"/>
                  <a:gd name="T4" fmla="*/ 6 w 53"/>
                  <a:gd name="T5" fmla="*/ 47 h 57"/>
                  <a:gd name="T6" fmla="*/ 13 w 53"/>
                  <a:gd name="T7" fmla="*/ 57 h 57"/>
                  <a:gd name="T8" fmla="*/ 53 w 53"/>
                  <a:gd name="T9" fmla="*/ 40 h 57"/>
                  <a:gd name="T10" fmla="*/ 36 w 53"/>
                  <a:gd name="T11" fmla="*/ 10 h 57"/>
                  <a:gd name="T12" fmla="*/ 6 w 53"/>
                  <a:gd name="T13" fmla="*/ 0 h 57"/>
                  <a:gd name="T14" fmla="*/ 0 w 53"/>
                  <a:gd name="T15" fmla="*/ 2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57">
                    <a:moveTo>
                      <a:pt x="0" y="20"/>
                    </a:moveTo>
                    <a:lnTo>
                      <a:pt x="20" y="23"/>
                    </a:lnTo>
                    <a:lnTo>
                      <a:pt x="6" y="47"/>
                    </a:lnTo>
                    <a:lnTo>
                      <a:pt x="13" y="57"/>
                    </a:lnTo>
                    <a:lnTo>
                      <a:pt x="53" y="40"/>
                    </a:lnTo>
                    <a:lnTo>
                      <a:pt x="36" y="10"/>
                    </a:lnTo>
                    <a:lnTo>
                      <a:pt x="6" y="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1" name="Freeform 230">
                <a:extLst>
                  <a:ext uri="{FF2B5EF4-FFF2-40B4-BE49-F238E27FC236}">
                    <a16:creationId xmlns:a16="http://schemas.microsoft.com/office/drawing/2014/main" id="{63ADAB90-3F84-4D11-AE41-A0D7C52E9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0825" y="5999163"/>
                <a:ext cx="9525" cy="14288"/>
              </a:xfrm>
              <a:custGeom>
                <a:avLst/>
                <a:gdLst>
                  <a:gd name="T0" fmla="*/ 0 w 26"/>
                  <a:gd name="T1" fmla="*/ 27 h 43"/>
                  <a:gd name="T2" fmla="*/ 3 w 26"/>
                  <a:gd name="T3" fmla="*/ 43 h 43"/>
                  <a:gd name="T4" fmla="*/ 23 w 26"/>
                  <a:gd name="T5" fmla="*/ 40 h 43"/>
                  <a:gd name="T6" fmla="*/ 26 w 26"/>
                  <a:gd name="T7" fmla="*/ 20 h 43"/>
                  <a:gd name="T8" fmla="*/ 9 w 26"/>
                  <a:gd name="T9" fmla="*/ 0 h 43"/>
                  <a:gd name="T10" fmla="*/ 0 w 26"/>
                  <a:gd name="T11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43">
                    <a:moveTo>
                      <a:pt x="0" y="27"/>
                    </a:moveTo>
                    <a:lnTo>
                      <a:pt x="3" y="43"/>
                    </a:lnTo>
                    <a:lnTo>
                      <a:pt x="23" y="40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2" name="Freeform 231">
                <a:extLst>
                  <a:ext uri="{FF2B5EF4-FFF2-40B4-BE49-F238E27FC236}">
                    <a16:creationId xmlns:a16="http://schemas.microsoft.com/office/drawing/2014/main" id="{9011414A-7DDA-4F1A-8E3B-F5EDF31FC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250" y="5954713"/>
                <a:ext cx="11113" cy="7938"/>
              </a:xfrm>
              <a:custGeom>
                <a:avLst/>
                <a:gdLst>
                  <a:gd name="T0" fmla="*/ 0 w 34"/>
                  <a:gd name="T1" fmla="*/ 24 h 24"/>
                  <a:gd name="T2" fmla="*/ 34 w 34"/>
                  <a:gd name="T3" fmla="*/ 19 h 24"/>
                  <a:gd name="T4" fmla="*/ 9 w 34"/>
                  <a:gd name="T5" fmla="*/ 0 h 24"/>
                  <a:gd name="T6" fmla="*/ 0 w 34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4">
                    <a:moveTo>
                      <a:pt x="0" y="24"/>
                    </a:moveTo>
                    <a:lnTo>
                      <a:pt x="34" y="19"/>
                    </a:lnTo>
                    <a:lnTo>
                      <a:pt x="9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3" name="Freeform 232">
                <a:extLst>
                  <a:ext uri="{FF2B5EF4-FFF2-40B4-BE49-F238E27FC236}">
                    <a16:creationId xmlns:a16="http://schemas.microsoft.com/office/drawing/2014/main" id="{8B8E7D01-13A3-4756-B221-A03457B55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7663" y="6102350"/>
                <a:ext cx="55563" cy="65088"/>
              </a:xfrm>
              <a:custGeom>
                <a:avLst/>
                <a:gdLst>
                  <a:gd name="T0" fmla="*/ 175 w 175"/>
                  <a:gd name="T1" fmla="*/ 0 h 207"/>
                  <a:gd name="T2" fmla="*/ 114 w 175"/>
                  <a:gd name="T3" fmla="*/ 25 h 207"/>
                  <a:gd name="T4" fmla="*/ 68 w 175"/>
                  <a:gd name="T5" fmla="*/ 41 h 207"/>
                  <a:gd name="T6" fmla="*/ 29 w 175"/>
                  <a:gd name="T7" fmla="*/ 95 h 207"/>
                  <a:gd name="T8" fmla="*/ 12 w 175"/>
                  <a:gd name="T9" fmla="*/ 138 h 207"/>
                  <a:gd name="T10" fmla="*/ 0 w 175"/>
                  <a:gd name="T11" fmla="*/ 155 h 207"/>
                  <a:gd name="T12" fmla="*/ 35 w 175"/>
                  <a:gd name="T13" fmla="*/ 154 h 207"/>
                  <a:gd name="T14" fmla="*/ 30 w 175"/>
                  <a:gd name="T15" fmla="*/ 207 h 207"/>
                  <a:gd name="T16" fmla="*/ 90 w 175"/>
                  <a:gd name="T17" fmla="*/ 184 h 207"/>
                  <a:gd name="T18" fmla="*/ 126 w 175"/>
                  <a:gd name="T19" fmla="*/ 110 h 207"/>
                  <a:gd name="T20" fmla="*/ 134 w 175"/>
                  <a:gd name="T21" fmla="*/ 64 h 207"/>
                  <a:gd name="T22" fmla="*/ 175 w 175"/>
                  <a:gd name="T23" fmla="*/ 34 h 207"/>
                  <a:gd name="T24" fmla="*/ 175 w 175"/>
                  <a:gd name="T2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" h="207">
                    <a:moveTo>
                      <a:pt x="175" y="0"/>
                    </a:moveTo>
                    <a:lnTo>
                      <a:pt x="114" y="25"/>
                    </a:lnTo>
                    <a:lnTo>
                      <a:pt x="68" y="41"/>
                    </a:lnTo>
                    <a:lnTo>
                      <a:pt x="29" y="95"/>
                    </a:lnTo>
                    <a:lnTo>
                      <a:pt x="12" y="138"/>
                    </a:lnTo>
                    <a:lnTo>
                      <a:pt x="0" y="155"/>
                    </a:lnTo>
                    <a:lnTo>
                      <a:pt x="35" y="154"/>
                    </a:lnTo>
                    <a:lnTo>
                      <a:pt x="30" y="207"/>
                    </a:lnTo>
                    <a:lnTo>
                      <a:pt x="90" y="184"/>
                    </a:lnTo>
                    <a:lnTo>
                      <a:pt x="126" y="110"/>
                    </a:lnTo>
                    <a:lnTo>
                      <a:pt x="134" y="64"/>
                    </a:lnTo>
                    <a:lnTo>
                      <a:pt x="175" y="34"/>
                    </a:lnTo>
                    <a:lnTo>
                      <a:pt x="175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4" name="Freeform 233">
                <a:extLst>
                  <a:ext uri="{FF2B5EF4-FFF2-40B4-BE49-F238E27FC236}">
                    <a16:creationId xmlns:a16="http://schemas.microsoft.com/office/drawing/2014/main" id="{9A03C2C4-ED4F-49C5-A117-F998C1EB8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1538" y="5435600"/>
                <a:ext cx="641350" cy="520700"/>
              </a:xfrm>
              <a:custGeom>
                <a:avLst/>
                <a:gdLst>
                  <a:gd name="T0" fmla="*/ 1096 w 2020"/>
                  <a:gd name="T1" fmla="*/ 1512 h 1640"/>
                  <a:gd name="T2" fmla="*/ 1183 w 2020"/>
                  <a:gd name="T3" fmla="*/ 1606 h 1640"/>
                  <a:gd name="T4" fmla="*/ 1207 w 2020"/>
                  <a:gd name="T5" fmla="*/ 1544 h 1640"/>
                  <a:gd name="T6" fmla="*/ 1199 w 2020"/>
                  <a:gd name="T7" fmla="*/ 1424 h 1640"/>
                  <a:gd name="T8" fmla="*/ 1022 w 2020"/>
                  <a:gd name="T9" fmla="*/ 1326 h 1640"/>
                  <a:gd name="T10" fmla="*/ 887 w 2020"/>
                  <a:gd name="T11" fmla="*/ 1251 h 1640"/>
                  <a:gd name="T12" fmla="*/ 783 w 2020"/>
                  <a:gd name="T13" fmla="*/ 1158 h 1640"/>
                  <a:gd name="T14" fmla="*/ 943 w 2020"/>
                  <a:gd name="T15" fmla="*/ 1105 h 1640"/>
                  <a:gd name="T16" fmla="*/ 878 w 2020"/>
                  <a:gd name="T17" fmla="*/ 1029 h 1640"/>
                  <a:gd name="T18" fmla="*/ 956 w 2020"/>
                  <a:gd name="T19" fmla="*/ 1088 h 1640"/>
                  <a:gd name="T20" fmla="*/ 935 w 2020"/>
                  <a:gd name="T21" fmla="*/ 939 h 1640"/>
                  <a:gd name="T22" fmla="*/ 786 w 2020"/>
                  <a:gd name="T23" fmla="*/ 691 h 1640"/>
                  <a:gd name="T24" fmla="*/ 847 w 2020"/>
                  <a:gd name="T25" fmla="*/ 521 h 1640"/>
                  <a:gd name="T26" fmla="*/ 878 w 2020"/>
                  <a:gd name="T27" fmla="*/ 561 h 1640"/>
                  <a:gd name="T28" fmla="*/ 952 w 2020"/>
                  <a:gd name="T29" fmla="*/ 659 h 1640"/>
                  <a:gd name="T30" fmla="*/ 1040 w 2020"/>
                  <a:gd name="T31" fmla="*/ 782 h 1640"/>
                  <a:gd name="T32" fmla="*/ 1038 w 2020"/>
                  <a:gd name="T33" fmla="*/ 698 h 1640"/>
                  <a:gd name="T34" fmla="*/ 1115 w 2020"/>
                  <a:gd name="T35" fmla="*/ 712 h 1640"/>
                  <a:gd name="T36" fmla="*/ 1125 w 2020"/>
                  <a:gd name="T37" fmla="*/ 658 h 1640"/>
                  <a:gd name="T38" fmla="*/ 1238 w 2020"/>
                  <a:gd name="T39" fmla="*/ 617 h 1640"/>
                  <a:gd name="T40" fmla="*/ 1255 w 2020"/>
                  <a:gd name="T41" fmla="*/ 594 h 1640"/>
                  <a:gd name="T42" fmla="*/ 1161 w 2020"/>
                  <a:gd name="T43" fmla="*/ 538 h 1640"/>
                  <a:gd name="T44" fmla="*/ 1177 w 2020"/>
                  <a:gd name="T45" fmla="*/ 419 h 1640"/>
                  <a:gd name="T46" fmla="*/ 1326 w 2020"/>
                  <a:gd name="T47" fmla="*/ 404 h 1640"/>
                  <a:gd name="T48" fmla="*/ 1470 w 2020"/>
                  <a:gd name="T49" fmla="*/ 390 h 1640"/>
                  <a:gd name="T50" fmla="*/ 1559 w 2020"/>
                  <a:gd name="T51" fmla="*/ 318 h 1640"/>
                  <a:gd name="T52" fmla="*/ 1639 w 2020"/>
                  <a:gd name="T53" fmla="*/ 377 h 1640"/>
                  <a:gd name="T54" fmla="*/ 1836 w 2020"/>
                  <a:gd name="T55" fmla="*/ 439 h 1640"/>
                  <a:gd name="T56" fmla="*/ 1860 w 2020"/>
                  <a:gd name="T57" fmla="*/ 24 h 1640"/>
                  <a:gd name="T58" fmla="*/ 1638 w 2020"/>
                  <a:gd name="T59" fmla="*/ 189 h 1640"/>
                  <a:gd name="T60" fmla="*/ 1001 w 2020"/>
                  <a:gd name="T61" fmla="*/ 151 h 1640"/>
                  <a:gd name="T62" fmla="*/ 529 w 2020"/>
                  <a:gd name="T63" fmla="*/ 372 h 1640"/>
                  <a:gd name="T64" fmla="*/ 301 w 2020"/>
                  <a:gd name="T65" fmla="*/ 490 h 1640"/>
                  <a:gd name="T66" fmla="*/ 147 w 2020"/>
                  <a:gd name="T67" fmla="*/ 793 h 1640"/>
                  <a:gd name="T68" fmla="*/ 36 w 2020"/>
                  <a:gd name="T69" fmla="*/ 872 h 1640"/>
                  <a:gd name="T70" fmla="*/ 88 w 2020"/>
                  <a:gd name="T71" fmla="*/ 976 h 1640"/>
                  <a:gd name="T72" fmla="*/ 193 w 2020"/>
                  <a:gd name="T73" fmla="*/ 1098 h 1640"/>
                  <a:gd name="T74" fmla="*/ 240 w 2020"/>
                  <a:gd name="T75" fmla="*/ 1091 h 1640"/>
                  <a:gd name="T76" fmla="*/ 333 w 2020"/>
                  <a:gd name="T77" fmla="*/ 1176 h 1640"/>
                  <a:gd name="T78" fmla="*/ 214 w 2020"/>
                  <a:gd name="T79" fmla="*/ 1187 h 1640"/>
                  <a:gd name="T80" fmla="*/ 311 w 2020"/>
                  <a:gd name="T81" fmla="*/ 1277 h 1640"/>
                  <a:gd name="T82" fmla="*/ 369 w 2020"/>
                  <a:gd name="T83" fmla="*/ 1395 h 1640"/>
                  <a:gd name="T84" fmla="*/ 482 w 2020"/>
                  <a:gd name="T85" fmla="*/ 1407 h 1640"/>
                  <a:gd name="T86" fmla="*/ 508 w 2020"/>
                  <a:gd name="T87" fmla="*/ 1382 h 1640"/>
                  <a:gd name="T88" fmla="*/ 533 w 2020"/>
                  <a:gd name="T89" fmla="*/ 1378 h 1640"/>
                  <a:gd name="T90" fmla="*/ 692 w 2020"/>
                  <a:gd name="T91" fmla="*/ 1399 h 1640"/>
                  <a:gd name="T92" fmla="*/ 796 w 2020"/>
                  <a:gd name="T93" fmla="*/ 1431 h 1640"/>
                  <a:gd name="T94" fmla="*/ 913 w 2020"/>
                  <a:gd name="T95" fmla="*/ 1460 h 1640"/>
                  <a:gd name="T96" fmla="*/ 963 w 2020"/>
                  <a:gd name="T97" fmla="*/ 1503 h 1640"/>
                  <a:gd name="T98" fmla="*/ 940 w 2020"/>
                  <a:gd name="T99" fmla="*/ 1550 h 1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20" h="1640">
                    <a:moveTo>
                      <a:pt x="1020" y="1545"/>
                    </a:moveTo>
                    <a:lnTo>
                      <a:pt x="1003" y="1525"/>
                    </a:lnTo>
                    <a:lnTo>
                      <a:pt x="1053" y="1505"/>
                    </a:lnTo>
                    <a:lnTo>
                      <a:pt x="1096" y="1512"/>
                    </a:lnTo>
                    <a:lnTo>
                      <a:pt x="1086" y="1545"/>
                    </a:lnTo>
                    <a:lnTo>
                      <a:pt x="1113" y="1561"/>
                    </a:lnTo>
                    <a:lnTo>
                      <a:pt x="1150" y="1607"/>
                    </a:lnTo>
                    <a:lnTo>
                      <a:pt x="1183" y="1606"/>
                    </a:lnTo>
                    <a:lnTo>
                      <a:pt x="1211" y="1640"/>
                    </a:lnTo>
                    <a:lnTo>
                      <a:pt x="1264" y="1630"/>
                    </a:lnTo>
                    <a:lnTo>
                      <a:pt x="1240" y="1586"/>
                    </a:lnTo>
                    <a:lnTo>
                      <a:pt x="1207" y="1544"/>
                    </a:lnTo>
                    <a:lnTo>
                      <a:pt x="1220" y="1524"/>
                    </a:lnTo>
                    <a:lnTo>
                      <a:pt x="1209" y="1507"/>
                    </a:lnTo>
                    <a:lnTo>
                      <a:pt x="1226" y="1454"/>
                    </a:lnTo>
                    <a:lnTo>
                      <a:pt x="1199" y="1424"/>
                    </a:lnTo>
                    <a:lnTo>
                      <a:pt x="1122" y="1388"/>
                    </a:lnTo>
                    <a:lnTo>
                      <a:pt x="1098" y="1349"/>
                    </a:lnTo>
                    <a:lnTo>
                      <a:pt x="1048" y="1346"/>
                    </a:lnTo>
                    <a:lnTo>
                      <a:pt x="1022" y="1326"/>
                    </a:lnTo>
                    <a:lnTo>
                      <a:pt x="1004" y="1277"/>
                    </a:lnTo>
                    <a:lnTo>
                      <a:pt x="930" y="1234"/>
                    </a:lnTo>
                    <a:lnTo>
                      <a:pt x="930" y="1258"/>
                    </a:lnTo>
                    <a:lnTo>
                      <a:pt x="887" y="1251"/>
                    </a:lnTo>
                    <a:lnTo>
                      <a:pt x="887" y="1221"/>
                    </a:lnTo>
                    <a:lnTo>
                      <a:pt x="837" y="1199"/>
                    </a:lnTo>
                    <a:lnTo>
                      <a:pt x="777" y="1195"/>
                    </a:lnTo>
                    <a:lnTo>
                      <a:pt x="783" y="1158"/>
                    </a:lnTo>
                    <a:lnTo>
                      <a:pt x="833" y="1169"/>
                    </a:lnTo>
                    <a:lnTo>
                      <a:pt x="877" y="1179"/>
                    </a:lnTo>
                    <a:lnTo>
                      <a:pt x="909" y="1161"/>
                    </a:lnTo>
                    <a:lnTo>
                      <a:pt x="943" y="1105"/>
                    </a:lnTo>
                    <a:lnTo>
                      <a:pt x="899" y="1095"/>
                    </a:lnTo>
                    <a:lnTo>
                      <a:pt x="882" y="1075"/>
                    </a:lnTo>
                    <a:lnTo>
                      <a:pt x="896" y="1058"/>
                    </a:lnTo>
                    <a:lnTo>
                      <a:pt x="878" y="1029"/>
                    </a:lnTo>
                    <a:lnTo>
                      <a:pt x="915" y="991"/>
                    </a:lnTo>
                    <a:lnTo>
                      <a:pt x="965" y="1048"/>
                    </a:lnTo>
                    <a:lnTo>
                      <a:pt x="993" y="1081"/>
                    </a:lnTo>
                    <a:lnTo>
                      <a:pt x="956" y="1088"/>
                    </a:lnTo>
                    <a:lnTo>
                      <a:pt x="956" y="1111"/>
                    </a:lnTo>
                    <a:lnTo>
                      <a:pt x="1016" y="1124"/>
                    </a:lnTo>
                    <a:lnTo>
                      <a:pt x="1025" y="1030"/>
                    </a:lnTo>
                    <a:lnTo>
                      <a:pt x="935" y="939"/>
                    </a:lnTo>
                    <a:lnTo>
                      <a:pt x="891" y="922"/>
                    </a:lnTo>
                    <a:lnTo>
                      <a:pt x="880" y="837"/>
                    </a:lnTo>
                    <a:lnTo>
                      <a:pt x="807" y="767"/>
                    </a:lnTo>
                    <a:lnTo>
                      <a:pt x="786" y="691"/>
                    </a:lnTo>
                    <a:lnTo>
                      <a:pt x="801" y="642"/>
                    </a:lnTo>
                    <a:lnTo>
                      <a:pt x="784" y="588"/>
                    </a:lnTo>
                    <a:lnTo>
                      <a:pt x="814" y="541"/>
                    </a:lnTo>
                    <a:lnTo>
                      <a:pt x="847" y="521"/>
                    </a:lnTo>
                    <a:lnTo>
                      <a:pt x="853" y="484"/>
                    </a:lnTo>
                    <a:lnTo>
                      <a:pt x="904" y="498"/>
                    </a:lnTo>
                    <a:lnTo>
                      <a:pt x="894" y="535"/>
                    </a:lnTo>
                    <a:lnTo>
                      <a:pt x="878" y="561"/>
                    </a:lnTo>
                    <a:lnTo>
                      <a:pt x="888" y="594"/>
                    </a:lnTo>
                    <a:lnTo>
                      <a:pt x="898" y="620"/>
                    </a:lnTo>
                    <a:lnTo>
                      <a:pt x="938" y="614"/>
                    </a:lnTo>
                    <a:lnTo>
                      <a:pt x="952" y="659"/>
                    </a:lnTo>
                    <a:lnTo>
                      <a:pt x="1012" y="673"/>
                    </a:lnTo>
                    <a:lnTo>
                      <a:pt x="1025" y="708"/>
                    </a:lnTo>
                    <a:lnTo>
                      <a:pt x="1013" y="759"/>
                    </a:lnTo>
                    <a:lnTo>
                      <a:pt x="1040" y="782"/>
                    </a:lnTo>
                    <a:lnTo>
                      <a:pt x="1050" y="765"/>
                    </a:lnTo>
                    <a:lnTo>
                      <a:pt x="1096" y="798"/>
                    </a:lnTo>
                    <a:lnTo>
                      <a:pt x="1137" y="777"/>
                    </a:lnTo>
                    <a:lnTo>
                      <a:pt x="1038" y="698"/>
                    </a:lnTo>
                    <a:lnTo>
                      <a:pt x="1048" y="665"/>
                    </a:lnTo>
                    <a:lnTo>
                      <a:pt x="1079" y="652"/>
                    </a:lnTo>
                    <a:lnTo>
                      <a:pt x="1112" y="672"/>
                    </a:lnTo>
                    <a:lnTo>
                      <a:pt x="1115" y="712"/>
                    </a:lnTo>
                    <a:lnTo>
                      <a:pt x="1162" y="754"/>
                    </a:lnTo>
                    <a:lnTo>
                      <a:pt x="1209" y="747"/>
                    </a:lnTo>
                    <a:lnTo>
                      <a:pt x="1209" y="707"/>
                    </a:lnTo>
                    <a:lnTo>
                      <a:pt x="1125" y="658"/>
                    </a:lnTo>
                    <a:lnTo>
                      <a:pt x="1121" y="615"/>
                    </a:lnTo>
                    <a:lnTo>
                      <a:pt x="1188" y="591"/>
                    </a:lnTo>
                    <a:lnTo>
                      <a:pt x="1215" y="617"/>
                    </a:lnTo>
                    <a:lnTo>
                      <a:pt x="1238" y="617"/>
                    </a:lnTo>
                    <a:lnTo>
                      <a:pt x="1295" y="679"/>
                    </a:lnTo>
                    <a:lnTo>
                      <a:pt x="1332" y="649"/>
                    </a:lnTo>
                    <a:lnTo>
                      <a:pt x="1301" y="620"/>
                    </a:lnTo>
                    <a:lnTo>
                      <a:pt x="1255" y="594"/>
                    </a:lnTo>
                    <a:lnTo>
                      <a:pt x="1218" y="541"/>
                    </a:lnTo>
                    <a:lnTo>
                      <a:pt x="1215" y="568"/>
                    </a:lnTo>
                    <a:lnTo>
                      <a:pt x="1174" y="561"/>
                    </a:lnTo>
                    <a:lnTo>
                      <a:pt x="1161" y="538"/>
                    </a:lnTo>
                    <a:lnTo>
                      <a:pt x="1183" y="515"/>
                    </a:lnTo>
                    <a:lnTo>
                      <a:pt x="1143" y="499"/>
                    </a:lnTo>
                    <a:lnTo>
                      <a:pt x="1140" y="462"/>
                    </a:lnTo>
                    <a:lnTo>
                      <a:pt x="1177" y="419"/>
                    </a:lnTo>
                    <a:lnTo>
                      <a:pt x="1230" y="451"/>
                    </a:lnTo>
                    <a:lnTo>
                      <a:pt x="1247" y="451"/>
                    </a:lnTo>
                    <a:lnTo>
                      <a:pt x="1296" y="438"/>
                    </a:lnTo>
                    <a:lnTo>
                      <a:pt x="1326" y="404"/>
                    </a:lnTo>
                    <a:lnTo>
                      <a:pt x="1326" y="381"/>
                    </a:lnTo>
                    <a:lnTo>
                      <a:pt x="1416" y="376"/>
                    </a:lnTo>
                    <a:lnTo>
                      <a:pt x="1433" y="393"/>
                    </a:lnTo>
                    <a:lnTo>
                      <a:pt x="1470" y="390"/>
                    </a:lnTo>
                    <a:lnTo>
                      <a:pt x="1502" y="380"/>
                    </a:lnTo>
                    <a:lnTo>
                      <a:pt x="1519" y="356"/>
                    </a:lnTo>
                    <a:lnTo>
                      <a:pt x="1515" y="326"/>
                    </a:lnTo>
                    <a:lnTo>
                      <a:pt x="1559" y="318"/>
                    </a:lnTo>
                    <a:lnTo>
                      <a:pt x="1539" y="352"/>
                    </a:lnTo>
                    <a:lnTo>
                      <a:pt x="1555" y="385"/>
                    </a:lnTo>
                    <a:lnTo>
                      <a:pt x="1582" y="372"/>
                    </a:lnTo>
                    <a:lnTo>
                      <a:pt x="1639" y="377"/>
                    </a:lnTo>
                    <a:lnTo>
                      <a:pt x="1719" y="411"/>
                    </a:lnTo>
                    <a:lnTo>
                      <a:pt x="1756" y="437"/>
                    </a:lnTo>
                    <a:lnTo>
                      <a:pt x="1803" y="440"/>
                    </a:lnTo>
                    <a:lnTo>
                      <a:pt x="1836" y="439"/>
                    </a:lnTo>
                    <a:lnTo>
                      <a:pt x="1984" y="255"/>
                    </a:lnTo>
                    <a:lnTo>
                      <a:pt x="2020" y="72"/>
                    </a:lnTo>
                    <a:lnTo>
                      <a:pt x="1955" y="0"/>
                    </a:lnTo>
                    <a:lnTo>
                      <a:pt x="1860" y="24"/>
                    </a:lnTo>
                    <a:lnTo>
                      <a:pt x="1883" y="67"/>
                    </a:lnTo>
                    <a:lnTo>
                      <a:pt x="1883" y="120"/>
                    </a:lnTo>
                    <a:lnTo>
                      <a:pt x="1837" y="157"/>
                    </a:lnTo>
                    <a:lnTo>
                      <a:pt x="1638" y="189"/>
                    </a:lnTo>
                    <a:lnTo>
                      <a:pt x="1443" y="111"/>
                    </a:lnTo>
                    <a:lnTo>
                      <a:pt x="1310" y="79"/>
                    </a:lnTo>
                    <a:lnTo>
                      <a:pt x="1154" y="167"/>
                    </a:lnTo>
                    <a:lnTo>
                      <a:pt x="1001" y="151"/>
                    </a:lnTo>
                    <a:lnTo>
                      <a:pt x="891" y="235"/>
                    </a:lnTo>
                    <a:lnTo>
                      <a:pt x="775" y="286"/>
                    </a:lnTo>
                    <a:lnTo>
                      <a:pt x="615" y="284"/>
                    </a:lnTo>
                    <a:lnTo>
                      <a:pt x="529" y="372"/>
                    </a:lnTo>
                    <a:lnTo>
                      <a:pt x="422" y="372"/>
                    </a:lnTo>
                    <a:lnTo>
                      <a:pt x="362" y="340"/>
                    </a:lnTo>
                    <a:lnTo>
                      <a:pt x="290" y="390"/>
                    </a:lnTo>
                    <a:lnTo>
                      <a:pt x="301" y="490"/>
                    </a:lnTo>
                    <a:lnTo>
                      <a:pt x="287" y="556"/>
                    </a:lnTo>
                    <a:lnTo>
                      <a:pt x="232" y="613"/>
                    </a:lnTo>
                    <a:lnTo>
                      <a:pt x="159" y="726"/>
                    </a:lnTo>
                    <a:lnTo>
                      <a:pt x="147" y="793"/>
                    </a:lnTo>
                    <a:lnTo>
                      <a:pt x="67" y="833"/>
                    </a:lnTo>
                    <a:lnTo>
                      <a:pt x="0" y="845"/>
                    </a:lnTo>
                    <a:lnTo>
                      <a:pt x="13" y="869"/>
                    </a:lnTo>
                    <a:lnTo>
                      <a:pt x="36" y="872"/>
                    </a:lnTo>
                    <a:lnTo>
                      <a:pt x="33" y="892"/>
                    </a:lnTo>
                    <a:lnTo>
                      <a:pt x="53" y="921"/>
                    </a:lnTo>
                    <a:lnTo>
                      <a:pt x="56" y="972"/>
                    </a:lnTo>
                    <a:lnTo>
                      <a:pt x="88" y="976"/>
                    </a:lnTo>
                    <a:lnTo>
                      <a:pt x="75" y="996"/>
                    </a:lnTo>
                    <a:lnTo>
                      <a:pt x="116" y="1056"/>
                    </a:lnTo>
                    <a:lnTo>
                      <a:pt x="169" y="1058"/>
                    </a:lnTo>
                    <a:lnTo>
                      <a:pt x="193" y="1098"/>
                    </a:lnTo>
                    <a:lnTo>
                      <a:pt x="199" y="1134"/>
                    </a:lnTo>
                    <a:lnTo>
                      <a:pt x="213" y="1151"/>
                    </a:lnTo>
                    <a:lnTo>
                      <a:pt x="223" y="1124"/>
                    </a:lnTo>
                    <a:lnTo>
                      <a:pt x="240" y="1091"/>
                    </a:lnTo>
                    <a:lnTo>
                      <a:pt x="260" y="1117"/>
                    </a:lnTo>
                    <a:lnTo>
                      <a:pt x="310" y="1114"/>
                    </a:lnTo>
                    <a:lnTo>
                      <a:pt x="326" y="1133"/>
                    </a:lnTo>
                    <a:lnTo>
                      <a:pt x="333" y="1176"/>
                    </a:lnTo>
                    <a:lnTo>
                      <a:pt x="306" y="1166"/>
                    </a:lnTo>
                    <a:lnTo>
                      <a:pt x="280" y="1141"/>
                    </a:lnTo>
                    <a:lnTo>
                      <a:pt x="233" y="1154"/>
                    </a:lnTo>
                    <a:lnTo>
                      <a:pt x="214" y="1187"/>
                    </a:lnTo>
                    <a:lnTo>
                      <a:pt x="227" y="1221"/>
                    </a:lnTo>
                    <a:lnTo>
                      <a:pt x="274" y="1230"/>
                    </a:lnTo>
                    <a:lnTo>
                      <a:pt x="284" y="1283"/>
                    </a:lnTo>
                    <a:lnTo>
                      <a:pt x="311" y="1277"/>
                    </a:lnTo>
                    <a:lnTo>
                      <a:pt x="308" y="1309"/>
                    </a:lnTo>
                    <a:lnTo>
                      <a:pt x="335" y="1346"/>
                    </a:lnTo>
                    <a:lnTo>
                      <a:pt x="345" y="1382"/>
                    </a:lnTo>
                    <a:lnTo>
                      <a:pt x="369" y="1395"/>
                    </a:lnTo>
                    <a:lnTo>
                      <a:pt x="375" y="1371"/>
                    </a:lnTo>
                    <a:lnTo>
                      <a:pt x="398" y="1345"/>
                    </a:lnTo>
                    <a:lnTo>
                      <a:pt x="432" y="1395"/>
                    </a:lnTo>
                    <a:lnTo>
                      <a:pt x="482" y="1407"/>
                    </a:lnTo>
                    <a:lnTo>
                      <a:pt x="482" y="1407"/>
                    </a:lnTo>
                    <a:lnTo>
                      <a:pt x="487" y="1402"/>
                    </a:lnTo>
                    <a:lnTo>
                      <a:pt x="497" y="1392"/>
                    </a:lnTo>
                    <a:lnTo>
                      <a:pt x="508" y="1382"/>
                    </a:lnTo>
                    <a:lnTo>
                      <a:pt x="514" y="1378"/>
                    </a:lnTo>
                    <a:lnTo>
                      <a:pt x="518" y="1377"/>
                    </a:lnTo>
                    <a:lnTo>
                      <a:pt x="518" y="1377"/>
                    </a:lnTo>
                    <a:lnTo>
                      <a:pt x="533" y="1378"/>
                    </a:lnTo>
                    <a:lnTo>
                      <a:pt x="553" y="1380"/>
                    </a:lnTo>
                    <a:lnTo>
                      <a:pt x="578" y="1384"/>
                    </a:lnTo>
                    <a:lnTo>
                      <a:pt x="659" y="1372"/>
                    </a:lnTo>
                    <a:lnTo>
                      <a:pt x="692" y="1399"/>
                    </a:lnTo>
                    <a:lnTo>
                      <a:pt x="735" y="1376"/>
                    </a:lnTo>
                    <a:lnTo>
                      <a:pt x="772" y="1398"/>
                    </a:lnTo>
                    <a:lnTo>
                      <a:pt x="786" y="1388"/>
                    </a:lnTo>
                    <a:lnTo>
                      <a:pt x="796" y="1431"/>
                    </a:lnTo>
                    <a:lnTo>
                      <a:pt x="842" y="1434"/>
                    </a:lnTo>
                    <a:lnTo>
                      <a:pt x="836" y="1391"/>
                    </a:lnTo>
                    <a:lnTo>
                      <a:pt x="886" y="1447"/>
                    </a:lnTo>
                    <a:lnTo>
                      <a:pt x="913" y="1460"/>
                    </a:lnTo>
                    <a:lnTo>
                      <a:pt x="939" y="1453"/>
                    </a:lnTo>
                    <a:lnTo>
                      <a:pt x="979" y="1469"/>
                    </a:lnTo>
                    <a:lnTo>
                      <a:pt x="993" y="1499"/>
                    </a:lnTo>
                    <a:lnTo>
                      <a:pt x="963" y="1503"/>
                    </a:lnTo>
                    <a:lnTo>
                      <a:pt x="926" y="1493"/>
                    </a:lnTo>
                    <a:lnTo>
                      <a:pt x="886" y="1513"/>
                    </a:lnTo>
                    <a:lnTo>
                      <a:pt x="916" y="1530"/>
                    </a:lnTo>
                    <a:lnTo>
                      <a:pt x="940" y="1550"/>
                    </a:lnTo>
                    <a:lnTo>
                      <a:pt x="1020" y="1545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5" name="Freeform 238">
                <a:extLst>
                  <a:ext uri="{FF2B5EF4-FFF2-40B4-BE49-F238E27FC236}">
                    <a16:creationId xmlns:a16="http://schemas.microsoft.com/office/drawing/2014/main" id="{59F13C71-6FCE-4164-BEE7-3DF199319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250" y="6083300"/>
                <a:ext cx="11113" cy="9525"/>
              </a:xfrm>
              <a:custGeom>
                <a:avLst/>
                <a:gdLst>
                  <a:gd name="T0" fmla="*/ 0 w 37"/>
                  <a:gd name="T1" fmla="*/ 30 h 30"/>
                  <a:gd name="T2" fmla="*/ 29 w 37"/>
                  <a:gd name="T3" fmla="*/ 28 h 30"/>
                  <a:gd name="T4" fmla="*/ 37 w 37"/>
                  <a:gd name="T5" fmla="*/ 6 h 30"/>
                  <a:gd name="T6" fmla="*/ 24 w 37"/>
                  <a:gd name="T7" fmla="*/ 0 h 30"/>
                  <a:gd name="T8" fmla="*/ 0 w 37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0">
                    <a:moveTo>
                      <a:pt x="0" y="30"/>
                    </a:moveTo>
                    <a:lnTo>
                      <a:pt x="29" y="28"/>
                    </a:lnTo>
                    <a:lnTo>
                      <a:pt x="37" y="6"/>
                    </a:lnTo>
                    <a:lnTo>
                      <a:pt x="24" y="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C7F61EAB-6B87-4878-8FE3-F9E4695B589B}"/>
                </a:ext>
              </a:extLst>
            </p:cNvPr>
            <p:cNvGrpSpPr/>
            <p:nvPr/>
          </p:nvGrpSpPr>
          <p:grpSpPr>
            <a:xfrm>
              <a:off x="5401781" y="5019426"/>
              <a:ext cx="1708050" cy="694724"/>
              <a:chOff x="5219700" y="5402263"/>
              <a:chExt cx="1838325" cy="747712"/>
            </a:xfrm>
            <a:solidFill>
              <a:schemeClr val="bg1"/>
            </a:solidFill>
          </p:grpSpPr>
          <p:sp>
            <p:nvSpPr>
              <p:cNvPr id="207" name="Freeform 234">
                <a:extLst>
                  <a:ext uri="{FF2B5EF4-FFF2-40B4-BE49-F238E27FC236}">
                    <a16:creationId xmlns:a16="http://schemas.microsoft.com/office/drawing/2014/main" id="{21B328E1-F65A-44B6-BC06-CB5EE722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738" y="5602288"/>
                <a:ext cx="19050" cy="11113"/>
              </a:xfrm>
              <a:custGeom>
                <a:avLst/>
                <a:gdLst>
                  <a:gd name="T0" fmla="*/ 59 w 59"/>
                  <a:gd name="T1" fmla="*/ 2 h 35"/>
                  <a:gd name="T2" fmla="*/ 37 w 59"/>
                  <a:gd name="T3" fmla="*/ 25 h 35"/>
                  <a:gd name="T4" fmla="*/ 10 w 59"/>
                  <a:gd name="T5" fmla="*/ 35 h 35"/>
                  <a:gd name="T6" fmla="*/ 0 w 59"/>
                  <a:gd name="T7" fmla="*/ 25 h 35"/>
                  <a:gd name="T8" fmla="*/ 0 w 59"/>
                  <a:gd name="T9" fmla="*/ 0 h 35"/>
                  <a:gd name="T10" fmla="*/ 59 w 59"/>
                  <a:gd name="T11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35">
                    <a:moveTo>
                      <a:pt x="59" y="2"/>
                    </a:moveTo>
                    <a:lnTo>
                      <a:pt x="37" y="25"/>
                    </a:lnTo>
                    <a:lnTo>
                      <a:pt x="10" y="3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59" y="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 235">
                <a:extLst>
                  <a:ext uri="{FF2B5EF4-FFF2-40B4-BE49-F238E27FC236}">
                    <a16:creationId xmlns:a16="http://schemas.microsoft.com/office/drawing/2014/main" id="{F6A4DEE7-C024-47E1-900C-520820F14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0675" y="5614988"/>
                <a:ext cx="4763" cy="7938"/>
              </a:xfrm>
              <a:custGeom>
                <a:avLst/>
                <a:gdLst>
                  <a:gd name="T0" fmla="*/ 17 w 17"/>
                  <a:gd name="T1" fmla="*/ 23 h 23"/>
                  <a:gd name="T2" fmla="*/ 17 w 17"/>
                  <a:gd name="T3" fmla="*/ 0 h 23"/>
                  <a:gd name="T4" fmla="*/ 0 w 17"/>
                  <a:gd name="T5" fmla="*/ 17 h 23"/>
                  <a:gd name="T6" fmla="*/ 17 w 17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3">
                    <a:moveTo>
                      <a:pt x="17" y="23"/>
                    </a:moveTo>
                    <a:lnTo>
                      <a:pt x="17" y="0"/>
                    </a:lnTo>
                    <a:lnTo>
                      <a:pt x="0" y="17"/>
                    </a:lnTo>
                    <a:lnTo>
                      <a:pt x="17" y="2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9" name="Freeform 236">
                <a:extLst>
                  <a:ext uri="{FF2B5EF4-FFF2-40B4-BE49-F238E27FC236}">
                    <a16:creationId xmlns:a16="http://schemas.microsoft.com/office/drawing/2014/main" id="{DB758AEE-79EA-450A-BEEC-F705C0C92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0500" y="5407025"/>
                <a:ext cx="1787525" cy="742950"/>
              </a:xfrm>
              <a:custGeom>
                <a:avLst/>
                <a:gdLst>
                  <a:gd name="T0" fmla="*/ 5556 w 5629"/>
                  <a:gd name="T1" fmla="*/ 1717 h 2342"/>
                  <a:gd name="T2" fmla="*/ 4893 w 5629"/>
                  <a:gd name="T3" fmla="*/ 1861 h 2342"/>
                  <a:gd name="T4" fmla="*/ 3818 w 5629"/>
                  <a:gd name="T5" fmla="*/ 1928 h 2342"/>
                  <a:gd name="T6" fmla="*/ 3169 w 5629"/>
                  <a:gd name="T7" fmla="*/ 2046 h 2342"/>
                  <a:gd name="T8" fmla="*/ 2965 w 5629"/>
                  <a:gd name="T9" fmla="*/ 2335 h 2342"/>
                  <a:gd name="T10" fmla="*/ 3045 w 5629"/>
                  <a:gd name="T11" fmla="*/ 2021 h 2342"/>
                  <a:gd name="T12" fmla="*/ 2689 w 5629"/>
                  <a:gd name="T13" fmla="*/ 2057 h 2342"/>
                  <a:gd name="T14" fmla="*/ 2318 w 5629"/>
                  <a:gd name="T15" fmla="*/ 2276 h 2342"/>
                  <a:gd name="T16" fmla="*/ 1838 w 5629"/>
                  <a:gd name="T17" fmla="*/ 2184 h 2342"/>
                  <a:gd name="T18" fmla="*/ 1396 w 5629"/>
                  <a:gd name="T19" fmla="*/ 2072 h 2342"/>
                  <a:gd name="T20" fmla="*/ 1248 w 5629"/>
                  <a:gd name="T21" fmla="*/ 2226 h 2342"/>
                  <a:gd name="T22" fmla="*/ 907 w 5629"/>
                  <a:gd name="T23" fmla="*/ 2160 h 2342"/>
                  <a:gd name="T24" fmla="*/ 740 w 5629"/>
                  <a:gd name="T25" fmla="*/ 2062 h 2342"/>
                  <a:gd name="T26" fmla="*/ 604 w 5629"/>
                  <a:gd name="T27" fmla="*/ 2196 h 2342"/>
                  <a:gd name="T28" fmla="*/ 596 w 5629"/>
                  <a:gd name="T29" fmla="*/ 2096 h 2342"/>
                  <a:gd name="T30" fmla="*/ 397 w 5629"/>
                  <a:gd name="T31" fmla="*/ 2124 h 2342"/>
                  <a:gd name="T32" fmla="*/ 590 w 5629"/>
                  <a:gd name="T33" fmla="*/ 2043 h 2342"/>
                  <a:gd name="T34" fmla="*/ 692 w 5629"/>
                  <a:gd name="T35" fmla="*/ 1956 h 2342"/>
                  <a:gd name="T36" fmla="*/ 459 w 5629"/>
                  <a:gd name="T37" fmla="*/ 1977 h 2342"/>
                  <a:gd name="T38" fmla="*/ 428 w 5629"/>
                  <a:gd name="T39" fmla="*/ 1928 h 2342"/>
                  <a:gd name="T40" fmla="*/ 361 w 5629"/>
                  <a:gd name="T41" fmla="*/ 1839 h 2342"/>
                  <a:gd name="T42" fmla="*/ 360 w 5629"/>
                  <a:gd name="T43" fmla="*/ 1700 h 2342"/>
                  <a:gd name="T44" fmla="*/ 165 w 5629"/>
                  <a:gd name="T45" fmla="*/ 1572 h 2342"/>
                  <a:gd name="T46" fmla="*/ 85 w 5629"/>
                  <a:gd name="T47" fmla="*/ 1480 h 2342"/>
                  <a:gd name="T48" fmla="*/ 97 w 5629"/>
                  <a:gd name="T49" fmla="*/ 1357 h 2342"/>
                  <a:gd name="T50" fmla="*/ 177 w 5629"/>
                  <a:gd name="T51" fmla="*/ 1436 h 2342"/>
                  <a:gd name="T52" fmla="*/ 334 w 5629"/>
                  <a:gd name="T53" fmla="*/ 1458 h 2342"/>
                  <a:gd name="T54" fmla="*/ 210 w 5629"/>
                  <a:gd name="T55" fmla="*/ 1320 h 2342"/>
                  <a:gd name="T56" fmla="*/ 212 w 5629"/>
                  <a:gd name="T57" fmla="*/ 1253 h 2342"/>
                  <a:gd name="T58" fmla="*/ 144 w 5629"/>
                  <a:gd name="T59" fmla="*/ 1117 h 2342"/>
                  <a:gd name="T60" fmla="*/ 266 w 5629"/>
                  <a:gd name="T61" fmla="*/ 1034 h 2342"/>
                  <a:gd name="T62" fmla="*/ 0 w 5629"/>
                  <a:gd name="T63" fmla="*/ 1073 h 2342"/>
                  <a:gd name="T64" fmla="*/ 88 w 5629"/>
                  <a:gd name="T65" fmla="*/ 813 h 2342"/>
                  <a:gd name="T66" fmla="*/ 283 w 5629"/>
                  <a:gd name="T67" fmla="*/ 682 h 2342"/>
                  <a:gd name="T68" fmla="*/ 504 w 5629"/>
                  <a:gd name="T69" fmla="*/ 699 h 2342"/>
                  <a:gd name="T70" fmla="*/ 527 w 5629"/>
                  <a:gd name="T71" fmla="*/ 679 h 2342"/>
                  <a:gd name="T72" fmla="*/ 917 w 5629"/>
                  <a:gd name="T73" fmla="*/ 686 h 2342"/>
                  <a:gd name="T74" fmla="*/ 856 w 5629"/>
                  <a:gd name="T75" fmla="*/ 593 h 2342"/>
                  <a:gd name="T76" fmla="*/ 1129 w 5629"/>
                  <a:gd name="T77" fmla="*/ 561 h 2342"/>
                  <a:gd name="T78" fmla="*/ 942 w 5629"/>
                  <a:gd name="T79" fmla="*/ 530 h 2342"/>
                  <a:gd name="T80" fmla="*/ 892 w 5629"/>
                  <a:gd name="T81" fmla="*/ 407 h 2342"/>
                  <a:gd name="T82" fmla="*/ 1175 w 5629"/>
                  <a:gd name="T83" fmla="*/ 407 h 2342"/>
                  <a:gd name="T84" fmla="*/ 1746 w 5629"/>
                  <a:gd name="T85" fmla="*/ 227 h 2342"/>
                  <a:gd name="T86" fmla="*/ 2574 w 5629"/>
                  <a:gd name="T87" fmla="*/ 60 h 2342"/>
                  <a:gd name="T88" fmla="*/ 2848 w 5629"/>
                  <a:gd name="T89" fmla="*/ 170 h 2342"/>
                  <a:gd name="T90" fmla="*/ 3133 w 5629"/>
                  <a:gd name="T91" fmla="*/ 310 h 2342"/>
                  <a:gd name="T92" fmla="*/ 3382 w 5629"/>
                  <a:gd name="T93" fmla="*/ 410 h 2342"/>
                  <a:gd name="T94" fmla="*/ 3744 w 5629"/>
                  <a:gd name="T95" fmla="*/ 433 h 2342"/>
                  <a:gd name="T96" fmla="*/ 4506 w 5629"/>
                  <a:gd name="T97" fmla="*/ 292 h 2342"/>
                  <a:gd name="T98" fmla="*/ 4943 w 5629"/>
                  <a:gd name="T99" fmla="*/ 51 h 2342"/>
                  <a:gd name="T100" fmla="*/ 5301 w 5629"/>
                  <a:gd name="T101" fmla="*/ 375 h 2342"/>
                  <a:gd name="T102" fmla="*/ 5562 w 5629"/>
                  <a:gd name="T103" fmla="*/ 829 h 2342"/>
                  <a:gd name="T104" fmla="*/ 5479 w 5629"/>
                  <a:gd name="T105" fmla="*/ 982 h 2342"/>
                  <a:gd name="T106" fmla="*/ 5508 w 5629"/>
                  <a:gd name="T107" fmla="*/ 1093 h 2342"/>
                  <a:gd name="T108" fmla="*/ 5538 w 5629"/>
                  <a:gd name="T109" fmla="*/ 1255 h 2342"/>
                  <a:gd name="T110" fmla="*/ 5528 w 5629"/>
                  <a:gd name="T111" fmla="*/ 1379 h 2342"/>
                  <a:gd name="T112" fmla="*/ 5530 w 5629"/>
                  <a:gd name="T113" fmla="*/ 1503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629" h="2342">
                    <a:moveTo>
                      <a:pt x="5530" y="1503"/>
                    </a:moveTo>
                    <a:lnTo>
                      <a:pt x="5530" y="1503"/>
                    </a:lnTo>
                    <a:lnTo>
                      <a:pt x="5533" y="1519"/>
                    </a:lnTo>
                    <a:lnTo>
                      <a:pt x="5537" y="1548"/>
                    </a:lnTo>
                    <a:lnTo>
                      <a:pt x="5546" y="1620"/>
                    </a:lnTo>
                    <a:lnTo>
                      <a:pt x="5556" y="1717"/>
                    </a:lnTo>
                    <a:lnTo>
                      <a:pt x="5431" y="1786"/>
                    </a:lnTo>
                    <a:lnTo>
                      <a:pt x="5356" y="1724"/>
                    </a:lnTo>
                    <a:lnTo>
                      <a:pt x="5249" y="1737"/>
                    </a:lnTo>
                    <a:lnTo>
                      <a:pt x="5164" y="1769"/>
                    </a:lnTo>
                    <a:lnTo>
                      <a:pt x="5077" y="1751"/>
                    </a:lnTo>
                    <a:lnTo>
                      <a:pt x="4893" y="1861"/>
                    </a:lnTo>
                    <a:lnTo>
                      <a:pt x="4821" y="1797"/>
                    </a:lnTo>
                    <a:lnTo>
                      <a:pt x="4676" y="1842"/>
                    </a:lnTo>
                    <a:lnTo>
                      <a:pt x="4466" y="1870"/>
                    </a:lnTo>
                    <a:lnTo>
                      <a:pt x="4116" y="2018"/>
                    </a:lnTo>
                    <a:lnTo>
                      <a:pt x="3980" y="2051"/>
                    </a:lnTo>
                    <a:lnTo>
                      <a:pt x="3818" y="1928"/>
                    </a:lnTo>
                    <a:lnTo>
                      <a:pt x="3687" y="1922"/>
                    </a:lnTo>
                    <a:lnTo>
                      <a:pt x="3446" y="2020"/>
                    </a:lnTo>
                    <a:lnTo>
                      <a:pt x="3360" y="2012"/>
                    </a:lnTo>
                    <a:lnTo>
                      <a:pt x="3287" y="1930"/>
                    </a:lnTo>
                    <a:lnTo>
                      <a:pt x="3245" y="1963"/>
                    </a:lnTo>
                    <a:lnTo>
                      <a:pt x="3169" y="2046"/>
                    </a:lnTo>
                    <a:lnTo>
                      <a:pt x="3173" y="2162"/>
                    </a:lnTo>
                    <a:lnTo>
                      <a:pt x="3097" y="2222"/>
                    </a:lnTo>
                    <a:lnTo>
                      <a:pt x="3091" y="2303"/>
                    </a:lnTo>
                    <a:lnTo>
                      <a:pt x="3034" y="2313"/>
                    </a:lnTo>
                    <a:lnTo>
                      <a:pt x="3012" y="2342"/>
                    </a:lnTo>
                    <a:lnTo>
                      <a:pt x="2965" y="2335"/>
                    </a:lnTo>
                    <a:lnTo>
                      <a:pt x="2977" y="2310"/>
                    </a:lnTo>
                    <a:lnTo>
                      <a:pt x="2954" y="2274"/>
                    </a:lnTo>
                    <a:lnTo>
                      <a:pt x="2931" y="2231"/>
                    </a:lnTo>
                    <a:lnTo>
                      <a:pt x="2953" y="2154"/>
                    </a:lnTo>
                    <a:lnTo>
                      <a:pt x="3042" y="2081"/>
                    </a:lnTo>
                    <a:lnTo>
                      <a:pt x="3045" y="2021"/>
                    </a:lnTo>
                    <a:lnTo>
                      <a:pt x="2989" y="1982"/>
                    </a:lnTo>
                    <a:lnTo>
                      <a:pt x="2918" y="2032"/>
                    </a:lnTo>
                    <a:lnTo>
                      <a:pt x="2889" y="2082"/>
                    </a:lnTo>
                    <a:lnTo>
                      <a:pt x="2853" y="2115"/>
                    </a:lnTo>
                    <a:lnTo>
                      <a:pt x="2736" y="2107"/>
                    </a:lnTo>
                    <a:lnTo>
                      <a:pt x="2689" y="2057"/>
                    </a:lnTo>
                    <a:lnTo>
                      <a:pt x="2585" y="2032"/>
                    </a:lnTo>
                    <a:lnTo>
                      <a:pt x="2516" y="2089"/>
                    </a:lnTo>
                    <a:lnTo>
                      <a:pt x="2449" y="2122"/>
                    </a:lnTo>
                    <a:lnTo>
                      <a:pt x="2417" y="2202"/>
                    </a:lnTo>
                    <a:lnTo>
                      <a:pt x="2350" y="2219"/>
                    </a:lnTo>
                    <a:lnTo>
                      <a:pt x="2318" y="2276"/>
                    </a:lnTo>
                    <a:lnTo>
                      <a:pt x="2174" y="2287"/>
                    </a:lnTo>
                    <a:lnTo>
                      <a:pt x="2108" y="2281"/>
                    </a:lnTo>
                    <a:lnTo>
                      <a:pt x="2068" y="2308"/>
                    </a:lnTo>
                    <a:lnTo>
                      <a:pt x="1998" y="2333"/>
                    </a:lnTo>
                    <a:lnTo>
                      <a:pt x="1911" y="2280"/>
                    </a:lnTo>
                    <a:lnTo>
                      <a:pt x="1838" y="2184"/>
                    </a:lnTo>
                    <a:lnTo>
                      <a:pt x="1766" y="2152"/>
                    </a:lnTo>
                    <a:lnTo>
                      <a:pt x="1703" y="2099"/>
                    </a:lnTo>
                    <a:lnTo>
                      <a:pt x="1646" y="2086"/>
                    </a:lnTo>
                    <a:lnTo>
                      <a:pt x="1569" y="2041"/>
                    </a:lnTo>
                    <a:lnTo>
                      <a:pt x="1449" y="2032"/>
                    </a:lnTo>
                    <a:lnTo>
                      <a:pt x="1396" y="2072"/>
                    </a:lnTo>
                    <a:lnTo>
                      <a:pt x="1383" y="2129"/>
                    </a:lnTo>
                    <a:lnTo>
                      <a:pt x="1381" y="2172"/>
                    </a:lnTo>
                    <a:lnTo>
                      <a:pt x="1308" y="2249"/>
                    </a:lnTo>
                    <a:lnTo>
                      <a:pt x="1265" y="2249"/>
                    </a:lnTo>
                    <a:lnTo>
                      <a:pt x="1267" y="2226"/>
                    </a:lnTo>
                    <a:lnTo>
                      <a:pt x="1248" y="2226"/>
                    </a:lnTo>
                    <a:lnTo>
                      <a:pt x="1228" y="2273"/>
                    </a:lnTo>
                    <a:lnTo>
                      <a:pt x="1188" y="2289"/>
                    </a:lnTo>
                    <a:lnTo>
                      <a:pt x="1131" y="2307"/>
                    </a:lnTo>
                    <a:lnTo>
                      <a:pt x="1052" y="2295"/>
                    </a:lnTo>
                    <a:lnTo>
                      <a:pt x="987" y="2248"/>
                    </a:lnTo>
                    <a:lnTo>
                      <a:pt x="907" y="2160"/>
                    </a:lnTo>
                    <a:lnTo>
                      <a:pt x="899" y="2100"/>
                    </a:lnTo>
                    <a:lnTo>
                      <a:pt x="846" y="2084"/>
                    </a:lnTo>
                    <a:lnTo>
                      <a:pt x="860" y="2140"/>
                    </a:lnTo>
                    <a:lnTo>
                      <a:pt x="803" y="2144"/>
                    </a:lnTo>
                    <a:lnTo>
                      <a:pt x="763" y="2104"/>
                    </a:lnTo>
                    <a:lnTo>
                      <a:pt x="740" y="2062"/>
                    </a:lnTo>
                    <a:lnTo>
                      <a:pt x="717" y="2065"/>
                    </a:lnTo>
                    <a:lnTo>
                      <a:pt x="680" y="2042"/>
                    </a:lnTo>
                    <a:lnTo>
                      <a:pt x="653" y="2079"/>
                    </a:lnTo>
                    <a:lnTo>
                      <a:pt x="663" y="2132"/>
                    </a:lnTo>
                    <a:lnTo>
                      <a:pt x="624" y="2176"/>
                    </a:lnTo>
                    <a:lnTo>
                      <a:pt x="604" y="2196"/>
                    </a:lnTo>
                    <a:lnTo>
                      <a:pt x="584" y="2192"/>
                    </a:lnTo>
                    <a:lnTo>
                      <a:pt x="611" y="2156"/>
                    </a:lnTo>
                    <a:lnTo>
                      <a:pt x="594" y="2149"/>
                    </a:lnTo>
                    <a:lnTo>
                      <a:pt x="567" y="2169"/>
                    </a:lnTo>
                    <a:lnTo>
                      <a:pt x="567" y="2127"/>
                    </a:lnTo>
                    <a:lnTo>
                      <a:pt x="596" y="2096"/>
                    </a:lnTo>
                    <a:lnTo>
                      <a:pt x="586" y="2090"/>
                    </a:lnTo>
                    <a:lnTo>
                      <a:pt x="526" y="2093"/>
                    </a:lnTo>
                    <a:lnTo>
                      <a:pt x="480" y="2130"/>
                    </a:lnTo>
                    <a:lnTo>
                      <a:pt x="430" y="2118"/>
                    </a:lnTo>
                    <a:lnTo>
                      <a:pt x="413" y="2134"/>
                    </a:lnTo>
                    <a:lnTo>
                      <a:pt x="397" y="2124"/>
                    </a:lnTo>
                    <a:lnTo>
                      <a:pt x="397" y="2098"/>
                    </a:lnTo>
                    <a:lnTo>
                      <a:pt x="429" y="2071"/>
                    </a:lnTo>
                    <a:lnTo>
                      <a:pt x="476" y="2068"/>
                    </a:lnTo>
                    <a:lnTo>
                      <a:pt x="519" y="2070"/>
                    </a:lnTo>
                    <a:lnTo>
                      <a:pt x="573" y="2076"/>
                    </a:lnTo>
                    <a:lnTo>
                      <a:pt x="590" y="2043"/>
                    </a:lnTo>
                    <a:lnTo>
                      <a:pt x="573" y="2013"/>
                    </a:lnTo>
                    <a:lnTo>
                      <a:pt x="595" y="1996"/>
                    </a:lnTo>
                    <a:lnTo>
                      <a:pt x="619" y="2010"/>
                    </a:lnTo>
                    <a:lnTo>
                      <a:pt x="645" y="1983"/>
                    </a:lnTo>
                    <a:lnTo>
                      <a:pt x="695" y="1966"/>
                    </a:lnTo>
                    <a:lnTo>
                      <a:pt x="692" y="1956"/>
                    </a:lnTo>
                    <a:lnTo>
                      <a:pt x="595" y="1959"/>
                    </a:lnTo>
                    <a:lnTo>
                      <a:pt x="555" y="1957"/>
                    </a:lnTo>
                    <a:lnTo>
                      <a:pt x="528" y="1987"/>
                    </a:lnTo>
                    <a:lnTo>
                      <a:pt x="516" y="1991"/>
                    </a:lnTo>
                    <a:lnTo>
                      <a:pt x="489" y="1991"/>
                    </a:lnTo>
                    <a:lnTo>
                      <a:pt x="459" y="1977"/>
                    </a:lnTo>
                    <a:lnTo>
                      <a:pt x="429" y="1982"/>
                    </a:lnTo>
                    <a:lnTo>
                      <a:pt x="396" y="2022"/>
                    </a:lnTo>
                    <a:lnTo>
                      <a:pt x="372" y="2012"/>
                    </a:lnTo>
                    <a:lnTo>
                      <a:pt x="359" y="1968"/>
                    </a:lnTo>
                    <a:lnTo>
                      <a:pt x="374" y="1935"/>
                    </a:lnTo>
                    <a:lnTo>
                      <a:pt x="428" y="1928"/>
                    </a:lnTo>
                    <a:lnTo>
                      <a:pt x="445" y="1925"/>
                    </a:lnTo>
                    <a:lnTo>
                      <a:pt x="445" y="1898"/>
                    </a:lnTo>
                    <a:lnTo>
                      <a:pt x="448" y="1868"/>
                    </a:lnTo>
                    <a:lnTo>
                      <a:pt x="415" y="1868"/>
                    </a:lnTo>
                    <a:lnTo>
                      <a:pt x="398" y="1873"/>
                    </a:lnTo>
                    <a:lnTo>
                      <a:pt x="361" y="1839"/>
                    </a:lnTo>
                    <a:lnTo>
                      <a:pt x="358" y="1809"/>
                    </a:lnTo>
                    <a:lnTo>
                      <a:pt x="347" y="1780"/>
                    </a:lnTo>
                    <a:lnTo>
                      <a:pt x="300" y="1740"/>
                    </a:lnTo>
                    <a:lnTo>
                      <a:pt x="317" y="1723"/>
                    </a:lnTo>
                    <a:lnTo>
                      <a:pt x="343" y="1737"/>
                    </a:lnTo>
                    <a:lnTo>
                      <a:pt x="360" y="1700"/>
                    </a:lnTo>
                    <a:lnTo>
                      <a:pt x="346" y="1656"/>
                    </a:lnTo>
                    <a:lnTo>
                      <a:pt x="325" y="1634"/>
                    </a:lnTo>
                    <a:lnTo>
                      <a:pt x="272" y="1604"/>
                    </a:lnTo>
                    <a:lnTo>
                      <a:pt x="218" y="1525"/>
                    </a:lnTo>
                    <a:lnTo>
                      <a:pt x="178" y="1526"/>
                    </a:lnTo>
                    <a:lnTo>
                      <a:pt x="165" y="1572"/>
                    </a:lnTo>
                    <a:lnTo>
                      <a:pt x="142" y="1563"/>
                    </a:lnTo>
                    <a:lnTo>
                      <a:pt x="95" y="1519"/>
                    </a:lnTo>
                    <a:lnTo>
                      <a:pt x="48" y="1507"/>
                    </a:lnTo>
                    <a:lnTo>
                      <a:pt x="64" y="1454"/>
                    </a:lnTo>
                    <a:lnTo>
                      <a:pt x="90" y="1460"/>
                    </a:lnTo>
                    <a:lnTo>
                      <a:pt x="85" y="1480"/>
                    </a:lnTo>
                    <a:lnTo>
                      <a:pt x="101" y="1486"/>
                    </a:lnTo>
                    <a:lnTo>
                      <a:pt x="130" y="1452"/>
                    </a:lnTo>
                    <a:lnTo>
                      <a:pt x="114" y="1430"/>
                    </a:lnTo>
                    <a:lnTo>
                      <a:pt x="87" y="1417"/>
                    </a:lnTo>
                    <a:lnTo>
                      <a:pt x="74" y="1363"/>
                    </a:lnTo>
                    <a:lnTo>
                      <a:pt x="97" y="1357"/>
                    </a:lnTo>
                    <a:lnTo>
                      <a:pt x="133" y="1367"/>
                    </a:lnTo>
                    <a:lnTo>
                      <a:pt x="144" y="1403"/>
                    </a:lnTo>
                    <a:lnTo>
                      <a:pt x="140" y="1436"/>
                    </a:lnTo>
                    <a:lnTo>
                      <a:pt x="154" y="1463"/>
                    </a:lnTo>
                    <a:lnTo>
                      <a:pt x="187" y="1473"/>
                    </a:lnTo>
                    <a:lnTo>
                      <a:pt x="177" y="1436"/>
                    </a:lnTo>
                    <a:lnTo>
                      <a:pt x="184" y="1419"/>
                    </a:lnTo>
                    <a:lnTo>
                      <a:pt x="197" y="1429"/>
                    </a:lnTo>
                    <a:lnTo>
                      <a:pt x="201" y="1473"/>
                    </a:lnTo>
                    <a:lnTo>
                      <a:pt x="237" y="1451"/>
                    </a:lnTo>
                    <a:lnTo>
                      <a:pt x="281" y="1458"/>
                    </a:lnTo>
                    <a:lnTo>
                      <a:pt x="334" y="1458"/>
                    </a:lnTo>
                    <a:lnTo>
                      <a:pt x="314" y="1431"/>
                    </a:lnTo>
                    <a:lnTo>
                      <a:pt x="268" y="1428"/>
                    </a:lnTo>
                    <a:lnTo>
                      <a:pt x="244" y="1426"/>
                    </a:lnTo>
                    <a:lnTo>
                      <a:pt x="224" y="1402"/>
                    </a:lnTo>
                    <a:lnTo>
                      <a:pt x="190" y="1347"/>
                    </a:lnTo>
                    <a:lnTo>
                      <a:pt x="210" y="1320"/>
                    </a:lnTo>
                    <a:lnTo>
                      <a:pt x="233" y="1332"/>
                    </a:lnTo>
                    <a:lnTo>
                      <a:pt x="266" y="1292"/>
                    </a:lnTo>
                    <a:lnTo>
                      <a:pt x="279" y="1259"/>
                    </a:lnTo>
                    <a:lnTo>
                      <a:pt x="269" y="1246"/>
                    </a:lnTo>
                    <a:lnTo>
                      <a:pt x="225" y="1266"/>
                    </a:lnTo>
                    <a:lnTo>
                      <a:pt x="212" y="1253"/>
                    </a:lnTo>
                    <a:lnTo>
                      <a:pt x="208" y="1206"/>
                    </a:lnTo>
                    <a:lnTo>
                      <a:pt x="229" y="1183"/>
                    </a:lnTo>
                    <a:lnTo>
                      <a:pt x="208" y="1161"/>
                    </a:lnTo>
                    <a:lnTo>
                      <a:pt x="175" y="1141"/>
                    </a:lnTo>
                    <a:lnTo>
                      <a:pt x="164" y="1117"/>
                    </a:lnTo>
                    <a:lnTo>
                      <a:pt x="144" y="1117"/>
                    </a:lnTo>
                    <a:lnTo>
                      <a:pt x="144" y="1088"/>
                    </a:lnTo>
                    <a:lnTo>
                      <a:pt x="167" y="1090"/>
                    </a:lnTo>
                    <a:lnTo>
                      <a:pt x="214" y="1077"/>
                    </a:lnTo>
                    <a:lnTo>
                      <a:pt x="214" y="1064"/>
                    </a:lnTo>
                    <a:lnTo>
                      <a:pt x="251" y="1060"/>
                    </a:lnTo>
                    <a:lnTo>
                      <a:pt x="266" y="1034"/>
                    </a:lnTo>
                    <a:lnTo>
                      <a:pt x="256" y="1003"/>
                    </a:lnTo>
                    <a:lnTo>
                      <a:pt x="171" y="1031"/>
                    </a:lnTo>
                    <a:lnTo>
                      <a:pt x="130" y="1031"/>
                    </a:lnTo>
                    <a:lnTo>
                      <a:pt x="84" y="1028"/>
                    </a:lnTo>
                    <a:lnTo>
                      <a:pt x="47" y="1071"/>
                    </a:lnTo>
                    <a:lnTo>
                      <a:pt x="0" y="1073"/>
                    </a:lnTo>
                    <a:lnTo>
                      <a:pt x="3" y="1032"/>
                    </a:lnTo>
                    <a:lnTo>
                      <a:pt x="17" y="1009"/>
                    </a:lnTo>
                    <a:lnTo>
                      <a:pt x="20" y="966"/>
                    </a:lnTo>
                    <a:lnTo>
                      <a:pt x="6" y="923"/>
                    </a:lnTo>
                    <a:lnTo>
                      <a:pt x="29" y="863"/>
                    </a:lnTo>
                    <a:lnTo>
                      <a:pt x="88" y="813"/>
                    </a:lnTo>
                    <a:lnTo>
                      <a:pt x="91" y="790"/>
                    </a:lnTo>
                    <a:lnTo>
                      <a:pt x="120" y="753"/>
                    </a:lnTo>
                    <a:lnTo>
                      <a:pt x="164" y="743"/>
                    </a:lnTo>
                    <a:lnTo>
                      <a:pt x="201" y="696"/>
                    </a:lnTo>
                    <a:lnTo>
                      <a:pt x="244" y="688"/>
                    </a:lnTo>
                    <a:lnTo>
                      <a:pt x="283" y="682"/>
                    </a:lnTo>
                    <a:lnTo>
                      <a:pt x="307" y="658"/>
                    </a:lnTo>
                    <a:lnTo>
                      <a:pt x="357" y="668"/>
                    </a:lnTo>
                    <a:lnTo>
                      <a:pt x="377" y="710"/>
                    </a:lnTo>
                    <a:lnTo>
                      <a:pt x="403" y="727"/>
                    </a:lnTo>
                    <a:lnTo>
                      <a:pt x="477" y="726"/>
                    </a:lnTo>
                    <a:lnTo>
                      <a:pt x="504" y="699"/>
                    </a:lnTo>
                    <a:lnTo>
                      <a:pt x="450" y="667"/>
                    </a:lnTo>
                    <a:lnTo>
                      <a:pt x="454" y="647"/>
                    </a:lnTo>
                    <a:lnTo>
                      <a:pt x="503" y="639"/>
                    </a:lnTo>
                    <a:lnTo>
                      <a:pt x="563" y="646"/>
                    </a:lnTo>
                    <a:lnTo>
                      <a:pt x="561" y="673"/>
                    </a:lnTo>
                    <a:lnTo>
                      <a:pt x="527" y="679"/>
                    </a:lnTo>
                    <a:lnTo>
                      <a:pt x="604" y="718"/>
                    </a:lnTo>
                    <a:lnTo>
                      <a:pt x="684" y="712"/>
                    </a:lnTo>
                    <a:lnTo>
                      <a:pt x="780" y="684"/>
                    </a:lnTo>
                    <a:lnTo>
                      <a:pt x="850" y="676"/>
                    </a:lnTo>
                    <a:lnTo>
                      <a:pt x="880" y="686"/>
                    </a:lnTo>
                    <a:lnTo>
                      <a:pt x="917" y="686"/>
                    </a:lnTo>
                    <a:lnTo>
                      <a:pt x="916" y="646"/>
                    </a:lnTo>
                    <a:lnTo>
                      <a:pt x="899" y="636"/>
                    </a:lnTo>
                    <a:lnTo>
                      <a:pt x="854" y="650"/>
                    </a:lnTo>
                    <a:lnTo>
                      <a:pt x="830" y="637"/>
                    </a:lnTo>
                    <a:lnTo>
                      <a:pt x="800" y="617"/>
                    </a:lnTo>
                    <a:lnTo>
                      <a:pt x="856" y="593"/>
                    </a:lnTo>
                    <a:lnTo>
                      <a:pt x="866" y="577"/>
                    </a:lnTo>
                    <a:lnTo>
                      <a:pt x="953" y="579"/>
                    </a:lnTo>
                    <a:lnTo>
                      <a:pt x="990" y="576"/>
                    </a:lnTo>
                    <a:lnTo>
                      <a:pt x="998" y="556"/>
                    </a:lnTo>
                    <a:lnTo>
                      <a:pt x="1059" y="558"/>
                    </a:lnTo>
                    <a:lnTo>
                      <a:pt x="1129" y="561"/>
                    </a:lnTo>
                    <a:lnTo>
                      <a:pt x="1105" y="544"/>
                    </a:lnTo>
                    <a:lnTo>
                      <a:pt x="1059" y="539"/>
                    </a:lnTo>
                    <a:lnTo>
                      <a:pt x="1015" y="539"/>
                    </a:lnTo>
                    <a:lnTo>
                      <a:pt x="998" y="556"/>
                    </a:lnTo>
                    <a:lnTo>
                      <a:pt x="958" y="546"/>
                    </a:lnTo>
                    <a:lnTo>
                      <a:pt x="942" y="530"/>
                    </a:lnTo>
                    <a:lnTo>
                      <a:pt x="945" y="497"/>
                    </a:lnTo>
                    <a:lnTo>
                      <a:pt x="915" y="483"/>
                    </a:lnTo>
                    <a:lnTo>
                      <a:pt x="888" y="460"/>
                    </a:lnTo>
                    <a:lnTo>
                      <a:pt x="895" y="451"/>
                    </a:lnTo>
                    <a:lnTo>
                      <a:pt x="878" y="438"/>
                    </a:lnTo>
                    <a:lnTo>
                      <a:pt x="892" y="407"/>
                    </a:lnTo>
                    <a:lnTo>
                      <a:pt x="904" y="371"/>
                    </a:lnTo>
                    <a:lnTo>
                      <a:pt x="957" y="364"/>
                    </a:lnTo>
                    <a:lnTo>
                      <a:pt x="1004" y="396"/>
                    </a:lnTo>
                    <a:lnTo>
                      <a:pt x="1041" y="383"/>
                    </a:lnTo>
                    <a:lnTo>
                      <a:pt x="1108" y="402"/>
                    </a:lnTo>
                    <a:lnTo>
                      <a:pt x="1175" y="407"/>
                    </a:lnTo>
                    <a:lnTo>
                      <a:pt x="1290" y="371"/>
                    </a:lnTo>
                    <a:lnTo>
                      <a:pt x="1411" y="406"/>
                    </a:lnTo>
                    <a:lnTo>
                      <a:pt x="1464" y="402"/>
                    </a:lnTo>
                    <a:lnTo>
                      <a:pt x="1554" y="391"/>
                    </a:lnTo>
                    <a:lnTo>
                      <a:pt x="1577" y="322"/>
                    </a:lnTo>
                    <a:lnTo>
                      <a:pt x="1746" y="227"/>
                    </a:lnTo>
                    <a:lnTo>
                      <a:pt x="1921" y="126"/>
                    </a:lnTo>
                    <a:lnTo>
                      <a:pt x="2021" y="101"/>
                    </a:lnTo>
                    <a:lnTo>
                      <a:pt x="2110" y="58"/>
                    </a:lnTo>
                    <a:lnTo>
                      <a:pt x="2144" y="31"/>
                    </a:lnTo>
                    <a:lnTo>
                      <a:pt x="2400" y="39"/>
                    </a:lnTo>
                    <a:lnTo>
                      <a:pt x="2574" y="60"/>
                    </a:lnTo>
                    <a:lnTo>
                      <a:pt x="2631" y="46"/>
                    </a:lnTo>
                    <a:lnTo>
                      <a:pt x="2667" y="6"/>
                    </a:lnTo>
                    <a:lnTo>
                      <a:pt x="2707" y="0"/>
                    </a:lnTo>
                    <a:lnTo>
                      <a:pt x="2755" y="121"/>
                    </a:lnTo>
                    <a:lnTo>
                      <a:pt x="2808" y="134"/>
                    </a:lnTo>
                    <a:lnTo>
                      <a:pt x="2848" y="170"/>
                    </a:lnTo>
                    <a:lnTo>
                      <a:pt x="2905" y="180"/>
                    </a:lnTo>
                    <a:lnTo>
                      <a:pt x="2975" y="146"/>
                    </a:lnTo>
                    <a:lnTo>
                      <a:pt x="2999" y="156"/>
                    </a:lnTo>
                    <a:lnTo>
                      <a:pt x="3029" y="179"/>
                    </a:lnTo>
                    <a:lnTo>
                      <a:pt x="3080" y="295"/>
                    </a:lnTo>
                    <a:lnTo>
                      <a:pt x="3133" y="310"/>
                    </a:lnTo>
                    <a:lnTo>
                      <a:pt x="3159" y="297"/>
                    </a:lnTo>
                    <a:lnTo>
                      <a:pt x="3185" y="295"/>
                    </a:lnTo>
                    <a:lnTo>
                      <a:pt x="3218" y="325"/>
                    </a:lnTo>
                    <a:lnTo>
                      <a:pt x="3250" y="345"/>
                    </a:lnTo>
                    <a:lnTo>
                      <a:pt x="3326" y="364"/>
                    </a:lnTo>
                    <a:lnTo>
                      <a:pt x="3382" y="410"/>
                    </a:lnTo>
                    <a:lnTo>
                      <a:pt x="3415" y="427"/>
                    </a:lnTo>
                    <a:lnTo>
                      <a:pt x="3422" y="396"/>
                    </a:lnTo>
                    <a:lnTo>
                      <a:pt x="3448" y="396"/>
                    </a:lnTo>
                    <a:lnTo>
                      <a:pt x="3536" y="444"/>
                    </a:lnTo>
                    <a:lnTo>
                      <a:pt x="3627" y="474"/>
                    </a:lnTo>
                    <a:lnTo>
                      <a:pt x="3744" y="433"/>
                    </a:lnTo>
                    <a:lnTo>
                      <a:pt x="3950" y="390"/>
                    </a:lnTo>
                    <a:lnTo>
                      <a:pt x="4182" y="425"/>
                    </a:lnTo>
                    <a:lnTo>
                      <a:pt x="4253" y="431"/>
                    </a:lnTo>
                    <a:lnTo>
                      <a:pt x="4400" y="339"/>
                    </a:lnTo>
                    <a:lnTo>
                      <a:pt x="4449" y="332"/>
                    </a:lnTo>
                    <a:lnTo>
                      <a:pt x="4506" y="292"/>
                    </a:lnTo>
                    <a:lnTo>
                      <a:pt x="4671" y="101"/>
                    </a:lnTo>
                    <a:lnTo>
                      <a:pt x="4703" y="119"/>
                    </a:lnTo>
                    <a:lnTo>
                      <a:pt x="4796" y="97"/>
                    </a:lnTo>
                    <a:lnTo>
                      <a:pt x="4849" y="95"/>
                    </a:lnTo>
                    <a:lnTo>
                      <a:pt x="4885" y="42"/>
                    </a:lnTo>
                    <a:lnTo>
                      <a:pt x="4943" y="51"/>
                    </a:lnTo>
                    <a:lnTo>
                      <a:pt x="4992" y="139"/>
                    </a:lnTo>
                    <a:lnTo>
                      <a:pt x="5050" y="169"/>
                    </a:lnTo>
                    <a:lnTo>
                      <a:pt x="5072" y="209"/>
                    </a:lnTo>
                    <a:lnTo>
                      <a:pt x="5118" y="261"/>
                    </a:lnTo>
                    <a:lnTo>
                      <a:pt x="5216" y="314"/>
                    </a:lnTo>
                    <a:lnTo>
                      <a:pt x="5301" y="375"/>
                    </a:lnTo>
                    <a:lnTo>
                      <a:pt x="5311" y="508"/>
                    </a:lnTo>
                    <a:lnTo>
                      <a:pt x="5285" y="588"/>
                    </a:lnTo>
                    <a:lnTo>
                      <a:pt x="5326" y="721"/>
                    </a:lnTo>
                    <a:lnTo>
                      <a:pt x="5420" y="746"/>
                    </a:lnTo>
                    <a:lnTo>
                      <a:pt x="5503" y="714"/>
                    </a:lnTo>
                    <a:lnTo>
                      <a:pt x="5562" y="829"/>
                    </a:lnTo>
                    <a:lnTo>
                      <a:pt x="5629" y="859"/>
                    </a:lnTo>
                    <a:lnTo>
                      <a:pt x="5467" y="891"/>
                    </a:lnTo>
                    <a:lnTo>
                      <a:pt x="5467" y="891"/>
                    </a:lnTo>
                    <a:lnTo>
                      <a:pt x="5469" y="910"/>
                    </a:lnTo>
                    <a:lnTo>
                      <a:pt x="5476" y="956"/>
                    </a:lnTo>
                    <a:lnTo>
                      <a:pt x="5479" y="982"/>
                    </a:lnTo>
                    <a:lnTo>
                      <a:pt x="5484" y="1008"/>
                    </a:lnTo>
                    <a:lnTo>
                      <a:pt x="5489" y="1030"/>
                    </a:lnTo>
                    <a:lnTo>
                      <a:pt x="5494" y="1047"/>
                    </a:lnTo>
                    <a:lnTo>
                      <a:pt x="5494" y="1047"/>
                    </a:lnTo>
                    <a:lnTo>
                      <a:pt x="5501" y="1066"/>
                    </a:lnTo>
                    <a:lnTo>
                      <a:pt x="5508" y="1093"/>
                    </a:lnTo>
                    <a:lnTo>
                      <a:pt x="5517" y="1125"/>
                    </a:lnTo>
                    <a:lnTo>
                      <a:pt x="5523" y="1159"/>
                    </a:lnTo>
                    <a:lnTo>
                      <a:pt x="5530" y="1193"/>
                    </a:lnTo>
                    <a:lnTo>
                      <a:pt x="5536" y="1223"/>
                    </a:lnTo>
                    <a:lnTo>
                      <a:pt x="5538" y="1246"/>
                    </a:lnTo>
                    <a:lnTo>
                      <a:pt x="5538" y="1255"/>
                    </a:lnTo>
                    <a:lnTo>
                      <a:pt x="5537" y="1261"/>
                    </a:lnTo>
                    <a:lnTo>
                      <a:pt x="5537" y="1261"/>
                    </a:lnTo>
                    <a:lnTo>
                      <a:pt x="5535" y="1276"/>
                    </a:lnTo>
                    <a:lnTo>
                      <a:pt x="5532" y="1303"/>
                    </a:lnTo>
                    <a:lnTo>
                      <a:pt x="5530" y="1339"/>
                    </a:lnTo>
                    <a:lnTo>
                      <a:pt x="5528" y="1379"/>
                    </a:lnTo>
                    <a:lnTo>
                      <a:pt x="5528" y="1419"/>
                    </a:lnTo>
                    <a:lnTo>
                      <a:pt x="5527" y="1456"/>
                    </a:lnTo>
                    <a:lnTo>
                      <a:pt x="5528" y="1485"/>
                    </a:lnTo>
                    <a:lnTo>
                      <a:pt x="5529" y="1495"/>
                    </a:lnTo>
                    <a:lnTo>
                      <a:pt x="5530" y="1503"/>
                    </a:lnTo>
                    <a:lnTo>
                      <a:pt x="5530" y="150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0" name="Freeform 237">
                <a:extLst>
                  <a:ext uri="{FF2B5EF4-FFF2-40B4-BE49-F238E27FC236}">
                    <a16:creationId xmlns:a16="http://schemas.microsoft.com/office/drawing/2014/main" id="{EB150ADA-0E2B-461B-ACC6-8DC11A95C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150" y="5402263"/>
                <a:ext cx="292100" cy="261938"/>
              </a:xfrm>
              <a:custGeom>
                <a:avLst/>
                <a:gdLst>
                  <a:gd name="T0" fmla="*/ 75 w 920"/>
                  <a:gd name="T1" fmla="*/ 640 h 823"/>
                  <a:gd name="T2" fmla="*/ 131 w 920"/>
                  <a:gd name="T3" fmla="*/ 606 h 823"/>
                  <a:gd name="T4" fmla="*/ 201 w 920"/>
                  <a:gd name="T5" fmla="*/ 590 h 823"/>
                  <a:gd name="T6" fmla="*/ 234 w 920"/>
                  <a:gd name="T7" fmla="*/ 579 h 823"/>
                  <a:gd name="T8" fmla="*/ 234 w 920"/>
                  <a:gd name="T9" fmla="*/ 609 h 823"/>
                  <a:gd name="T10" fmla="*/ 208 w 920"/>
                  <a:gd name="T11" fmla="*/ 619 h 823"/>
                  <a:gd name="T12" fmla="*/ 138 w 920"/>
                  <a:gd name="T13" fmla="*/ 663 h 823"/>
                  <a:gd name="T14" fmla="*/ 78 w 920"/>
                  <a:gd name="T15" fmla="*/ 703 h 823"/>
                  <a:gd name="T16" fmla="*/ 41 w 920"/>
                  <a:gd name="T17" fmla="*/ 720 h 823"/>
                  <a:gd name="T18" fmla="*/ 23 w 920"/>
                  <a:gd name="T19" fmla="*/ 747 h 823"/>
                  <a:gd name="T20" fmla="*/ 46 w 920"/>
                  <a:gd name="T21" fmla="*/ 770 h 823"/>
                  <a:gd name="T22" fmla="*/ 39 w 920"/>
                  <a:gd name="T23" fmla="*/ 799 h 823"/>
                  <a:gd name="T24" fmla="*/ 26 w 920"/>
                  <a:gd name="T25" fmla="*/ 819 h 823"/>
                  <a:gd name="T26" fmla="*/ 36 w 920"/>
                  <a:gd name="T27" fmla="*/ 823 h 823"/>
                  <a:gd name="T28" fmla="*/ 96 w 920"/>
                  <a:gd name="T29" fmla="*/ 793 h 823"/>
                  <a:gd name="T30" fmla="*/ 96 w 920"/>
                  <a:gd name="T31" fmla="*/ 762 h 823"/>
                  <a:gd name="T32" fmla="*/ 152 w 920"/>
                  <a:gd name="T33" fmla="*/ 716 h 823"/>
                  <a:gd name="T34" fmla="*/ 201 w 920"/>
                  <a:gd name="T35" fmla="*/ 659 h 823"/>
                  <a:gd name="T36" fmla="*/ 291 w 920"/>
                  <a:gd name="T37" fmla="*/ 615 h 823"/>
                  <a:gd name="T38" fmla="*/ 370 w 920"/>
                  <a:gd name="T39" fmla="*/ 571 h 823"/>
                  <a:gd name="T40" fmla="*/ 404 w 920"/>
                  <a:gd name="T41" fmla="*/ 534 h 823"/>
                  <a:gd name="T42" fmla="*/ 433 w 920"/>
                  <a:gd name="T43" fmla="*/ 464 h 823"/>
                  <a:gd name="T44" fmla="*/ 476 w 920"/>
                  <a:gd name="T45" fmla="*/ 451 h 823"/>
                  <a:gd name="T46" fmla="*/ 553 w 920"/>
                  <a:gd name="T47" fmla="*/ 469 h 823"/>
                  <a:gd name="T48" fmla="*/ 632 w 920"/>
                  <a:gd name="T49" fmla="*/ 443 h 823"/>
                  <a:gd name="T50" fmla="*/ 672 w 920"/>
                  <a:gd name="T51" fmla="*/ 446 h 823"/>
                  <a:gd name="T52" fmla="*/ 749 w 920"/>
                  <a:gd name="T53" fmla="*/ 458 h 823"/>
                  <a:gd name="T54" fmla="*/ 806 w 920"/>
                  <a:gd name="T55" fmla="*/ 461 h 823"/>
                  <a:gd name="T56" fmla="*/ 836 w 920"/>
                  <a:gd name="T57" fmla="*/ 464 h 823"/>
                  <a:gd name="T58" fmla="*/ 886 w 920"/>
                  <a:gd name="T59" fmla="*/ 471 h 823"/>
                  <a:gd name="T60" fmla="*/ 893 w 920"/>
                  <a:gd name="T61" fmla="*/ 451 h 823"/>
                  <a:gd name="T62" fmla="*/ 908 w 920"/>
                  <a:gd name="T63" fmla="*/ 418 h 823"/>
                  <a:gd name="T64" fmla="*/ 903 w 920"/>
                  <a:gd name="T65" fmla="*/ 412 h 823"/>
                  <a:gd name="T66" fmla="*/ 913 w 920"/>
                  <a:gd name="T67" fmla="*/ 401 h 823"/>
                  <a:gd name="T68" fmla="*/ 920 w 920"/>
                  <a:gd name="T69" fmla="*/ 381 h 823"/>
                  <a:gd name="T70" fmla="*/ 902 w 920"/>
                  <a:gd name="T71" fmla="*/ 350 h 823"/>
                  <a:gd name="T72" fmla="*/ 882 w 920"/>
                  <a:gd name="T73" fmla="*/ 360 h 823"/>
                  <a:gd name="T74" fmla="*/ 838 w 920"/>
                  <a:gd name="T75" fmla="*/ 351 h 823"/>
                  <a:gd name="T76" fmla="*/ 735 w 920"/>
                  <a:gd name="T77" fmla="*/ 299 h 823"/>
                  <a:gd name="T78" fmla="*/ 651 w 920"/>
                  <a:gd name="T79" fmla="*/ 240 h 823"/>
                  <a:gd name="T80" fmla="*/ 610 w 920"/>
                  <a:gd name="T81" fmla="*/ 144 h 823"/>
                  <a:gd name="T82" fmla="*/ 589 w 920"/>
                  <a:gd name="T83" fmla="*/ 28 h 823"/>
                  <a:gd name="T84" fmla="*/ 525 w 920"/>
                  <a:gd name="T85" fmla="*/ 38 h 823"/>
                  <a:gd name="T86" fmla="*/ 476 w 920"/>
                  <a:gd name="T87" fmla="*/ 66 h 823"/>
                  <a:gd name="T88" fmla="*/ 409 w 920"/>
                  <a:gd name="T89" fmla="*/ 66 h 823"/>
                  <a:gd name="T90" fmla="*/ 403 w 920"/>
                  <a:gd name="T91" fmla="*/ 39 h 823"/>
                  <a:gd name="T92" fmla="*/ 309 w 920"/>
                  <a:gd name="T93" fmla="*/ 0 h 823"/>
                  <a:gd name="T94" fmla="*/ 286 w 920"/>
                  <a:gd name="T95" fmla="*/ 24 h 823"/>
                  <a:gd name="T96" fmla="*/ 209 w 920"/>
                  <a:gd name="T97" fmla="*/ 38 h 823"/>
                  <a:gd name="T98" fmla="*/ 180 w 920"/>
                  <a:gd name="T99" fmla="*/ 95 h 823"/>
                  <a:gd name="T100" fmla="*/ 119 w 920"/>
                  <a:gd name="T101" fmla="*/ 102 h 823"/>
                  <a:gd name="T102" fmla="*/ 184 w 920"/>
                  <a:gd name="T103" fmla="*/ 174 h 823"/>
                  <a:gd name="T104" fmla="*/ 148 w 920"/>
                  <a:gd name="T105" fmla="*/ 357 h 823"/>
                  <a:gd name="T106" fmla="*/ 0 w 920"/>
                  <a:gd name="T107" fmla="*/ 541 h 823"/>
                  <a:gd name="T108" fmla="*/ 7 w 920"/>
                  <a:gd name="T109" fmla="*/ 571 h 823"/>
                  <a:gd name="T110" fmla="*/ 21 w 920"/>
                  <a:gd name="T111" fmla="*/ 621 h 823"/>
                  <a:gd name="T112" fmla="*/ 75 w 920"/>
                  <a:gd name="T113" fmla="*/ 640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0" h="823">
                    <a:moveTo>
                      <a:pt x="75" y="640"/>
                    </a:moveTo>
                    <a:lnTo>
                      <a:pt x="131" y="606"/>
                    </a:lnTo>
                    <a:lnTo>
                      <a:pt x="201" y="590"/>
                    </a:lnTo>
                    <a:lnTo>
                      <a:pt x="234" y="579"/>
                    </a:lnTo>
                    <a:lnTo>
                      <a:pt x="234" y="609"/>
                    </a:lnTo>
                    <a:lnTo>
                      <a:pt x="208" y="619"/>
                    </a:lnTo>
                    <a:lnTo>
                      <a:pt x="138" y="663"/>
                    </a:lnTo>
                    <a:lnTo>
                      <a:pt x="78" y="703"/>
                    </a:lnTo>
                    <a:lnTo>
                      <a:pt x="41" y="720"/>
                    </a:lnTo>
                    <a:lnTo>
                      <a:pt x="23" y="747"/>
                    </a:lnTo>
                    <a:lnTo>
                      <a:pt x="46" y="770"/>
                    </a:lnTo>
                    <a:lnTo>
                      <a:pt x="39" y="799"/>
                    </a:lnTo>
                    <a:lnTo>
                      <a:pt x="26" y="819"/>
                    </a:lnTo>
                    <a:lnTo>
                      <a:pt x="36" y="823"/>
                    </a:lnTo>
                    <a:lnTo>
                      <a:pt x="96" y="793"/>
                    </a:lnTo>
                    <a:lnTo>
                      <a:pt x="96" y="762"/>
                    </a:lnTo>
                    <a:lnTo>
                      <a:pt x="152" y="716"/>
                    </a:lnTo>
                    <a:lnTo>
                      <a:pt x="201" y="659"/>
                    </a:lnTo>
                    <a:lnTo>
                      <a:pt x="291" y="615"/>
                    </a:lnTo>
                    <a:lnTo>
                      <a:pt x="370" y="571"/>
                    </a:lnTo>
                    <a:lnTo>
                      <a:pt x="404" y="534"/>
                    </a:lnTo>
                    <a:lnTo>
                      <a:pt x="433" y="464"/>
                    </a:lnTo>
                    <a:lnTo>
                      <a:pt x="476" y="451"/>
                    </a:lnTo>
                    <a:lnTo>
                      <a:pt x="553" y="469"/>
                    </a:lnTo>
                    <a:lnTo>
                      <a:pt x="632" y="443"/>
                    </a:lnTo>
                    <a:lnTo>
                      <a:pt x="672" y="446"/>
                    </a:lnTo>
                    <a:lnTo>
                      <a:pt x="749" y="458"/>
                    </a:lnTo>
                    <a:lnTo>
                      <a:pt x="806" y="461"/>
                    </a:lnTo>
                    <a:lnTo>
                      <a:pt x="836" y="464"/>
                    </a:lnTo>
                    <a:lnTo>
                      <a:pt x="886" y="471"/>
                    </a:lnTo>
                    <a:lnTo>
                      <a:pt x="893" y="451"/>
                    </a:lnTo>
                    <a:lnTo>
                      <a:pt x="908" y="418"/>
                    </a:lnTo>
                    <a:lnTo>
                      <a:pt x="903" y="412"/>
                    </a:lnTo>
                    <a:lnTo>
                      <a:pt x="913" y="401"/>
                    </a:lnTo>
                    <a:lnTo>
                      <a:pt x="920" y="381"/>
                    </a:lnTo>
                    <a:lnTo>
                      <a:pt x="902" y="350"/>
                    </a:lnTo>
                    <a:lnTo>
                      <a:pt x="882" y="360"/>
                    </a:lnTo>
                    <a:lnTo>
                      <a:pt x="838" y="351"/>
                    </a:lnTo>
                    <a:lnTo>
                      <a:pt x="735" y="299"/>
                    </a:lnTo>
                    <a:lnTo>
                      <a:pt x="651" y="240"/>
                    </a:lnTo>
                    <a:lnTo>
                      <a:pt x="610" y="144"/>
                    </a:lnTo>
                    <a:lnTo>
                      <a:pt x="589" y="28"/>
                    </a:lnTo>
                    <a:lnTo>
                      <a:pt x="525" y="38"/>
                    </a:lnTo>
                    <a:lnTo>
                      <a:pt x="476" y="66"/>
                    </a:lnTo>
                    <a:lnTo>
                      <a:pt x="409" y="66"/>
                    </a:lnTo>
                    <a:lnTo>
                      <a:pt x="403" y="39"/>
                    </a:lnTo>
                    <a:lnTo>
                      <a:pt x="309" y="0"/>
                    </a:lnTo>
                    <a:lnTo>
                      <a:pt x="286" y="24"/>
                    </a:lnTo>
                    <a:lnTo>
                      <a:pt x="209" y="38"/>
                    </a:lnTo>
                    <a:lnTo>
                      <a:pt x="180" y="95"/>
                    </a:lnTo>
                    <a:lnTo>
                      <a:pt x="119" y="102"/>
                    </a:lnTo>
                    <a:lnTo>
                      <a:pt x="184" y="174"/>
                    </a:lnTo>
                    <a:lnTo>
                      <a:pt x="148" y="357"/>
                    </a:lnTo>
                    <a:lnTo>
                      <a:pt x="0" y="541"/>
                    </a:lnTo>
                    <a:lnTo>
                      <a:pt x="7" y="571"/>
                    </a:lnTo>
                    <a:lnTo>
                      <a:pt x="21" y="621"/>
                    </a:lnTo>
                    <a:lnTo>
                      <a:pt x="75" y="64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 239">
                <a:extLst>
                  <a:ext uri="{FF2B5EF4-FFF2-40B4-BE49-F238E27FC236}">
                    <a16:creationId xmlns:a16="http://schemas.microsoft.com/office/drawing/2014/main" id="{F9B179C7-AB27-4AFF-93E1-3B913ABDA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9700" y="5638800"/>
                <a:ext cx="31750" cy="22225"/>
              </a:xfrm>
              <a:custGeom>
                <a:avLst/>
                <a:gdLst>
                  <a:gd name="T0" fmla="*/ 72 w 102"/>
                  <a:gd name="T1" fmla="*/ 0 h 69"/>
                  <a:gd name="T2" fmla="*/ 18 w 102"/>
                  <a:gd name="T3" fmla="*/ 36 h 69"/>
                  <a:gd name="T4" fmla="*/ 0 w 102"/>
                  <a:gd name="T5" fmla="*/ 66 h 69"/>
                  <a:gd name="T6" fmla="*/ 79 w 102"/>
                  <a:gd name="T7" fmla="*/ 69 h 69"/>
                  <a:gd name="T8" fmla="*/ 102 w 102"/>
                  <a:gd name="T9" fmla="*/ 42 h 69"/>
                  <a:gd name="T10" fmla="*/ 92 w 102"/>
                  <a:gd name="T11" fmla="*/ 10 h 69"/>
                  <a:gd name="T12" fmla="*/ 72 w 102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69">
                    <a:moveTo>
                      <a:pt x="72" y="0"/>
                    </a:moveTo>
                    <a:lnTo>
                      <a:pt x="18" y="36"/>
                    </a:lnTo>
                    <a:lnTo>
                      <a:pt x="0" y="66"/>
                    </a:lnTo>
                    <a:lnTo>
                      <a:pt x="79" y="69"/>
                    </a:lnTo>
                    <a:lnTo>
                      <a:pt x="102" y="42"/>
                    </a:lnTo>
                    <a:lnTo>
                      <a:pt x="92" y="1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12" name="Freeform 240">
              <a:extLst>
                <a:ext uri="{FF2B5EF4-FFF2-40B4-BE49-F238E27FC236}">
                  <a16:creationId xmlns:a16="http://schemas.microsoft.com/office/drawing/2014/main" id="{CA4A4F80-5B8D-4941-A8F2-DF5ADE894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357" y="4871926"/>
              <a:ext cx="0" cy="1475"/>
            </a:xfrm>
            <a:custGeom>
              <a:avLst/>
              <a:gdLst>
                <a:gd name="T0" fmla="*/ 2 w 3"/>
                <a:gd name="T1" fmla="*/ 5 h 5"/>
                <a:gd name="T2" fmla="*/ 0 w 3"/>
                <a:gd name="T3" fmla="*/ 2 h 5"/>
                <a:gd name="T4" fmla="*/ 3 w 3"/>
                <a:gd name="T5" fmla="*/ 0 h 5"/>
                <a:gd name="T6" fmla="*/ 2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4D842A7D-5357-4F03-BB0C-37E366FFEF92}"/>
                </a:ext>
              </a:extLst>
            </p:cNvPr>
            <p:cNvGrpSpPr/>
            <p:nvPr/>
          </p:nvGrpSpPr>
          <p:grpSpPr>
            <a:xfrm>
              <a:off x="2304282" y="4832100"/>
              <a:ext cx="1216875" cy="885000"/>
              <a:chOff x="1885950" y="5200650"/>
              <a:chExt cx="1309688" cy="952500"/>
            </a:xfrm>
            <a:solidFill>
              <a:schemeClr val="bg1"/>
            </a:solidFill>
          </p:grpSpPr>
          <p:sp>
            <p:nvSpPr>
              <p:cNvPr id="214" name="Freeform 241">
                <a:extLst>
                  <a:ext uri="{FF2B5EF4-FFF2-40B4-BE49-F238E27FC236}">
                    <a16:creationId xmlns:a16="http://schemas.microsoft.com/office/drawing/2014/main" id="{00D607EF-BF94-4561-B5F3-970A01DA3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300" y="5819775"/>
                <a:ext cx="30163" cy="20638"/>
              </a:xfrm>
              <a:custGeom>
                <a:avLst/>
                <a:gdLst>
                  <a:gd name="T0" fmla="*/ 37 w 94"/>
                  <a:gd name="T1" fmla="*/ 30 h 69"/>
                  <a:gd name="T2" fmla="*/ 17 w 94"/>
                  <a:gd name="T3" fmla="*/ 0 h 69"/>
                  <a:gd name="T4" fmla="*/ 0 w 94"/>
                  <a:gd name="T5" fmla="*/ 37 h 69"/>
                  <a:gd name="T6" fmla="*/ 14 w 94"/>
                  <a:gd name="T7" fmla="*/ 60 h 69"/>
                  <a:gd name="T8" fmla="*/ 37 w 94"/>
                  <a:gd name="T9" fmla="*/ 47 h 69"/>
                  <a:gd name="T10" fmla="*/ 77 w 94"/>
                  <a:gd name="T11" fmla="*/ 49 h 69"/>
                  <a:gd name="T12" fmla="*/ 94 w 94"/>
                  <a:gd name="T13" fmla="*/ 69 h 69"/>
                  <a:gd name="T14" fmla="*/ 87 w 94"/>
                  <a:gd name="T15" fmla="*/ 32 h 69"/>
                  <a:gd name="T16" fmla="*/ 37 w 94"/>
                  <a:gd name="T17" fmla="*/ 3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69">
                    <a:moveTo>
                      <a:pt x="37" y="30"/>
                    </a:moveTo>
                    <a:lnTo>
                      <a:pt x="17" y="0"/>
                    </a:lnTo>
                    <a:lnTo>
                      <a:pt x="0" y="37"/>
                    </a:lnTo>
                    <a:lnTo>
                      <a:pt x="14" y="60"/>
                    </a:lnTo>
                    <a:lnTo>
                      <a:pt x="37" y="47"/>
                    </a:lnTo>
                    <a:lnTo>
                      <a:pt x="77" y="49"/>
                    </a:lnTo>
                    <a:lnTo>
                      <a:pt x="94" y="69"/>
                    </a:lnTo>
                    <a:lnTo>
                      <a:pt x="87" y="32"/>
                    </a:lnTo>
                    <a:lnTo>
                      <a:pt x="37" y="3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5" name="Freeform 242">
                <a:extLst>
                  <a:ext uri="{FF2B5EF4-FFF2-40B4-BE49-F238E27FC236}">
                    <a16:creationId xmlns:a16="http://schemas.microsoft.com/office/drawing/2014/main" id="{905607D9-6BB9-435E-A6E6-D09BC8D04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425" y="5775325"/>
                <a:ext cx="42863" cy="41275"/>
              </a:xfrm>
              <a:custGeom>
                <a:avLst/>
                <a:gdLst>
                  <a:gd name="T0" fmla="*/ 74 w 133"/>
                  <a:gd name="T1" fmla="*/ 120 h 127"/>
                  <a:gd name="T2" fmla="*/ 130 w 133"/>
                  <a:gd name="T3" fmla="*/ 26 h 127"/>
                  <a:gd name="T4" fmla="*/ 133 w 133"/>
                  <a:gd name="T5" fmla="*/ 0 h 127"/>
                  <a:gd name="T6" fmla="*/ 77 w 133"/>
                  <a:gd name="T7" fmla="*/ 4 h 127"/>
                  <a:gd name="T8" fmla="*/ 23 w 133"/>
                  <a:gd name="T9" fmla="*/ 44 h 127"/>
                  <a:gd name="T10" fmla="*/ 0 w 133"/>
                  <a:gd name="T11" fmla="*/ 94 h 127"/>
                  <a:gd name="T12" fmla="*/ 18 w 133"/>
                  <a:gd name="T13" fmla="*/ 118 h 127"/>
                  <a:gd name="T14" fmla="*/ 50 w 133"/>
                  <a:gd name="T15" fmla="*/ 107 h 127"/>
                  <a:gd name="T16" fmla="*/ 61 w 133"/>
                  <a:gd name="T17" fmla="*/ 127 h 127"/>
                  <a:gd name="T18" fmla="*/ 74 w 133"/>
                  <a:gd name="T19" fmla="*/ 12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27">
                    <a:moveTo>
                      <a:pt x="74" y="120"/>
                    </a:moveTo>
                    <a:lnTo>
                      <a:pt x="130" y="26"/>
                    </a:lnTo>
                    <a:lnTo>
                      <a:pt x="133" y="0"/>
                    </a:lnTo>
                    <a:lnTo>
                      <a:pt x="77" y="4"/>
                    </a:lnTo>
                    <a:lnTo>
                      <a:pt x="23" y="44"/>
                    </a:lnTo>
                    <a:lnTo>
                      <a:pt x="0" y="94"/>
                    </a:lnTo>
                    <a:lnTo>
                      <a:pt x="18" y="118"/>
                    </a:lnTo>
                    <a:lnTo>
                      <a:pt x="50" y="107"/>
                    </a:lnTo>
                    <a:lnTo>
                      <a:pt x="61" y="127"/>
                    </a:lnTo>
                    <a:lnTo>
                      <a:pt x="74" y="12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" name="Freeform 243">
                <a:extLst>
                  <a:ext uri="{FF2B5EF4-FFF2-40B4-BE49-F238E27FC236}">
                    <a16:creationId xmlns:a16="http://schemas.microsoft.com/office/drawing/2014/main" id="{072DB211-5531-444A-B8C8-7CDE19DF4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550" y="5667375"/>
                <a:ext cx="107950" cy="93663"/>
              </a:xfrm>
              <a:custGeom>
                <a:avLst/>
                <a:gdLst>
                  <a:gd name="T0" fmla="*/ 309 w 340"/>
                  <a:gd name="T1" fmla="*/ 99 h 295"/>
                  <a:gd name="T2" fmla="*/ 256 w 340"/>
                  <a:gd name="T3" fmla="*/ 103 h 295"/>
                  <a:gd name="T4" fmla="*/ 249 w 340"/>
                  <a:gd name="T5" fmla="*/ 82 h 295"/>
                  <a:gd name="T6" fmla="*/ 269 w 340"/>
                  <a:gd name="T7" fmla="*/ 49 h 295"/>
                  <a:gd name="T8" fmla="*/ 236 w 340"/>
                  <a:gd name="T9" fmla="*/ 66 h 295"/>
                  <a:gd name="T10" fmla="*/ 239 w 340"/>
                  <a:gd name="T11" fmla="*/ 50 h 295"/>
                  <a:gd name="T12" fmla="*/ 285 w 340"/>
                  <a:gd name="T13" fmla="*/ 12 h 295"/>
                  <a:gd name="T14" fmla="*/ 278 w 340"/>
                  <a:gd name="T15" fmla="*/ 0 h 295"/>
                  <a:gd name="T16" fmla="*/ 166 w 340"/>
                  <a:gd name="T17" fmla="*/ 43 h 295"/>
                  <a:gd name="T18" fmla="*/ 119 w 340"/>
                  <a:gd name="T19" fmla="*/ 67 h 295"/>
                  <a:gd name="T20" fmla="*/ 53 w 340"/>
                  <a:gd name="T21" fmla="*/ 115 h 295"/>
                  <a:gd name="T22" fmla="*/ 0 w 340"/>
                  <a:gd name="T23" fmla="*/ 142 h 295"/>
                  <a:gd name="T24" fmla="*/ 8 w 340"/>
                  <a:gd name="T25" fmla="*/ 217 h 295"/>
                  <a:gd name="T26" fmla="*/ 38 w 340"/>
                  <a:gd name="T27" fmla="*/ 224 h 295"/>
                  <a:gd name="T28" fmla="*/ 40 w 340"/>
                  <a:gd name="T29" fmla="*/ 180 h 295"/>
                  <a:gd name="T30" fmla="*/ 90 w 340"/>
                  <a:gd name="T31" fmla="*/ 174 h 295"/>
                  <a:gd name="T32" fmla="*/ 120 w 340"/>
                  <a:gd name="T33" fmla="*/ 197 h 295"/>
                  <a:gd name="T34" fmla="*/ 118 w 340"/>
                  <a:gd name="T35" fmla="*/ 246 h 295"/>
                  <a:gd name="T36" fmla="*/ 171 w 340"/>
                  <a:gd name="T37" fmla="*/ 263 h 295"/>
                  <a:gd name="T38" fmla="*/ 205 w 340"/>
                  <a:gd name="T39" fmla="*/ 282 h 295"/>
                  <a:gd name="T40" fmla="*/ 205 w 340"/>
                  <a:gd name="T41" fmla="*/ 295 h 295"/>
                  <a:gd name="T42" fmla="*/ 274 w 340"/>
                  <a:gd name="T43" fmla="*/ 269 h 295"/>
                  <a:gd name="T44" fmla="*/ 294 w 340"/>
                  <a:gd name="T45" fmla="*/ 228 h 295"/>
                  <a:gd name="T46" fmla="*/ 314 w 340"/>
                  <a:gd name="T47" fmla="*/ 192 h 295"/>
                  <a:gd name="T48" fmla="*/ 340 w 340"/>
                  <a:gd name="T49" fmla="*/ 145 h 295"/>
                  <a:gd name="T50" fmla="*/ 333 w 340"/>
                  <a:gd name="T51" fmla="*/ 105 h 295"/>
                  <a:gd name="T52" fmla="*/ 309 w 340"/>
                  <a:gd name="T53" fmla="*/ 99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0" h="295">
                    <a:moveTo>
                      <a:pt x="309" y="99"/>
                    </a:moveTo>
                    <a:lnTo>
                      <a:pt x="256" y="103"/>
                    </a:lnTo>
                    <a:lnTo>
                      <a:pt x="249" y="82"/>
                    </a:lnTo>
                    <a:lnTo>
                      <a:pt x="269" y="49"/>
                    </a:lnTo>
                    <a:lnTo>
                      <a:pt x="236" y="66"/>
                    </a:lnTo>
                    <a:lnTo>
                      <a:pt x="239" y="50"/>
                    </a:lnTo>
                    <a:lnTo>
                      <a:pt x="285" y="12"/>
                    </a:lnTo>
                    <a:lnTo>
                      <a:pt x="278" y="0"/>
                    </a:lnTo>
                    <a:lnTo>
                      <a:pt x="166" y="43"/>
                    </a:lnTo>
                    <a:lnTo>
                      <a:pt x="119" y="67"/>
                    </a:lnTo>
                    <a:lnTo>
                      <a:pt x="53" y="115"/>
                    </a:lnTo>
                    <a:lnTo>
                      <a:pt x="0" y="142"/>
                    </a:lnTo>
                    <a:lnTo>
                      <a:pt x="8" y="217"/>
                    </a:lnTo>
                    <a:lnTo>
                      <a:pt x="38" y="224"/>
                    </a:lnTo>
                    <a:lnTo>
                      <a:pt x="40" y="180"/>
                    </a:lnTo>
                    <a:lnTo>
                      <a:pt x="90" y="174"/>
                    </a:lnTo>
                    <a:lnTo>
                      <a:pt x="120" y="197"/>
                    </a:lnTo>
                    <a:lnTo>
                      <a:pt x="118" y="246"/>
                    </a:lnTo>
                    <a:lnTo>
                      <a:pt x="171" y="263"/>
                    </a:lnTo>
                    <a:lnTo>
                      <a:pt x="205" y="282"/>
                    </a:lnTo>
                    <a:lnTo>
                      <a:pt x="205" y="295"/>
                    </a:lnTo>
                    <a:lnTo>
                      <a:pt x="274" y="269"/>
                    </a:lnTo>
                    <a:lnTo>
                      <a:pt x="294" y="228"/>
                    </a:lnTo>
                    <a:lnTo>
                      <a:pt x="314" y="192"/>
                    </a:lnTo>
                    <a:lnTo>
                      <a:pt x="340" y="145"/>
                    </a:lnTo>
                    <a:lnTo>
                      <a:pt x="333" y="105"/>
                    </a:lnTo>
                    <a:lnTo>
                      <a:pt x="309" y="9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 244">
                <a:extLst>
                  <a:ext uri="{FF2B5EF4-FFF2-40B4-BE49-F238E27FC236}">
                    <a16:creationId xmlns:a16="http://schemas.microsoft.com/office/drawing/2014/main" id="{EFF7D542-24B1-4A48-8DF7-B5807D95B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313" y="5661025"/>
                <a:ext cx="60325" cy="33338"/>
              </a:xfrm>
              <a:custGeom>
                <a:avLst/>
                <a:gdLst>
                  <a:gd name="T0" fmla="*/ 186 w 190"/>
                  <a:gd name="T1" fmla="*/ 46 h 107"/>
                  <a:gd name="T2" fmla="*/ 122 w 190"/>
                  <a:gd name="T3" fmla="*/ 0 h 107"/>
                  <a:gd name="T4" fmla="*/ 0 w 190"/>
                  <a:gd name="T5" fmla="*/ 17 h 107"/>
                  <a:gd name="T6" fmla="*/ 6 w 190"/>
                  <a:gd name="T7" fmla="*/ 48 h 107"/>
                  <a:gd name="T8" fmla="*/ 26 w 190"/>
                  <a:gd name="T9" fmla="*/ 48 h 107"/>
                  <a:gd name="T10" fmla="*/ 30 w 190"/>
                  <a:gd name="T11" fmla="*/ 81 h 107"/>
                  <a:gd name="T12" fmla="*/ 113 w 190"/>
                  <a:gd name="T13" fmla="*/ 76 h 107"/>
                  <a:gd name="T14" fmla="*/ 150 w 190"/>
                  <a:gd name="T15" fmla="*/ 107 h 107"/>
                  <a:gd name="T16" fmla="*/ 190 w 190"/>
                  <a:gd name="T17" fmla="*/ 82 h 107"/>
                  <a:gd name="T18" fmla="*/ 186 w 190"/>
                  <a:gd name="T19" fmla="*/ 4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107">
                    <a:moveTo>
                      <a:pt x="186" y="46"/>
                    </a:moveTo>
                    <a:lnTo>
                      <a:pt x="122" y="0"/>
                    </a:lnTo>
                    <a:lnTo>
                      <a:pt x="0" y="17"/>
                    </a:lnTo>
                    <a:lnTo>
                      <a:pt x="6" y="48"/>
                    </a:lnTo>
                    <a:lnTo>
                      <a:pt x="26" y="48"/>
                    </a:lnTo>
                    <a:lnTo>
                      <a:pt x="30" y="81"/>
                    </a:lnTo>
                    <a:lnTo>
                      <a:pt x="113" y="76"/>
                    </a:lnTo>
                    <a:lnTo>
                      <a:pt x="150" y="107"/>
                    </a:lnTo>
                    <a:lnTo>
                      <a:pt x="190" y="82"/>
                    </a:lnTo>
                    <a:lnTo>
                      <a:pt x="186" y="46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8" name="Freeform 245">
                <a:extLst>
                  <a:ext uri="{FF2B5EF4-FFF2-40B4-BE49-F238E27FC236}">
                    <a16:creationId xmlns:a16="http://schemas.microsoft.com/office/drawing/2014/main" id="{589020F5-6DB4-4A9D-807F-F5D8FE3A7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950" y="5200650"/>
                <a:ext cx="1203325" cy="952500"/>
              </a:xfrm>
              <a:custGeom>
                <a:avLst/>
                <a:gdLst>
                  <a:gd name="T0" fmla="*/ 3760 w 3792"/>
                  <a:gd name="T1" fmla="*/ 681 h 3004"/>
                  <a:gd name="T2" fmla="*/ 3752 w 3792"/>
                  <a:gd name="T3" fmla="*/ 585 h 3004"/>
                  <a:gd name="T4" fmla="*/ 3742 w 3792"/>
                  <a:gd name="T5" fmla="*/ 545 h 3004"/>
                  <a:gd name="T6" fmla="*/ 3704 w 3792"/>
                  <a:gd name="T7" fmla="*/ 498 h 3004"/>
                  <a:gd name="T8" fmla="*/ 3481 w 3792"/>
                  <a:gd name="T9" fmla="*/ 537 h 3004"/>
                  <a:gd name="T10" fmla="*/ 3318 w 3792"/>
                  <a:gd name="T11" fmla="*/ 512 h 3004"/>
                  <a:gd name="T12" fmla="*/ 3137 w 3792"/>
                  <a:gd name="T13" fmla="*/ 368 h 3004"/>
                  <a:gd name="T14" fmla="*/ 2941 w 3792"/>
                  <a:gd name="T15" fmla="*/ 409 h 3004"/>
                  <a:gd name="T16" fmla="*/ 2553 w 3792"/>
                  <a:gd name="T17" fmla="*/ 320 h 3004"/>
                  <a:gd name="T18" fmla="*/ 2369 w 3792"/>
                  <a:gd name="T19" fmla="*/ 205 h 3004"/>
                  <a:gd name="T20" fmla="*/ 2302 w 3792"/>
                  <a:gd name="T21" fmla="*/ 140 h 3004"/>
                  <a:gd name="T22" fmla="*/ 2281 w 3792"/>
                  <a:gd name="T23" fmla="*/ 146 h 3004"/>
                  <a:gd name="T24" fmla="*/ 2255 w 3792"/>
                  <a:gd name="T25" fmla="*/ 159 h 3004"/>
                  <a:gd name="T26" fmla="*/ 2223 w 3792"/>
                  <a:gd name="T27" fmla="*/ 155 h 3004"/>
                  <a:gd name="T28" fmla="*/ 2071 w 3792"/>
                  <a:gd name="T29" fmla="*/ 175 h 3004"/>
                  <a:gd name="T30" fmla="*/ 1901 w 3792"/>
                  <a:gd name="T31" fmla="*/ 143 h 3004"/>
                  <a:gd name="T32" fmla="*/ 1755 w 3792"/>
                  <a:gd name="T33" fmla="*/ 138 h 3004"/>
                  <a:gd name="T34" fmla="*/ 1655 w 3792"/>
                  <a:gd name="T35" fmla="*/ 126 h 3004"/>
                  <a:gd name="T36" fmla="*/ 1372 w 3792"/>
                  <a:gd name="T37" fmla="*/ 128 h 3004"/>
                  <a:gd name="T38" fmla="*/ 1077 w 3792"/>
                  <a:gd name="T39" fmla="*/ 61 h 3004"/>
                  <a:gd name="T40" fmla="*/ 987 w 3792"/>
                  <a:gd name="T41" fmla="*/ 78 h 3004"/>
                  <a:gd name="T42" fmla="*/ 527 w 3792"/>
                  <a:gd name="T43" fmla="*/ 3 h 3004"/>
                  <a:gd name="T44" fmla="*/ 454 w 3792"/>
                  <a:gd name="T45" fmla="*/ 7 h 3004"/>
                  <a:gd name="T46" fmla="*/ 301 w 3792"/>
                  <a:gd name="T47" fmla="*/ 95 h 3004"/>
                  <a:gd name="T48" fmla="*/ 322 w 3792"/>
                  <a:gd name="T49" fmla="*/ 140 h 3004"/>
                  <a:gd name="T50" fmla="*/ 295 w 3792"/>
                  <a:gd name="T51" fmla="*/ 148 h 3004"/>
                  <a:gd name="T52" fmla="*/ 136 w 3792"/>
                  <a:gd name="T53" fmla="*/ 173 h 3004"/>
                  <a:gd name="T54" fmla="*/ 56 w 3792"/>
                  <a:gd name="T55" fmla="*/ 233 h 3004"/>
                  <a:gd name="T56" fmla="*/ 23 w 3792"/>
                  <a:gd name="T57" fmla="*/ 342 h 3004"/>
                  <a:gd name="T58" fmla="*/ 94 w 3792"/>
                  <a:gd name="T59" fmla="*/ 396 h 3004"/>
                  <a:gd name="T60" fmla="*/ 118 w 3792"/>
                  <a:gd name="T61" fmla="*/ 521 h 3004"/>
                  <a:gd name="T62" fmla="*/ 149 w 3792"/>
                  <a:gd name="T63" fmla="*/ 604 h 3004"/>
                  <a:gd name="T64" fmla="*/ 227 w 3792"/>
                  <a:gd name="T65" fmla="*/ 703 h 3004"/>
                  <a:gd name="T66" fmla="*/ 370 w 3792"/>
                  <a:gd name="T67" fmla="*/ 711 h 3004"/>
                  <a:gd name="T68" fmla="*/ 467 w 3792"/>
                  <a:gd name="T69" fmla="*/ 746 h 3004"/>
                  <a:gd name="T70" fmla="*/ 677 w 3792"/>
                  <a:gd name="T71" fmla="*/ 729 h 3004"/>
                  <a:gd name="T72" fmla="*/ 928 w 3792"/>
                  <a:gd name="T73" fmla="*/ 856 h 3004"/>
                  <a:gd name="T74" fmla="*/ 740 w 3792"/>
                  <a:gd name="T75" fmla="*/ 1100 h 3004"/>
                  <a:gd name="T76" fmla="*/ 730 w 3792"/>
                  <a:gd name="T77" fmla="*/ 1412 h 3004"/>
                  <a:gd name="T78" fmla="*/ 627 w 3792"/>
                  <a:gd name="T79" fmla="*/ 1797 h 3004"/>
                  <a:gd name="T80" fmla="*/ 711 w 3792"/>
                  <a:gd name="T81" fmla="*/ 2195 h 3004"/>
                  <a:gd name="T82" fmla="*/ 569 w 3792"/>
                  <a:gd name="T83" fmla="*/ 2449 h 3004"/>
                  <a:gd name="T84" fmla="*/ 647 w 3792"/>
                  <a:gd name="T85" fmla="*/ 2570 h 3004"/>
                  <a:gd name="T86" fmla="*/ 787 w 3792"/>
                  <a:gd name="T87" fmla="*/ 2573 h 3004"/>
                  <a:gd name="T88" fmla="*/ 926 w 3792"/>
                  <a:gd name="T89" fmla="*/ 2794 h 3004"/>
                  <a:gd name="T90" fmla="*/ 1014 w 3792"/>
                  <a:gd name="T91" fmla="*/ 2942 h 3004"/>
                  <a:gd name="T92" fmla="*/ 1128 w 3792"/>
                  <a:gd name="T93" fmla="*/ 2981 h 3004"/>
                  <a:gd name="T94" fmla="*/ 1283 w 3792"/>
                  <a:gd name="T95" fmla="*/ 2823 h 3004"/>
                  <a:gd name="T96" fmla="*/ 1509 w 3792"/>
                  <a:gd name="T97" fmla="*/ 2735 h 3004"/>
                  <a:gd name="T98" fmla="*/ 1922 w 3792"/>
                  <a:gd name="T99" fmla="*/ 2735 h 3004"/>
                  <a:gd name="T100" fmla="*/ 2185 w 3792"/>
                  <a:gd name="T101" fmla="*/ 2733 h 3004"/>
                  <a:gd name="T102" fmla="*/ 2280 w 3792"/>
                  <a:gd name="T103" fmla="*/ 2583 h 3004"/>
                  <a:gd name="T104" fmla="*/ 2372 w 3792"/>
                  <a:gd name="T105" fmla="*/ 2419 h 3004"/>
                  <a:gd name="T106" fmla="*/ 2578 w 3792"/>
                  <a:gd name="T107" fmla="*/ 2417 h 3004"/>
                  <a:gd name="T108" fmla="*/ 2617 w 3792"/>
                  <a:gd name="T109" fmla="*/ 2251 h 3004"/>
                  <a:gd name="T110" fmla="*/ 2692 w 3792"/>
                  <a:gd name="T111" fmla="*/ 2088 h 3004"/>
                  <a:gd name="T112" fmla="*/ 2868 w 3792"/>
                  <a:gd name="T113" fmla="*/ 1970 h 3004"/>
                  <a:gd name="T114" fmla="*/ 2780 w 3792"/>
                  <a:gd name="T115" fmla="*/ 1901 h 3004"/>
                  <a:gd name="T116" fmla="*/ 2715 w 3792"/>
                  <a:gd name="T117" fmla="*/ 1722 h 3004"/>
                  <a:gd name="T118" fmla="*/ 3031 w 3792"/>
                  <a:gd name="T119" fmla="*/ 1211 h 3004"/>
                  <a:gd name="T120" fmla="*/ 3061 w 3792"/>
                  <a:gd name="T121" fmla="*/ 1204 h 3004"/>
                  <a:gd name="T122" fmla="*/ 3279 w 3792"/>
                  <a:gd name="T123" fmla="*/ 1027 h 3004"/>
                  <a:gd name="T124" fmla="*/ 3604 w 3792"/>
                  <a:gd name="T125" fmla="*/ 821 h 3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92" h="3004">
                    <a:moveTo>
                      <a:pt x="3727" y="761"/>
                    </a:moveTo>
                    <a:lnTo>
                      <a:pt x="3746" y="717"/>
                    </a:lnTo>
                    <a:lnTo>
                      <a:pt x="3760" y="681"/>
                    </a:lnTo>
                    <a:lnTo>
                      <a:pt x="3719" y="641"/>
                    </a:lnTo>
                    <a:lnTo>
                      <a:pt x="3728" y="602"/>
                    </a:lnTo>
                    <a:lnTo>
                      <a:pt x="3752" y="585"/>
                    </a:lnTo>
                    <a:lnTo>
                      <a:pt x="3775" y="590"/>
                    </a:lnTo>
                    <a:lnTo>
                      <a:pt x="3792" y="564"/>
                    </a:lnTo>
                    <a:lnTo>
                      <a:pt x="3742" y="545"/>
                    </a:lnTo>
                    <a:lnTo>
                      <a:pt x="3754" y="495"/>
                    </a:lnTo>
                    <a:lnTo>
                      <a:pt x="3722" y="476"/>
                    </a:lnTo>
                    <a:lnTo>
                      <a:pt x="3704" y="498"/>
                    </a:lnTo>
                    <a:lnTo>
                      <a:pt x="3621" y="502"/>
                    </a:lnTo>
                    <a:lnTo>
                      <a:pt x="3544" y="543"/>
                    </a:lnTo>
                    <a:lnTo>
                      <a:pt x="3481" y="537"/>
                    </a:lnTo>
                    <a:lnTo>
                      <a:pt x="3414" y="508"/>
                    </a:lnTo>
                    <a:lnTo>
                      <a:pt x="3344" y="501"/>
                    </a:lnTo>
                    <a:lnTo>
                      <a:pt x="3318" y="512"/>
                    </a:lnTo>
                    <a:lnTo>
                      <a:pt x="3258" y="499"/>
                    </a:lnTo>
                    <a:lnTo>
                      <a:pt x="3234" y="437"/>
                    </a:lnTo>
                    <a:lnTo>
                      <a:pt x="3137" y="368"/>
                    </a:lnTo>
                    <a:lnTo>
                      <a:pt x="3040" y="362"/>
                    </a:lnTo>
                    <a:lnTo>
                      <a:pt x="2997" y="412"/>
                    </a:lnTo>
                    <a:lnTo>
                      <a:pt x="2941" y="409"/>
                    </a:lnTo>
                    <a:lnTo>
                      <a:pt x="2824" y="403"/>
                    </a:lnTo>
                    <a:lnTo>
                      <a:pt x="2700" y="342"/>
                    </a:lnTo>
                    <a:lnTo>
                      <a:pt x="2553" y="320"/>
                    </a:lnTo>
                    <a:lnTo>
                      <a:pt x="2493" y="267"/>
                    </a:lnTo>
                    <a:lnTo>
                      <a:pt x="2369" y="242"/>
                    </a:lnTo>
                    <a:lnTo>
                      <a:pt x="2369" y="205"/>
                    </a:lnTo>
                    <a:lnTo>
                      <a:pt x="2334" y="163"/>
                    </a:lnTo>
                    <a:lnTo>
                      <a:pt x="2302" y="163"/>
                    </a:lnTo>
                    <a:lnTo>
                      <a:pt x="2302" y="140"/>
                    </a:lnTo>
                    <a:lnTo>
                      <a:pt x="2291" y="137"/>
                    </a:lnTo>
                    <a:lnTo>
                      <a:pt x="2290" y="147"/>
                    </a:lnTo>
                    <a:lnTo>
                      <a:pt x="2281" y="146"/>
                    </a:lnTo>
                    <a:lnTo>
                      <a:pt x="2278" y="137"/>
                    </a:lnTo>
                    <a:lnTo>
                      <a:pt x="2260" y="156"/>
                    </a:lnTo>
                    <a:lnTo>
                      <a:pt x="2255" y="159"/>
                    </a:lnTo>
                    <a:lnTo>
                      <a:pt x="2236" y="154"/>
                    </a:lnTo>
                    <a:lnTo>
                      <a:pt x="2241" y="145"/>
                    </a:lnTo>
                    <a:lnTo>
                      <a:pt x="2223" y="155"/>
                    </a:lnTo>
                    <a:lnTo>
                      <a:pt x="2187" y="188"/>
                    </a:lnTo>
                    <a:lnTo>
                      <a:pt x="2101" y="191"/>
                    </a:lnTo>
                    <a:lnTo>
                      <a:pt x="2071" y="175"/>
                    </a:lnTo>
                    <a:lnTo>
                      <a:pt x="2015" y="155"/>
                    </a:lnTo>
                    <a:lnTo>
                      <a:pt x="1964" y="139"/>
                    </a:lnTo>
                    <a:lnTo>
                      <a:pt x="1901" y="143"/>
                    </a:lnTo>
                    <a:lnTo>
                      <a:pt x="1842" y="154"/>
                    </a:lnTo>
                    <a:lnTo>
                      <a:pt x="1792" y="140"/>
                    </a:lnTo>
                    <a:lnTo>
                      <a:pt x="1755" y="138"/>
                    </a:lnTo>
                    <a:lnTo>
                      <a:pt x="1725" y="98"/>
                    </a:lnTo>
                    <a:lnTo>
                      <a:pt x="1705" y="95"/>
                    </a:lnTo>
                    <a:lnTo>
                      <a:pt x="1655" y="126"/>
                    </a:lnTo>
                    <a:lnTo>
                      <a:pt x="1611" y="116"/>
                    </a:lnTo>
                    <a:lnTo>
                      <a:pt x="1518" y="134"/>
                    </a:lnTo>
                    <a:lnTo>
                      <a:pt x="1372" y="128"/>
                    </a:lnTo>
                    <a:lnTo>
                      <a:pt x="1215" y="96"/>
                    </a:lnTo>
                    <a:lnTo>
                      <a:pt x="1128" y="84"/>
                    </a:lnTo>
                    <a:lnTo>
                      <a:pt x="1077" y="61"/>
                    </a:lnTo>
                    <a:lnTo>
                      <a:pt x="1067" y="51"/>
                    </a:lnTo>
                    <a:lnTo>
                      <a:pt x="1037" y="45"/>
                    </a:lnTo>
                    <a:lnTo>
                      <a:pt x="987" y="78"/>
                    </a:lnTo>
                    <a:lnTo>
                      <a:pt x="651" y="85"/>
                    </a:lnTo>
                    <a:lnTo>
                      <a:pt x="557" y="39"/>
                    </a:lnTo>
                    <a:lnTo>
                      <a:pt x="527" y="3"/>
                    </a:lnTo>
                    <a:lnTo>
                      <a:pt x="484" y="0"/>
                    </a:lnTo>
                    <a:lnTo>
                      <a:pt x="477" y="20"/>
                    </a:lnTo>
                    <a:lnTo>
                      <a:pt x="454" y="7"/>
                    </a:lnTo>
                    <a:lnTo>
                      <a:pt x="404" y="17"/>
                    </a:lnTo>
                    <a:lnTo>
                      <a:pt x="341" y="65"/>
                    </a:lnTo>
                    <a:lnTo>
                      <a:pt x="301" y="95"/>
                    </a:lnTo>
                    <a:lnTo>
                      <a:pt x="312" y="130"/>
                    </a:lnTo>
                    <a:lnTo>
                      <a:pt x="342" y="120"/>
                    </a:lnTo>
                    <a:lnTo>
                      <a:pt x="322" y="140"/>
                    </a:lnTo>
                    <a:lnTo>
                      <a:pt x="342" y="167"/>
                    </a:lnTo>
                    <a:lnTo>
                      <a:pt x="299" y="170"/>
                    </a:lnTo>
                    <a:lnTo>
                      <a:pt x="295" y="148"/>
                    </a:lnTo>
                    <a:lnTo>
                      <a:pt x="252" y="158"/>
                    </a:lnTo>
                    <a:lnTo>
                      <a:pt x="193" y="192"/>
                    </a:lnTo>
                    <a:lnTo>
                      <a:pt x="136" y="173"/>
                    </a:lnTo>
                    <a:lnTo>
                      <a:pt x="103" y="213"/>
                    </a:lnTo>
                    <a:lnTo>
                      <a:pt x="96" y="233"/>
                    </a:lnTo>
                    <a:lnTo>
                      <a:pt x="56" y="233"/>
                    </a:lnTo>
                    <a:lnTo>
                      <a:pt x="3" y="313"/>
                    </a:lnTo>
                    <a:lnTo>
                      <a:pt x="0" y="357"/>
                    </a:lnTo>
                    <a:lnTo>
                      <a:pt x="23" y="342"/>
                    </a:lnTo>
                    <a:lnTo>
                      <a:pt x="43" y="365"/>
                    </a:lnTo>
                    <a:lnTo>
                      <a:pt x="41" y="399"/>
                    </a:lnTo>
                    <a:lnTo>
                      <a:pt x="94" y="396"/>
                    </a:lnTo>
                    <a:lnTo>
                      <a:pt x="78" y="465"/>
                    </a:lnTo>
                    <a:lnTo>
                      <a:pt x="138" y="461"/>
                    </a:lnTo>
                    <a:lnTo>
                      <a:pt x="118" y="521"/>
                    </a:lnTo>
                    <a:lnTo>
                      <a:pt x="153" y="540"/>
                    </a:lnTo>
                    <a:lnTo>
                      <a:pt x="186" y="587"/>
                    </a:lnTo>
                    <a:lnTo>
                      <a:pt x="149" y="604"/>
                    </a:lnTo>
                    <a:lnTo>
                      <a:pt x="140" y="716"/>
                    </a:lnTo>
                    <a:lnTo>
                      <a:pt x="143" y="778"/>
                    </a:lnTo>
                    <a:lnTo>
                      <a:pt x="227" y="703"/>
                    </a:lnTo>
                    <a:lnTo>
                      <a:pt x="290" y="662"/>
                    </a:lnTo>
                    <a:lnTo>
                      <a:pt x="340" y="662"/>
                    </a:lnTo>
                    <a:lnTo>
                      <a:pt x="370" y="711"/>
                    </a:lnTo>
                    <a:lnTo>
                      <a:pt x="364" y="758"/>
                    </a:lnTo>
                    <a:lnTo>
                      <a:pt x="398" y="778"/>
                    </a:lnTo>
                    <a:lnTo>
                      <a:pt x="467" y="746"/>
                    </a:lnTo>
                    <a:lnTo>
                      <a:pt x="574" y="749"/>
                    </a:lnTo>
                    <a:lnTo>
                      <a:pt x="604" y="785"/>
                    </a:lnTo>
                    <a:lnTo>
                      <a:pt x="677" y="729"/>
                    </a:lnTo>
                    <a:lnTo>
                      <a:pt x="840" y="750"/>
                    </a:lnTo>
                    <a:lnTo>
                      <a:pt x="855" y="813"/>
                    </a:lnTo>
                    <a:lnTo>
                      <a:pt x="928" y="856"/>
                    </a:lnTo>
                    <a:lnTo>
                      <a:pt x="883" y="939"/>
                    </a:lnTo>
                    <a:lnTo>
                      <a:pt x="800" y="1009"/>
                    </a:lnTo>
                    <a:lnTo>
                      <a:pt x="740" y="1100"/>
                    </a:lnTo>
                    <a:lnTo>
                      <a:pt x="731" y="1179"/>
                    </a:lnTo>
                    <a:lnTo>
                      <a:pt x="766" y="1281"/>
                    </a:lnTo>
                    <a:lnTo>
                      <a:pt x="730" y="1412"/>
                    </a:lnTo>
                    <a:lnTo>
                      <a:pt x="748" y="1538"/>
                    </a:lnTo>
                    <a:lnTo>
                      <a:pt x="596" y="1681"/>
                    </a:lnTo>
                    <a:lnTo>
                      <a:pt x="627" y="1797"/>
                    </a:lnTo>
                    <a:lnTo>
                      <a:pt x="694" y="1900"/>
                    </a:lnTo>
                    <a:lnTo>
                      <a:pt x="646" y="2112"/>
                    </a:lnTo>
                    <a:lnTo>
                      <a:pt x="711" y="2195"/>
                    </a:lnTo>
                    <a:lnTo>
                      <a:pt x="704" y="2222"/>
                    </a:lnTo>
                    <a:lnTo>
                      <a:pt x="615" y="2325"/>
                    </a:lnTo>
                    <a:lnTo>
                      <a:pt x="569" y="2449"/>
                    </a:lnTo>
                    <a:lnTo>
                      <a:pt x="581" y="2565"/>
                    </a:lnTo>
                    <a:lnTo>
                      <a:pt x="637" y="2548"/>
                    </a:lnTo>
                    <a:lnTo>
                      <a:pt x="647" y="2570"/>
                    </a:lnTo>
                    <a:lnTo>
                      <a:pt x="670" y="2540"/>
                    </a:lnTo>
                    <a:lnTo>
                      <a:pt x="701" y="2567"/>
                    </a:lnTo>
                    <a:lnTo>
                      <a:pt x="787" y="2573"/>
                    </a:lnTo>
                    <a:lnTo>
                      <a:pt x="915" y="2691"/>
                    </a:lnTo>
                    <a:lnTo>
                      <a:pt x="899" y="2771"/>
                    </a:lnTo>
                    <a:lnTo>
                      <a:pt x="926" y="2794"/>
                    </a:lnTo>
                    <a:lnTo>
                      <a:pt x="919" y="2830"/>
                    </a:lnTo>
                    <a:lnTo>
                      <a:pt x="987" y="2939"/>
                    </a:lnTo>
                    <a:lnTo>
                      <a:pt x="1014" y="2942"/>
                    </a:lnTo>
                    <a:lnTo>
                      <a:pt x="1057" y="2955"/>
                    </a:lnTo>
                    <a:lnTo>
                      <a:pt x="1077" y="2971"/>
                    </a:lnTo>
                    <a:lnTo>
                      <a:pt x="1128" y="2981"/>
                    </a:lnTo>
                    <a:lnTo>
                      <a:pt x="1161" y="3004"/>
                    </a:lnTo>
                    <a:lnTo>
                      <a:pt x="1187" y="2947"/>
                    </a:lnTo>
                    <a:lnTo>
                      <a:pt x="1283" y="2823"/>
                    </a:lnTo>
                    <a:lnTo>
                      <a:pt x="1406" y="2820"/>
                    </a:lnTo>
                    <a:lnTo>
                      <a:pt x="1469" y="2779"/>
                    </a:lnTo>
                    <a:lnTo>
                      <a:pt x="1509" y="2735"/>
                    </a:lnTo>
                    <a:lnTo>
                      <a:pt x="1688" y="2744"/>
                    </a:lnTo>
                    <a:lnTo>
                      <a:pt x="1792" y="2760"/>
                    </a:lnTo>
                    <a:lnTo>
                      <a:pt x="1922" y="2735"/>
                    </a:lnTo>
                    <a:lnTo>
                      <a:pt x="1992" y="2768"/>
                    </a:lnTo>
                    <a:lnTo>
                      <a:pt x="2115" y="2706"/>
                    </a:lnTo>
                    <a:lnTo>
                      <a:pt x="2185" y="2733"/>
                    </a:lnTo>
                    <a:lnTo>
                      <a:pt x="2215" y="2713"/>
                    </a:lnTo>
                    <a:lnTo>
                      <a:pt x="2244" y="2633"/>
                    </a:lnTo>
                    <a:lnTo>
                      <a:pt x="2280" y="2583"/>
                    </a:lnTo>
                    <a:lnTo>
                      <a:pt x="2283" y="2499"/>
                    </a:lnTo>
                    <a:lnTo>
                      <a:pt x="2356" y="2476"/>
                    </a:lnTo>
                    <a:lnTo>
                      <a:pt x="2372" y="2419"/>
                    </a:lnTo>
                    <a:lnTo>
                      <a:pt x="2442" y="2425"/>
                    </a:lnTo>
                    <a:lnTo>
                      <a:pt x="2528" y="2404"/>
                    </a:lnTo>
                    <a:lnTo>
                      <a:pt x="2578" y="2417"/>
                    </a:lnTo>
                    <a:lnTo>
                      <a:pt x="2592" y="2394"/>
                    </a:lnTo>
                    <a:lnTo>
                      <a:pt x="2565" y="2351"/>
                    </a:lnTo>
                    <a:lnTo>
                      <a:pt x="2617" y="2251"/>
                    </a:lnTo>
                    <a:lnTo>
                      <a:pt x="2630" y="2190"/>
                    </a:lnTo>
                    <a:lnTo>
                      <a:pt x="2676" y="2130"/>
                    </a:lnTo>
                    <a:lnTo>
                      <a:pt x="2692" y="2088"/>
                    </a:lnTo>
                    <a:lnTo>
                      <a:pt x="2759" y="2067"/>
                    </a:lnTo>
                    <a:lnTo>
                      <a:pt x="2821" y="1990"/>
                    </a:lnTo>
                    <a:lnTo>
                      <a:pt x="2868" y="1970"/>
                    </a:lnTo>
                    <a:lnTo>
                      <a:pt x="2845" y="1943"/>
                    </a:lnTo>
                    <a:lnTo>
                      <a:pt x="2827" y="1907"/>
                    </a:lnTo>
                    <a:lnTo>
                      <a:pt x="2780" y="1901"/>
                    </a:lnTo>
                    <a:lnTo>
                      <a:pt x="2720" y="1768"/>
                    </a:lnTo>
                    <a:lnTo>
                      <a:pt x="2682" y="1743"/>
                    </a:lnTo>
                    <a:lnTo>
                      <a:pt x="2715" y="1722"/>
                    </a:lnTo>
                    <a:lnTo>
                      <a:pt x="2714" y="1626"/>
                    </a:lnTo>
                    <a:lnTo>
                      <a:pt x="2975" y="1256"/>
                    </a:lnTo>
                    <a:lnTo>
                      <a:pt x="3031" y="1211"/>
                    </a:lnTo>
                    <a:lnTo>
                      <a:pt x="3024" y="1231"/>
                    </a:lnTo>
                    <a:lnTo>
                      <a:pt x="3037" y="1248"/>
                    </a:lnTo>
                    <a:lnTo>
                      <a:pt x="3061" y="1204"/>
                    </a:lnTo>
                    <a:lnTo>
                      <a:pt x="3011" y="1165"/>
                    </a:lnTo>
                    <a:lnTo>
                      <a:pt x="3066" y="1095"/>
                    </a:lnTo>
                    <a:lnTo>
                      <a:pt x="3279" y="1027"/>
                    </a:lnTo>
                    <a:lnTo>
                      <a:pt x="3422" y="979"/>
                    </a:lnTo>
                    <a:lnTo>
                      <a:pt x="3511" y="866"/>
                    </a:lnTo>
                    <a:lnTo>
                      <a:pt x="3604" y="821"/>
                    </a:lnTo>
                    <a:lnTo>
                      <a:pt x="3727" y="761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19" name="Freeform 246">
              <a:extLst>
                <a:ext uri="{FF2B5EF4-FFF2-40B4-BE49-F238E27FC236}">
                  <a16:creationId xmlns:a16="http://schemas.microsoft.com/office/drawing/2014/main" id="{E7197CAE-69E4-4BB7-9E5D-5AD268EA7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607" y="4954526"/>
              <a:ext cx="32450" cy="28025"/>
            </a:xfrm>
            <a:custGeom>
              <a:avLst/>
              <a:gdLst>
                <a:gd name="T0" fmla="*/ 110 w 110"/>
                <a:gd name="T1" fmla="*/ 82 h 93"/>
                <a:gd name="T2" fmla="*/ 84 w 110"/>
                <a:gd name="T3" fmla="*/ 93 h 93"/>
                <a:gd name="T4" fmla="*/ 24 w 110"/>
                <a:gd name="T5" fmla="*/ 80 h 93"/>
                <a:gd name="T6" fmla="*/ 0 w 110"/>
                <a:gd name="T7" fmla="*/ 18 h 93"/>
                <a:gd name="T8" fmla="*/ 63 w 110"/>
                <a:gd name="T9" fmla="*/ 0 h 93"/>
                <a:gd name="T10" fmla="*/ 110 w 110"/>
                <a:gd name="T11" fmla="*/ 37 h 93"/>
                <a:gd name="T12" fmla="*/ 110 w 110"/>
                <a:gd name="T13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110" y="82"/>
                  </a:moveTo>
                  <a:lnTo>
                    <a:pt x="84" y="93"/>
                  </a:lnTo>
                  <a:lnTo>
                    <a:pt x="24" y="80"/>
                  </a:lnTo>
                  <a:lnTo>
                    <a:pt x="0" y="18"/>
                  </a:lnTo>
                  <a:lnTo>
                    <a:pt x="63" y="0"/>
                  </a:lnTo>
                  <a:lnTo>
                    <a:pt x="110" y="37"/>
                  </a:lnTo>
                  <a:lnTo>
                    <a:pt x="110" y="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0" name="Freeform 249">
              <a:extLst>
                <a:ext uri="{FF2B5EF4-FFF2-40B4-BE49-F238E27FC236}">
                  <a16:creationId xmlns:a16="http://schemas.microsoft.com/office/drawing/2014/main" id="{23A698CE-050D-4CA1-B5E4-E8AEEBEAC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232" y="4995826"/>
              <a:ext cx="13275" cy="11800"/>
            </a:xfrm>
            <a:custGeom>
              <a:avLst/>
              <a:gdLst>
                <a:gd name="T0" fmla="*/ 36 w 46"/>
                <a:gd name="T1" fmla="*/ 38 h 42"/>
                <a:gd name="T2" fmla="*/ 15 w 46"/>
                <a:gd name="T3" fmla="*/ 42 h 42"/>
                <a:gd name="T4" fmla="*/ 0 w 46"/>
                <a:gd name="T5" fmla="*/ 23 h 42"/>
                <a:gd name="T6" fmla="*/ 5 w 46"/>
                <a:gd name="T7" fmla="*/ 2 h 42"/>
                <a:gd name="T8" fmla="*/ 36 w 46"/>
                <a:gd name="T9" fmla="*/ 0 h 42"/>
                <a:gd name="T10" fmla="*/ 46 w 46"/>
                <a:gd name="T11" fmla="*/ 13 h 42"/>
                <a:gd name="T12" fmla="*/ 36 w 46"/>
                <a:gd name="T13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2">
                  <a:moveTo>
                    <a:pt x="36" y="38"/>
                  </a:moveTo>
                  <a:lnTo>
                    <a:pt x="15" y="42"/>
                  </a:lnTo>
                  <a:lnTo>
                    <a:pt x="0" y="23"/>
                  </a:lnTo>
                  <a:lnTo>
                    <a:pt x="5" y="2"/>
                  </a:lnTo>
                  <a:lnTo>
                    <a:pt x="36" y="0"/>
                  </a:lnTo>
                  <a:lnTo>
                    <a:pt x="46" y="13"/>
                  </a:lnTo>
                  <a:lnTo>
                    <a:pt x="36" y="3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1" name="Freeform 250">
              <a:extLst>
                <a:ext uri="{FF2B5EF4-FFF2-40B4-BE49-F238E27FC236}">
                  <a16:creationId xmlns:a16="http://schemas.microsoft.com/office/drawing/2014/main" id="{58BD7D71-99A1-453D-94BB-3830E905E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957" y="4799650"/>
              <a:ext cx="11800" cy="14750"/>
            </a:xfrm>
            <a:custGeom>
              <a:avLst/>
              <a:gdLst>
                <a:gd name="T0" fmla="*/ 32 w 39"/>
                <a:gd name="T1" fmla="*/ 40 h 48"/>
                <a:gd name="T2" fmla="*/ 14 w 39"/>
                <a:gd name="T3" fmla="*/ 48 h 48"/>
                <a:gd name="T4" fmla="*/ 0 w 39"/>
                <a:gd name="T5" fmla="*/ 39 h 48"/>
                <a:gd name="T6" fmla="*/ 3 w 39"/>
                <a:gd name="T7" fmla="*/ 18 h 48"/>
                <a:gd name="T8" fmla="*/ 27 w 39"/>
                <a:gd name="T9" fmla="*/ 0 h 48"/>
                <a:gd name="T10" fmla="*/ 39 w 39"/>
                <a:gd name="T11" fmla="*/ 7 h 48"/>
                <a:gd name="T12" fmla="*/ 32 w 39"/>
                <a:gd name="T1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8">
                  <a:moveTo>
                    <a:pt x="32" y="40"/>
                  </a:moveTo>
                  <a:lnTo>
                    <a:pt x="14" y="48"/>
                  </a:lnTo>
                  <a:lnTo>
                    <a:pt x="0" y="39"/>
                  </a:lnTo>
                  <a:lnTo>
                    <a:pt x="3" y="18"/>
                  </a:lnTo>
                  <a:lnTo>
                    <a:pt x="27" y="0"/>
                  </a:lnTo>
                  <a:lnTo>
                    <a:pt x="39" y="7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2" name="Freeform 251">
              <a:extLst>
                <a:ext uri="{FF2B5EF4-FFF2-40B4-BE49-F238E27FC236}">
                  <a16:creationId xmlns:a16="http://schemas.microsoft.com/office/drawing/2014/main" id="{53E7198E-A329-40BC-91CD-0F241A8E6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882" y="4817350"/>
              <a:ext cx="16225" cy="8850"/>
            </a:xfrm>
            <a:custGeom>
              <a:avLst/>
              <a:gdLst>
                <a:gd name="T0" fmla="*/ 11 w 55"/>
                <a:gd name="T1" fmla="*/ 10 h 33"/>
                <a:gd name="T2" fmla="*/ 0 w 55"/>
                <a:gd name="T3" fmla="*/ 33 h 33"/>
                <a:gd name="T4" fmla="*/ 55 w 55"/>
                <a:gd name="T5" fmla="*/ 18 h 33"/>
                <a:gd name="T6" fmla="*/ 41 w 55"/>
                <a:gd name="T7" fmla="*/ 0 h 33"/>
                <a:gd name="T8" fmla="*/ 11 w 55"/>
                <a:gd name="T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3">
                  <a:moveTo>
                    <a:pt x="11" y="10"/>
                  </a:moveTo>
                  <a:lnTo>
                    <a:pt x="0" y="33"/>
                  </a:lnTo>
                  <a:lnTo>
                    <a:pt x="55" y="18"/>
                  </a:lnTo>
                  <a:lnTo>
                    <a:pt x="41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F6D6983A-0862-4679-9738-0FAA0BA8D968}"/>
                </a:ext>
              </a:extLst>
            </p:cNvPr>
            <p:cNvGrpSpPr/>
            <p:nvPr/>
          </p:nvGrpSpPr>
          <p:grpSpPr>
            <a:xfrm>
              <a:off x="3740932" y="4404350"/>
              <a:ext cx="1035450" cy="1246375"/>
              <a:chOff x="3432175" y="4740275"/>
              <a:chExt cx="1114425" cy="1341438"/>
            </a:xfrm>
            <a:solidFill>
              <a:schemeClr val="bg1"/>
            </a:solidFill>
          </p:grpSpPr>
          <p:sp>
            <p:nvSpPr>
              <p:cNvPr id="224" name="Freeform 247">
                <a:extLst>
                  <a:ext uri="{FF2B5EF4-FFF2-40B4-BE49-F238E27FC236}">
                    <a16:creationId xmlns:a16="http://schemas.microsoft.com/office/drawing/2014/main" id="{AEEFBCD6-2D73-433D-8C51-335FDCBE4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888" y="5532438"/>
                <a:ext cx="160338" cy="285750"/>
              </a:xfrm>
              <a:custGeom>
                <a:avLst/>
                <a:gdLst>
                  <a:gd name="T0" fmla="*/ 459 w 507"/>
                  <a:gd name="T1" fmla="*/ 105 h 900"/>
                  <a:gd name="T2" fmla="*/ 432 w 507"/>
                  <a:gd name="T3" fmla="*/ 26 h 900"/>
                  <a:gd name="T4" fmla="*/ 395 w 507"/>
                  <a:gd name="T5" fmla="*/ 26 h 900"/>
                  <a:gd name="T6" fmla="*/ 335 w 507"/>
                  <a:gd name="T7" fmla="*/ 0 h 900"/>
                  <a:gd name="T8" fmla="*/ 318 w 507"/>
                  <a:gd name="T9" fmla="*/ 0 h 900"/>
                  <a:gd name="T10" fmla="*/ 305 w 507"/>
                  <a:gd name="T11" fmla="*/ 34 h 900"/>
                  <a:gd name="T12" fmla="*/ 263 w 507"/>
                  <a:gd name="T13" fmla="*/ 64 h 900"/>
                  <a:gd name="T14" fmla="*/ 196 w 507"/>
                  <a:gd name="T15" fmla="*/ 104 h 900"/>
                  <a:gd name="T16" fmla="*/ 173 w 507"/>
                  <a:gd name="T17" fmla="*/ 154 h 900"/>
                  <a:gd name="T18" fmla="*/ 110 w 507"/>
                  <a:gd name="T19" fmla="*/ 148 h 900"/>
                  <a:gd name="T20" fmla="*/ 56 w 507"/>
                  <a:gd name="T21" fmla="*/ 122 h 900"/>
                  <a:gd name="T22" fmla="*/ 32 w 507"/>
                  <a:gd name="T23" fmla="*/ 86 h 900"/>
                  <a:gd name="T24" fmla="*/ 62 w 507"/>
                  <a:gd name="T25" fmla="*/ 39 h 900"/>
                  <a:gd name="T26" fmla="*/ 42 w 507"/>
                  <a:gd name="T27" fmla="*/ 22 h 900"/>
                  <a:gd name="T28" fmla="*/ 29 w 507"/>
                  <a:gd name="T29" fmla="*/ 69 h 900"/>
                  <a:gd name="T30" fmla="*/ 2 w 507"/>
                  <a:gd name="T31" fmla="*/ 86 h 900"/>
                  <a:gd name="T32" fmla="*/ 20 w 507"/>
                  <a:gd name="T33" fmla="*/ 162 h 900"/>
                  <a:gd name="T34" fmla="*/ 0 w 507"/>
                  <a:gd name="T35" fmla="*/ 205 h 900"/>
                  <a:gd name="T36" fmla="*/ 14 w 507"/>
                  <a:gd name="T37" fmla="*/ 272 h 900"/>
                  <a:gd name="T38" fmla="*/ 28 w 507"/>
                  <a:gd name="T39" fmla="*/ 242 h 900"/>
                  <a:gd name="T40" fmla="*/ 78 w 507"/>
                  <a:gd name="T41" fmla="*/ 274 h 900"/>
                  <a:gd name="T42" fmla="*/ 108 w 507"/>
                  <a:gd name="T43" fmla="*/ 331 h 900"/>
                  <a:gd name="T44" fmla="*/ 89 w 507"/>
                  <a:gd name="T45" fmla="*/ 373 h 900"/>
                  <a:gd name="T46" fmla="*/ 109 w 507"/>
                  <a:gd name="T47" fmla="*/ 403 h 900"/>
                  <a:gd name="T48" fmla="*/ 82 w 507"/>
                  <a:gd name="T49" fmla="*/ 470 h 900"/>
                  <a:gd name="T50" fmla="*/ 127 w 507"/>
                  <a:gd name="T51" fmla="*/ 506 h 900"/>
                  <a:gd name="T52" fmla="*/ 113 w 507"/>
                  <a:gd name="T53" fmla="*/ 549 h 900"/>
                  <a:gd name="T54" fmla="*/ 61 w 507"/>
                  <a:gd name="T55" fmla="*/ 703 h 900"/>
                  <a:gd name="T56" fmla="*/ 102 w 507"/>
                  <a:gd name="T57" fmla="*/ 756 h 900"/>
                  <a:gd name="T58" fmla="*/ 105 w 507"/>
                  <a:gd name="T59" fmla="*/ 835 h 900"/>
                  <a:gd name="T60" fmla="*/ 126 w 507"/>
                  <a:gd name="T61" fmla="*/ 851 h 900"/>
                  <a:gd name="T62" fmla="*/ 99 w 507"/>
                  <a:gd name="T63" fmla="*/ 851 h 900"/>
                  <a:gd name="T64" fmla="*/ 110 w 507"/>
                  <a:gd name="T65" fmla="*/ 885 h 900"/>
                  <a:gd name="T66" fmla="*/ 137 w 507"/>
                  <a:gd name="T67" fmla="*/ 875 h 900"/>
                  <a:gd name="T68" fmla="*/ 173 w 507"/>
                  <a:gd name="T69" fmla="*/ 900 h 900"/>
                  <a:gd name="T70" fmla="*/ 219 w 507"/>
                  <a:gd name="T71" fmla="*/ 890 h 900"/>
                  <a:gd name="T72" fmla="*/ 259 w 507"/>
                  <a:gd name="T73" fmla="*/ 887 h 900"/>
                  <a:gd name="T74" fmla="*/ 286 w 507"/>
                  <a:gd name="T75" fmla="*/ 860 h 900"/>
                  <a:gd name="T76" fmla="*/ 289 w 507"/>
                  <a:gd name="T77" fmla="*/ 797 h 900"/>
                  <a:gd name="T78" fmla="*/ 345 w 507"/>
                  <a:gd name="T79" fmla="*/ 760 h 900"/>
                  <a:gd name="T80" fmla="*/ 378 w 507"/>
                  <a:gd name="T81" fmla="*/ 792 h 900"/>
                  <a:gd name="T82" fmla="*/ 409 w 507"/>
                  <a:gd name="T83" fmla="*/ 826 h 900"/>
                  <a:gd name="T84" fmla="*/ 452 w 507"/>
                  <a:gd name="T85" fmla="*/ 759 h 900"/>
                  <a:gd name="T86" fmla="*/ 451 w 507"/>
                  <a:gd name="T87" fmla="*/ 650 h 900"/>
                  <a:gd name="T88" fmla="*/ 477 w 507"/>
                  <a:gd name="T89" fmla="*/ 539 h 900"/>
                  <a:gd name="T90" fmla="*/ 502 w 507"/>
                  <a:gd name="T91" fmla="*/ 444 h 900"/>
                  <a:gd name="T92" fmla="*/ 459 w 507"/>
                  <a:gd name="T93" fmla="*/ 407 h 900"/>
                  <a:gd name="T94" fmla="*/ 471 w 507"/>
                  <a:gd name="T95" fmla="*/ 360 h 900"/>
                  <a:gd name="T96" fmla="*/ 504 w 507"/>
                  <a:gd name="T97" fmla="*/ 330 h 900"/>
                  <a:gd name="T98" fmla="*/ 507 w 507"/>
                  <a:gd name="T99" fmla="*/ 241 h 900"/>
                  <a:gd name="T100" fmla="*/ 456 w 507"/>
                  <a:gd name="T101" fmla="*/ 158 h 900"/>
                  <a:gd name="T102" fmla="*/ 459 w 507"/>
                  <a:gd name="T103" fmla="*/ 105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7" h="900">
                    <a:moveTo>
                      <a:pt x="459" y="105"/>
                    </a:moveTo>
                    <a:lnTo>
                      <a:pt x="432" y="26"/>
                    </a:lnTo>
                    <a:lnTo>
                      <a:pt x="395" y="26"/>
                    </a:lnTo>
                    <a:lnTo>
                      <a:pt x="335" y="0"/>
                    </a:lnTo>
                    <a:lnTo>
                      <a:pt x="318" y="0"/>
                    </a:lnTo>
                    <a:lnTo>
                      <a:pt x="305" y="34"/>
                    </a:lnTo>
                    <a:lnTo>
                      <a:pt x="263" y="64"/>
                    </a:lnTo>
                    <a:lnTo>
                      <a:pt x="196" y="104"/>
                    </a:lnTo>
                    <a:lnTo>
                      <a:pt x="173" y="154"/>
                    </a:lnTo>
                    <a:lnTo>
                      <a:pt x="110" y="148"/>
                    </a:lnTo>
                    <a:lnTo>
                      <a:pt x="56" y="122"/>
                    </a:lnTo>
                    <a:lnTo>
                      <a:pt x="32" y="86"/>
                    </a:lnTo>
                    <a:lnTo>
                      <a:pt x="62" y="39"/>
                    </a:lnTo>
                    <a:lnTo>
                      <a:pt x="42" y="22"/>
                    </a:lnTo>
                    <a:lnTo>
                      <a:pt x="29" y="69"/>
                    </a:lnTo>
                    <a:lnTo>
                      <a:pt x="2" y="86"/>
                    </a:lnTo>
                    <a:lnTo>
                      <a:pt x="20" y="162"/>
                    </a:lnTo>
                    <a:lnTo>
                      <a:pt x="0" y="205"/>
                    </a:lnTo>
                    <a:lnTo>
                      <a:pt x="14" y="272"/>
                    </a:lnTo>
                    <a:lnTo>
                      <a:pt x="28" y="242"/>
                    </a:lnTo>
                    <a:lnTo>
                      <a:pt x="78" y="274"/>
                    </a:lnTo>
                    <a:lnTo>
                      <a:pt x="108" y="331"/>
                    </a:lnTo>
                    <a:lnTo>
                      <a:pt x="89" y="373"/>
                    </a:lnTo>
                    <a:lnTo>
                      <a:pt x="109" y="403"/>
                    </a:lnTo>
                    <a:lnTo>
                      <a:pt x="82" y="470"/>
                    </a:lnTo>
                    <a:lnTo>
                      <a:pt x="127" y="506"/>
                    </a:lnTo>
                    <a:lnTo>
                      <a:pt x="113" y="549"/>
                    </a:lnTo>
                    <a:lnTo>
                      <a:pt x="61" y="703"/>
                    </a:lnTo>
                    <a:lnTo>
                      <a:pt x="102" y="756"/>
                    </a:lnTo>
                    <a:lnTo>
                      <a:pt x="105" y="835"/>
                    </a:lnTo>
                    <a:lnTo>
                      <a:pt x="126" y="851"/>
                    </a:lnTo>
                    <a:lnTo>
                      <a:pt x="99" y="851"/>
                    </a:lnTo>
                    <a:lnTo>
                      <a:pt x="110" y="885"/>
                    </a:lnTo>
                    <a:lnTo>
                      <a:pt x="137" y="875"/>
                    </a:lnTo>
                    <a:lnTo>
                      <a:pt x="173" y="900"/>
                    </a:lnTo>
                    <a:lnTo>
                      <a:pt x="219" y="890"/>
                    </a:lnTo>
                    <a:lnTo>
                      <a:pt x="259" y="887"/>
                    </a:lnTo>
                    <a:lnTo>
                      <a:pt x="286" y="860"/>
                    </a:lnTo>
                    <a:lnTo>
                      <a:pt x="289" y="797"/>
                    </a:lnTo>
                    <a:lnTo>
                      <a:pt x="345" y="760"/>
                    </a:lnTo>
                    <a:lnTo>
                      <a:pt x="378" y="792"/>
                    </a:lnTo>
                    <a:lnTo>
                      <a:pt x="409" y="826"/>
                    </a:lnTo>
                    <a:lnTo>
                      <a:pt x="452" y="759"/>
                    </a:lnTo>
                    <a:lnTo>
                      <a:pt x="451" y="650"/>
                    </a:lnTo>
                    <a:lnTo>
                      <a:pt x="477" y="539"/>
                    </a:lnTo>
                    <a:lnTo>
                      <a:pt x="502" y="444"/>
                    </a:lnTo>
                    <a:lnTo>
                      <a:pt x="459" y="407"/>
                    </a:lnTo>
                    <a:lnTo>
                      <a:pt x="471" y="360"/>
                    </a:lnTo>
                    <a:lnTo>
                      <a:pt x="504" y="330"/>
                    </a:lnTo>
                    <a:lnTo>
                      <a:pt x="507" y="241"/>
                    </a:lnTo>
                    <a:lnTo>
                      <a:pt x="456" y="158"/>
                    </a:lnTo>
                    <a:lnTo>
                      <a:pt x="459" y="105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" name="Freeform 248">
                <a:extLst>
                  <a:ext uri="{FF2B5EF4-FFF2-40B4-BE49-F238E27FC236}">
                    <a16:creationId xmlns:a16="http://schemas.microsoft.com/office/drawing/2014/main" id="{B997F85E-A793-4F42-8839-C87A11722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2175" y="4740275"/>
                <a:ext cx="1114425" cy="1195388"/>
              </a:xfrm>
              <a:custGeom>
                <a:avLst/>
                <a:gdLst>
                  <a:gd name="T0" fmla="*/ 3242 w 3513"/>
                  <a:gd name="T1" fmla="*/ 2628 h 3761"/>
                  <a:gd name="T2" fmla="*/ 2756 w 3513"/>
                  <a:gd name="T3" fmla="*/ 2371 h 3761"/>
                  <a:gd name="T4" fmla="*/ 2788 w 3513"/>
                  <a:gd name="T5" fmla="*/ 2188 h 3761"/>
                  <a:gd name="T6" fmla="*/ 2658 w 3513"/>
                  <a:gd name="T7" fmla="*/ 2166 h 3761"/>
                  <a:gd name="T8" fmla="*/ 2457 w 3513"/>
                  <a:gd name="T9" fmla="*/ 2121 h 3761"/>
                  <a:gd name="T10" fmla="*/ 2045 w 3513"/>
                  <a:gd name="T11" fmla="*/ 1507 h 3761"/>
                  <a:gd name="T12" fmla="*/ 1641 w 3513"/>
                  <a:gd name="T13" fmla="*/ 1086 h 3761"/>
                  <a:gd name="T14" fmla="*/ 1626 w 3513"/>
                  <a:gd name="T15" fmla="*/ 821 h 3761"/>
                  <a:gd name="T16" fmla="*/ 1784 w 3513"/>
                  <a:gd name="T17" fmla="*/ 663 h 3761"/>
                  <a:gd name="T18" fmla="*/ 2044 w 3513"/>
                  <a:gd name="T19" fmla="*/ 615 h 3761"/>
                  <a:gd name="T20" fmla="*/ 1988 w 3513"/>
                  <a:gd name="T21" fmla="*/ 510 h 3761"/>
                  <a:gd name="T22" fmla="*/ 2026 w 3513"/>
                  <a:gd name="T23" fmla="*/ 239 h 3761"/>
                  <a:gd name="T24" fmla="*/ 1566 w 3513"/>
                  <a:gd name="T25" fmla="*/ 0 h 3761"/>
                  <a:gd name="T26" fmla="*/ 1072 w 3513"/>
                  <a:gd name="T27" fmla="*/ 89 h 3761"/>
                  <a:gd name="T28" fmla="*/ 975 w 3513"/>
                  <a:gd name="T29" fmla="*/ 369 h 3761"/>
                  <a:gd name="T30" fmla="*/ 778 w 3513"/>
                  <a:gd name="T31" fmla="*/ 347 h 3761"/>
                  <a:gd name="T32" fmla="*/ 636 w 3513"/>
                  <a:gd name="T33" fmla="*/ 501 h 3761"/>
                  <a:gd name="T34" fmla="*/ 613 w 3513"/>
                  <a:gd name="T35" fmla="*/ 491 h 3761"/>
                  <a:gd name="T36" fmla="*/ 603 w 3513"/>
                  <a:gd name="T37" fmla="*/ 478 h 3761"/>
                  <a:gd name="T38" fmla="*/ 595 w 3513"/>
                  <a:gd name="T39" fmla="*/ 417 h 3761"/>
                  <a:gd name="T40" fmla="*/ 504 w 3513"/>
                  <a:gd name="T41" fmla="*/ 525 h 3761"/>
                  <a:gd name="T42" fmla="*/ 537 w 3513"/>
                  <a:gd name="T43" fmla="*/ 434 h 3761"/>
                  <a:gd name="T44" fmla="*/ 451 w 3513"/>
                  <a:gd name="T45" fmla="*/ 314 h 3761"/>
                  <a:gd name="T46" fmla="*/ 192 w 3513"/>
                  <a:gd name="T47" fmla="*/ 442 h 3761"/>
                  <a:gd name="T48" fmla="*/ 108 w 3513"/>
                  <a:gd name="T49" fmla="*/ 749 h 3761"/>
                  <a:gd name="T50" fmla="*/ 80 w 3513"/>
                  <a:gd name="T51" fmla="*/ 1014 h 3761"/>
                  <a:gd name="T52" fmla="*/ 230 w 3513"/>
                  <a:gd name="T53" fmla="*/ 1239 h 3761"/>
                  <a:gd name="T54" fmla="*/ 264 w 3513"/>
                  <a:gd name="T55" fmla="*/ 1367 h 3761"/>
                  <a:gd name="T56" fmla="*/ 463 w 3513"/>
                  <a:gd name="T57" fmla="*/ 1233 h 3761"/>
                  <a:gd name="T58" fmla="*/ 729 w 3513"/>
                  <a:gd name="T59" fmla="*/ 1204 h 3761"/>
                  <a:gd name="T60" fmla="*/ 1021 w 3513"/>
                  <a:gd name="T61" fmla="*/ 1430 h 3761"/>
                  <a:gd name="T62" fmla="*/ 1088 w 3513"/>
                  <a:gd name="T63" fmla="*/ 1805 h 3761"/>
                  <a:gd name="T64" fmla="*/ 1179 w 3513"/>
                  <a:gd name="T65" fmla="*/ 1894 h 3761"/>
                  <a:gd name="T66" fmla="*/ 1266 w 3513"/>
                  <a:gd name="T67" fmla="*/ 2025 h 3761"/>
                  <a:gd name="T68" fmla="*/ 1494 w 3513"/>
                  <a:gd name="T69" fmla="*/ 2152 h 3761"/>
                  <a:gd name="T70" fmla="*/ 1907 w 3513"/>
                  <a:gd name="T71" fmla="*/ 2454 h 3761"/>
                  <a:gd name="T72" fmla="*/ 2225 w 3513"/>
                  <a:gd name="T73" fmla="*/ 2637 h 3761"/>
                  <a:gd name="T74" fmla="*/ 2366 w 3513"/>
                  <a:gd name="T75" fmla="*/ 2693 h 3761"/>
                  <a:gd name="T76" fmla="*/ 2531 w 3513"/>
                  <a:gd name="T77" fmla="*/ 2937 h 3761"/>
                  <a:gd name="T78" fmla="*/ 2770 w 3513"/>
                  <a:gd name="T79" fmla="*/ 3246 h 3761"/>
                  <a:gd name="T80" fmla="*/ 2759 w 3513"/>
                  <a:gd name="T81" fmla="*/ 3426 h 3761"/>
                  <a:gd name="T82" fmla="*/ 2700 w 3513"/>
                  <a:gd name="T83" fmla="*/ 3573 h 3761"/>
                  <a:gd name="T84" fmla="*/ 2712 w 3513"/>
                  <a:gd name="T85" fmla="*/ 3761 h 3761"/>
                  <a:gd name="T86" fmla="*/ 2815 w 3513"/>
                  <a:gd name="T87" fmla="*/ 3664 h 3761"/>
                  <a:gd name="T88" fmla="*/ 3038 w 3513"/>
                  <a:gd name="T89" fmla="*/ 3304 h 3761"/>
                  <a:gd name="T90" fmla="*/ 3059 w 3513"/>
                  <a:gd name="T91" fmla="*/ 3095 h 3761"/>
                  <a:gd name="T92" fmla="*/ 2943 w 3513"/>
                  <a:gd name="T93" fmla="*/ 2820 h 3761"/>
                  <a:gd name="T94" fmla="*/ 3152 w 3513"/>
                  <a:gd name="T95" fmla="*/ 2745 h 3761"/>
                  <a:gd name="T96" fmla="*/ 3471 w 3513"/>
                  <a:gd name="T97" fmla="*/ 2961 h 3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13" h="3761">
                    <a:moveTo>
                      <a:pt x="3470" y="2782"/>
                    </a:moveTo>
                    <a:lnTo>
                      <a:pt x="3392" y="2716"/>
                    </a:lnTo>
                    <a:lnTo>
                      <a:pt x="3349" y="2667"/>
                    </a:lnTo>
                    <a:lnTo>
                      <a:pt x="3242" y="2628"/>
                    </a:lnTo>
                    <a:lnTo>
                      <a:pt x="3133" y="2517"/>
                    </a:lnTo>
                    <a:lnTo>
                      <a:pt x="2973" y="2448"/>
                    </a:lnTo>
                    <a:lnTo>
                      <a:pt x="2816" y="2386"/>
                    </a:lnTo>
                    <a:lnTo>
                      <a:pt x="2756" y="2371"/>
                    </a:lnTo>
                    <a:lnTo>
                      <a:pt x="2722" y="2301"/>
                    </a:lnTo>
                    <a:lnTo>
                      <a:pt x="2728" y="2265"/>
                    </a:lnTo>
                    <a:lnTo>
                      <a:pt x="2761" y="2221"/>
                    </a:lnTo>
                    <a:lnTo>
                      <a:pt x="2788" y="2188"/>
                    </a:lnTo>
                    <a:lnTo>
                      <a:pt x="2747" y="2118"/>
                    </a:lnTo>
                    <a:lnTo>
                      <a:pt x="2710" y="2119"/>
                    </a:lnTo>
                    <a:lnTo>
                      <a:pt x="2673" y="2132"/>
                    </a:lnTo>
                    <a:lnTo>
                      <a:pt x="2658" y="2166"/>
                    </a:lnTo>
                    <a:lnTo>
                      <a:pt x="2634" y="2159"/>
                    </a:lnTo>
                    <a:lnTo>
                      <a:pt x="2631" y="2136"/>
                    </a:lnTo>
                    <a:lnTo>
                      <a:pt x="2544" y="2190"/>
                    </a:lnTo>
                    <a:lnTo>
                      <a:pt x="2457" y="2121"/>
                    </a:lnTo>
                    <a:lnTo>
                      <a:pt x="2337" y="2052"/>
                    </a:lnTo>
                    <a:lnTo>
                      <a:pt x="2232" y="1941"/>
                    </a:lnTo>
                    <a:lnTo>
                      <a:pt x="2127" y="1749"/>
                    </a:lnTo>
                    <a:lnTo>
                      <a:pt x="2045" y="1507"/>
                    </a:lnTo>
                    <a:lnTo>
                      <a:pt x="1941" y="1448"/>
                    </a:lnTo>
                    <a:lnTo>
                      <a:pt x="1776" y="1310"/>
                    </a:lnTo>
                    <a:lnTo>
                      <a:pt x="1665" y="1189"/>
                    </a:lnTo>
                    <a:lnTo>
                      <a:pt x="1641" y="1086"/>
                    </a:lnTo>
                    <a:lnTo>
                      <a:pt x="1644" y="994"/>
                    </a:lnTo>
                    <a:lnTo>
                      <a:pt x="1683" y="940"/>
                    </a:lnTo>
                    <a:lnTo>
                      <a:pt x="1683" y="893"/>
                    </a:lnTo>
                    <a:lnTo>
                      <a:pt x="1626" y="821"/>
                    </a:lnTo>
                    <a:lnTo>
                      <a:pt x="1621" y="767"/>
                    </a:lnTo>
                    <a:lnTo>
                      <a:pt x="1652" y="701"/>
                    </a:lnTo>
                    <a:lnTo>
                      <a:pt x="1684" y="697"/>
                    </a:lnTo>
                    <a:lnTo>
                      <a:pt x="1784" y="663"/>
                    </a:lnTo>
                    <a:lnTo>
                      <a:pt x="1887" y="606"/>
                    </a:lnTo>
                    <a:lnTo>
                      <a:pt x="1937" y="623"/>
                    </a:lnTo>
                    <a:lnTo>
                      <a:pt x="1990" y="595"/>
                    </a:lnTo>
                    <a:lnTo>
                      <a:pt x="2044" y="615"/>
                    </a:lnTo>
                    <a:lnTo>
                      <a:pt x="2073" y="619"/>
                    </a:lnTo>
                    <a:lnTo>
                      <a:pt x="2086" y="585"/>
                    </a:lnTo>
                    <a:lnTo>
                      <a:pt x="2068" y="549"/>
                    </a:lnTo>
                    <a:lnTo>
                      <a:pt x="1988" y="510"/>
                    </a:lnTo>
                    <a:lnTo>
                      <a:pt x="2024" y="457"/>
                    </a:lnTo>
                    <a:lnTo>
                      <a:pt x="2018" y="425"/>
                    </a:lnTo>
                    <a:lnTo>
                      <a:pt x="1960" y="364"/>
                    </a:lnTo>
                    <a:lnTo>
                      <a:pt x="2026" y="239"/>
                    </a:lnTo>
                    <a:lnTo>
                      <a:pt x="1914" y="183"/>
                    </a:lnTo>
                    <a:lnTo>
                      <a:pt x="1687" y="176"/>
                    </a:lnTo>
                    <a:lnTo>
                      <a:pt x="1634" y="92"/>
                    </a:lnTo>
                    <a:lnTo>
                      <a:pt x="1566" y="0"/>
                    </a:lnTo>
                    <a:lnTo>
                      <a:pt x="1331" y="51"/>
                    </a:lnTo>
                    <a:lnTo>
                      <a:pt x="1260" y="122"/>
                    </a:lnTo>
                    <a:lnTo>
                      <a:pt x="1149" y="88"/>
                    </a:lnTo>
                    <a:lnTo>
                      <a:pt x="1072" y="89"/>
                    </a:lnTo>
                    <a:lnTo>
                      <a:pt x="1110" y="165"/>
                    </a:lnTo>
                    <a:lnTo>
                      <a:pt x="1100" y="212"/>
                    </a:lnTo>
                    <a:lnTo>
                      <a:pt x="994" y="302"/>
                    </a:lnTo>
                    <a:lnTo>
                      <a:pt x="975" y="369"/>
                    </a:lnTo>
                    <a:lnTo>
                      <a:pt x="955" y="365"/>
                    </a:lnTo>
                    <a:lnTo>
                      <a:pt x="895" y="326"/>
                    </a:lnTo>
                    <a:lnTo>
                      <a:pt x="838" y="313"/>
                    </a:lnTo>
                    <a:lnTo>
                      <a:pt x="778" y="347"/>
                    </a:lnTo>
                    <a:lnTo>
                      <a:pt x="678" y="328"/>
                    </a:lnTo>
                    <a:lnTo>
                      <a:pt x="654" y="362"/>
                    </a:lnTo>
                    <a:lnTo>
                      <a:pt x="667" y="491"/>
                    </a:lnTo>
                    <a:lnTo>
                      <a:pt x="636" y="501"/>
                    </a:lnTo>
                    <a:lnTo>
                      <a:pt x="636" y="501"/>
                    </a:lnTo>
                    <a:lnTo>
                      <a:pt x="631" y="499"/>
                    </a:lnTo>
                    <a:lnTo>
                      <a:pt x="620" y="495"/>
                    </a:lnTo>
                    <a:lnTo>
                      <a:pt x="613" y="491"/>
                    </a:lnTo>
                    <a:lnTo>
                      <a:pt x="607" y="488"/>
                    </a:lnTo>
                    <a:lnTo>
                      <a:pt x="604" y="483"/>
                    </a:lnTo>
                    <a:lnTo>
                      <a:pt x="603" y="481"/>
                    </a:lnTo>
                    <a:lnTo>
                      <a:pt x="603" y="478"/>
                    </a:lnTo>
                    <a:lnTo>
                      <a:pt x="603" y="478"/>
                    </a:lnTo>
                    <a:lnTo>
                      <a:pt x="602" y="415"/>
                    </a:lnTo>
                    <a:lnTo>
                      <a:pt x="599" y="412"/>
                    </a:lnTo>
                    <a:lnTo>
                      <a:pt x="595" y="417"/>
                    </a:lnTo>
                    <a:lnTo>
                      <a:pt x="571" y="433"/>
                    </a:lnTo>
                    <a:lnTo>
                      <a:pt x="548" y="495"/>
                    </a:lnTo>
                    <a:lnTo>
                      <a:pt x="507" y="558"/>
                    </a:lnTo>
                    <a:lnTo>
                      <a:pt x="504" y="525"/>
                    </a:lnTo>
                    <a:lnTo>
                      <a:pt x="468" y="499"/>
                    </a:lnTo>
                    <a:lnTo>
                      <a:pt x="485" y="487"/>
                    </a:lnTo>
                    <a:lnTo>
                      <a:pt x="525" y="486"/>
                    </a:lnTo>
                    <a:lnTo>
                      <a:pt x="537" y="434"/>
                    </a:lnTo>
                    <a:lnTo>
                      <a:pt x="596" y="410"/>
                    </a:lnTo>
                    <a:lnTo>
                      <a:pt x="525" y="350"/>
                    </a:lnTo>
                    <a:lnTo>
                      <a:pt x="470" y="281"/>
                    </a:lnTo>
                    <a:lnTo>
                      <a:pt x="451" y="314"/>
                    </a:lnTo>
                    <a:lnTo>
                      <a:pt x="415" y="321"/>
                    </a:lnTo>
                    <a:lnTo>
                      <a:pt x="352" y="431"/>
                    </a:lnTo>
                    <a:lnTo>
                      <a:pt x="282" y="451"/>
                    </a:lnTo>
                    <a:lnTo>
                      <a:pt x="192" y="442"/>
                    </a:lnTo>
                    <a:lnTo>
                      <a:pt x="76" y="502"/>
                    </a:lnTo>
                    <a:lnTo>
                      <a:pt x="50" y="572"/>
                    </a:lnTo>
                    <a:lnTo>
                      <a:pt x="77" y="636"/>
                    </a:lnTo>
                    <a:lnTo>
                      <a:pt x="108" y="749"/>
                    </a:lnTo>
                    <a:lnTo>
                      <a:pt x="33" y="842"/>
                    </a:lnTo>
                    <a:lnTo>
                      <a:pt x="0" y="911"/>
                    </a:lnTo>
                    <a:lnTo>
                      <a:pt x="64" y="981"/>
                    </a:lnTo>
                    <a:lnTo>
                      <a:pt x="80" y="1014"/>
                    </a:lnTo>
                    <a:lnTo>
                      <a:pt x="72" y="1084"/>
                    </a:lnTo>
                    <a:lnTo>
                      <a:pt x="53" y="1183"/>
                    </a:lnTo>
                    <a:lnTo>
                      <a:pt x="156" y="1225"/>
                    </a:lnTo>
                    <a:lnTo>
                      <a:pt x="230" y="1239"/>
                    </a:lnTo>
                    <a:lnTo>
                      <a:pt x="256" y="1304"/>
                    </a:lnTo>
                    <a:lnTo>
                      <a:pt x="287" y="1315"/>
                    </a:lnTo>
                    <a:lnTo>
                      <a:pt x="291" y="1340"/>
                    </a:lnTo>
                    <a:lnTo>
                      <a:pt x="264" y="1367"/>
                    </a:lnTo>
                    <a:lnTo>
                      <a:pt x="285" y="1410"/>
                    </a:lnTo>
                    <a:lnTo>
                      <a:pt x="345" y="1397"/>
                    </a:lnTo>
                    <a:lnTo>
                      <a:pt x="390" y="1350"/>
                    </a:lnTo>
                    <a:lnTo>
                      <a:pt x="463" y="1233"/>
                    </a:lnTo>
                    <a:lnTo>
                      <a:pt x="506" y="1186"/>
                    </a:lnTo>
                    <a:lnTo>
                      <a:pt x="609" y="1175"/>
                    </a:lnTo>
                    <a:lnTo>
                      <a:pt x="662" y="1194"/>
                    </a:lnTo>
                    <a:lnTo>
                      <a:pt x="729" y="1204"/>
                    </a:lnTo>
                    <a:lnTo>
                      <a:pt x="834" y="1292"/>
                    </a:lnTo>
                    <a:lnTo>
                      <a:pt x="937" y="1318"/>
                    </a:lnTo>
                    <a:lnTo>
                      <a:pt x="1011" y="1343"/>
                    </a:lnTo>
                    <a:lnTo>
                      <a:pt x="1021" y="1430"/>
                    </a:lnTo>
                    <a:lnTo>
                      <a:pt x="1039" y="1523"/>
                    </a:lnTo>
                    <a:lnTo>
                      <a:pt x="1093" y="1689"/>
                    </a:lnTo>
                    <a:lnTo>
                      <a:pt x="1111" y="1761"/>
                    </a:lnTo>
                    <a:lnTo>
                      <a:pt x="1088" y="1805"/>
                    </a:lnTo>
                    <a:lnTo>
                      <a:pt x="1094" y="1821"/>
                    </a:lnTo>
                    <a:lnTo>
                      <a:pt x="1135" y="1814"/>
                    </a:lnTo>
                    <a:lnTo>
                      <a:pt x="1195" y="1847"/>
                    </a:lnTo>
                    <a:lnTo>
                      <a:pt x="1179" y="1894"/>
                    </a:lnTo>
                    <a:lnTo>
                      <a:pt x="1233" y="1909"/>
                    </a:lnTo>
                    <a:lnTo>
                      <a:pt x="1286" y="1955"/>
                    </a:lnTo>
                    <a:lnTo>
                      <a:pt x="1249" y="1985"/>
                    </a:lnTo>
                    <a:lnTo>
                      <a:pt x="1266" y="2025"/>
                    </a:lnTo>
                    <a:lnTo>
                      <a:pt x="1296" y="1999"/>
                    </a:lnTo>
                    <a:lnTo>
                      <a:pt x="1376" y="1984"/>
                    </a:lnTo>
                    <a:lnTo>
                      <a:pt x="1453" y="2070"/>
                    </a:lnTo>
                    <a:lnTo>
                      <a:pt x="1494" y="2152"/>
                    </a:lnTo>
                    <a:lnTo>
                      <a:pt x="1558" y="2206"/>
                    </a:lnTo>
                    <a:lnTo>
                      <a:pt x="1679" y="2341"/>
                    </a:lnTo>
                    <a:lnTo>
                      <a:pt x="1843" y="2462"/>
                    </a:lnTo>
                    <a:lnTo>
                      <a:pt x="1907" y="2454"/>
                    </a:lnTo>
                    <a:lnTo>
                      <a:pt x="1970" y="2490"/>
                    </a:lnTo>
                    <a:lnTo>
                      <a:pt x="2064" y="2467"/>
                    </a:lnTo>
                    <a:lnTo>
                      <a:pt x="2148" y="2575"/>
                    </a:lnTo>
                    <a:lnTo>
                      <a:pt x="2225" y="2637"/>
                    </a:lnTo>
                    <a:lnTo>
                      <a:pt x="2282" y="2647"/>
                    </a:lnTo>
                    <a:lnTo>
                      <a:pt x="2255" y="2704"/>
                    </a:lnTo>
                    <a:lnTo>
                      <a:pt x="2282" y="2723"/>
                    </a:lnTo>
                    <a:lnTo>
                      <a:pt x="2366" y="2693"/>
                    </a:lnTo>
                    <a:lnTo>
                      <a:pt x="2424" y="2789"/>
                    </a:lnTo>
                    <a:lnTo>
                      <a:pt x="2420" y="2825"/>
                    </a:lnTo>
                    <a:lnTo>
                      <a:pt x="2457" y="2901"/>
                    </a:lnTo>
                    <a:lnTo>
                      <a:pt x="2531" y="2937"/>
                    </a:lnTo>
                    <a:lnTo>
                      <a:pt x="2618" y="2919"/>
                    </a:lnTo>
                    <a:lnTo>
                      <a:pt x="2674" y="2988"/>
                    </a:lnTo>
                    <a:lnTo>
                      <a:pt x="2709" y="3111"/>
                    </a:lnTo>
                    <a:lnTo>
                      <a:pt x="2770" y="3246"/>
                    </a:lnTo>
                    <a:lnTo>
                      <a:pt x="2808" y="3305"/>
                    </a:lnTo>
                    <a:lnTo>
                      <a:pt x="2811" y="3349"/>
                    </a:lnTo>
                    <a:lnTo>
                      <a:pt x="2803" y="3409"/>
                    </a:lnTo>
                    <a:lnTo>
                      <a:pt x="2759" y="3426"/>
                    </a:lnTo>
                    <a:lnTo>
                      <a:pt x="2706" y="3449"/>
                    </a:lnTo>
                    <a:lnTo>
                      <a:pt x="2692" y="3479"/>
                    </a:lnTo>
                    <a:lnTo>
                      <a:pt x="2723" y="3526"/>
                    </a:lnTo>
                    <a:lnTo>
                      <a:pt x="2700" y="3573"/>
                    </a:lnTo>
                    <a:lnTo>
                      <a:pt x="2634" y="3596"/>
                    </a:lnTo>
                    <a:lnTo>
                      <a:pt x="2634" y="3626"/>
                    </a:lnTo>
                    <a:lnTo>
                      <a:pt x="2669" y="3722"/>
                    </a:lnTo>
                    <a:lnTo>
                      <a:pt x="2712" y="3761"/>
                    </a:lnTo>
                    <a:lnTo>
                      <a:pt x="2765" y="3741"/>
                    </a:lnTo>
                    <a:lnTo>
                      <a:pt x="2765" y="3741"/>
                    </a:lnTo>
                    <a:lnTo>
                      <a:pt x="2815" y="3664"/>
                    </a:lnTo>
                    <a:lnTo>
                      <a:pt x="2815" y="3664"/>
                    </a:lnTo>
                    <a:lnTo>
                      <a:pt x="2943" y="3527"/>
                    </a:lnTo>
                    <a:lnTo>
                      <a:pt x="2945" y="3430"/>
                    </a:lnTo>
                    <a:lnTo>
                      <a:pt x="2942" y="3355"/>
                    </a:lnTo>
                    <a:lnTo>
                      <a:pt x="3038" y="3304"/>
                    </a:lnTo>
                    <a:lnTo>
                      <a:pt x="3105" y="3293"/>
                    </a:lnTo>
                    <a:lnTo>
                      <a:pt x="3107" y="3240"/>
                    </a:lnTo>
                    <a:lnTo>
                      <a:pt x="3087" y="3157"/>
                    </a:lnTo>
                    <a:lnTo>
                      <a:pt x="3059" y="3095"/>
                    </a:lnTo>
                    <a:lnTo>
                      <a:pt x="2962" y="3036"/>
                    </a:lnTo>
                    <a:lnTo>
                      <a:pt x="2902" y="2984"/>
                    </a:lnTo>
                    <a:lnTo>
                      <a:pt x="2967" y="2873"/>
                    </a:lnTo>
                    <a:lnTo>
                      <a:pt x="2943" y="2820"/>
                    </a:lnTo>
                    <a:lnTo>
                      <a:pt x="3015" y="2736"/>
                    </a:lnTo>
                    <a:lnTo>
                      <a:pt x="3142" y="2715"/>
                    </a:lnTo>
                    <a:lnTo>
                      <a:pt x="3176" y="2732"/>
                    </a:lnTo>
                    <a:lnTo>
                      <a:pt x="3152" y="2745"/>
                    </a:lnTo>
                    <a:lnTo>
                      <a:pt x="3156" y="2785"/>
                    </a:lnTo>
                    <a:lnTo>
                      <a:pt x="3323" y="2813"/>
                    </a:lnTo>
                    <a:lnTo>
                      <a:pt x="3367" y="2912"/>
                    </a:lnTo>
                    <a:lnTo>
                      <a:pt x="3471" y="2961"/>
                    </a:lnTo>
                    <a:lnTo>
                      <a:pt x="3488" y="2904"/>
                    </a:lnTo>
                    <a:lnTo>
                      <a:pt x="3513" y="2842"/>
                    </a:lnTo>
                    <a:lnTo>
                      <a:pt x="3470" y="2782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6" name="Freeform 252">
                <a:extLst>
                  <a:ext uri="{FF2B5EF4-FFF2-40B4-BE49-F238E27FC236}">
                    <a16:creationId xmlns:a16="http://schemas.microsoft.com/office/drawing/2014/main" id="{4A2C95DF-FC13-4192-AE7F-44FEB3B93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0150" y="5319713"/>
                <a:ext cx="38100" cy="28575"/>
              </a:xfrm>
              <a:custGeom>
                <a:avLst/>
                <a:gdLst>
                  <a:gd name="T0" fmla="*/ 73 w 120"/>
                  <a:gd name="T1" fmla="*/ 27 h 87"/>
                  <a:gd name="T2" fmla="*/ 0 w 120"/>
                  <a:gd name="T3" fmla="*/ 34 h 87"/>
                  <a:gd name="T4" fmla="*/ 20 w 120"/>
                  <a:gd name="T5" fmla="*/ 63 h 87"/>
                  <a:gd name="T6" fmla="*/ 73 w 120"/>
                  <a:gd name="T7" fmla="*/ 57 h 87"/>
                  <a:gd name="T8" fmla="*/ 87 w 120"/>
                  <a:gd name="T9" fmla="*/ 87 h 87"/>
                  <a:gd name="T10" fmla="*/ 110 w 120"/>
                  <a:gd name="T11" fmla="*/ 82 h 87"/>
                  <a:gd name="T12" fmla="*/ 97 w 120"/>
                  <a:gd name="T13" fmla="*/ 53 h 87"/>
                  <a:gd name="T14" fmla="*/ 117 w 120"/>
                  <a:gd name="T15" fmla="*/ 47 h 87"/>
                  <a:gd name="T16" fmla="*/ 120 w 120"/>
                  <a:gd name="T17" fmla="*/ 27 h 87"/>
                  <a:gd name="T18" fmla="*/ 109 w 120"/>
                  <a:gd name="T19" fmla="*/ 0 h 87"/>
                  <a:gd name="T20" fmla="*/ 73 w 120"/>
                  <a:gd name="T21" fmla="*/ 2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87">
                    <a:moveTo>
                      <a:pt x="73" y="27"/>
                    </a:moveTo>
                    <a:lnTo>
                      <a:pt x="0" y="34"/>
                    </a:lnTo>
                    <a:lnTo>
                      <a:pt x="20" y="63"/>
                    </a:lnTo>
                    <a:lnTo>
                      <a:pt x="73" y="57"/>
                    </a:lnTo>
                    <a:lnTo>
                      <a:pt x="87" y="87"/>
                    </a:lnTo>
                    <a:lnTo>
                      <a:pt x="110" y="82"/>
                    </a:lnTo>
                    <a:lnTo>
                      <a:pt x="97" y="53"/>
                    </a:lnTo>
                    <a:lnTo>
                      <a:pt x="117" y="47"/>
                    </a:lnTo>
                    <a:lnTo>
                      <a:pt x="120" y="27"/>
                    </a:lnTo>
                    <a:lnTo>
                      <a:pt x="109" y="0"/>
                    </a:lnTo>
                    <a:lnTo>
                      <a:pt x="73" y="27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7" name="Freeform 253">
                <a:extLst>
                  <a:ext uri="{FF2B5EF4-FFF2-40B4-BE49-F238E27FC236}">
                    <a16:creationId xmlns:a16="http://schemas.microsoft.com/office/drawing/2014/main" id="{51AB75EA-B9FB-4038-978C-7C17D122B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4175" y="5853113"/>
                <a:ext cx="15875" cy="17463"/>
              </a:xfrm>
              <a:custGeom>
                <a:avLst/>
                <a:gdLst>
                  <a:gd name="T0" fmla="*/ 14 w 47"/>
                  <a:gd name="T1" fmla="*/ 0 h 53"/>
                  <a:gd name="T2" fmla="*/ 0 w 47"/>
                  <a:gd name="T3" fmla="*/ 13 h 53"/>
                  <a:gd name="T4" fmla="*/ 27 w 47"/>
                  <a:gd name="T5" fmla="*/ 53 h 53"/>
                  <a:gd name="T6" fmla="*/ 47 w 47"/>
                  <a:gd name="T7" fmla="*/ 11 h 53"/>
                  <a:gd name="T8" fmla="*/ 14 w 47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14" y="0"/>
                    </a:moveTo>
                    <a:lnTo>
                      <a:pt x="0" y="13"/>
                    </a:lnTo>
                    <a:lnTo>
                      <a:pt x="27" y="53"/>
                    </a:lnTo>
                    <a:lnTo>
                      <a:pt x="47" y="1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8" name="Freeform 254">
                <a:extLst>
                  <a:ext uri="{FF2B5EF4-FFF2-40B4-BE49-F238E27FC236}">
                    <a16:creationId xmlns:a16="http://schemas.microsoft.com/office/drawing/2014/main" id="{07669806-2DD2-46FF-AD63-72C23E31C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025" y="6049963"/>
                <a:ext cx="19050" cy="17463"/>
              </a:xfrm>
              <a:custGeom>
                <a:avLst/>
                <a:gdLst>
                  <a:gd name="T0" fmla="*/ 0 w 57"/>
                  <a:gd name="T1" fmla="*/ 14 h 54"/>
                  <a:gd name="T2" fmla="*/ 27 w 57"/>
                  <a:gd name="T3" fmla="*/ 54 h 54"/>
                  <a:gd name="T4" fmla="*/ 57 w 57"/>
                  <a:gd name="T5" fmla="*/ 34 h 54"/>
                  <a:gd name="T6" fmla="*/ 14 w 57"/>
                  <a:gd name="T7" fmla="*/ 0 h 54"/>
                  <a:gd name="T8" fmla="*/ 0 w 57"/>
                  <a:gd name="T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4">
                    <a:moveTo>
                      <a:pt x="0" y="14"/>
                    </a:moveTo>
                    <a:lnTo>
                      <a:pt x="27" y="54"/>
                    </a:lnTo>
                    <a:lnTo>
                      <a:pt x="57" y="34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 255">
                <a:extLst>
                  <a:ext uri="{FF2B5EF4-FFF2-40B4-BE49-F238E27FC236}">
                    <a16:creationId xmlns:a16="http://schemas.microsoft.com/office/drawing/2014/main" id="{AB98A86C-8580-4B43-86B5-ED03C9CF5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988" y="5888038"/>
                <a:ext cx="296863" cy="193675"/>
              </a:xfrm>
              <a:custGeom>
                <a:avLst/>
                <a:gdLst>
                  <a:gd name="T0" fmla="*/ 911 w 935"/>
                  <a:gd name="T1" fmla="*/ 0 h 612"/>
                  <a:gd name="T2" fmla="*/ 885 w 935"/>
                  <a:gd name="T3" fmla="*/ 23 h 612"/>
                  <a:gd name="T4" fmla="*/ 828 w 935"/>
                  <a:gd name="T5" fmla="*/ 28 h 612"/>
                  <a:gd name="T6" fmla="*/ 796 w 935"/>
                  <a:gd name="T7" fmla="*/ 51 h 612"/>
                  <a:gd name="T8" fmla="*/ 712 w 935"/>
                  <a:gd name="T9" fmla="*/ 42 h 612"/>
                  <a:gd name="T10" fmla="*/ 642 w 935"/>
                  <a:gd name="T11" fmla="*/ 79 h 612"/>
                  <a:gd name="T12" fmla="*/ 556 w 935"/>
                  <a:gd name="T13" fmla="*/ 99 h 612"/>
                  <a:gd name="T14" fmla="*/ 486 w 935"/>
                  <a:gd name="T15" fmla="*/ 80 h 612"/>
                  <a:gd name="T16" fmla="*/ 409 w 935"/>
                  <a:gd name="T17" fmla="*/ 108 h 612"/>
                  <a:gd name="T18" fmla="*/ 339 w 935"/>
                  <a:gd name="T19" fmla="*/ 115 h 612"/>
                  <a:gd name="T20" fmla="*/ 309 w 935"/>
                  <a:gd name="T21" fmla="*/ 69 h 612"/>
                  <a:gd name="T22" fmla="*/ 269 w 935"/>
                  <a:gd name="T23" fmla="*/ 66 h 612"/>
                  <a:gd name="T24" fmla="*/ 228 w 935"/>
                  <a:gd name="T25" fmla="*/ 43 h 612"/>
                  <a:gd name="T26" fmla="*/ 179 w 935"/>
                  <a:gd name="T27" fmla="*/ 90 h 612"/>
                  <a:gd name="T28" fmla="*/ 149 w 935"/>
                  <a:gd name="T29" fmla="*/ 100 h 612"/>
                  <a:gd name="T30" fmla="*/ 119 w 935"/>
                  <a:gd name="T31" fmla="*/ 64 h 612"/>
                  <a:gd name="T32" fmla="*/ 108 w 935"/>
                  <a:gd name="T33" fmla="*/ 43 h 612"/>
                  <a:gd name="T34" fmla="*/ 78 w 935"/>
                  <a:gd name="T35" fmla="*/ 38 h 612"/>
                  <a:gd name="T36" fmla="*/ 79 w 935"/>
                  <a:gd name="T37" fmla="*/ 71 h 612"/>
                  <a:gd name="T38" fmla="*/ 42 w 935"/>
                  <a:gd name="T39" fmla="*/ 88 h 612"/>
                  <a:gd name="T40" fmla="*/ 0 w 935"/>
                  <a:gd name="T41" fmla="*/ 152 h 612"/>
                  <a:gd name="T42" fmla="*/ 27 w 935"/>
                  <a:gd name="T43" fmla="*/ 244 h 612"/>
                  <a:gd name="T44" fmla="*/ 140 w 935"/>
                  <a:gd name="T45" fmla="*/ 263 h 612"/>
                  <a:gd name="T46" fmla="*/ 164 w 935"/>
                  <a:gd name="T47" fmla="*/ 286 h 612"/>
                  <a:gd name="T48" fmla="*/ 274 w 935"/>
                  <a:gd name="T49" fmla="*/ 338 h 612"/>
                  <a:gd name="T50" fmla="*/ 406 w 935"/>
                  <a:gd name="T51" fmla="*/ 440 h 612"/>
                  <a:gd name="T52" fmla="*/ 523 w 935"/>
                  <a:gd name="T53" fmla="*/ 442 h 612"/>
                  <a:gd name="T54" fmla="*/ 616 w 935"/>
                  <a:gd name="T55" fmla="*/ 534 h 612"/>
                  <a:gd name="T56" fmla="*/ 690 w 935"/>
                  <a:gd name="T57" fmla="*/ 563 h 612"/>
                  <a:gd name="T58" fmla="*/ 763 w 935"/>
                  <a:gd name="T59" fmla="*/ 589 h 612"/>
                  <a:gd name="T60" fmla="*/ 803 w 935"/>
                  <a:gd name="T61" fmla="*/ 612 h 612"/>
                  <a:gd name="T62" fmla="*/ 830 w 935"/>
                  <a:gd name="T63" fmla="*/ 598 h 612"/>
                  <a:gd name="T64" fmla="*/ 810 w 935"/>
                  <a:gd name="T65" fmla="*/ 543 h 612"/>
                  <a:gd name="T66" fmla="*/ 859 w 935"/>
                  <a:gd name="T67" fmla="*/ 479 h 612"/>
                  <a:gd name="T68" fmla="*/ 871 w 935"/>
                  <a:gd name="T69" fmla="*/ 406 h 612"/>
                  <a:gd name="T70" fmla="*/ 828 w 935"/>
                  <a:gd name="T71" fmla="*/ 350 h 612"/>
                  <a:gd name="T72" fmla="*/ 828 w 935"/>
                  <a:gd name="T73" fmla="*/ 350 h 612"/>
                  <a:gd name="T74" fmla="*/ 823 w 935"/>
                  <a:gd name="T75" fmla="*/ 273 h 612"/>
                  <a:gd name="T76" fmla="*/ 823 w 935"/>
                  <a:gd name="T77" fmla="*/ 273 h 612"/>
                  <a:gd name="T78" fmla="*/ 826 w 935"/>
                  <a:gd name="T79" fmla="*/ 265 h 612"/>
                  <a:gd name="T80" fmla="*/ 832 w 935"/>
                  <a:gd name="T81" fmla="*/ 250 h 612"/>
                  <a:gd name="T82" fmla="*/ 851 w 935"/>
                  <a:gd name="T83" fmla="*/ 208 h 612"/>
                  <a:gd name="T84" fmla="*/ 879 w 935"/>
                  <a:gd name="T85" fmla="*/ 150 h 612"/>
                  <a:gd name="T86" fmla="*/ 932 w 935"/>
                  <a:gd name="T87" fmla="*/ 57 h 612"/>
                  <a:gd name="T88" fmla="*/ 922 w 935"/>
                  <a:gd name="T89" fmla="*/ 20 h 612"/>
                  <a:gd name="T90" fmla="*/ 935 w 935"/>
                  <a:gd name="T91" fmla="*/ 0 h 612"/>
                  <a:gd name="T92" fmla="*/ 911 w 935"/>
                  <a:gd name="T93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35" h="612">
                    <a:moveTo>
                      <a:pt x="911" y="0"/>
                    </a:moveTo>
                    <a:lnTo>
                      <a:pt x="885" y="23"/>
                    </a:lnTo>
                    <a:lnTo>
                      <a:pt x="828" y="28"/>
                    </a:lnTo>
                    <a:lnTo>
                      <a:pt x="796" y="51"/>
                    </a:lnTo>
                    <a:lnTo>
                      <a:pt x="712" y="42"/>
                    </a:lnTo>
                    <a:lnTo>
                      <a:pt x="642" y="79"/>
                    </a:lnTo>
                    <a:lnTo>
                      <a:pt x="556" y="99"/>
                    </a:lnTo>
                    <a:lnTo>
                      <a:pt x="486" y="80"/>
                    </a:lnTo>
                    <a:lnTo>
                      <a:pt x="409" y="108"/>
                    </a:lnTo>
                    <a:lnTo>
                      <a:pt x="339" y="115"/>
                    </a:lnTo>
                    <a:lnTo>
                      <a:pt x="309" y="69"/>
                    </a:lnTo>
                    <a:lnTo>
                      <a:pt x="269" y="66"/>
                    </a:lnTo>
                    <a:lnTo>
                      <a:pt x="228" y="43"/>
                    </a:lnTo>
                    <a:lnTo>
                      <a:pt x="179" y="90"/>
                    </a:lnTo>
                    <a:lnTo>
                      <a:pt x="149" y="100"/>
                    </a:lnTo>
                    <a:lnTo>
                      <a:pt x="119" y="64"/>
                    </a:lnTo>
                    <a:lnTo>
                      <a:pt x="108" y="43"/>
                    </a:lnTo>
                    <a:lnTo>
                      <a:pt x="78" y="38"/>
                    </a:lnTo>
                    <a:lnTo>
                      <a:pt x="79" y="71"/>
                    </a:lnTo>
                    <a:lnTo>
                      <a:pt x="42" y="88"/>
                    </a:lnTo>
                    <a:lnTo>
                      <a:pt x="0" y="152"/>
                    </a:lnTo>
                    <a:lnTo>
                      <a:pt x="27" y="244"/>
                    </a:lnTo>
                    <a:lnTo>
                      <a:pt x="140" y="263"/>
                    </a:lnTo>
                    <a:lnTo>
                      <a:pt x="164" y="286"/>
                    </a:lnTo>
                    <a:lnTo>
                      <a:pt x="274" y="338"/>
                    </a:lnTo>
                    <a:lnTo>
                      <a:pt x="406" y="440"/>
                    </a:lnTo>
                    <a:lnTo>
                      <a:pt x="523" y="442"/>
                    </a:lnTo>
                    <a:lnTo>
                      <a:pt x="616" y="534"/>
                    </a:lnTo>
                    <a:lnTo>
                      <a:pt x="690" y="563"/>
                    </a:lnTo>
                    <a:lnTo>
                      <a:pt x="763" y="589"/>
                    </a:lnTo>
                    <a:lnTo>
                      <a:pt x="803" y="612"/>
                    </a:lnTo>
                    <a:lnTo>
                      <a:pt x="830" y="598"/>
                    </a:lnTo>
                    <a:lnTo>
                      <a:pt x="810" y="543"/>
                    </a:lnTo>
                    <a:lnTo>
                      <a:pt x="859" y="479"/>
                    </a:lnTo>
                    <a:lnTo>
                      <a:pt x="871" y="406"/>
                    </a:lnTo>
                    <a:lnTo>
                      <a:pt x="828" y="350"/>
                    </a:lnTo>
                    <a:lnTo>
                      <a:pt x="828" y="350"/>
                    </a:lnTo>
                    <a:lnTo>
                      <a:pt x="823" y="273"/>
                    </a:lnTo>
                    <a:lnTo>
                      <a:pt x="823" y="273"/>
                    </a:lnTo>
                    <a:lnTo>
                      <a:pt x="826" y="265"/>
                    </a:lnTo>
                    <a:lnTo>
                      <a:pt x="832" y="250"/>
                    </a:lnTo>
                    <a:lnTo>
                      <a:pt x="851" y="208"/>
                    </a:lnTo>
                    <a:lnTo>
                      <a:pt x="879" y="150"/>
                    </a:lnTo>
                    <a:lnTo>
                      <a:pt x="932" y="57"/>
                    </a:lnTo>
                    <a:lnTo>
                      <a:pt x="922" y="20"/>
                    </a:lnTo>
                    <a:lnTo>
                      <a:pt x="935" y="0"/>
                    </a:lnTo>
                    <a:lnTo>
                      <a:pt x="911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30" name="Freeform 256">
              <a:extLst>
                <a:ext uri="{FF2B5EF4-FFF2-40B4-BE49-F238E27FC236}">
                  <a16:creationId xmlns:a16="http://schemas.microsoft.com/office/drawing/2014/main" id="{6CF1117F-53B7-4C1C-9DF7-B85306BD3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232" y="4995826"/>
              <a:ext cx="13275" cy="11800"/>
            </a:xfrm>
            <a:custGeom>
              <a:avLst/>
              <a:gdLst>
                <a:gd name="T0" fmla="*/ 46 w 46"/>
                <a:gd name="T1" fmla="*/ 13 h 42"/>
                <a:gd name="T2" fmla="*/ 36 w 46"/>
                <a:gd name="T3" fmla="*/ 38 h 42"/>
                <a:gd name="T4" fmla="*/ 15 w 46"/>
                <a:gd name="T5" fmla="*/ 42 h 42"/>
                <a:gd name="T6" fmla="*/ 0 w 46"/>
                <a:gd name="T7" fmla="*/ 23 h 42"/>
                <a:gd name="T8" fmla="*/ 5 w 46"/>
                <a:gd name="T9" fmla="*/ 2 h 42"/>
                <a:gd name="T10" fmla="*/ 36 w 46"/>
                <a:gd name="T11" fmla="*/ 0 h 42"/>
                <a:gd name="T12" fmla="*/ 46 w 46"/>
                <a:gd name="T13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2">
                  <a:moveTo>
                    <a:pt x="46" y="13"/>
                  </a:moveTo>
                  <a:lnTo>
                    <a:pt x="36" y="38"/>
                  </a:lnTo>
                  <a:lnTo>
                    <a:pt x="15" y="42"/>
                  </a:lnTo>
                  <a:lnTo>
                    <a:pt x="0" y="23"/>
                  </a:lnTo>
                  <a:lnTo>
                    <a:pt x="5" y="2"/>
                  </a:lnTo>
                  <a:lnTo>
                    <a:pt x="36" y="0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1" name="Freeform 257">
              <a:extLst>
                <a:ext uri="{FF2B5EF4-FFF2-40B4-BE49-F238E27FC236}">
                  <a16:creationId xmlns:a16="http://schemas.microsoft.com/office/drawing/2014/main" id="{6B2A0261-5CD5-4E2B-B1D1-4B2EEE9DF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957" y="4799650"/>
              <a:ext cx="11800" cy="14750"/>
            </a:xfrm>
            <a:custGeom>
              <a:avLst/>
              <a:gdLst>
                <a:gd name="T0" fmla="*/ 39 w 39"/>
                <a:gd name="T1" fmla="*/ 7 h 48"/>
                <a:gd name="T2" fmla="*/ 32 w 39"/>
                <a:gd name="T3" fmla="*/ 40 h 48"/>
                <a:gd name="T4" fmla="*/ 14 w 39"/>
                <a:gd name="T5" fmla="*/ 48 h 48"/>
                <a:gd name="T6" fmla="*/ 0 w 39"/>
                <a:gd name="T7" fmla="*/ 39 h 48"/>
                <a:gd name="T8" fmla="*/ 3 w 39"/>
                <a:gd name="T9" fmla="*/ 18 h 48"/>
                <a:gd name="T10" fmla="*/ 27 w 39"/>
                <a:gd name="T11" fmla="*/ 0 h 48"/>
                <a:gd name="T12" fmla="*/ 39 w 39"/>
                <a:gd name="T13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8">
                  <a:moveTo>
                    <a:pt x="39" y="7"/>
                  </a:moveTo>
                  <a:lnTo>
                    <a:pt x="32" y="40"/>
                  </a:lnTo>
                  <a:lnTo>
                    <a:pt x="14" y="48"/>
                  </a:lnTo>
                  <a:lnTo>
                    <a:pt x="0" y="39"/>
                  </a:lnTo>
                  <a:lnTo>
                    <a:pt x="3" y="18"/>
                  </a:lnTo>
                  <a:lnTo>
                    <a:pt x="27" y="0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F9B7183B-E206-49DB-819A-AB0B779B894B}"/>
                </a:ext>
              </a:extLst>
            </p:cNvPr>
            <p:cNvGrpSpPr/>
            <p:nvPr/>
          </p:nvGrpSpPr>
          <p:grpSpPr>
            <a:xfrm>
              <a:off x="4386982" y="5708250"/>
              <a:ext cx="42775" cy="25075"/>
              <a:chOff x="4127500" y="6143625"/>
              <a:chExt cx="46038" cy="26988"/>
            </a:xfrm>
            <a:solidFill>
              <a:schemeClr val="bg1"/>
            </a:solidFill>
          </p:grpSpPr>
          <p:sp>
            <p:nvSpPr>
              <p:cNvPr id="233" name="Freeform 258">
                <a:extLst>
                  <a:ext uri="{FF2B5EF4-FFF2-40B4-BE49-F238E27FC236}">
                    <a16:creationId xmlns:a16="http://schemas.microsoft.com/office/drawing/2014/main" id="{BFDC640B-A44F-4F7B-B961-B5B60E122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0" y="6143625"/>
                <a:ext cx="17463" cy="12700"/>
              </a:xfrm>
              <a:custGeom>
                <a:avLst/>
                <a:gdLst>
                  <a:gd name="T0" fmla="*/ 57 w 57"/>
                  <a:gd name="T1" fmla="*/ 24 h 44"/>
                  <a:gd name="T2" fmla="*/ 27 w 57"/>
                  <a:gd name="T3" fmla="*/ 44 h 44"/>
                  <a:gd name="T4" fmla="*/ 0 w 57"/>
                  <a:gd name="T5" fmla="*/ 4 h 44"/>
                  <a:gd name="T6" fmla="*/ 46 w 57"/>
                  <a:gd name="T7" fmla="*/ 0 h 44"/>
                  <a:gd name="T8" fmla="*/ 57 w 57"/>
                  <a:gd name="T9" fmla="*/ 2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4">
                    <a:moveTo>
                      <a:pt x="57" y="24"/>
                    </a:moveTo>
                    <a:lnTo>
                      <a:pt x="27" y="44"/>
                    </a:lnTo>
                    <a:lnTo>
                      <a:pt x="0" y="4"/>
                    </a:lnTo>
                    <a:lnTo>
                      <a:pt x="46" y="0"/>
                    </a:lnTo>
                    <a:lnTo>
                      <a:pt x="57" y="24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4" name="Freeform 259">
                <a:extLst>
                  <a:ext uri="{FF2B5EF4-FFF2-40B4-BE49-F238E27FC236}">
                    <a16:creationId xmlns:a16="http://schemas.microsoft.com/office/drawing/2014/main" id="{5A9A93B1-5B57-4252-BC2A-0EC177754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788" y="6154738"/>
                <a:ext cx="31750" cy="15875"/>
              </a:xfrm>
              <a:custGeom>
                <a:avLst/>
                <a:gdLst>
                  <a:gd name="T0" fmla="*/ 69 w 97"/>
                  <a:gd name="T1" fmla="*/ 0 h 53"/>
                  <a:gd name="T2" fmla="*/ 33 w 97"/>
                  <a:gd name="T3" fmla="*/ 0 h 53"/>
                  <a:gd name="T4" fmla="*/ 0 w 97"/>
                  <a:gd name="T5" fmla="*/ 14 h 53"/>
                  <a:gd name="T6" fmla="*/ 30 w 97"/>
                  <a:gd name="T7" fmla="*/ 50 h 53"/>
                  <a:gd name="T8" fmla="*/ 43 w 97"/>
                  <a:gd name="T9" fmla="*/ 53 h 53"/>
                  <a:gd name="T10" fmla="*/ 80 w 97"/>
                  <a:gd name="T11" fmla="*/ 50 h 53"/>
                  <a:gd name="T12" fmla="*/ 97 w 97"/>
                  <a:gd name="T13" fmla="*/ 23 h 53"/>
                  <a:gd name="T14" fmla="*/ 69 w 97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53">
                    <a:moveTo>
                      <a:pt x="69" y="0"/>
                    </a:moveTo>
                    <a:lnTo>
                      <a:pt x="33" y="0"/>
                    </a:lnTo>
                    <a:lnTo>
                      <a:pt x="0" y="14"/>
                    </a:lnTo>
                    <a:lnTo>
                      <a:pt x="30" y="50"/>
                    </a:lnTo>
                    <a:lnTo>
                      <a:pt x="43" y="53"/>
                    </a:lnTo>
                    <a:lnTo>
                      <a:pt x="80" y="50"/>
                    </a:lnTo>
                    <a:lnTo>
                      <a:pt x="97" y="2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75717C8F-7A2B-4673-85A9-60D556633707}"/>
                </a:ext>
              </a:extLst>
            </p:cNvPr>
            <p:cNvGrpSpPr/>
            <p:nvPr/>
          </p:nvGrpSpPr>
          <p:grpSpPr>
            <a:xfrm>
              <a:off x="2701057" y="3877776"/>
              <a:ext cx="1277350" cy="1244900"/>
              <a:chOff x="2312988" y="4173538"/>
              <a:chExt cx="1374775" cy="1339850"/>
            </a:xfrm>
            <a:solidFill>
              <a:schemeClr val="bg1"/>
            </a:solidFill>
          </p:grpSpPr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16A23EB3-8A64-407B-9038-033BB2079534}"/>
                  </a:ext>
                </a:extLst>
              </p:cNvPr>
              <p:cNvGrpSpPr/>
              <p:nvPr/>
            </p:nvGrpSpPr>
            <p:grpSpPr>
              <a:xfrm>
                <a:off x="2312988" y="4173538"/>
                <a:ext cx="1246188" cy="1198563"/>
                <a:chOff x="2312988" y="4173538"/>
                <a:chExt cx="1246188" cy="1198563"/>
              </a:xfrm>
              <a:grpFill/>
            </p:grpSpPr>
            <p:sp>
              <p:nvSpPr>
                <p:cNvPr id="238" name="Freeform 261">
                  <a:extLst>
                    <a:ext uri="{FF2B5EF4-FFF2-40B4-BE49-F238E27FC236}">
                      <a16:creationId xmlns:a16="http://schemas.microsoft.com/office/drawing/2014/main" id="{8D6FB4EA-8432-4273-8BBC-4F788473C3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6363" y="4870450"/>
                  <a:ext cx="12700" cy="15875"/>
                </a:xfrm>
                <a:custGeom>
                  <a:avLst/>
                  <a:gdLst>
                    <a:gd name="T0" fmla="*/ 24 w 38"/>
                    <a:gd name="T1" fmla="*/ 23 h 49"/>
                    <a:gd name="T2" fmla="*/ 38 w 38"/>
                    <a:gd name="T3" fmla="*/ 49 h 49"/>
                    <a:gd name="T4" fmla="*/ 1 w 38"/>
                    <a:gd name="T5" fmla="*/ 23 h 49"/>
                    <a:gd name="T6" fmla="*/ 0 w 38"/>
                    <a:gd name="T7" fmla="*/ 0 h 49"/>
                    <a:gd name="T8" fmla="*/ 24 w 38"/>
                    <a:gd name="T9" fmla="*/ 2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49">
                      <a:moveTo>
                        <a:pt x="24" y="23"/>
                      </a:moveTo>
                      <a:lnTo>
                        <a:pt x="38" y="49"/>
                      </a:lnTo>
                      <a:lnTo>
                        <a:pt x="1" y="23"/>
                      </a:lnTo>
                      <a:lnTo>
                        <a:pt x="0" y="0"/>
                      </a:lnTo>
                      <a:lnTo>
                        <a:pt x="24" y="2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262">
                  <a:extLst>
                    <a:ext uri="{FF2B5EF4-FFF2-40B4-BE49-F238E27FC236}">
                      <a16:creationId xmlns:a16="http://schemas.microsoft.com/office/drawing/2014/main" id="{676EBC7C-40A7-4B4A-B39D-EF14ABA01C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2988" y="4173538"/>
                  <a:ext cx="1246188" cy="1198563"/>
                </a:xfrm>
                <a:custGeom>
                  <a:avLst/>
                  <a:gdLst>
                    <a:gd name="T0" fmla="*/ 3773 w 3923"/>
                    <a:gd name="T1" fmla="*/ 862 h 3774"/>
                    <a:gd name="T2" fmla="*/ 3285 w 3923"/>
                    <a:gd name="T3" fmla="*/ 741 h 3774"/>
                    <a:gd name="T4" fmla="*/ 2940 w 3923"/>
                    <a:gd name="T5" fmla="*/ 545 h 3774"/>
                    <a:gd name="T6" fmla="*/ 2672 w 3923"/>
                    <a:gd name="T7" fmla="*/ 381 h 3774"/>
                    <a:gd name="T8" fmla="*/ 2367 w 3923"/>
                    <a:gd name="T9" fmla="*/ 138 h 3774"/>
                    <a:gd name="T10" fmla="*/ 2178 w 3923"/>
                    <a:gd name="T11" fmla="*/ 10 h 3774"/>
                    <a:gd name="T12" fmla="*/ 1916 w 3923"/>
                    <a:gd name="T13" fmla="*/ 146 h 3774"/>
                    <a:gd name="T14" fmla="*/ 1922 w 3923"/>
                    <a:gd name="T15" fmla="*/ 388 h 3774"/>
                    <a:gd name="T16" fmla="*/ 1508 w 3923"/>
                    <a:gd name="T17" fmla="*/ 631 h 3774"/>
                    <a:gd name="T18" fmla="*/ 1515 w 3923"/>
                    <a:gd name="T19" fmla="*/ 740 h 3774"/>
                    <a:gd name="T20" fmla="*/ 1196 w 3923"/>
                    <a:gd name="T21" fmla="*/ 777 h 3774"/>
                    <a:gd name="T22" fmla="*/ 1058 w 3923"/>
                    <a:gd name="T23" fmla="*/ 648 h 3774"/>
                    <a:gd name="T24" fmla="*/ 845 w 3923"/>
                    <a:gd name="T25" fmla="*/ 617 h 3774"/>
                    <a:gd name="T26" fmla="*/ 954 w 3923"/>
                    <a:gd name="T27" fmla="*/ 858 h 3774"/>
                    <a:gd name="T28" fmla="*/ 986 w 3923"/>
                    <a:gd name="T29" fmla="*/ 1156 h 3774"/>
                    <a:gd name="T30" fmla="*/ 749 w 3923"/>
                    <a:gd name="T31" fmla="*/ 1119 h 3774"/>
                    <a:gd name="T32" fmla="*/ 432 w 3923"/>
                    <a:gd name="T33" fmla="*/ 1062 h 3774"/>
                    <a:gd name="T34" fmla="*/ 283 w 3923"/>
                    <a:gd name="T35" fmla="*/ 1110 h 3774"/>
                    <a:gd name="T36" fmla="*/ 47 w 3923"/>
                    <a:gd name="T37" fmla="*/ 1181 h 3774"/>
                    <a:gd name="T38" fmla="*/ 60 w 3923"/>
                    <a:gd name="T39" fmla="*/ 1244 h 3774"/>
                    <a:gd name="T40" fmla="*/ 85 w 3923"/>
                    <a:gd name="T41" fmla="*/ 1287 h 3774"/>
                    <a:gd name="T42" fmla="*/ 105 w 3923"/>
                    <a:gd name="T43" fmla="*/ 1330 h 3774"/>
                    <a:gd name="T44" fmla="*/ 36 w 3923"/>
                    <a:gd name="T45" fmla="*/ 1427 h 3774"/>
                    <a:gd name="T46" fmla="*/ 246 w 3923"/>
                    <a:gd name="T47" fmla="*/ 1462 h 3774"/>
                    <a:gd name="T48" fmla="*/ 457 w 3923"/>
                    <a:gd name="T49" fmla="*/ 1540 h 3774"/>
                    <a:gd name="T50" fmla="*/ 617 w 3923"/>
                    <a:gd name="T51" fmla="*/ 1628 h 3774"/>
                    <a:gd name="T52" fmla="*/ 709 w 3923"/>
                    <a:gd name="T53" fmla="*/ 1737 h 3774"/>
                    <a:gd name="T54" fmla="*/ 888 w 3923"/>
                    <a:gd name="T55" fmla="*/ 1778 h 3774"/>
                    <a:gd name="T56" fmla="*/ 860 w 3923"/>
                    <a:gd name="T57" fmla="*/ 1944 h 3774"/>
                    <a:gd name="T58" fmla="*/ 1092 w 3923"/>
                    <a:gd name="T59" fmla="*/ 2200 h 3774"/>
                    <a:gd name="T60" fmla="*/ 1104 w 3923"/>
                    <a:gd name="T61" fmla="*/ 2370 h 3774"/>
                    <a:gd name="T62" fmla="*/ 1250 w 3923"/>
                    <a:gd name="T63" fmla="*/ 2627 h 3774"/>
                    <a:gd name="T64" fmla="*/ 1163 w 3923"/>
                    <a:gd name="T65" fmla="*/ 2549 h 3774"/>
                    <a:gd name="T66" fmla="*/ 1103 w 3923"/>
                    <a:gd name="T67" fmla="*/ 2837 h 3774"/>
                    <a:gd name="T68" fmla="*/ 1076 w 3923"/>
                    <a:gd name="T69" fmla="*/ 3007 h 3774"/>
                    <a:gd name="T70" fmla="*/ 989 w 3923"/>
                    <a:gd name="T71" fmla="*/ 3394 h 3774"/>
                    <a:gd name="T72" fmla="*/ 1355 w 3923"/>
                    <a:gd name="T73" fmla="*/ 3573 h 3774"/>
                    <a:gd name="T74" fmla="*/ 1792 w 3923"/>
                    <a:gd name="T75" fmla="*/ 3599 h 3774"/>
                    <a:gd name="T76" fmla="*/ 2069 w 3923"/>
                    <a:gd name="T77" fmla="*/ 3739 h 3774"/>
                    <a:gd name="T78" fmla="*/ 2377 w 3923"/>
                    <a:gd name="T79" fmla="*/ 3707 h 3774"/>
                    <a:gd name="T80" fmla="*/ 2334 w 3923"/>
                    <a:gd name="T81" fmla="*/ 3588 h 3774"/>
                    <a:gd name="T82" fmla="*/ 2615 w 3923"/>
                    <a:gd name="T83" fmla="*/ 3316 h 3774"/>
                    <a:gd name="T84" fmla="*/ 2939 w 3923"/>
                    <a:gd name="T85" fmla="*/ 3346 h 3774"/>
                    <a:gd name="T86" fmla="*/ 3450 w 3923"/>
                    <a:gd name="T87" fmla="*/ 3447 h 3774"/>
                    <a:gd name="T88" fmla="*/ 3669 w 3923"/>
                    <a:gd name="T89" fmla="*/ 3245 h 3774"/>
                    <a:gd name="T90" fmla="*/ 3668 w 3923"/>
                    <a:gd name="T91" fmla="*/ 3235 h 3774"/>
                    <a:gd name="T92" fmla="*/ 3678 w 3923"/>
                    <a:gd name="T93" fmla="*/ 3227 h 3774"/>
                    <a:gd name="T94" fmla="*/ 3696 w 3923"/>
                    <a:gd name="T95" fmla="*/ 3230 h 3774"/>
                    <a:gd name="T96" fmla="*/ 3792 w 3923"/>
                    <a:gd name="T97" fmla="*/ 3200 h 3774"/>
                    <a:gd name="T98" fmla="*/ 3779 w 3923"/>
                    <a:gd name="T99" fmla="*/ 3089 h 3774"/>
                    <a:gd name="T100" fmla="*/ 3603 w 3923"/>
                    <a:gd name="T101" fmla="*/ 2799 h 3774"/>
                    <a:gd name="T102" fmla="*/ 3600 w 3923"/>
                    <a:gd name="T103" fmla="*/ 2421 h 3774"/>
                    <a:gd name="T104" fmla="*/ 3514 w 3923"/>
                    <a:gd name="T105" fmla="*/ 2125 h 3774"/>
                    <a:gd name="T106" fmla="*/ 3281 w 3923"/>
                    <a:gd name="T107" fmla="*/ 2208 h 3774"/>
                    <a:gd name="T108" fmla="*/ 3415 w 3923"/>
                    <a:gd name="T109" fmla="*/ 1852 h 3774"/>
                    <a:gd name="T110" fmla="*/ 3573 w 3923"/>
                    <a:gd name="T111" fmla="*/ 1601 h 3774"/>
                    <a:gd name="T112" fmla="*/ 3756 w 3923"/>
                    <a:gd name="T113" fmla="*/ 1265 h 3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923" h="3774">
                      <a:moveTo>
                        <a:pt x="3785" y="1092"/>
                      </a:moveTo>
                      <a:lnTo>
                        <a:pt x="3861" y="985"/>
                      </a:lnTo>
                      <a:lnTo>
                        <a:pt x="3923" y="930"/>
                      </a:lnTo>
                      <a:lnTo>
                        <a:pt x="3907" y="905"/>
                      </a:lnTo>
                      <a:lnTo>
                        <a:pt x="3773" y="862"/>
                      </a:lnTo>
                      <a:lnTo>
                        <a:pt x="3713" y="870"/>
                      </a:lnTo>
                      <a:lnTo>
                        <a:pt x="3626" y="833"/>
                      </a:lnTo>
                      <a:lnTo>
                        <a:pt x="3486" y="826"/>
                      </a:lnTo>
                      <a:lnTo>
                        <a:pt x="3372" y="710"/>
                      </a:lnTo>
                      <a:lnTo>
                        <a:pt x="3285" y="741"/>
                      </a:lnTo>
                      <a:lnTo>
                        <a:pt x="3238" y="731"/>
                      </a:lnTo>
                      <a:lnTo>
                        <a:pt x="3205" y="692"/>
                      </a:lnTo>
                      <a:lnTo>
                        <a:pt x="3105" y="706"/>
                      </a:lnTo>
                      <a:lnTo>
                        <a:pt x="2994" y="641"/>
                      </a:lnTo>
                      <a:lnTo>
                        <a:pt x="2940" y="545"/>
                      </a:lnTo>
                      <a:lnTo>
                        <a:pt x="2926" y="446"/>
                      </a:lnTo>
                      <a:lnTo>
                        <a:pt x="2896" y="426"/>
                      </a:lnTo>
                      <a:lnTo>
                        <a:pt x="2833" y="512"/>
                      </a:lnTo>
                      <a:lnTo>
                        <a:pt x="2727" y="487"/>
                      </a:lnTo>
                      <a:lnTo>
                        <a:pt x="2672" y="381"/>
                      </a:lnTo>
                      <a:lnTo>
                        <a:pt x="2617" y="268"/>
                      </a:lnTo>
                      <a:lnTo>
                        <a:pt x="2498" y="273"/>
                      </a:lnTo>
                      <a:lnTo>
                        <a:pt x="2448" y="244"/>
                      </a:lnTo>
                      <a:lnTo>
                        <a:pt x="2420" y="158"/>
                      </a:lnTo>
                      <a:lnTo>
                        <a:pt x="2367" y="138"/>
                      </a:lnTo>
                      <a:lnTo>
                        <a:pt x="2273" y="169"/>
                      </a:lnTo>
                      <a:lnTo>
                        <a:pt x="2260" y="112"/>
                      </a:lnTo>
                      <a:lnTo>
                        <a:pt x="2233" y="63"/>
                      </a:lnTo>
                      <a:lnTo>
                        <a:pt x="2238" y="0"/>
                      </a:lnTo>
                      <a:lnTo>
                        <a:pt x="2178" y="10"/>
                      </a:lnTo>
                      <a:lnTo>
                        <a:pt x="2069" y="31"/>
                      </a:lnTo>
                      <a:lnTo>
                        <a:pt x="2009" y="42"/>
                      </a:lnTo>
                      <a:lnTo>
                        <a:pt x="1962" y="66"/>
                      </a:lnTo>
                      <a:lnTo>
                        <a:pt x="1906" y="129"/>
                      </a:lnTo>
                      <a:lnTo>
                        <a:pt x="1916" y="146"/>
                      </a:lnTo>
                      <a:lnTo>
                        <a:pt x="1924" y="275"/>
                      </a:lnTo>
                      <a:lnTo>
                        <a:pt x="1909" y="305"/>
                      </a:lnTo>
                      <a:lnTo>
                        <a:pt x="1915" y="349"/>
                      </a:lnTo>
                      <a:lnTo>
                        <a:pt x="1949" y="374"/>
                      </a:lnTo>
                      <a:lnTo>
                        <a:pt x="1922" y="388"/>
                      </a:lnTo>
                      <a:lnTo>
                        <a:pt x="1863" y="458"/>
                      </a:lnTo>
                      <a:lnTo>
                        <a:pt x="1770" y="526"/>
                      </a:lnTo>
                      <a:lnTo>
                        <a:pt x="1697" y="546"/>
                      </a:lnTo>
                      <a:lnTo>
                        <a:pt x="1614" y="567"/>
                      </a:lnTo>
                      <a:lnTo>
                        <a:pt x="1508" y="631"/>
                      </a:lnTo>
                      <a:lnTo>
                        <a:pt x="1482" y="684"/>
                      </a:lnTo>
                      <a:lnTo>
                        <a:pt x="1479" y="717"/>
                      </a:lnTo>
                      <a:lnTo>
                        <a:pt x="1525" y="723"/>
                      </a:lnTo>
                      <a:lnTo>
                        <a:pt x="1609" y="749"/>
                      </a:lnTo>
                      <a:lnTo>
                        <a:pt x="1515" y="740"/>
                      </a:lnTo>
                      <a:lnTo>
                        <a:pt x="1473" y="770"/>
                      </a:lnTo>
                      <a:lnTo>
                        <a:pt x="1416" y="808"/>
                      </a:lnTo>
                      <a:lnTo>
                        <a:pt x="1309" y="812"/>
                      </a:lnTo>
                      <a:lnTo>
                        <a:pt x="1262" y="805"/>
                      </a:lnTo>
                      <a:lnTo>
                        <a:pt x="1196" y="777"/>
                      </a:lnTo>
                      <a:lnTo>
                        <a:pt x="1133" y="797"/>
                      </a:lnTo>
                      <a:lnTo>
                        <a:pt x="1090" y="778"/>
                      </a:lnTo>
                      <a:lnTo>
                        <a:pt x="1048" y="717"/>
                      </a:lnTo>
                      <a:lnTo>
                        <a:pt x="1072" y="684"/>
                      </a:lnTo>
                      <a:lnTo>
                        <a:pt x="1058" y="648"/>
                      </a:lnTo>
                      <a:lnTo>
                        <a:pt x="998" y="655"/>
                      </a:lnTo>
                      <a:lnTo>
                        <a:pt x="958" y="672"/>
                      </a:lnTo>
                      <a:lnTo>
                        <a:pt x="905" y="633"/>
                      </a:lnTo>
                      <a:lnTo>
                        <a:pt x="865" y="626"/>
                      </a:lnTo>
                      <a:lnTo>
                        <a:pt x="845" y="617"/>
                      </a:lnTo>
                      <a:lnTo>
                        <a:pt x="845" y="639"/>
                      </a:lnTo>
                      <a:lnTo>
                        <a:pt x="892" y="703"/>
                      </a:lnTo>
                      <a:lnTo>
                        <a:pt x="909" y="775"/>
                      </a:lnTo>
                      <a:lnTo>
                        <a:pt x="949" y="808"/>
                      </a:lnTo>
                      <a:lnTo>
                        <a:pt x="954" y="858"/>
                      </a:lnTo>
                      <a:lnTo>
                        <a:pt x="975" y="1061"/>
                      </a:lnTo>
                      <a:lnTo>
                        <a:pt x="1006" y="1116"/>
                      </a:lnTo>
                      <a:lnTo>
                        <a:pt x="1029" y="1136"/>
                      </a:lnTo>
                      <a:lnTo>
                        <a:pt x="1016" y="1163"/>
                      </a:lnTo>
                      <a:lnTo>
                        <a:pt x="986" y="1156"/>
                      </a:lnTo>
                      <a:lnTo>
                        <a:pt x="933" y="1150"/>
                      </a:lnTo>
                      <a:lnTo>
                        <a:pt x="906" y="1104"/>
                      </a:lnTo>
                      <a:lnTo>
                        <a:pt x="856" y="1114"/>
                      </a:lnTo>
                      <a:lnTo>
                        <a:pt x="797" y="1152"/>
                      </a:lnTo>
                      <a:lnTo>
                        <a:pt x="749" y="1119"/>
                      </a:lnTo>
                      <a:lnTo>
                        <a:pt x="696" y="1142"/>
                      </a:lnTo>
                      <a:lnTo>
                        <a:pt x="636" y="1176"/>
                      </a:lnTo>
                      <a:lnTo>
                        <a:pt x="563" y="1097"/>
                      </a:lnTo>
                      <a:lnTo>
                        <a:pt x="536" y="1061"/>
                      </a:lnTo>
                      <a:lnTo>
                        <a:pt x="432" y="1062"/>
                      </a:lnTo>
                      <a:lnTo>
                        <a:pt x="385" y="1043"/>
                      </a:lnTo>
                      <a:lnTo>
                        <a:pt x="372" y="1066"/>
                      </a:lnTo>
                      <a:lnTo>
                        <a:pt x="362" y="1109"/>
                      </a:lnTo>
                      <a:lnTo>
                        <a:pt x="319" y="1100"/>
                      </a:lnTo>
                      <a:lnTo>
                        <a:pt x="283" y="1110"/>
                      </a:lnTo>
                      <a:lnTo>
                        <a:pt x="283" y="1133"/>
                      </a:lnTo>
                      <a:lnTo>
                        <a:pt x="233" y="1113"/>
                      </a:lnTo>
                      <a:lnTo>
                        <a:pt x="186" y="1127"/>
                      </a:lnTo>
                      <a:lnTo>
                        <a:pt x="112" y="1124"/>
                      </a:lnTo>
                      <a:lnTo>
                        <a:pt x="47" y="1181"/>
                      </a:lnTo>
                      <a:lnTo>
                        <a:pt x="17" y="1209"/>
                      </a:lnTo>
                      <a:lnTo>
                        <a:pt x="0" y="1226"/>
                      </a:lnTo>
                      <a:lnTo>
                        <a:pt x="4" y="1258"/>
                      </a:lnTo>
                      <a:lnTo>
                        <a:pt x="31" y="1271"/>
                      </a:lnTo>
                      <a:lnTo>
                        <a:pt x="60" y="1244"/>
                      </a:lnTo>
                      <a:lnTo>
                        <a:pt x="80" y="1261"/>
                      </a:lnTo>
                      <a:lnTo>
                        <a:pt x="117" y="1253"/>
                      </a:lnTo>
                      <a:lnTo>
                        <a:pt x="161" y="1300"/>
                      </a:lnTo>
                      <a:lnTo>
                        <a:pt x="131" y="1300"/>
                      </a:lnTo>
                      <a:lnTo>
                        <a:pt x="85" y="1287"/>
                      </a:lnTo>
                      <a:lnTo>
                        <a:pt x="65" y="1275"/>
                      </a:lnTo>
                      <a:lnTo>
                        <a:pt x="44" y="1291"/>
                      </a:lnTo>
                      <a:lnTo>
                        <a:pt x="51" y="1367"/>
                      </a:lnTo>
                      <a:lnTo>
                        <a:pt x="71" y="1340"/>
                      </a:lnTo>
                      <a:lnTo>
                        <a:pt x="105" y="1330"/>
                      </a:lnTo>
                      <a:lnTo>
                        <a:pt x="151" y="1363"/>
                      </a:lnTo>
                      <a:lnTo>
                        <a:pt x="131" y="1387"/>
                      </a:lnTo>
                      <a:lnTo>
                        <a:pt x="75" y="1387"/>
                      </a:lnTo>
                      <a:lnTo>
                        <a:pt x="26" y="1410"/>
                      </a:lnTo>
                      <a:lnTo>
                        <a:pt x="36" y="1427"/>
                      </a:lnTo>
                      <a:lnTo>
                        <a:pt x="96" y="1439"/>
                      </a:lnTo>
                      <a:lnTo>
                        <a:pt x="119" y="1453"/>
                      </a:lnTo>
                      <a:lnTo>
                        <a:pt x="133" y="1513"/>
                      </a:lnTo>
                      <a:lnTo>
                        <a:pt x="186" y="1505"/>
                      </a:lnTo>
                      <a:lnTo>
                        <a:pt x="246" y="1462"/>
                      </a:lnTo>
                      <a:lnTo>
                        <a:pt x="286" y="1475"/>
                      </a:lnTo>
                      <a:lnTo>
                        <a:pt x="313" y="1511"/>
                      </a:lnTo>
                      <a:lnTo>
                        <a:pt x="370" y="1521"/>
                      </a:lnTo>
                      <a:lnTo>
                        <a:pt x="417" y="1543"/>
                      </a:lnTo>
                      <a:lnTo>
                        <a:pt x="457" y="1540"/>
                      </a:lnTo>
                      <a:lnTo>
                        <a:pt x="524" y="1625"/>
                      </a:lnTo>
                      <a:lnTo>
                        <a:pt x="560" y="1622"/>
                      </a:lnTo>
                      <a:lnTo>
                        <a:pt x="587" y="1591"/>
                      </a:lnTo>
                      <a:lnTo>
                        <a:pt x="607" y="1631"/>
                      </a:lnTo>
                      <a:lnTo>
                        <a:pt x="617" y="1628"/>
                      </a:lnTo>
                      <a:lnTo>
                        <a:pt x="641" y="1601"/>
                      </a:lnTo>
                      <a:lnTo>
                        <a:pt x="694" y="1637"/>
                      </a:lnTo>
                      <a:lnTo>
                        <a:pt x="748" y="1657"/>
                      </a:lnTo>
                      <a:lnTo>
                        <a:pt x="697" y="1690"/>
                      </a:lnTo>
                      <a:lnTo>
                        <a:pt x="709" y="1737"/>
                      </a:lnTo>
                      <a:lnTo>
                        <a:pt x="784" y="1739"/>
                      </a:lnTo>
                      <a:lnTo>
                        <a:pt x="845" y="1722"/>
                      </a:lnTo>
                      <a:lnTo>
                        <a:pt x="898" y="1751"/>
                      </a:lnTo>
                      <a:lnTo>
                        <a:pt x="915" y="1785"/>
                      </a:lnTo>
                      <a:lnTo>
                        <a:pt x="888" y="1778"/>
                      </a:lnTo>
                      <a:lnTo>
                        <a:pt x="848" y="1765"/>
                      </a:lnTo>
                      <a:lnTo>
                        <a:pt x="809" y="1808"/>
                      </a:lnTo>
                      <a:lnTo>
                        <a:pt x="859" y="1828"/>
                      </a:lnTo>
                      <a:lnTo>
                        <a:pt x="820" y="1908"/>
                      </a:lnTo>
                      <a:lnTo>
                        <a:pt x="860" y="1944"/>
                      </a:lnTo>
                      <a:lnTo>
                        <a:pt x="918" y="2037"/>
                      </a:lnTo>
                      <a:lnTo>
                        <a:pt x="925" y="2063"/>
                      </a:lnTo>
                      <a:lnTo>
                        <a:pt x="1062" y="2165"/>
                      </a:lnTo>
                      <a:lnTo>
                        <a:pt x="1109" y="2168"/>
                      </a:lnTo>
                      <a:lnTo>
                        <a:pt x="1092" y="2200"/>
                      </a:lnTo>
                      <a:lnTo>
                        <a:pt x="1129" y="2220"/>
                      </a:lnTo>
                      <a:lnTo>
                        <a:pt x="1180" y="2290"/>
                      </a:lnTo>
                      <a:lnTo>
                        <a:pt x="1150" y="2306"/>
                      </a:lnTo>
                      <a:lnTo>
                        <a:pt x="1133" y="2343"/>
                      </a:lnTo>
                      <a:lnTo>
                        <a:pt x="1104" y="2370"/>
                      </a:lnTo>
                      <a:lnTo>
                        <a:pt x="1107" y="2403"/>
                      </a:lnTo>
                      <a:lnTo>
                        <a:pt x="1178" y="2446"/>
                      </a:lnTo>
                      <a:lnTo>
                        <a:pt x="1187" y="2489"/>
                      </a:lnTo>
                      <a:lnTo>
                        <a:pt x="1223" y="2541"/>
                      </a:lnTo>
                      <a:lnTo>
                        <a:pt x="1250" y="2627"/>
                      </a:lnTo>
                      <a:lnTo>
                        <a:pt x="1260" y="2687"/>
                      </a:lnTo>
                      <a:lnTo>
                        <a:pt x="1282" y="2716"/>
                      </a:lnTo>
                      <a:lnTo>
                        <a:pt x="1253" y="2694"/>
                      </a:lnTo>
                      <a:lnTo>
                        <a:pt x="1231" y="2635"/>
                      </a:lnTo>
                      <a:lnTo>
                        <a:pt x="1163" y="2549"/>
                      </a:lnTo>
                      <a:lnTo>
                        <a:pt x="1157" y="2498"/>
                      </a:lnTo>
                      <a:lnTo>
                        <a:pt x="1141" y="2498"/>
                      </a:lnTo>
                      <a:lnTo>
                        <a:pt x="1135" y="2519"/>
                      </a:lnTo>
                      <a:lnTo>
                        <a:pt x="1136" y="2585"/>
                      </a:lnTo>
                      <a:lnTo>
                        <a:pt x="1103" y="2837"/>
                      </a:lnTo>
                      <a:lnTo>
                        <a:pt x="1125" y="2843"/>
                      </a:lnTo>
                      <a:lnTo>
                        <a:pt x="1138" y="2874"/>
                      </a:lnTo>
                      <a:lnTo>
                        <a:pt x="1118" y="2899"/>
                      </a:lnTo>
                      <a:lnTo>
                        <a:pt x="1100" y="2852"/>
                      </a:lnTo>
                      <a:lnTo>
                        <a:pt x="1076" y="3007"/>
                      </a:lnTo>
                      <a:lnTo>
                        <a:pt x="1029" y="3231"/>
                      </a:lnTo>
                      <a:lnTo>
                        <a:pt x="982" y="3345"/>
                      </a:lnTo>
                      <a:lnTo>
                        <a:pt x="957" y="3371"/>
                      </a:lnTo>
                      <a:lnTo>
                        <a:pt x="957" y="3394"/>
                      </a:lnTo>
                      <a:lnTo>
                        <a:pt x="989" y="3394"/>
                      </a:lnTo>
                      <a:lnTo>
                        <a:pt x="1024" y="3436"/>
                      </a:lnTo>
                      <a:lnTo>
                        <a:pt x="1024" y="3473"/>
                      </a:lnTo>
                      <a:lnTo>
                        <a:pt x="1148" y="3498"/>
                      </a:lnTo>
                      <a:lnTo>
                        <a:pt x="1208" y="3551"/>
                      </a:lnTo>
                      <a:lnTo>
                        <a:pt x="1355" y="3573"/>
                      </a:lnTo>
                      <a:lnTo>
                        <a:pt x="1479" y="3634"/>
                      </a:lnTo>
                      <a:lnTo>
                        <a:pt x="1596" y="3640"/>
                      </a:lnTo>
                      <a:lnTo>
                        <a:pt x="1652" y="3643"/>
                      </a:lnTo>
                      <a:lnTo>
                        <a:pt x="1695" y="3593"/>
                      </a:lnTo>
                      <a:lnTo>
                        <a:pt x="1792" y="3599"/>
                      </a:lnTo>
                      <a:lnTo>
                        <a:pt x="1889" y="3668"/>
                      </a:lnTo>
                      <a:lnTo>
                        <a:pt x="1952" y="3650"/>
                      </a:lnTo>
                      <a:lnTo>
                        <a:pt x="1999" y="3687"/>
                      </a:lnTo>
                      <a:lnTo>
                        <a:pt x="1999" y="3732"/>
                      </a:lnTo>
                      <a:lnTo>
                        <a:pt x="2069" y="3739"/>
                      </a:lnTo>
                      <a:lnTo>
                        <a:pt x="2136" y="3768"/>
                      </a:lnTo>
                      <a:lnTo>
                        <a:pt x="2199" y="3774"/>
                      </a:lnTo>
                      <a:lnTo>
                        <a:pt x="2276" y="3733"/>
                      </a:lnTo>
                      <a:lnTo>
                        <a:pt x="2359" y="3729"/>
                      </a:lnTo>
                      <a:lnTo>
                        <a:pt x="2377" y="3707"/>
                      </a:lnTo>
                      <a:lnTo>
                        <a:pt x="2362" y="3663"/>
                      </a:lnTo>
                      <a:lnTo>
                        <a:pt x="2374" y="3613"/>
                      </a:lnTo>
                      <a:lnTo>
                        <a:pt x="2364" y="3570"/>
                      </a:lnTo>
                      <a:lnTo>
                        <a:pt x="2361" y="3603"/>
                      </a:lnTo>
                      <a:lnTo>
                        <a:pt x="2334" y="3588"/>
                      </a:lnTo>
                      <a:lnTo>
                        <a:pt x="2361" y="3551"/>
                      </a:lnTo>
                      <a:lnTo>
                        <a:pt x="2387" y="3444"/>
                      </a:lnTo>
                      <a:lnTo>
                        <a:pt x="2503" y="3403"/>
                      </a:lnTo>
                      <a:lnTo>
                        <a:pt x="2559" y="3369"/>
                      </a:lnTo>
                      <a:lnTo>
                        <a:pt x="2615" y="3316"/>
                      </a:lnTo>
                      <a:lnTo>
                        <a:pt x="2672" y="3299"/>
                      </a:lnTo>
                      <a:lnTo>
                        <a:pt x="2749" y="3338"/>
                      </a:lnTo>
                      <a:lnTo>
                        <a:pt x="2816" y="3350"/>
                      </a:lnTo>
                      <a:lnTo>
                        <a:pt x="2866" y="3393"/>
                      </a:lnTo>
                      <a:lnTo>
                        <a:pt x="2939" y="3346"/>
                      </a:lnTo>
                      <a:lnTo>
                        <a:pt x="3056" y="3395"/>
                      </a:lnTo>
                      <a:lnTo>
                        <a:pt x="3080" y="3434"/>
                      </a:lnTo>
                      <a:lnTo>
                        <a:pt x="3220" y="3493"/>
                      </a:lnTo>
                      <a:lnTo>
                        <a:pt x="3354" y="3488"/>
                      </a:lnTo>
                      <a:lnTo>
                        <a:pt x="3450" y="3447"/>
                      </a:lnTo>
                      <a:lnTo>
                        <a:pt x="3519" y="3340"/>
                      </a:lnTo>
                      <a:lnTo>
                        <a:pt x="3596" y="3300"/>
                      </a:lnTo>
                      <a:lnTo>
                        <a:pt x="3676" y="3243"/>
                      </a:lnTo>
                      <a:lnTo>
                        <a:pt x="3676" y="3243"/>
                      </a:lnTo>
                      <a:lnTo>
                        <a:pt x="3669" y="3245"/>
                      </a:lnTo>
                      <a:lnTo>
                        <a:pt x="3667" y="3244"/>
                      </a:lnTo>
                      <a:lnTo>
                        <a:pt x="3666" y="3244"/>
                      </a:lnTo>
                      <a:lnTo>
                        <a:pt x="3666" y="3244"/>
                      </a:lnTo>
                      <a:lnTo>
                        <a:pt x="3668" y="3235"/>
                      </a:lnTo>
                      <a:lnTo>
                        <a:pt x="3668" y="3235"/>
                      </a:lnTo>
                      <a:lnTo>
                        <a:pt x="3669" y="3232"/>
                      </a:lnTo>
                      <a:lnTo>
                        <a:pt x="3671" y="3230"/>
                      </a:lnTo>
                      <a:lnTo>
                        <a:pt x="3675" y="3228"/>
                      </a:lnTo>
                      <a:lnTo>
                        <a:pt x="3678" y="3227"/>
                      </a:lnTo>
                      <a:lnTo>
                        <a:pt x="3678" y="3227"/>
                      </a:lnTo>
                      <a:lnTo>
                        <a:pt x="3683" y="3227"/>
                      </a:lnTo>
                      <a:lnTo>
                        <a:pt x="3687" y="3225"/>
                      </a:lnTo>
                      <a:lnTo>
                        <a:pt x="3697" y="3227"/>
                      </a:lnTo>
                      <a:lnTo>
                        <a:pt x="3697" y="3227"/>
                      </a:lnTo>
                      <a:lnTo>
                        <a:pt x="3696" y="3230"/>
                      </a:lnTo>
                      <a:lnTo>
                        <a:pt x="3701" y="3227"/>
                      </a:lnTo>
                      <a:lnTo>
                        <a:pt x="3737" y="3215"/>
                      </a:lnTo>
                      <a:lnTo>
                        <a:pt x="3748" y="3192"/>
                      </a:lnTo>
                      <a:lnTo>
                        <a:pt x="3778" y="3182"/>
                      </a:lnTo>
                      <a:lnTo>
                        <a:pt x="3792" y="3200"/>
                      </a:lnTo>
                      <a:lnTo>
                        <a:pt x="3808" y="3195"/>
                      </a:lnTo>
                      <a:lnTo>
                        <a:pt x="3787" y="3152"/>
                      </a:lnTo>
                      <a:lnTo>
                        <a:pt x="3814" y="3125"/>
                      </a:lnTo>
                      <a:lnTo>
                        <a:pt x="3810" y="3100"/>
                      </a:lnTo>
                      <a:lnTo>
                        <a:pt x="3779" y="3089"/>
                      </a:lnTo>
                      <a:lnTo>
                        <a:pt x="3753" y="3024"/>
                      </a:lnTo>
                      <a:lnTo>
                        <a:pt x="3679" y="3010"/>
                      </a:lnTo>
                      <a:lnTo>
                        <a:pt x="3576" y="2968"/>
                      </a:lnTo>
                      <a:lnTo>
                        <a:pt x="3595" y="2869"/>
                      </a:lnTo>
                      <a:lnTo>
                        <a:pt x="3603" y="2799"/>
                      </a:lnTo>
                      <a:lnTo>
                        <a:pt x="3587" y="2766"/>
                      </a:lnTo>
                      <a:lnTo>
                        <a:pt x="3523" y="2696"/>
                      </a:lnTo>
                      <a:lnTo>
                        <a:pt x="3556" y="2627"/>
                      </a:lnTo>
                      <a:lnTo>
                        <a:pt x="3631" y="2534"/>
                      </a:lnTo>
                      <a:lnTo>
                        <a:pt x="3600" y="2421"/>
                      </a:lnTo>
                      <a:lnTo>
                        <a:pt x="3573" y="2357"/>
                      </a:lnTo>
                      <a:lnTo>
                        <a:pt x="3599" y="2287"/>
                      </a:lnTo>
                      <a:lnTo>
                        <a:pt x="3524" y="2122"/>
                      </a:lnTo>
                      <a:lnTo>
                        <a:pt x="3521" y="2119"/>
                      </a:lnTo>
                      <a:lnTo>
                        <a:pt x="3514" y="2125"/>
                      </a:lnTo>
                      <a:lnTo>
                        <a:pt x="3442" y="2101"/>
                      </a:lnTo>
                      <a:lnTo>
                        <a:pt x="3383" y="2132"/>
                      </a:lnTo>
                      <a:lnTo>
                        <a:pt x="3347" y="2134"/>
                      </a:lnTo>
                      <a:lnTo>
                        <a:pt x="3301" y="2204"/>
                      </a:lnTo>
                      <a:lnTo>
                        <a:pt x="3281" y="2208"/>
                      </a:lnTo>
                      <a:lnTo>
                        <a:pt x="3285" y="2098"/>
                      </a:lnTo>
                      <a:lnTo>
                        <a:pt x="3327" y="2041"/>
                      </a:lnTo>
                      <a:lnTo>
                        <a:pt x="3333" y="1982"/>
                      </a:lnTo>
                      <a:lnTo>
                        <a:pt x="3406" y="1898"/>
                      </a:lnTo>
                      <a:lnTo>
                        <a:pt x="3415" y="1852"/>
                      </a:lnTo>
                      <a:lnTo>
                        <a:pt x="3469" y="1815"/>
                      </a:lnTo>
                      <a:lnTo>
                        <a:pt x="3484" y="1765"/>
                      </a:lnTo>
                      <a:lnTo>
                        <a:pt x="3593" y="1697"/>
                      </a:lnTo>
                      <a:lnTo>
                        <a:pt x="3570" y="1661"/>
                      </a:lnTo>
                      <a:lnTo>
                        <a:pt x="3573" y="1601"/>
                      </a:lnTo>
                      <a:lnTo>
                        <a:pt x="3622" y="1598"/>
                      </a:lnTo>
                      <a:lnTo>
                        <a:pt x="3657" y="1617"/>
                      </a:lnTo>
                      <a:lnTo>
                        <a:pt x="3703" y="1570"/>
                      </a:lnTo>
                      <a:lnTo>
                        <a:pt x="3688" y="1457"/>
                      </a:lnTo>
                      <a:lnTo>
                        <a:pt x="3756" y="1265"/>
                      </a:lnTo>
                      <a:lnTo>
                        <a:pt x="3785" y="1092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263">
                  <a:extLst>
                    <a:ext uri="{FF2B5EF4-FFF2-40B4-BE49-F238E27FC236}">
                      <a16:creationId xmlns:a16="http://schemas.microsoft.com/office/drawing/2014/main" id="{BA4D376E-5C8C-429A-971E-68C544BC36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7950" y="4902200"/>
                  <a:ext cx="19050" cy="20638"/>
                </a:xfrm>
                <a:custGeom>
                  <a:avLst/>
                  <a:gdLst>
                    <a:gd name="T0" fmla="*/ 63 w 63"/>
                    <a:gd name="T1" fmla="*/ 39 h 65"/>
                    <a:gd name="T2" fmla="*/ 37 w 63"/>
                    <a:gd name="T3" fmla="*/ 0 h 65"/>
                    <a:gd name="T4" fmla="*/ 0 w 63"/>
                    <a:gd name="T5" fmla="*/ 3 h 65"/>
                    <a:gd name="T6" fmla="*/ 51 w 63"/>
                    <a:gd name="T7" fmla="*/ 65 h 65"/>
                    <a:gd name="T8" fmla="*/ 63 w 63"/>
                    <a:gd name="T9" fmla="*/ 3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5">
                      <a:moveTo>
                        <a:pt x="63" y="39"/>
                      </a:moveTo>
                      <a:lnTo>
                        <a:pt x="37" y="0"/>
                      </a:lnTo>
                      <a:lnTo>
                        <a:pt x="0" y="3"/>
                      </a:lnTo>
                      <a:lnTo>
                        <a:pt x="51" y="65"/>
                      </a:lnTo>
                      <a:lnTo>
                        <a:pt x="63" y="3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37" name="Freeform 264">
                <a:extLst>
                  <a:ext uri="{FF2B5EF4-FFF2-40B4-BE49-F238E27FC236}">
                    <a16:creationId xmlns:a16="http://schemas.microsoft.com/office/drawing/2014/main" id="{66EB4777-4C4F-45CD-B2C7-3C0405BCD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0" y="5294313"/>
                <a:ext cx="93663" cy="219075"/>
              </a:xfrm>
              <a:custGeom>
                <a:avLst/>
                <a:gdLst>
                  <a:gd name="T0" fmla="*/ 252 w 293"/>
                  <a:gd name="T1" fmla="*/ 176 h 691"/>
                  <a:gd name="T2" fmla="*/ 262 w 293"/>
                  <a:gd name="T3" fmla="*/ 129 h 691"/>
                  <a:gd name="T4" fmla="*/ 256 w 293"/>
                  <a:gd name="T5" fmla="*/ 0 h 691"/>
                  <a:gd name="T6" fmla="*/ 224 w 293"/>
                  <a:gd name="T7" fmla="*/ 10 h 691"/>
                  <a:gd name="T8" fmla="*/ 200 w 293"/>
                  <a:gd name="T9" fmla="*/ 74 h 691"/>
                  <a:gd name="T10" fmla="*/ 212 w 293"/>
                  <a:gd name="T11" fmla="*/ 124 h 691"/>
                  <a:gd name="T12" fmla="*/ 188 w 293"/>
                  <a:gd name="T13" fmla="*/ 147 h 691"/>
                  <a:gd name="T14" fmla="*/ 148 w 293"/>
                  <a:gd name="T15" fmla="*/ 127 h 691"/>
                  <a:gd name="T16" fmla="*/ 105 w 293"/>
                  <a:gd name="T17" fmla="*/ 161 h 691"/>
                  <a:gd name="T18" fmla="*/ 92 w 293"/>
                  <a:gd name="T19" fmla="*/ 197 h 691"/>
                  <a:gd name="T20" fmla="*/ 29 w 293"/>
                  <a:gd name="T21" fmla="*/ 231 h 691"/>
                  <a:gd name="T22" fmla="*/ 33 w 293"/>
                  <a:gd name="T23" fmla="*/ 301 h 691"/>
                  <a:gd name="T24" fmla="*/ 3 w 293"/>
                  <a:gd name="T25" fmla="*/ 308 h 691"/>
                  <a:gd name="T26" fmla="*/ 0 w 293"/>
                  <a:gd name="T27" fmla="*/ 348 h 691"/>
                  <a:gd name="T28" fmla="*/ 20 w 293"/>
                  <a:gd name="T29" fmla="*/ 390 h 691"/>
                  <a:gd name="T30" fmla="*/ 34 w 293"/>
                  <a:gd name="T31" fmla="*/ 424 h 691"/>
                  <a:gd name="T32" fmla="*/ 34 w 293"/>
                  <a:gd name="T33" fmla="*/ 470 h 691"/>
                  <a:gd name="T34" fmla="*/ 44 w 293"/>
                  <a:gd name="T35" fmla="*/ 480 h 691"/>
                  <a:gd name="T36" fmla="*/ 41 w 293"/>
                  <a:gd name="T37" fmla="*/ 509 h 691"/>
                  <a:gd name="T38" fmla="*/ 28 w 293"/>
                  <a:gd name="T39" fmla="*/ 529 h 691"/>
                  <a:gd name="T40" fmla="*/ 64 w 293"/>
                  <a:gd name="T41" fmla="*/ 546 h 691"/>
                  <a:gd name="T42" fmla="*/ 86 w 293"/>
                  <a:gd name="T43" fmla="*/ 556 h 691"/>
                  <a:gd name="T44" fmla="*/ 62 w 293"/>
                  <a:gd name="T45" fmla="*/ 613 h 691"/>
                  <a:gd name="T46" fmla="*/ 96 w 293"/>
                  <a:gd name="T47" fmla="*/ 639 h 691"/>
                  <a:gd name="T48" fmla="*/ 126 w 293"/>
                  <a:gd name="T49" fmla="*/ 652 h 691"/>
                  <a:gd name="T50" fmla="*/ 129 w 293"/>
                  <a:gd name="T51" fmla="*/ 669 h 691"/>
                  <a:gd name="T52" fmla="*/ 153 w 293"/>
                  <a:gd name="T53" fmla="*/ 675 h 691"/>
                  <a:gd name="T54" fmla="*/ 179 w 293"/>
                  <a:gd name="T55" fmla="*/ 691 h 691"/>
                  <a:gd name="T56" fmla="*/ 183 w 293"/>
                  <a:gd name="T57" fmla="*/ 671 h 691"/>
                  <a:gd name="T58" fmla="*/ 209 w 293"/>
                  <a:gd name="T59" fmla="*/ 611 h 691"/>
                  <a:gd name="T60" fmla="*/ 238 w 293"/>
                  <a:gd name="T61" fmla="*/ 538 h 691"/>
                  <a:gd name="T62" fmla="*/ 248 w 293"/>
                  <a:gd name="T63" fmla="*/ 492 h 691"/>
                  <a:gd name="T64" fmla="*/ 284 w 293"/>
                  <a:gd name="T65" fmla="*/ 401 h 691"/>
                  <a:gd name="T66" fmla="*/ 293 w 293"/>
                  <a:gd name="T67" fmla="*/ 262 h 691"/>
                  <a:gd name="T68" fmla="*/ 252 w 293"/>
                  <a:gd name="T69" fmla="*/ 176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3" h="691">
                    <a:moveTo>
                      <a:pt x="252" y="176"/>
                    </a:moveTo>
                    <a:lnTo>
                      <a:pt x="262" y="129"/>
                    </a:lnTo>
                    <a:lnTo>
                      <a:pt x="256" y="0"/>
                    </a:lnTo>
                    <a:lnTo>
                      <a:pt x="224" y="10"/>
                    </a:lnTo>
                    <a:lnTo>
                      <a:pt x="200" y="74"/>
                    </a:lnTo>
                    <a:lnTo>
                      <a:pt x="212" y="124"/>
                    </a:lnTo>
                    <a:lnTo>
                      <a:pt x="188" y="147"/>
                    </a:lnTo>
                    <a:lnTo>
                      <a:pt x="148" y="127"/>
                    </a:lnTo>
                    <a:lnTo>
                      <a:pt x="105" y="161"/>
                    </a:lnTo>
                    <a:lnTo>
                      <a:pt x="92" y="197"/>
                    </a:lnTo>
                    <a:lnTo>
                      <a:pt x="29" y="231"/>
                    </a:lnTo>
                    <a:lnTo>
                      <a:pt x="33" y="301"/>
                    </a:lnTo>
                    <a:lnTo>
                      <a:pt x="3" y="308"/>
                    </a:lnTo>
                    <a:lnTo>
                      <a:pt x="0" y="348"/>
                    </a:lnTo>
                    <a:lnTo>
                      <a:pt x="20" y="390"/>
                    </a:lnTo>
                    <a:lnTo>
                      <a:pt x="34" y="424"/>
                    </a:lnTo>
                    <a:lnTo>
                      <a:pt x="34" y="470"/>
                    </a:lnTo>
                    <a:lnTo>
                      <a:pt x="44" y="480"/>
                    </a:lnTo>
                    <a:lnTo>
                      <a:pt x="41" y="509"/>
                    </a:lnTo>
                    <a:lnTo>
                      <a:pt x="28" y="529"/>
                    </a:lnTo>
                    <a:lnTo>
                      <a:pt x="64" y="546"/>
                    </a:lnTo>
                    <a:lnTo>
                      <a:pt x="86" y="556"/>
                    </a:lnTo>
                    <a:lnTo>
                      <a:pt x="62" y="613"/>
                    </a:lnTo>
                    <a:lnTo>
                      <a:pt x="96" y="639"/>
                    </a:lnTo>
                    <a:lnTo>
                      <a:pt x="126" y="652"/>
                    </a:lnTo>
                    <a:lnTo>
                      <a:pt x="129" y="669"/>
                    </a:lnTo>
                    <a:lnTo>
                      <a:pt x="153" y="675"/>
                    </a:lnTo>
                    <a:lnTo>
                      <a:pt x="179" y="691"/>
                    </a:lnTo>
                    <a:lnTo>
                      <a:pt x="183" y="671"/>
                    </a:lnTo>
                    <a:lnTo>
                      <a:pt x="209" y="611"/>
                    </a:lnTo>
                    <a:lnTo>
                      <a:pt x="238" y="538"/>
                    </a:lnTo>
                    <a:lnTo>
                      <a:pt x="248" y="492"/>
                    </a:lnTo>
                    <a:lnTo>
                      <a:pt x="284" y="401"/>
                    </a:lnTo>
                    <a:lnTo>
                      <a:pt x="293" y="262"/>
                    </a:lnTo>
                    <a:lnTo>
                      <a:pt x="252" y="176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FA352AB4-4CFC-47E9-8280-CD661E561466}"/>
                </a:ext>
              </a:extLst>
            </p:cNvPr>
            <p:cNvGrpSpPr/>
            <p:nvPr/>
          </p:nvGrpSpPr>
          <p:grpSpPr>
            <a:xfrm>
              <a:off x="4330932" y="4470726"/>
              <a:ext cx="516250" cy="525100"/>
              <a:chOff x="4067175" y="4811713"/>
              <a:chExt cx="555625" cy="565150"/>
            </a:xfrm>
            <a:solidFill>
              <a:schemeClr val="bg1"/>
            </a:solidFill>
          </p:grpSpPr>
          <p:sp>
            <p:nvSpPr>
              <p:cNvPr id="242" name="Freeform 265">
                <a:extLst>
                  <a:ext uri="{FF2B5EF4-FFF2-40B4-BE49-F238E27FC236}">
                    <a16:creationId xmlns:a16="http://schemas.microsoft.com/office/drawing/2014/main" id="{342FFE57-5A78-423D-A091-AA1C80CD1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025" y="5010150"/>
                <a:ext cx="26988" cy="66675"/>
              </a:xfrm>
              <a:custGeom>
                <a:avLst/>
                <a:gdLst>
                  <a:gd name="T0" fmla="*/ 68 w 85"/>
                  <a:gd name="T1" fmla="*/ 99 h 211"/>
                  <a:gd name="T2" fmla="*/ 85 w 85"/>
                  <a:gd name="T3" fmla="*/ 211 h 211"/>
                  <a:gd name="T4" fmla="*/ 65 w 85"/>
                  <a:gd name="T5" fmla="*/ 209 h 211"/>
                  <a:gd name="T6" fmla="*/ 51 w 85"/>
                  <a:gd name="T7" fmla="*/ 191 h 211"/>
                  <a:gd name="T8" fmla="*/ 21 w 85"/>
                  <a:gd name="T9" fmla="*/ 161 h 211"/>
                  <a:gd name="T10" fmla="*/ 10 w 85"/>
                  <a:gd name="T11" fmla="*/ 125 h 211"/>
                  <a:gd name="T12" fmla="*/ 17 w 85"/>
                  <a:gd name="T13" fmla="*/ 105 h 211"/>
                  <a:gd name="T14" fmla="*/ 35 w 85"/>
                  <a:gd name="T15" fmla="*/ 119 h 211"/>
                  <a:gd name="T16" fmla="*/ 39 w 85"/>
                  <a:gd name="T17" fmla="*/ 105 h 211"/>
                  <a:gd name="T18" fmla="*/ 39 w 85"/>
                  <a:gd name="T19" fmla="*/ 76 h 211"/>
                  <a:gd name="T20" fmla="*/ 0 w 85"/>
                  <a:gd name="T21" fmla="*/ 31 h 211"/>
                  <a:gd name="T22" fmla="*/ 4 w 85"/>
                  <a:gd name="T23" fmla="*/ 0 h 211"/>
                  <a:gd name="T24" fmla="*/ 29 w 85"/>
                  <a:gd name="T25" fmla="*/ 3 h 211"/>
                  <a:gd name="T26" fmla="*/ 33 w 85"/>
                  <a:gd name="T27" fmla="*/ 45 h 211"/>
                  <a:gd name="T28" fmla="*/ 48 w 85"/>
                  <a:gd name="T29" fmla="*/ 63 h 211"/>
                  <a:gd name="T30" fmla="*/ 68 w 85"/>
                  <a:gd name="T31" fmla="*/ 9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211">
                    <a:moveTo>
                      <a:pt x="68" y="99"/>
                    </a:moveTo>
                    <a:lnTo>
                      <a:pt x="85" y="211"/>
                    </a:lnTo>
                    <a:lnTo>
                      <a:pt x="65" y="209"/>
                    </a:lnTo>
                    <a:lnTo>
                      <a:pt x="51" y="191"/>
                    </a:lnTo>
                    <a:lnTo>
                      <a:pt x="21" y="161"/>
                    </a:lnTo>
                    <a:lnTo>
                      <a:pt x="10" y="125"/>
                    </a:lnTo>
                    <a:lnTo>
                      <a:pt x="17" y="105"/>
                    </a:lnTo>
                    <a:lnTo>
                      <a:pt x="35" y="119"/>
                    </a:lnTo>
                    <a:lnTo>
                      <a:pt x="39" y="105"/>
                    </a:lnTo>
                    <a:lnTo>
                      <a:pt x="39" y="76"/>
                    </a:lnTo>
                    <a:lnTo>
                      <a:pt x="0" y="31"/>
                    </a:lnTo>
                    <a:lnTo>
                      <a:pt x="4" y="0"/>
                    </a:lnTo>
                    <a:lnTo>
                      <a:pt x="29" y="3"/>
                    </a:lnTo>
                    <a:lnTo>
                      <a:pt x="33" y="45"/>
                    </a:lnTo>
                    <a:lnTo>
                      <a:pt x="48" y="63"/>
                    </a:lnTo>
                    <a:lnTo>
                      <a:pt x="68" y="99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3" name="Freeform 266">
                <a:extLst>
                  <a:ext uri="{FF2B5EF4-FFF2-40B4-BE49-F238E27FC236}">
                    <a16:creationId xmlns:a16="http://schemas.microsoft.com/office/drawing/2014/main" id="{CAF4C2CC-DF20-4A1B-8AA2-6C55F514E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788" y="5073650"/>
                <a:ext cx="20638" cy="28575"/>
              </a:xfrm>
              <a:custGeom>
                <a:avLst/>
                <a:gdLst>
                  <a:gd name="T0" fmla="*/ 18 w 67"/>
                  <a:gd name="T1" fmla="*/ 0 h 93"/>
                  <a:gd name="T2" fmla="*/ 0 w 67"/>
                  <a:gd name="T3" fmla="*/ 7 h 93"/>
                  <a:gd name="T4" fmla="*/ 5 w 67"/>
                  <a:gd name="T5" fmla="*/ 34 h 93"/>
                  <a:gd name="T6" fmla="*/ 25 w 67"/>
                  <a:gd name="T7" fmla="*/ 60 h 93"/>
                  <a:gd name="T8" fmla="*/ 45 w 67"/>
                  <a:gd name="T9" fmla="*/ 69 h 93"/>
                  <a:gd name="T10" fmla="*/ 54 w 67"/>
                  <a:gd name="T11" fmla="*/ 93 h 93"/>
                  <a:gd name="T12" fmla="*/ 67 w 67"/>
                  <a:gd name="T13" fmla="*/ 90 h 93"/>
                  <a:gd name="T14" fmla="*/ 65 w 67"/>
                  <a:gd name="T15" fmla="*/ 54 h 93"/>
                  <a:gd name="T16" fmla="*/ 18 w 67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93">
                    <a:moveTo>
                      <a:pt x="18" y="0"/>
                    </a:moveTo>
                    <a:lnTo>
                      <a:pt x="0" y="7"/>
                    </a:lnTo>
                    <a:lnTo>
                      <a:pt x="5" y="34"/>
                    </a:lnTo>
                    <a:lnTo>
                      <a:pt x="25" y="60"/>
                    </a:lnTo>
                    <a:lnTo>
                      <a:pt x="45" y="69"/>
                    </a:lnTo>
                    <a:lnTo>
                      <a:pt x="54" y="93"/>
                    </a:lnTo>
                    <a:lnTo>
                      <a:pt x="67" y="90"/>
                    </a:lnTo>
                    <a:lnTo>
                      <a:pt x="65" y="54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4" name="Freeform 267">
                <a:extLst>
                  <a:ext uri="{FF2B5EF4-FFF2-40B4-BE49-F238E27FC236}">
                    <a16:creationId xmlns:a16="http://schemas.microsoft.com/office/drawing/2014/main" id="{D78C4D5E-5ACC-48F1-BAEF-BB7E7E7A9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5125" y="5118100"/>
                <a:ext cx="38100" cy="38100"/>
              </a:xfrm>
              <a:custGeom>
                <a:avLst/>
                <a:gdLst>
                  <a:gd name="T0" fmla="*/ 0 w 121"/>
                  <a:gd name="T1" fmla="*/ 0 h 123"/>
                  <a:gd name="T2" fmla="*/ 27 w 121"/>
                  <a:gd name="T3" fmla="*/ 44 h 123"/>
                  <a:gd name="T4" fmla="*/ 65 w 121"/>
                  <a:gd name="T5" fmla="*/ 91 h 123"/>
                  <a:gd name="T6" fmla="*/ 121 w 121"/>
                  <a:gd name="T7" fmla="*/ 123 h 123"/>
                  <a:gd name="T8" fmla="*/ 76 w 121"/>
                  <a:gd name="T9" fmla="*/ 75 h 123"/>
                  <a:gd name="T10" fmla="*/ 0 w 121"/>
                  <a:gd name="T11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123">
                    <a:moveTo>
                      <a:pt x="0" y="0"/>
                    </a:moveTo>
                    <a:lnTo>
                      <a:pt x="27" y="44"/>
                    </a:lnTo>
                    <a:lnTo>
                      <a:pt x="65" y="91"/>
                    </a:lnTo>
                    <a:lnTo>
                      <a:pt x="121" y="123"/>
                    </a:lnTo>
                    <a:lnTo>
                      <a:pt x="76" y="7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5" name="Freeform 268">
                <a:extLst>
                  <a:ext uri="{FF2B5EF4-FFF2-40B4-BE49-F238E27FC236}">
                    <a16:creationId xmlns:a16="http://schemas.microsoft.com/office/drawing/2014/main" id="{83A940DA-741F-45FE-A460-9ECA328B4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650" y="5075238"/>
                <a:ext cx="42863" cy="38100"/>
              </a:xfrm>
              <a:custGeom>
                <a:avLst/>
                <a:gdLst>
                  <a:gd name="T0" fmla="*/ 80 w 133"/>
                  <a:gd name="T1" fmla="*/ 41 h 120"/>
                  <a:gd name="T2" fmla="*/ 14 w 133"/>
                  <a:gd name="T3" fmla="*/ 0 h 120"/>
                  <a:gd name="T4" fmla="*/ 0 w 133"/>
                  <a:gd name="T5" fmla="*/ 2 h 120"/>
                  <a:gd name="T6" fmla="*/ 10 w 133"/>
                  <a:gd name="T7" fmla="*/ 27 h 120"/>
                  <a:gd name="T8" fmla="*/ 37 w 133"/>
                  <a:gd name="T9" fmla="*/ 63 h 120"/>
                  <a:gd name="T10" fmla="*/ 75 w 133"/>
                  <a:gd name="T11" fmla="*/ 101 h 120"/>
                  <a:gd name="T12" fmla="*/ 71 w 133"/>
                  <a:gd name="T13" fmla="*/ 75 h 120"/>
                  <a:gd name="T14" fmla="*/ 129 w 133"/>
                  <a:gd name="T15" fmla="*/ 120 h 120"/>
                  <a:gd name="T16" fmla="*/ 133 w 133"/>
                  <a:gd name="T17" fmla="*/ 109 h 120"/>
                  <a:gd name="T18" fmla="*/ 106 w 133"/>
                  <a:gd name="T19" fmla="*/ 88 h 120"/>
                  <a:gd name="T20" fmla="*/ 66 w 133"/>
                  <a:gd name="T21" fmla="*/ 52 h 120"/>
                  <a:gd name="T22" fmla="*/ 86 w 133"/>
                  <a:gd name="T23" fmla="*/ 57 h 120"/>
                  <a:gd name="T24" fmla="*/ 80 w 133"/>
                  <a:gd name="T25" fmla="*/ 4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3" h="120">
                    <a:moveTo>
                      <a:pt x="80" y="41"/>
                    </a:moveTo>
                    <a:lnTo>
                      <a:pt x="14" y="0"/>
                    </a:lnTo>
                    <a:lnTo>
                      <a:pt x="0" y="2"/>
                    </a:lnTo>
                    <a:lnTo>
                      <a:pt x="10" y="27"/>
                    </a:lnTo>
                    <a:lnTo>
                      <a:pt x="37" y="63"/>
                    </a:lnTo>
                    <a:lnTo>
                      <a:pt x="75" y="101"/>
                    </a:lnTo>
                    <a:lnTo>
                      <a:pt x="71" y="75"/>
                    </a:lnTo>
                    <a:lnTo>
                      <a:pt x="129" y="120"/>
                    </a:lnTo>
                    <a:lnTo>
                      <a:pt x="133" y="109"/>
                    </a:lnTo>
                    <a:lnTo>
                      <a:pt x="106" y="88"/>
                    </a:lnTo>
                    <a:lnTo>
                      <a:pt x="66" y="52"/>
                    </a:lnTo>
                    <a:lnTo>
                      <a:pt x="86" y="57"/>
                    </a:lnTo>
                    <a:lnTo>
                      <a:pt x="80" y="41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6" name="Freeform 269">
                <a:extLst>
                  <a:ext uri="{FF2B5EF4-FFF2-40B4-BE49-F238E27FC236}">
                    <a16:creationId xmlns:a16="http://schemas.microsoft.com/office/drawing/2014/main" id="{0F4DBA59-9B65-4155-BCDB-2492F03B9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3700" y="5111750"/>
                <a:ext cx="14288" cy="11113"/>
              </a:xfrm>
              <a:custGeom>
                <a:avLst/>
                <a:gdLst>
                  <a:gd name="T0" fmla="*/ 29 w 42"/>
                  <a:gd name="T1" fmla="*/ 33 h 33"/>
                  <a:gd name="T2" fmla="*/ 42 w 42"/>
                  <a:gd name="T3" fmla="*/ 19 h 33"/>
                  <a:gd name="T4" fmla="*/ 0 w 42"/>
                  <a:gd name="T5" fmla="*/ 0 h 33"/>
                  <a:gd name="T6" fmla="*/ 29 w 42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3">
                    <a:moveTo>
                      <a:pt x="29" y="33"/>
                    </a:moveTo>
                    <a:lnTo>
                      <a:pt x="42" y="19"/>
                    </a:lnTo>
                    <a:lnTo>
                      <a:pt x="0" y="0"/>
                    </a:lnTo>
                    <a:lnTo>
                      <a:pt x="29" y="33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7" name="Freeform 270">
                <a:extLst>
                  <a:ext uri="{FF2B5EF4-FFF2-40B4-BE49-F238E27FC236}">
                    <a16:creationId xmlns:a16="http://schemas.microsoft.com/office/drawing/2014/main" id="{39E7CCCF-0787-4DE3-B38F-AEB36ED48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6075" y="5003800"/>
                <a:ext cx="44450" cy="57150"/>
              </a:xfrm>
              <a:custGeom>
                <a:avLst/>
                <a:gdLst>
                  <a:gd name="T0" fmla="*/ 73 w 140"/>
                  <a:gd name="T1" fmla="*/ 135 h 180"/>
                  <a:gd name="T2" fmla="*/ 111 w 140"/>
                  <a:gd name="T3" fmla="*/ 156 h 180"/>
                  <a:gd name="T4" fmla="*/ 131 w 140"/>
                  <a:gd name="T5" fmla="*/ 165 h 180"/>
                  <a:gd name="T6" fmla="*/ 140 w 140"/>
                  <a:gd name="T7" fmla="*/ 180 h 180"/>
                  <a:gd name="T8" fmla="*/ 117 w 140"/>
                  <a:gd name="T9" fmla="*/ 132 h 180"/>
                  <a:gd name="T10" fmla="*/ 92 w 140"/>
                  <a:gd name="T11" fmla="*/ 103 h 180"/>
                  <a:gd name="T12" fmla="*/ 105 w 140"/>
                  <a:gd name="T13" fmla="*/ 83 h 180"/>
                  <a:gd name="T14" fmla="*/ 90 w 140"/>
                  <a:gd name="T15" fmla="*/ 70 h 180"/>
                  <a:gd name="T16" fmla="*/ 43 w 140"/>
                  <a:gd name="T17" fmla="*/ 0 h 180"/>
                  <a:gd name="T18" fmla="*/ 25 w 140"/>
                  <a:gd name="T19" fmla="*/ 0 h 180"/>
                  <a:gd name="T20" fmla="*/ 25 w 140"/>
                  <a:gd name="T21" fmla="*/ 27 h 180"/>
                  <a:gd name="T22" fmla="*/ 0 w 140"/>
                  <a:gd name="T23" fmla="*/ 29 h 180"/>
                  <a:gd name="T24" fmla="*/ 5 w 140"/>
                  <a:gd name="T25" fmla="*/ 64 h 180"/>
                  <a:gd name="T26" fmla="*/ 51 w 140"/>
                  <a:gd name="T27" fmla="*/ 95 h 180"/>
                  <a:gd name="T28" fmla="*/ 61 w 140"/>
                  <a:gd name="T29" fmla="*/ 97 h 180"/>
                  <a:gd name="T30" fmla="*/ 73 w 140"/>
                  <a:gd name="T31" fmla="*/ 13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0" h="180">
                    <a:moveTo>
                      <a:pt x="73" y="135"/>
                    </a:moveTo>
                    <a:lnTo>
                      <a:pt x="111" y="156"/>
                    </a:lnTo>
                    <a:lnTo>
                      <a:pt x="131" y="165"/>
                    </a:lnTo>
                    <a:lnTo>
                      <a:pt x="140" y="180"/>
                    </a:lnTo>
                    <a:lnTo>
                      <a:pt x="117" y="132"/>
                    </a:lnTo>
                    <a:lnTo>
                      <a:pt x="92" y="103"/>
                    </a:lnTo>
                    <a:lnTo>
                      <a:pt x="105" y="83"/>
                    </a:lnTo>
                    <a:lnTo>
                      <a:pt x="90" y="70"/>
                    </a:lnTo>
                    <a:lnTo>
                      <a:pt x="43" y="0"/>
                    </a:lnTo>
                    <a:lnTo>
                      <a:pt x="25" y="0"/>
                    </a:lnTo>
                    <a:lnTo>
                      <a:pt x="25" y="27"/>
                    </a:lnTo>
                    <a:lnTo>
                      <a:pt x="0" y="29"/>
                    </a:lnTo>
                    <a:lnTo>
                      <a:pt x="5" y="64"/>
                    </a:lnTo>
                    <a:lnTo>
                      <a:pt x="51" y="95"/>
                    </a:lnTo>
                    <a:lnTo>
                      <a:pt x="61" y="97"/>
                    </a:lnTo>
                    <a:lnTo>
                      <a:pt x="73" y="135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8" name="Freeform 271">
                <a:extLst>
                  <a:ext uri="{FF2B5EF4-FFF2-40B4-BE49-F238E27FC236}">
                    <a16:creationId xmlns:a16="http://schemas.microsoft.com/office/drawing/2014/main" id="{F340F1C6-10E5-4884-98D1-B85F9B846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8300" y="5057775"/>
                <a:ext cx="19050" cy="17463"/>
              </a:xfrm>
              <a:custGeom>
                <a:avLst/>
                <a:gdLst>
                  <a:gd name="T0" fmla="*/ 47 w 61"/>
                  <a:gd name="T1" fmla="*/ 37 h 55"/>
                  <a:gd name="T2" fmla="*/ 20 w 61"/>
                  <a:gd name="T3" fmla="*/ 0 h 55"/>
                  <a:gd name="T4" fmla="*/ 0 w 61"/>
                  <a:gd name="T5" fmla="*/ 9 h 55"/>
                  <a:gd name="T6" fmla="*/ 9 w 61"/>
                  <a:gd name="T7" fmla="*/ 26 h 55"/>
                  <a:gd name="T8" fmla="*/ 61 w 61"/>
                  <a:gd name="T9" fmla="*/ 55 h 55"/>
                  <a:gd name="T10" fmla="*/ 47 w 61"/>
                  <a:gd name="T11" fmla="*/ 3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55">
                    <a:moveTo>
                      <a:pt x="47" y="37"/>
                    </a:moveTo>
                    <a:lnTo>
                      <a:pt x="20" y="0"/>
                    </a:lnTo>
                    <a:lnTo>
                      <a:pt x="0" y="9"/>
                    </a:lnTo>
                    <a:lnTo>
                      <a:pt x="9" y="26"/>
                    </a:lnTo>
                    <a:lnTo>
                      <a:pt x="61" y="55"/>
                    </a:lnTo>
                    <a:lnTo>
                      <a:pt x="47" y="37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9" name="Freeform 272">
                <a:extLst>
                  <a:ext uri="{FF2B5EF4-FFF2-40B4-BE49-F238E27FC236}">
                    <a16:creationId xmlns:a16="http://schemas.microsoft.com/office/drawing/2014/main" id="{A259EC93-8BBB-4EA5-9845-C7F3FCBFA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825" y="5237163"/>
                <a:ext cx="23813" cy="9525"/>
              </a:xfrm>
              <a:custGeom>
                <a:avLst/>
                <a:gdLst>
                  <a:gd name="T0" fmla="*/ 0 w 78"/>
                  <a:gd name="T1" fmla="*/ 1 h 31"/>
                  <a:gd name="T2" fmla="*/ 47 w 78"/>
                  <a:gd name="T3" fmla="*/ 27 h 31"/>
                  <a:gd name="T4" fmla="*/ 78 w 78"/>
                  <a:gd name="T5" fmla="*/ 31 h 31"/>
                  <a:gd name="T6" fmla="*/ 28 w 78"/>
                  <a:gd name="T7" fmla="*/ 0 h 31"/>
                  <a:gd name="T8" fmla="*/ 0 w 78"/>
                  <a:gd name="T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1">
                    <a:moveTo>
                      <a:pt x="0" y="1"/>
                    </a:moveTo>
                    <a:lnTo>
                      <a:pt x="47" y="27"/>
                    </a:lnTo>
                    <a:lnTo>
                      <a:pt x="78" y="31"/>
                    </a:lnTo>
                    <a:lnTo>
                      <a:pt x="28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0" name="Freeform 273">
                <a:extLst>
                  <a:ext uri="{FF2B5EF4-FFF2-40B4-BE49-F238E27FC236}">
                    <a16:creationId xmlns:a16="http://schemas.microsoft.com/office/drawing/2014/main" id="{22904D07-73BA-41C4-BEEE-40A3D8D5A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988" y="5241925"/>
                <a:ext cx="36513" cy="14288"/>
              </a:xfrm>
              <a:custGeom>
                <a:avLst/>
                <a:gdLst>
                  <a:gd name="T0" fmla="*/ 50 w 116"/>
                  <a:gd name="T1" fmla="*/ 42 h 46"/>
                  <a:gd name="T2" fmla="*/ 105 w 116"/>
                  <a:gd name="T3" fmla="*/ 46 h 46"/>
                  <a:gd name="T4" fmla="*/ 116 w 116"/>
                  <a:gd name="T5" fmla="*/ 26 h 46"/>
                  <a:gd name="T6" fmla="*/ 63 w 116"/>
                  <a:gd name="T7" fmla="*/ 0 h 46"/>
                  <a:gd name="T8" fmla="*/ 0 w 116"/>
                  <a:gd name="T9" fmla="*/ 1 h 46"/>
                  <a:gd name="T10" fmla="*/ 1 w 116"/>
                  <a:gd name="T11" fmla="*/ 16 h 46"/>
                  <a:gd name="T12" fmla="*/ 12 w 116"/>
                  <a:gd name="T13" fmla="*/ 31 h 46"/>
                  <a:gd name="T14" fmla="*/ 50 w 116"/>
                  <a:gd name="T15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46">
                    <a:moveTo>
                      <a:pt x="50" y="42"/>
                    </a:moveTo>
                    <a:lnTo>
                      <a:pt x="105" y="46"/>
                    </a:lnTo>
                    <a:lnTo>
                      <a:pt x="116" y="26"/>
                    </a:lnTo>
                    <a:lnTo>
                      <a:pt x="63" y="0"/>
                    </a:lnTo>
                    <a:lnTo>
                      <a:pt x="0" y="1"/>
                    </a:lnTo>
                    <a:lnTo>
                      <a:pt x="1" y="16"/>
                    </a:lnTo>
                    <a:lnTo>
                      <a:pt x="12" y="31"/>
                    </a:lnTo>
                    <a:lnTo>
                      <a:pt x="50" y="42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1" name="Freeform 274">
                <a:extLst>
                  <a:ext uri="{FF2B5EF4-FFF2-40B4-BE49-F238E27FC236}">
                    <a16:creationId xmlns:a16="http://schemas.microsoft.com/office/drawing/2014/main" id="{5153E48B-E0AB-4206-BD4C-D88E4CCA2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0225" y="5260975"/>
                <a:ext cx="60325" cy="15875"/>
              </a:xfrm>
              <a:custGeom>
                <a:avLst/>
                <a:gdLst>
                  <a:gd name="T0" fmla="*/ 194 w 194"/>
                  <a:gd name="T1" fmla="*/ 47 h 47"/>
                  <a:gd name="T2" fmla="*/ 194 w 194"/>
                  <a:gd name="T3" fmla="*/ 33 h 47"/>
                  <a:gd name="T4" fmla="*/ 94 w 194"/>
                  <a:gd name="T5" fmla="*/ 21 h 47"/>
                  <a:gd name="T6" fmla="*/ 0 w 194"/>
                  <a:gd name="T7" fmla="*/ 0 h 47"/>
                  <a:gd name="T8" fmla="*/ 9 w 194"/>
                  <a:gd name="T9" fmla="*/ 23 h 47"/>
                  <a:gd name="T10" fmla="*/ 96 w 194"/>
                  <a:gd name="T11" fmla="*/ 44 h 47"/>
                  <a:gd name="T12" fmla="*/ 194 w 194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" h="47">
                    <a:moveTo>
                      <a:pt x="194" y="47"/>
                    </a:moveTo>
                    <a:lnTo>
                      <a:pt x="194" y="33"/>
                    </a:lnTo>
                    <a:lnTo>
                      <a:pt x="94" y="21"/>
                    </a:lnTo>
                    <a:lnTo>
                      <a:pt x="0" y="0"/>
                    </a:lnTo>
                    <a:lnTo>
                      <a:pt x="9" y="23"/>
                    </a:lnTo>
                    <a:lnTo>
                      <a:pt x="96" y="44"/>
                    </a:lnTo>
                    <a:lnTo>
                      <a:pt x="194" y="47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2" name="Freeform 275">
                <a:extLst>
                  <a:ext uri="{FF2B5EF4-FFF2-40B4-BE49-F238E27FC236}">
                    <a16:creationId xmlns:a16="http://schemas.microsoft.com/office/drawing/2014/main" id="{AD99B7D2-732D-4550-A676-D6E162802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650" y="5281613"/>
                <a:ext cx="12700" cy="12700"/>
              </a:xfrm>
              <a:custGeom>
                <a:avLst/>
                <a:gdLst>
                  <a:gd name="T0" fmla="*/ 0 w 43"/>
                  <a:gd name="T1" fmla="*/ 9 h 41"/>
                  <a:gd name="T2" fmla="*/ 7 w 43"/>
                  <a:gd name="T3" fmla="*/ 27 h 41"/>
                  <a:gd name="T4" fmla="*/ 9 w 43"/>
                  <a:gd name="T5" fmla="*/ 41 h 41"/>
                  <a:gd name="T6" fmla="*/ 43 w 43"/>
                  <a:gd name="T7" fmla="*/ 6 h 41"/>
                  <a:gd name="T8" fmla="*/ 27 w 43"/>
                  <a:gd name="T9" fmla="*/ 0 h 41"/>
                  <a:gd name="T10" fmla="*/ 0 w 43"/>
                  <a:gd name="T11" fmla="*/ 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1">
                    <a:moveTo>
                      <a:pt x="0" y="9"/>
                    </a:moveTo>
                    <a:lnTo>
                      <a:pt x="7" y="27"/>
                    </a:lnTo>
                    <a:lnTo>
                      <a:pt x="9" y="41"/>
                    </a:lnTo>
                    <a:lnTo>
                      <a:pt x="43" y="6"/>
                    </a:lnTo>
                    <a:lnTo>
                      <a:pt x="27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3" name="Freeform 276">
                <a:extLst>
                  <a:ext uri="{FF2B5EF4-FFF2-40B4-BE49-F238E27FC236}">
                    <a16:creationId xmlns:a16="http://schemas.microsoft.com/office/drawing/2014/main" id="{747FB90E-38C5-41FD-BA47-BFA5070F9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100" y="5299075"/>
                <a:ext cx="63500" cy="19050"/>
              </a:xfrm>
              <a:custGeom>
                <a:avLst/>
                <a:gdLst>
                  <a:gd name="T0" fmla="*/ 93 w 200"/>
                  <a:gd name="T1" fmla="*/ 32 h 61"/>
                  <a:gd name="T2" fmla="*/ 38 w 200"/>
                  <a:gd name="T3" fmla="*/ 0 h 61"/>
                  <a:gd name="T4" fmla="*/ 0 w 200"/>
                  <a:gd name="T5" fmla="*/ 7 h 61"/>
                  <a:gd name="T6" fmla="*/ 98 w 200"/>
                  <a:gd name="T7" fmla="*/ 61 h 61"/>
                  <a:gd name="T8" fmla="*/ 136 w 200"/>
                  <a:gd name="T9" fmla="*/ 41 h 61"/>
                  <a:gd name="T10" fmla="*/ 200 w 200"/>
                  <a:gd name="T11" fmla="*/ 45 h 61"/>
                  <a:gd name="T12" fmla="*/ 136 w 200"/>
                  <a:gd name="T13" fmla="*/ 23 h 61"/>
                  <a:gd name="T14" fmla="*/ 93 w 200"/>
                  <a:gd name="T15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" h="61">
                    <a:moveTo>
                      <a:pt x="93" y="32"/>
                    </a:moveTo>
                    <a:lnTo>
                      <a:pt x="38" y="0"/>
                    </a:lnTo>
                    <a:lnTo>
                      <a:pt x="0" y="7"/>
                    </a:lnTo>
                    <a:lnTo>
                      <a:pt x="98" y="61"/>
                    </a:lnTo>
                    <a:lnTo>
                      <a:pt x="136" y="41"/>
                    </a:lnTo>
                    <a:lnTo>
                      <a:pt x="200" y="45"/>
                    </a:lnTo>
                    <a:lnTo>
                      <a:pt x="136" y="23"/>
                    </a:lnTo>
                    <a:lnTo>
                      <a:pt x="93" y="32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4" name="Freeform 277">
                <a:extLst>
                  <a:ext uri="{FF2B5EF4-FFF2-40B4-BE49-F238E27FC236}">
                    <a16:creationId xmlns:a16="http://schemas.microsoft.com/office/drawing/2014/main" id="{A1312856-B7C4-47E7-B724-BEE39E11C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1000" y="5113338"/>
                <a:ext cx="30163" cy="28575"/>
              </a:xfrm>
              <a:custGeom>
                <a:avLst/>
                <a:gdLst>
                  <a:gd name="T0" fmla="*/ 0 w 94"/>
                  <a:gd name="T1" fmla="*/ 0 h 92"/>
                  <a:gd name="T2" fmla="*/ 94 w 94"/>
                  <a:gd name="T3" fmla="*/ 92 h 92"/>
                  <a:gd name="T4" fmla="*/ 88 w 94"/>
                  <a:gd name="T5" fmla="*/ 63 h 92"/>
                  <a:gd name="T6" fmla="*/ 0 w 94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92">
                    <a:moveTo>
                      <a:pt x="0" y="0"/>
                    </a:moveTo>
                    <a:lnTo>
                      <a:pt x="94" y="92"/>
                    </a:lnTo>
                    <a:lnTo>
                      <a:pt x="88" y="6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5" name="Freeform 278">
                <a:extLst>
                  <a:ext uri="{FF2B5EF4-FFF2-40B4-BE49-F238E27FC236}">
                    <a16:creationId xmlns:a16="http://schemas.microsoft.com/office/drawing/2014/main" id="{0DE030CE-D4EA-4337-8CA1-BC16BAC26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7538" y="5319713"/>
                <a:ext cx="38100" cy="19050"/>
              </a:xfrm>
              <a:custGeom>
                <a:avLst/>
                <a:gdLst>
                  <a:gd name="T0" fmla="*/ 13 w 122"/>
                  <a:gd name="T1" fmla="*/ 0 h 59"/>
                  <a:gd name="T2" fmla="*/ 0 w 122"/>
                  <a:gd name="T3" fmla="*/ 6 h 59"/>
                  <a:gd name="T4" fmla="*/ 40 w 122"/>
                  <a:gd name="T5" fmla="*/ 40 h 59"/>
                  <a:gd name="T6" fmla="*/ 118 w 122"/>
                  <a:gd name="T7" fmla="*/ 59 h 59"/>
                  <a:gd name="T8" fmla="*/ 122 w 122"/>
                  <a:gd name="T9" fmla="*/ 41 h 59"/>
                  <a:gd name="T10" fmla="*/ 53 w 122"/>
                  <a:gd name="T11" fmla="*/ 22 h 59"/>
                  <a:gd name="T12" fmla="*/ 13 w 122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59">
                    <a:moveTo>
                      <a:pt x="13" y="0"/>
                    </a:moveTo>
                    <a:lnTo>
                      <a:pt x="0" y="6"/>
                    </a:lnTo>
                    <a:lnTo>
                      <a:pt x="40" y="40"/>
                    </a:lnTo>
                    <a:lnTo>
                      <a:pt x="118" y="59"/>
                    </a:lnTo>
                    <a:lnTo>
                      <a:pt x="122" y="41"/>
                    </a:lnTo>
                    <a:lnTo>
                      <a:pt x="53" y="22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6" name="Freeform 279">
                <a:extLst>
                  <a:ext uri="{FF2B5EF4-FFF2-40B4-BE49-F238E27FC236}">
                    <a16:creationId xmlns:a16="http://schemas.microsoft.com/office/drawing/2014/main" id="{26605425-A940-484F-AFD0-95ACE885F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6263" y="5322888"/>
                <a:ext cx="11113" cy="4763"/>
              </a:xfrm>
              <a:custGeom>
                <a:avLst/>
                <a:gdLst>
                  <a:gd name="T0" fmla="*/ 15 w 33"/>
                  <a:gd name="T1" fmla="*/ 17 h 17"/>
                  <a:gd name="T2" fmla="*/ 33 w 33"/>
                  <a:gd name="T3" fmla="*/ 4 h 17"/>
                  <a:gd name="T4" fmla="*/ 0 w 33"/>
                  <a:gd name="T5" fmla="*/ 0 h 17"/>
                  <a:gd name="T6" fmla="*/ 15 w 33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7">
                    <a:moveTo>
                      <a:pt x="15" y="17"/>
                    </a:moveTo>
                    <a:lnTo>
                      <a:pt x="33" y="4"/>
                    </a:lnTo>
                    <a:lnTo>
                      <a:pt x="0" y="0"/>
                    </a:lnTo>
                    <a:lnTo>
                      <a:pt x="15" y="17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7" name="Freeform 280">
                <a:extLst>
                  <a:ext uri="{FF2B5EF4-FFF2-40B4-BE49-F238E27FC236}">
                    <a16:creationId xmlns:a16="http://schemas.microsoft.com/office/drawing/2014/main" id="{7ECCED43-F12F-4310-8B99-A2EE241A8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175" y="4811713"/>
                <a:ext cx="555625" cy="474663"/>
              </a:xfrm>
              <a:custGeom>
                <a:avLst/>
                <a:gdLst>
                  <a:gd name="T0" fmla="*/ 1700 w 1753"/>
                  <a:gd name="T1" fmla="*/ 524 h 1495"/>
                  <a:gd name="T2" fmla="*/ 1653 w 1753"/>
                  <a:gd name="T3" fmla="*/ 428 h 1495"/>
                  <a:gd name="T4" fmla="*/ 1608 w 1753"/>
                  <a:gd name="T5" fmla="*/ 276 h 1495"/>
                  <a:gd name="T6" fmla="*/ 1299 w 1753"/>
                  <a:gd name="T7" fmla="*/ 312 h 1495"/>
                  <a:gd name="T8" fmla="*/ 1049 w 1753"/>
                  <a:gd name="T9" fmla="*/ 62 h 1495"/>
                  <a:gd name="T10" fmla="*/ 897 w 1753"/>
                  <a:gd name="T11" fmla="*/ 0 h 1495"/>
                  <a:gd name="T12" fmla="*/ 807 w 1753"/>
                  <a:gd name="T13" fmla="*/ 78 h 1495"/>
                  <a:gd name="T14" fmla="*/ 719 w 1753"/>
                  <a:gd name="T15" fmla="*/ 137 h 1495"/>
                  <a:gd name="T16" fmla="*/ 662 w 1753"/>
                  <a:gd name="T17" fmla="*/ 265 h 1495"/>
                  <a:gd name="T18" fmla="*/ 556 w 1753"/>
                  <a:gd name="T19" fmla="*/ 355 h 1495"/>
                  <a:gd name="T20" fmla="*/ 571 w 1753"/>
                  <a:gd name="T21" fmla="*/ 461 h 1495"/>
                  <a:gd name="T22" fmla="*/ 495 w 1753"/>
                  <a:gd name="T23" fmla="*/ 466 h 1495"/>
                  <a:gd name="T24" fmla="*/ 330 w 1753"/>
                  <a:gd name="T25" fmla="*/ 414 h 1495"/>
                  <a:gd name="T26" fmla="*/ 144 w 1753"/>
                  <a:gd name="T27" fmla="*/ 482 h 1495"/>
                  <a:gd name="T28" fmla="*/ 39 w 1753"/>
                  <a:gd name="T29" fmla="*/ 452 h 1495"/>
                  <a:gd name="T30" fmla="*/ 0 w 1753"/>
                  <a:gd name="T31" fmla="*/ 506 h 1495"/>
                  <a:gd name="T32" fmla="*/ 25 w 1753"/>
                  <a:gd name="T33" fmla="*/ 618 h 1495"/>
                  <a:gd name="T34" fmla="*/ 78 w 1753"/>
                  <a:gd name="T35" fmla="*/ 685 h 1495"/>
                  <a:gd name="T36" fmla="*/ 133 w 1753"/>
                  <a:gd name="T37" fmla="*/ 773 h 1495"/>
                  <a:gd name="T38" fmla="*/ 155 w 1753"/>
                  <a:gd name="T39" fmla="*/ 711 h 1495"/>
                  <a:gd name="T40" fmla="*/ 172 w 1753"/>
                  <a:gd name="T41" fmla="*/ 697 h 1495"/>
                  <a:gd name="T42" fmla="*/ 194 w 1753"/>
                  <a:gd name="T43" fmla="*/ 617 h 1495"/>
                  <a:gd name="T44" fmla="*/ 257 w 1753"/>
                  <a:gd name="T45" fmla="*/ 530 h 1495"/>
                  <a:gd name="T46" fmla="*/ 335 w 1753"/>
                  <a:gd name="T47" fmla="*/ 579 h 1495"/>
                  <a:gd name="T48" fmla="*/ 432 w 1753"/>
                  <a:gd name="T49" fmla="*/ 727 h 1495"/>
                  <a:gd name="T50" fmla="*/ 467 w 1753"/>
                  <a:gd name="T51" fmla="*/ 870 h 1495"/>
                  <a:gd name="T52" fmla="*/ 571 w 1753"/>
                  <a:gd name="T53" fmla="*/ 976 h 1495"/>
                  <a:gd name="T54" fmla="*/ 594 w 1753"/>
                  <a:gd name="T55" fmla="*/ 1012 h 1495"/>
                  <a:gd name="T56" fmla="*/ 511 w 1753"/>
                  <a:gd name="T57" fmla="*/ 952 h 1495"/>
                  <a:gd name="T58" fmla="*/ 531 w 1753"/>
                  <a:gd name="T59" fmla="*/ 989 h 1495"/>
                  <a:gd name="T60" fmla="*/ 481 w 1753"/>
                  <a:gd name="T61" fmla="*/ 989 h 1495"/>
                  <a:gd name="T62" fmla="*/ 620 w 1753"/>
                  <a:gd name="T63" fmla="*/ 1178 h 1495"/>
                  <a:gd name="T64" fmla="*/ 700 w 1753"/>
                  <a:gd name="T65" fmla="*/ 1266 h 1495"/>
                  <a:gd name="T66" fmla="*/ 818 w 1753"/>
                  <a:gd name="T67" fmla="*/ 1323 h 1495"/>
                  <a:gd name="T68" fmla="*/ 943 w 1753"/>
                  <a:gd name="T69" fmla="*/ 1316 h 1495"/>
                  <a:gd name="T70" fmla="*/ 1034 w 1753"/>
                  <a:gd name="T71" fmla="*/ 1410 h 1495"/>
                  <a:gd name="T72" fmla="*/ 1187 w 1753"/>
                  <a:gd name="T73" fmla="*/ 1495 h 1495"/>
                  <a:gd name="T74" fmla="*/ 1245 w 1753"/>
                  <a:gd name="T75" fmla="*/ 1474 h 1495"/>
                  <a:gd name="T76" fmla="*/ 1144 w 1753"/>
                  <a:gd name="T77" fmla="*/ 1329 h 1495"/>
                  <a:gd name="T78" fmla="*/ 1067 w 1753"/>
                  <a:gd name="T79" fmla="*/ 1243 h 1495"/>
                  <a:gd name="T80" fmla="*/ 855 w 1753"/>
                  <a:gd name="T81" fmla="*/ 1009 h 1495"/>
                  <a:gd name="T82" fmla="*/ 824 w 1753"/>
                  <a:gd name="T83" fmla="*/ 900 h 1495"/>
                  <a:gd name="T84" fmla="*/ 691 w 1753"/>
                  <a:gd name="T85" fmla="*/ 579 h 1495"/>
                  <a:gd name="T86" fmla="*/ 775 w 1753"/>
                  <a:gd name="T87" fmla="*/ 648 h 1495"/>
                  <a:gd name="T88" fmla="*/ 862 w 1753"/>
                  <a:gd name="T89" fmla="*/ 674 h 1495"/>
                  <a:gd name="T90" fmla="*/ 934 w 1753"/>
                  <a:gd name="T91" fmla="*/ 590 h 1495"/>
                  <a:gd name="T92" fmla="*/ 1164 w 1753"/>
                  <a:gd name="T93" fmla="*/ 591 h 1495"/>
                  <a:gd name="T94" fmla="*/ 1368 w 1753"/>
                  <a:gd name="T95" fmla="*/ 594 h 1495"/>
                  <a:gd name="T96" fmla="*/ 1572 w 1753"/>
                  <a:gd name="T97" fmla="*/ 714 h 1495"/>
                  <a:gd name="T98" fmla="*/ 1682 w 1753"/>
                  <a:gd name="T99" fmla="*/ 690 h 1495"/>
                  <a:gd name="T100" fmla="*/ 1753 w 1753"/>
                  <a:gd name="T101" fmla="*/ 560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53" h="1495">
                    <a:moveTo>
                      <a:pt x="1743" y="524"/>
                    </a:moveTo>
                    <a:lnTo>
                      <a:pt x="1700" y="524"/>
                    </a:lnTo>
                    <a:lnTo>
                      <a:pt x="1643" y="511"/>
                    </a:lnTo>
                    <a:lnTo>
                      <a:pt x="1653" y="428"/>
                    </a:lnTo>
                    <a:lnTo>
                      <a:pt x="1616" y="399"/>
                    </a:lnTo>
                    <a:lnTo>
                      <a:pt x="1608" y="276"/>
                    </a:lnTo>
                    <a:lnTo>
                      <a:pt x="1468" y="287"/>
                    </a:lnTo>
                    <a:lnTo>
                      <a:pt x="1299" y="312"/>
                    </a:lnTo>
                    <a:lnTo>
                      <a:pt x="1120" y="137"/>
                    </a:lnTo>
                    <a:lnTo>
                      <a:pt x="1049" y="62"/>
                    </a:lnTo>
                    <a:lnTo>
                      <a:pt x="962" y="32"/>
                    </a:lnTo>
                    <a:lnTo>
                      <a:pt x="897" y="0"/>
                    </a:lnTo>
                    <a:lnTo>
                      <a:pt x="833" y="8"/>
                    </a:lnTo>
                    <a:lnTo>
                      <a:pt x="807" y="78"/>
                    </a:lnTo>
                    <a:lnTo>
                      <a:pt x="745" y="66"/>
                    </a:lnTo>
                    <a:lnTo>
                      <a:pt x="719" y="137"/>
                    </a:lnTo>
                    <a:lnTo>
                      <a:pt x="621" y="155"/>
                    </a:lnTo>
                    <a:lnTo>
                      <a:pt x="662" y="265"/>
                    </a:lnTo>
                    <a:lnTo>
                      <a:pt x="610" y="336"/>
                    </a:lnTo>
                    <a:lnTo>
                      <a:pt x="556" y="355"/>
                    </a:lnTo>
                    <a:lnTo>
                      <a:pt x="553" y="425"/>
                    </a:lnTo>
                    <a:lnTo>
                      <a:pt x="571" y="461"/>
                    </a:lnTo>
                    <a:lnTo>
                      <a:pt x="549" y="483"/>
                    </a:lnTo>
                    <a:lnTo>
                      <a:pt x="495" y="466"/>
                    </a:lnTo>
                    <a:lnTo>
                      <a:pt x="397" y="462"/>
                    </a:lnTo>
                    <a:lnTo>
                      <a:pt x="330" y="414"/>
                    </a:lnTo>
                    <a:lnTo>
                      <a:pt x="296" y="472"/>
                    </a:lnTo>
                    <a:lnTo>
                      <a:pt x="144" y="482"/>
                    </a:lnTo>
                    <a:lnTo>
                      <a:pt x="95" y="461"/>
                    </a:lnTo>
                    <a:lnTo>
                      <a:pt x="39" y="452"/>
                    </a:lnTo>
                    <a:lnTo>
                      <a:pt x="0" y="472"/>
                    </a:lnTo>
                    <a:lnTo>
                      <a:pt x="0" y="506"/>
                    </a:lnTo>
                    <a:lnTo>
                      <a:pt x="34" y="559"/>
                    </a:lnTo>
                    <a:lnTo>
                      <a:pt x="25" y="618"/>
                    </a:lnTo>
                    <a:lnTo>
                      <a:pt x="42" y="658"/>
                    </a:lnTo>
                    <a:lnTo>
                      <a:pt x="78" y="685"/>
                    </a:lnTo>
                    <a:lnTo>
                      <a:pt x="90" y="747"/>
                    </a:lnTo>
                    <a:lnTo>
                      <a:pt x="133" y="773"/>
                    </a:lnTo>
                    <a:lnTo>
                      <a:pt x="136" y="757"/>
                    </a:lnTo>
                    <a:lnTo>
                      <a:pt x="155" y="711"/>
                    </a:lnTo>
                    <a:lnTo>
                      <a:pt x="165" y="681"/>
                    </a:lnTo>
                    <a:lnTo>
                      <a:pt x="172" y="697"/>
                    </a:lnTo>
                    <a:lnTo>
                      <a:pt x="202" y="657"/>
                    </a:lnTo>
                    <a:lnTo>
                      <a:pt x="194" y="617"/>
                    </a:lnTo>
                    <a:lnTo>
                      <a:pt x="211" y="540"/>
                    </a:lnTo>
                    <a:lnTo>
                      <a:pt x="257" y="530"/>
                    </a:lnTo>
                    <a:lnTo>
                      <a:pt x="283" y="560"/>
                    </a:lnTo>
                    <a:lnTo>
                      <a:pt x="335" y="579"/>
                    </a:lnTo>
                    <a:lnTo>
                      <a:pt x="408" y="672"/>
                    </a:lnTo>
                    <a:lnTo>
                      <a:pt x="432" y="727"/>
                    </a:lnTo>
                    <a:lnTo>
                      <a:pt x="446" y="828"/>
                    </a:lnTo>
                    <a:lnTo>
                      <a:pt x="467" y="870"/>
                    </a:lnTo>
                    <a:lnTo>
                      <a:pt x="504" y="917"/>
                    </a:lnTo>
                    <a:lnTo>
                      <a:pt x="571" y="976"/>
                    </a:lnTo>
                    <a:lnTo>
                      <a:pt x="601" y="981"/>
                    </a:lnTo>
                    <a:lnTo>
                      <a:pt x="594" y="1012"/>
                    </a:lnTo>
                    <a:lnTo>
                      <a:pt x="561" y="979"/>
                    </a:lnTo>
                    <a:lnTo>
                      <a:pt x="511" y="952"/>
                    </a:lnTo>
                    <a:lnTo>
                      <a:pt x="511" y="966"/>
                    </a:lnTo>
                    <a:lnTo>
                      <a:pt x="531" y="989"/>
                    </a:lnTo>
                    <a:lnTo>
                      <a:pt x="511" y="993"/>
                    </a:lnTo>
                    <a:lnTo>
                      <a:pt x="481" y="989"/>
                    </a:lnTo>
                    <a:lnTo>
                      <a:pt x="482" y="1003"/>
                    </a:lnTo>
                    <a:lnTo>
                      <a:pt x="620" y="1178"/>
                    </a:lnTo>
                    <a:lnTo>
                      <a:pt x="707" y="1243"/>
                    </a:lnTo>
                    <a:lnTo>
                      <a:pt x="700" y="1266"/>
                    </a:lnTo>
                    <a:lnTo>
                      <a:pt x="736" y="1320"/>
                    </a:lnTo>
                    <a:lnTo>
                      <a:pt x="818" y="1323"/>
                    </a:lnTo>
                    <a:lnTo>
                      <a:pt x="861" y="1303"/>
                    </a:lnTo>
                    <a:lnTo>
                      <a:pt x="943" y="1316"/>
                    </a:lnTo>
                    <a:lnTo>
                      <a:pt x="1012" y="1365"/>
                    </a:lnTo>
                    <a:lnTo>
                      <a:pt x="1034" y="1410"/>
                    </a:lnTo>
                    <a:lnTo>
                      <a:pt x="1147" y="1489"/>
                    </a:lnTo>
                    <a:lnTo>
                      <a:pt x="1187" y="1495"/>
                    </a:lnTo>
                    <a:lnTo>
                      <a:pt x="1232" y="1488"/>
                    </a:lnTo>
                    <a:lnTo>
                      <a:pt x="1245" y="1474"/>
                    </a:lnTo>
                    <a:lnTo>
                      <a:pt x="1242" y="1414"/>
                    </a:lnTo>
                    <a:lnTo>
                      <a:pt x="1144" y="1329"/>
                    </a:lnTo>
                    <a:lnTo>
                      <a:pt x="1120" y="1279"/>
                    </a:lnTo>
                    <a:lnTo>
                      <a:pt x="1067" y="1243"/>
                    </a:lnTo>
                    <a:lnTo>
                      <a:pt x="1015" y="1147"/>
                    </a:lnTo>
                    <a:lnTo>
                      <a:pt x="855" y="1009"/>
                    </a:lnTo>
                    <a:lnTo>
                      <a:pt x="857" y="907"/>
                    </a:lnTo>
                    <a:lnTo>
                      <a:pt x="824" y="900"/>
                    </a:lnTo>
                    <a:lnTo>
                      <a:pt x="686" y="719"/>
                    </a:lnTo>
                    <a:lnTo>
                      <a:pt x="691" y="579"/>
                    </a:lnTo>
                    <a:lnTo>
                      <a:pt x="740" y="569"/>
                    </a:lnTo>
                    <a:lnTo>
                      <a:pt x="775" y="648"/>
                    </a:lnTo>
                    <a:lnTo>
                      <a:pt x="798" y="672"/>
                    </a:lnTo>
                    <a:lnTo>
                      <a:pt x="862" y="674"/>
                    </a:lnTo>
                    <a:lnTo>
                      <a:pt x="891" y="614"/>
                    </a:lnTo>
                    <a:lnTo>
                      <a:pt x="934" y="590"/>
                    </a:lnTo>
                    <a:lnTo>
                      <a:pt x="1031" y="589"/>
                    </a:lnTo>
                    <a:lnTo>
                      <a:pt x="1164" y="591"/>
                    </a:lnTo>
                    <a:lnTo>
                      <a:pt x="1222" y="637"/>
                    </a:lnTo>
                    <a:lnTo>
                      <a:pt x="1368" y="594"/>
                    </a:lnTo>
                    <a:lnTo>
                      <a:pt x="1538" y="665"/>
                    </a:lnTo>
                    <a:lnTo>
                      <a:pt x="1572" y="714"/>
                    </a:lnTo>
                    <a:lnTo>
                      <a:pt x="1622" y="753"/>
                    </a:lnTo>
                    <a:lnTo>
                      <a:pt x="1682" y="690"/>
                    </a:lnTo>
                    <a:lnTo>
                      <a:pt x="1684" y="600"/>
                    </a:lnTo>
                    <a:lnTo>
                      <a:pt x="1753" y="560"/>
                    </a:lnTo>
                    <a:lnTo>
                      <a:pt x="1743" y="524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8" name="Freeform 281">
                <a:extLst>
                  <a:ext uri="{FF2B5EF4-FFF2-40B4-BE49-F238E27FC236}">
                    <a16:creationId xmlns:a16="http://schemas.microsoft.com/office/drawing/2014/main" id="{E1868C9B-081B-4CEF-B760-2372A2570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7375" y="5287963"/>
                <a:ext cx="153988" cy="88900"/>
              </a:xfrm>
              <a:custGeom>
                <a:avLst/>
                <a:gdLst>
                  <a:gd name="T0" fmla="*/ 458 w 483"/>
                  <a:gd name="T1" fmla="*/ 172 h 282"/>
                  <a:gd name="T2" fmla="*/ 411 w 483"/>
                  <a:gd name="T3" fmla="*/ 98 h 282"/>
                  <a:gd name="T4" fmla="*/ 331 w 483"/>
                  <a:gd name="T5" fmla="*/ 79 h 282"/>
                  <a:gd name="T6" fmla="*/ 277 w 483"/>
                  <a:gd name="T7" fmla="*/ 0 h 282"/>
                  <a:gd name="T8" fmla="*/ 230 w 483"/>
                  <a:gd name="T9" fmla="*/ 5 h 282"/>
                  <a:gd name="T10" fmla="*/ 192 w 483"/>
                  <a:gd name="T11" fmla="*/ 30 h 282"/>
                  <a:gd name="T12" fmla="*/ 199 w 483"/>
                  <a:gd name="T13" fmla="*/ 60 h 282"/>
                  <a:gd name="T14" fmla="*/ 183 w 483"/>
                  <a:gd name="T15" fmla="*/ 48 h 282"/>
                  <a:gd name="T16" fmla="*/ 125 w 483"/>
                  <a:gd name="T17" fmla="*/ 35 h 282"/>
                  <a:gd name="T18" fmla="*/ 85 w 483"/>
                  <a:gd name="T19" fmla="*/ 22 h 282"/>
                  <a:gd name="T20" fmla="*/ 0 w 483"/>
                  <a:gd name="T21" fmla="*/ 11 h 282"/>
                  <a:gd name="T22" fmla="*/ 25 w 483"/>
                  <a:gd name="T23" fmla="*/ 47 h 282"/>
                  <a:gd name="T24" fmla="*/ 83 w 483"/>
                  <a:gd name="T25" fmla="*/ 61 h 282"/>
                  <a:gd name="T26" fmla="*/ 121 w 483"/>
                  <a:gd name="T27" fmla="*/ 68 h 282"/>
                  <a:gd name="T28" fmla="*/ 194 w 483"/>
                  <a:gd name="T29" fmla="*/ 103 h 282"/>
                  <a:gd name="T30" fmla="*/ 242 w 483"/>
                  <a:gd name="T31" fmla="*/ 136 h 282"/>
                  <a:gd name="T32" fmla="*/ 225 w 483"/>
                  <a:gd name="T33" fmla="*/ 96 h 282"/>
                  <a:gd name="T34" fmla="*/ 270 w 483"/>
                  <a:gd name="T35" fmla="*/ 118 h 282"/>
                  <a:gd name="T36" fmla="*/ 313 w 483"/>
                  <a:gd name="T37" fmla="*/ 168 h 282"/>
                  <a:gd name="T38" fmla="*/ 398 w 483"/>
                  <a:gd name="T39" fmla="*/ 219 h 282"/>
                  <a:gd name="T40" fmla="*/ 398 w 483"/>
                  <a:gd name="T41" fmla="*/ 219 h 282"/>
                  <a:gd name="T42" fmla="*/ 405 w 483"/>
                  <a:gd name="T43" fmla="*/ 224 h 282"/>
                  <a:gd name="T44" fmla="*/ 413 w 483"/>
                  <a:gd name="T45" fmla="*/ 231 h 282"/>
                  <a:gd name="T46" fmla="*/ 420 w 483"/>
                  <a:gd name="T47" fmla="*/ 241 h 282"/>
                  <a:gd name="T48" fmla="*/ 420 w 483"/>
                  <a:gd name="T49" fmla="*/ 241 h 282"/>
                  <a:gd name="T50" fmla="*/ 431 w 483"/>
                  <a:gd name="T51" fmla="*/ 251 h 282"/>
                  <a:gd name="T52" fmla="*/ 446 w 483"/>
                  <a:gd name="T53" fmla="*/ 263 h 282"/>
                  <a:gd name="T54" fmla="*/ 463 w 483"/>
                  <a:gd name="T55" fmla="*/ 275 h 282"/>
                  <a:gd name="T56" fmla="*/ 483 w 483"/>
                  <a:gd name="T57" fmla="*/ 282 h 282"/>
                  <a:gd name="T58" fmla="*/ 475 w 483"/>
                  <a:gd name="T59" fmla="*/ 249 h 282"/>
                  <a:gd name="T60" fmla="*/ 458 w 483"/>
                  <a:gd name="T61" fmla="*/ 17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83" h="282">
                    <a:moveTo>
                      <a:pt x="458" y="172"/>
                    </a:moveTo>
                    <a:lnTo>
                      <a:pt x="411" y="98"/>
                    </a:lnTo>
                    <a:lnTo>
                      <a:pt x="331" y="79"/>
                    </a:lnTo>
                    <a:lnTo>
                      <a:pt x="277" y="0"/>
                    </a:lnTo>
                    <a:lnTo>
                      <a:pt x="230" y="5"/>
                    </a:lnTo>
                    <a:lnTo>
                      <a:pt x="192" y="30"/>
                    </a:lnTo>
                    <a:lnTo>
                      <a:pt x="199" y="60"/>
                    </a:lnTo>
                    <a:lnTo>
                      <a:pt x="183" y="48"/>
                    </a:lnTo>
                    <a:lnTo>
                      <a:pt x="125" y="35"/>
                    </a:lnTo>
                    <a:lnTo>
                      <a:pt x="85" y="22"/>
                    </a:lnTo>
                    <a:lnTo>
                      <a:pt x="0" y="11"/>
                    </a:lnTo>
                    <a:lnTo>
                      <a:pt x="25" y="47"/>
                    </a:lnTo>
                    <a:lnTo>
                      <a:pt x="83" y="61"/>
                    </a:lnTo>
                    <a:lnTo>
                      <a:pt x="121" y="68"/>
                    </a:lnTo>
                    <a:lnTo>
                      <a:pt x="194" y="103"/>
                    </a:lnTo>
                    <a:lnTo>
                      <a:pt x="242" y="136"/>
                    </a:lnTo>
                    <a:lnTo>
                      <a:pt x="225" y="96"/>
                    </a:lnTo>
                    <a:lnTo>
                      <a:pt x="270" y="118"/>
                    </a:lnTo>
                    <a:lnTo>
                      <a:pt x="313" y="168"/>
                    </a:lnTo>
                    <a:lnTo>
                      <a:pt x="398" y="219"/>
                    </a:lnTo>
                    <a:lnTo>
                      <a:pt x="398" y="219"/>
                    </a:lnTo>
                    <a:lnTo>
                      <a:pt x="405" y="224"/>
                    </a:lnTo>
                    <a:lnTo>
                      <a:pt x="413" y="231"/>
                    </a:lnTo>
                    <a:lnTo>
                      <a:pt x="420" y="241"/>
                    </a:lnTo>
                    <a:lnTo>
                      <a:pt x="420" y="241"/>
                    </a:lnTo>
                    <a:lnTo>
                      <a:pt x="431" y="251"/>
                    </a:lnTo>
                    <a:lnTo>
                      <a:pt x="446" y="263"/>
                    </a:lnTo>
                    <a:lnTo>
                      <a:pt x="463" y="275"/>
                    </a:lnTo>
                    <a:lnTo>
                      <a:pt x="483" y="282"/>
                    </a:lnTo>
                    <a:lnTo>
                      <a:pt x="475" y="249"/>
                    </a:lnTo>
                    <a:lnTo>
                      <a:pt x="458" y="172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659E01FF-E6F5-4FDA-815D-46F71C7A1F0E}"/>
                </a:ext>
              </a:extLst>
            </p:cNvPr>
            <p:cNvGrpSpPr/>
            <p:nvPr/>
          </p:nvGrpSpPr>
          <p:grpSpPr>
            <a:xfrm>
              <a:off x="3414957" y="3514926"/>
              <a:ext cx="354000" cy="398250"/>
              <a:chOff x="3081338" y="3783013"/>
              <a:chExt cx="381000" cy="428625"/>
            </a:xfrm>
            <a:solidFill>
              <a:schemeClr val="bg1"/>
            </a:solidFill>
          </p:grpSpPr>
          <p:sp>
            <p:nvSpPr>
              <p:cNvPr id="260" name="Freeform 282">
                <a:extLst>
                  <a:ext uri="{FF2B5EF4-FFF2-40B4-BE49-F238E27FC236}">
                    <a16:creationId xmlns:a16="http://schemas.microsoft.com/office/drawing/2014/main" id="{591F1E56-0665-49BC-A90A-14B48F723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275" y="3833813"/>
                <a:ext cx="22225" cy="41275"/>
              </a:xfrm>
              <a:custGeom>
                <a:avLst/>
                <a:gdLst>
                  <a:gd name="T0" fmla="*/ 50 w 66"/>
                  <a:gd name="T1" fmla="*/ 130 h 130"/>
                  <a:gd name="T2" fmla="*/ 0 w 66"/>
                  <a:gd name="T3" fmla="*/ 130 h 130"/>
                  <a:gd name="T4" fmla="*/ 5 w 66"/>
                  <a:gd name="T5" fmla="*/ 51 h 130"/>
                  <a:gd name="T6" fmla="*/ 35 w 66"/>
                  <a:gd name="T7" fmla="*/ 11 h 130"/>
                  <a:gd name="T8" fmla="*/ 62 w 66"/>
                  <a:gd name="T9" fmla="*/ 0 h 130"/>
                  <a:gd name="T10" fmla="*/ 66 w 66"/>
                  <a:gd name="T11" fmla="*/ 37 h 130"/>
                  <a:gd name="T12" fmla="*/ 56 w 66"/>
                  <a:gd name="T13" fmla="*/ 70 h 130"/>
                  <a:gd name="T14" fmla="*/ 50 w 66"/>
                  <a:gd name="T1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30">
                    <a:moveTo>
                      <a:pt x="50" y="130"/>
                    </a:moveTo>
                    <a:lnTo>
                      <a:pt x="0" y="130"/>
                    </a:lnTo>
                    <a:lnTo>
                      <a:pt x="5" y="51"/>
                    </a:lnTo>
                    <a:lnTo>
                      <a:pt x="35" y="11"/>
                    </a:lnTo>
                    <a:lnTo>
                      <a:pt x="62" y="0"/>
                    </a:lnTo>
                    <a:lnTo>
                      <a:pt x="66" y="37"/>
                    </a:lnTo>
                    <a:lnTo>
                      <a:pt x="56" y="70"/>
                    </a:lnTo>
                    <a:lnTo>
                      <a:pt x="50" y="13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1" name="Freeform 283">
                <a:extLst>
                  <a:ext uri="{FF2B5EF4-FFF2-40B4-BE49-F238E27FC236}">
                    <a16:creationId xmlns:a16="http://schemas.microsoft.com/office/drawing/2014/main" id="{7839895D-791D-4174-A640-11C2A62CD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0088" y="3808413"/>
                <a:ext cx="34925" cy="30163"/>
              </a:xfrm>
              <a:custGeom>
                <a:avLst/>
                <a:gdLst>
                  <a:gd name="T0" fmla="*/ 30 w 110"/>
                  <a:gd name="T1" fmla="*/ 67 h 94"/>
                  <a:gd name="T2" fmla="*/ 54 w 110"/>
                  <a:gd name="T3" fmla="*/ 40 h 94"/>
                  <a:gd name="T4" fmla="*/ 110 w 110"/>
                  <a:gd name="T5" fmla="*/ 7 h 94"/>
                  <a:gd name="T6" fmla="*/ 94 w 110"/>
                  <a:gd name="T7" fmla="*/ 0 h 94"/>
                  <a:gd name="T8" fmla="*/ 30 w 110"/>
                  <a:gd name="T9" fmla="*/ 33 h 94"/>
                  <a:gd name="T10" fmla="*/ 0 w 110"/>
                  <a:gd name="T11" fmla="*/ 63 h 94"/>
                  <a:gd name="T12" fmla="*/ 11 w 110"/>
                  <a:gd name="T13" fmla="*/ 94 h 94"/>
                  <a:gd name="T14" fmla="*/ 30 w 110"/>
                  <a:gd name="T15" fmla="*/ 6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94">
                    <a:moveTo>
                      <a:pt x="30" y="67"/>
                    </a:moveTo>
                    <a:lnTo>
                      <a:pt x="54" y="40"/>
                    </a:lnTo>
                    <a:lnTo>
                      <a:pt x="110" y="7"/>
                    </a:lnTo>
                    <a:lnTo>
                      <a:pt x="94" y="0"/>
                    </a:lnTo>
                    <a:lnTo>
                      <a:pt x="30" y="33"/>
                    </a:lnTo>
                    <a:lnTo>
                      <a:pt x="0" y="63"/>
                    </a:lnTo>
                    <a:lnTo>
                      <a:pt x="11" y="94"/>
                    </a:lnTo>
                    <a:lnTo>
                      <a:pt x="30" y="67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2" name="Freeform 284">
                <a:extLst>
                  <a:ext uri="{FF2B5EF4-FFF2-40B4-BE49-F238E27FC236}">
                    <a16:creationId xmlns:a16="http://schemas.microsoft.com/office/drawing/2014/main" id="{2E7ADB32-F6B0-4D6D-BBBF-8F25F705D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5013" y="3792538"/>
                <a:ext cx="44450" cy="15875"/>
              </a:xfrm>
              <a:custGeom>
                <a:avLst/>
                <a:gdLst>
                  <a:gd name="T0" fmla="*/ 53 w 140"/>
                  <a:gd name="T1" fmla="*/ 46 h 51"/>
                  <a:gd name="T2" fmla="*/ 73 w 140"/>
                  <a:gd name="T3" fmla="*/ 30 h 51"/>
                  <a:gd name="T4" fmla="*/ 113 w 140"/>
                  <a:gd name="T5" fmla="*/ 16 h 51"/>
                  <a:gd name="T6" fmla="*/ 140 w 140"/>
                  <a:gd name="T7" fmla="*/ 13 h 51"/>
                  <a:gd name="T8" fmla="*/ 137 w 140"/>
                  <a:gd name="T9" fmla="*/ 0 h 51"/>
                  <a:gd name="T10" fmla="*/ 90 w 140"/>
                  <a:gd name="T11" fmla="*/ 6 h 51"/>
                  <a:gd name="T12" fmla="*/ 0 w 140"/>
                  <a:gd name="T13" fmla="*/ 28 h 51"/>
                  <a:gd name="T14" fmla="*/ 21 w 140"/>
                  <a:gd name="T15" fmla="*/ 51 h 51"/>
                  <a:gd name="T16" fmla="*/ 53 w 140"/>
                  <a:gd name="T17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" h="51">
                    <a:moveTo>
                      <a:pt x="53" y="46"/>
                    </a:moveTo>
                    <a:lnTo>
                      <a:pt x="73" y="30"/>
                    </a:lnTo>
                    <a:lnTo>
                      <a:pt x="113" y="16"/>
                    </a:lnTo>
                    <a:lnTo>
                      <a:pt x="140" y="13"/>
                    </a:lnTo>
                    <a:lnTo>
                      <a:pt x="137" y="0"/>
                    </a:lnTo>
                    <a:lnTo>
                      <a:pt x="90" y="6"/>
                    </a:lnTo>
                    <a:lnTo>
                      <a:pt x="0" y="28"/>
                    </a:lnTo>
                    <a:lnTo>
                      <a:pt x="21" y="51"/>
                    </a:lnTo>
                    <a:lnTo>
                      <a:pt x="53" y="46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3" name="Freeform 285">
                <a:extLst>
                  <a:ext uri="{FF2B5EF4-FFF2-40B4-BE49-F238E27FC236}">
                    <a16:creationId xmlns:a16="http://schemas.microsoft.com/office/drawing/2014/main" id="{C67835BE-51AE-4A00-85EF-434B13E53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813" y="3789363"/>
                <a:ext cx="42863" cy="9525"/>
              </a:xfrm>
              <a:custGeom>
                <a:avLst/>
                <a:gdLst>
                  <a:gd name="T0" fmla="*/ 83 w 136"/>
                  <a:gd name="T1" fmla="*/ 33 h 33"/>
                  <a:gd name="T2" fmla="*/ 136 w 136"/>
                  <a:gd name="T3" fmla="*/ 0 h 33"/>
                  <a:gd name="T4" fmla="*/ 109 w 136"/>
                  <a:gd name="T5" fmla="*/ 6 h 33"/>
                  <a:gd name="T6" fmla="*/ 67 w 136"/>
                  <a:gd name="T7" fmla="*/ 10 h 33"/>
                  <a:gd name="T8" fmla="*/ 17 w 136"/>
                  <a:gd name="T9" fmla="*/ 11 h 33"/>
                  <a:gd name="T10" fmla="*/ 0 w 136"/>
                  <a:gd name="T11" fmla="*/ 31 h 33"/>
                  <a:gd name="T12" fmla="*/ 40 w 136"/>
                  <a:gd name="T13" fmla="*/ 27 h 33"/>
                  <a:gd name="T14" fmla="*/ 83 w 13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33">
                    <a:moveTo>
                      <a:pt x="83" y="33"/>
                    </a:moveTo>
                    <a:lnTo>
                      <a:pt x="136" y="0"/>
                    </a:lnTo>
                    <a:lnTo>
                      <a:pt x="109" y="6"/>
                    </a:lnTo>
                    <a:lnTo>
                      <a:pt x="67" y="10"/>
                    </a:lnTo>
                    <a:lnTo>
                      <a:pt x="17" y="11"/>
                    </a:lnTo>
                    <a:lnTo>
                      <a:pt x="0" y="31"/>
                    </a:lnTo>
                    <a:lnTo>
                      <a:pt x="40" y="27"/>
                    </a:lnTo>
                    <a:lnTo>
                      <a:pt x="83" y="33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4" name="Freeform 286">
                <a:extLst>
                  <a:ext uri="{FF2B5EF4-FFF2-40B4-BE49-F238E27FC236}">
                    <a16:creationId xmlns:a16="http://schemas.microsoft.com/office/drawing/2014/main" id="{DF802C79-7833-4944-8941-81EF91133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438" y="3783013"/>
                <a:ext cx="23813" cy="12700"/>
              </a:xfrm>
              <a:custGeom>
                <a:avLst/>
                <a:gdLst>
                  <a:gd name="T0" fmla="*/ 74 w 74"/>
                  <a:gd name="T1" fmla="*/ 0 h 38"/>
                  <a:gd name="T2" fmla="*/ 17 w 74"/>
                  <a:gd name="T3" fmla="*/ 8 h 38"/>
                  <a:gd name="T4" fmla="*/ 0 w 74"/>
                  <a:gd name="T5" fmla="*/ 38 h 38"/>
                  <a:gd name="T6" fmla="*/ 44 w 74"/>
                  <a:gd name="T7" fmla="*/ 16 h 38"/>
                  <a:gd name="T8" fmla="*/ 74 w 7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17" y="8"/>
                    </a:lnTo>
                    <a:lnTo>
                      <a:pt x="0" y="38"/>
                    </a:lnTo>
                    <a:lnTo>
                      <a:pt x="44" y="16"/>
                    </a:lnTo>
                    <a:lnTo>
                      <a:pt x="74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5" name="Freeform 287">
                <a:extLst>
                  <a:ext uri="{FF2B5EF4-FFF2-40B4-BE49-F238E27FC236}">
                    <a16:creationId xmlns:a16="http://schemas.microsoft.com/office/drawing/2014/main" id="{027362C5-B8EC-4A66-8FA5-AE9FA4C61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338" y="3803650"/>
                <a:ext cx="381000" cy="407988"/>
              </a:xfrm>
              <a:custGeom>
                <a:avLst/>
                <a:gdLst>
                  <a:gd name="T0" fmla="*/ 1175 w 1201"/>
                  <a:gd name="T1" fmla="*/ 108 h 1285"/>
                  <a:gd name="T2" fmla="*/ 1128 w 1201"/>
                  <a:gd name="T3" fmla="*/ 68 h 1285"/>
                  <a:gd name="T4" fmla="*/ 1016 w 1201"/>
                  <a:gd name="T5" fmla="*/ 0 h 1285"/>
                  <a:gd name="T6" fmla="*/ 850 w 1201"/>
                  <a:gd name="T7" fmla="*/ 37 h 1285"/>
                  <a:gd name="T8" fmla="*/ 645 w 1201"/>
                  <a:gd name="T9" fmla="*/ 195 h 1285"/>
                  <a:gd name="T10" fmla="*/ 643 w 1201"/>
                  <a:gd name="T11" fmla="*/ 291 h 1285"/>
                  <a:gd name="T12" fmla="*/ 690 w 1201"/>
                  <a:gd name="T13" fmla="*/ 310 h 1285"/>
                  <a:gd name="T14" fmla="*/ 681 w 1201"/>
                  <a:gd name="T15" fmla="*/ 421 h 1285"/>
                  <a:gd name="T16" fmla="*/ 718 w 1201"/>
                  <a:gd name="T17" fmla="*/ 426 h 1285"/>
                  <a:gd name="T18" fmla="*/ 651 w 1201"/>
                  <a:gd name="T19" fmla="*/ 451 h 1285"/>
                  <a:gd name="T20" fmla="*/ 600 w 1201"/>
                  <a:gd name="T21" fmla="*/ 514 h 1285"/>
                  <a:gd name="T22" fmla="*/ 682 w 1201"/>
                  <a:gd name="T23" fmla="*/ 523 h 1285"/>
                  <a:gd name="T24" fmla="*/ 632 w 1201"/>
                  <a:gd name="T25" fmla="*/ 540 h 1285"/>
                  <a:gd name="T26" fmla="*/ 564 w 1201"/>
                  <a:gd name="T27" fmla="*/ 449 h 1285"/>
                  <a:gd name="T28" fmla="*/ 594 w 1201"/>
                  <a:gd name="T29" fmla="*/ 375 h 1285"/>
                  <a:gd name="T30" fmla="*/ 553 w 1201"/>
                  <a:gd name="T31" fmla="*/ 283 h 1285"/>
                  <a:gd name="T32" fmla="*/ 483 w 1201"/>
                  <a:gd name="T33" fmla="*/ 266 h 1285"/>
                  <a:gd name="T34" fmla="*/ 429 w 1201"/>
                  <a:gd name="T35" fmla="*/ 284 h 1285"/>
                  <a:gd name="T36" fmla="*/ 395 w 1201"/>
                  <a:gd name="T37" fmla="*/ 525 h 1285"/>
                  <a:gd name="T38" fmla="*/ 311 w 1201"/>
                  <a:gd name="T39" fmla="*/ 759 h 1285"/>
                  <a:gd name="T40" fmla="*/ 263 w 1201"/>
                  <a:gd name="T41" fmla="*/ 733 h 1285"/>
                  <a:gd name="T42" fmla="*/ 311 w 1201"/>
                  <a:gd name="T43" fmla="*/ 828 h 1285"/>
                  <a:gd name="T44" fmla="*/ 395 w 1201"/>
                  <a:gd name="T45" fmla="*/ 837 h 1285"/>
                  <a:gd name="T46" fmla="*/ 468 w 1201"/>
                  <a:gd name="T47" fmla="*/ 827 h 1285"/>
                  <a:gd name="T48" fmla="*/ 431 w 1201"/>
                  <a:gd name="T49" fmla="*/ 867 h 1285"/>
                  <a:gd name="T50" fmla="*/ 311 w 1201"/>
                  <a:gd name="T51" fmla="*/ 865 h 1285"/>
                  <a:gd name="T52" fmla="*/ 229 w 1201"/>
                  <a:gd name="T53" fmla="*/ 902 h 1285"/>
                  <a:gd name="T54" fmla="*/ 269 w 1201"/>
                  <a:gd name="T55" fmla="*/ 942 h 1285"/>
                  <a:gd name="T56" fmla="*/ 202 w 1201"/>
                  <a:gd name="T57" fmla="*/ 949 h 1285"/>
                  <a:gd name="T58" fmla="*/ 283 w 1201"/>
                  <a:gd name="T59" fmla="*/ 1021 h 1285"/>
                  <a:gd name="T60" fmla="*/ 203 w 1201"/>
                  <a:gd name="T61" fmla="*/ 999 h 1285"/>
                  <a:gd name="T62" fmla="*/ 174 w 1201"/>
                  <a:gd name="T63" fmla="*/ 945 h 1285"/>
                  <a:gd name="T64" fmla="*/ 187 w 1201"/>
                  <a:gd name="T65" fmla="*/ 921 h 1285"/>
                  <a:gd name="T66" fmla="*/ 199 w 1201"/>
                  <a:gd name="T67" fmla="*/ 902 h 1285"/>
                  <a:gd name="T68" fmla="*/ 154 w 1201"/>
                  <a:gd name="T69" fmla="*/ 860 h 1285"/>
                  <a:gd name="T70" fmla="*/ 216 w 1201"/>
                  <a:gd name="T71" fmla="*/ 871 h 1285"/>
                  <a:gd name="T72" fmla="*/ 260 w 1201"/>
                  <a:gd name="T73" fmla="*/ 882 h 1285"/>
                  <a:gd name="T74" fmla="*/ 281 w 1201"/>
                  <a:gd name="T75" fmla="*/ 808 h 1285"/>
                  <a:gd name="T76" fmla="*/ 221 w 1201"/>
                  <a:gd name="T77" fmla="*/ 796 h 1285"/>
                  <a:gd name="T78" fmla="*/ 145 w 1201"/>
                  <a:gd name="T79" fmla="*/ 873 h 1285"/>
                  <a:gd name="T80" fmla="*/ 83 w 1201"/>
                  <a:gd name="T81" fmla="*/ 927 h 1285"/>
                  <a:gd name="T82" fmla="*/ 139 w 1201"/>
                  <a:gd name="T83" fmla="*/ 980 h 1285"/>
                  <a:gd name="T84" fmla="*/ 168 w 1201"/>
                  <a:gd name="T85" fmla="*/ 1035 h 1285"/>
                  <a:gd name="T86" fmla="*/ 129 w 1201"/>
                  <a:gd name="T87" fmla="*/ 1009 h 1285"/>
                  <a:gd name="T88" fmla="*/ 56 w 1201"/>
                  <a:gd name="T89" fmla="*/ 1000 h 1285"/>
                  <a:gd name="T90" fmla="*/ 224 w 1201"/>
                  <a:gd name="T91" fmla="*/ 1125 h 1285"/>
                  <a:gd name="T92" fmla="*/ 556 w 1201"/>
                  <a:gd name="T93" fmla="*/ 1006 h 1285"/>
                  <a:gd name="T94" fmla="*/ 750 w 1201"/>
                  <a:gd name="T95" fmla="*/ 1047 h 1285"/>
                  <a:gd name="T96" fmla="*/ 691 w 1201"/>
                  <a:gd name="T97" fmla="*/ 1207 h 1285"/>
                  <a:gd name="T98" fmla="*/ 865 w 1201"/>
                  <a:gd name="T99" fmla="*/ 1272 h 1285"/>
                  <a:gd name="T100" fmla="*/ 896 w 1201"/>
                  <a:gd name="T101" fmla="*/ 1019 h 1285"/>
                  <a:gd name="T102" fmla="*/ 993 w 1201"/>
                  <a:gd name="T103" fmla="*/ 719 h 1285"/>
                  <a:gd name="T104" fmla="*/ 1108 w 1201"/>
                  <a:gd name="T105" fmla="*/ 463 h 1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01" h="1285">
                    <a:moveTo>
                      <a:pt x="1146" y="290"/>
                    </a:moveTo>
                    <a:lnTo>
                      <a:pt x="1201" y="113"/>
                    </a:lnTo>
                    <a:lnTo>
                      <a:pt x="1175" y="108"/>
                    </a:lnTo>
                    <a:lnTo>
                      <a:pt x="1161" y="84"/>
                    </a:lnTo>
                    <a:lnTo>
                      <a:pt x="1174" y="71"/>
                    </a:lnTo>
                    <a:lnTo>
                      <a:pt x="1128" y="68"/>
                    </a:lnTo>
                    <a:lnTo>
                      <a:pt x="1090" y="42"/>
                    </a:lnTo>
                    <a:lnTo>
                      <a:pt x="1060" y="8"/>
                    </a:lnTo>
                    <a:lnTo>
                      <a:pt x="1016" y="0"/>
                    </a:lnTo>
                    <a:lnTo>
                      <a:pt x="947" y="13"/>
                    </a:lnTo>
                    <a:lnTo>
                      <a:pt x="907" y="40"/>
                    </a:lnTo>
                    <a:lnTo>
                      <a:pt x="850" y="37"/>
                    </a:lnTo>
                    <a:lnTo>
                      <a:pt x="753" y="51"/>
                    </a:lnTo>
                    <a:lnTo>
                      <a:pt x="684" y="102"/>
                    </a:lnTo>
                    <a:lnTo>
                      <a:pt x="645" y="195"/>
                    </a:lnTo>
                    <a:lnTo>
                      <a:pt x="633" y="265"/>
                    </a:lnTo>
                    <a:lnTo>
                      <a:pt x="623" y="275"/>
                    </a:lnTo>
                    <a:lnTo>
                      <a:pt x="643" y="291"/>
                    </a:lnTo>
                    <a:lnTo>
                      <a:pt x="707" y="297"/>
                    </a:lnTo>
                    <a:lnTo>
                      <a:pt x="730" y="307"/>
                    </a:lnTo>
                    <a:lnTo>
                      <a:pt x="690" y="310"/>
                    </a:lnTo>
                    <a:lnTo>
                      <a:pt x="667" y="371"/>
                    </a:lnTo>
                    <a:lnTo>
                      <a:pt x="661" y="401"/>
                    </a:lnTo>
                    <a:lnTo>
                      <a:pt x="681" y="421"/>
                    </a:lnTo>
                    <a:lnTo>
                      <a:pt x="708" y="421"/>
                    </a:lnTo>
                    <a:lnTo>
                      <a:pt x="743" y="413"/>
                    </a:lnTo>
                    <a:lnTo>
                      <a:pt x="718" y="426"/>
                    </a:lnTo>
                    <a:lnTo>
                      <a:pt x="728" y="454"/>
                    </a:lnTo>
                    <a:lnTo>
                      <a:pt x="678" y="434"/>
                    </a:lnTo>
                    <a:lnTo>
                      <a:pt x="651" y="451"/>
                    </a:lnTo>
                    <a:lnTo>
                      <a:pt x="631" y="464"/>
                    </a:lnTo>
                    <a:lnTo>
                      <a:pt x="581" y="474"/>
                    </a:lnTo>
                    <a:lnTo>
                      <a:pt x="600" y="514"/>
                    </a:lnTo>
                    <a:lnTo>
                      <a:pt x="619" y="528"/>
                    </a:lnTo>
                    <a:lnTo>
                      <a:pt x="655" y="533"/>
                    </a:lnTo>
                    <a:lnTo>
                      <a:pt x="682" y="523"/>
                    </a:lnTo>
                    <a:lnTo>
                      <a:pt x="728" y="460"/>
                    </a:lnTo>
                    <a:lnTo>
                      <a:pt x="689" y="533"/>
                    </a:lnTo>
                    <a:lnTo>
                      <a:pt x="632" y="540"/>
                    </a:lnTo>
                    <a:lnTo>
                      <a:pt x="572" y="504"/>
                    </a:lnTo>
                    <a:lnTo>
                      <a:pt x="557" y="474"/>
                    </a:lnTo>
                    <a:lnTo>
                      <a:pt x="564" y="449"/>
                    </a:lnTo>
                    <a:lnTo>
                      <a:pt x="531" y="418"/>
                    </a:lnTo>
                    <a:lnTo>
                      <a:pt x="564" y="378"/>
                    </a:lnTo>
                    <a:lnTo>
                      <a:pt x="594" y="375"/>
                    </a:lnTo>
                    <a:lnTo>
                      <a:pt x="610" y="325"/>
                    </a:lnTo>
                    <a:lnTo>
                      <a:pt x="560" y="301"/>
                    </a:lnTo>
                    <a:lnTo>
                      <a:pt x="553" y="283"/>
                    </a:lnTo>
                    <a:lnTo>
                      <a:pt x="546" y="259"/>
                    </a:lnTo>
                    <a:lnTo>
                      <a:pt x="506" y="273"/>
                    </a:lnTo>
                    <a:lnTo>
                      <a:pt x="483" y="266"/>
                    </a:lnTo>
                    <a:lnTo>
                      <a:pt x="479" y="244"/>
                    </a:lnTo>
                    <a:lnTo>
                      <a:pt x="446" y="244"/>
                    </a:lnTo>
                    <a:lnTo>
                      <a:pt x="429" y="284"/>
                    </a:lnTo>
                    <a:lnTo>
                      <a:pt x="407" y="336"/>
                    </a:lnTo>
                    <a:lnTo>
                      <a:pt x="417" y="420"/>
                    </a:lnTo>
                    <a:lnTo>
                      <a:pt x="395" y="525"/>
                    </a:lnTo>
                    <a:lnTo>
                      <a:pt x="300" y="646"/>
                    </a:lnTo>
                    <a:lnTo>
                      <a:pt x="267" y="716"/>
                    </a:lnTo>
                    <a:lnTo>
                      <a:pt x="311" y="759"/>
                    </a:lnTo>
                    <a:lnTo>
                      <a:pt x="384" y="752"/>
                    </a:lnTo>
                    <a:lnTo>
                      <a:pt x="314" y="773"/>
                    </a:lnTo>
                    <a:lnTo>
                      <a:pt x="263" y="733"/>
                    </a:lnTo>
                    <a:lnTo>
                      <a:pt x="228" y="766"/>
                    </a:lnTo>
                    <a:lnTo>
                      <a:pt x="274" y="803"/>
                    </a:lnTo>
                    <a:lnTo>
                      <a:pt x="311" y="828"/>
                    </a:lnTo>
                    <a:lnTo>
                      <a:pt x="345" y="845"/>
                    </a:lnTo>
                    <a:lnTo>
                      <a:pt x="375" y="845"/>
                    </a:lnTo>
                    <a:lnTo>
                      <a:pt x="395" y="837"/>
                    </a:lnTo>
                    <a:lnTo>
                      <a:pt x="428" y="807"/>
                    </a:lnTo>
                    <a:lnTo>
                      <a:pt x="411" y="844"/>
                    </a:lnTo>
                    <a:lnTo>
                      <a:pt x="468" y="827"/>
                    </a:lnTo>
                    <a:lnTo>
                      <a:pt x="441" y="851"/>
                    </a:lnTo>
                    <a:lnTo>
                      <a:pt x="478" y="851"/>
                    </a:lnTo>
                    <a:lnTo>
                      <a:pt x="431" y="867"/>
                    </a:lnTo>
                    <a:lnTo>
                      <a:pt x="391" y="847"/>
                    </a:lnTo>
                    <a:lnTo>
                      <a:pt x="334" y="865"/>
                    </a:lnTo>
                    <a:lnTo>
                      <a:pt x="311" y="865"/>
                    </a:lnTo>
                    <a:lnTo>
                      <a:pt x="279" y="889"/>
                    </a:lnTo>
                    <a:lnTo>
                      <a:pt x="265" y="912"/>
                    </a:lnTo>
                    <a:lnTo>
                      <a:pt x="229" y="902"/>
                    </a:lnTo>
                    <a:lnTo>
                      <a:pt x="205" y="915"/>
                    </a:lnTo>
                    <a:lnTo>
                      <a:pt x="219" y="935"/>
                    </a:lnTo>
                    <a:lnTo>
                      <a:pt x="269" y="942"/>
                    </a:lnTo>
                    <a:lnTo>
                      <a:pt x="265" y="955"/>
                    </a:lnTo>
                    <a:lnTo>
                      <a:pt x="235" y="949"/>
                    </a:lnTo>
                    <a:lnTo>
                      <a:pt x="202" y="949"/>
                    </a:lnTo>
                    <a:lnTo>
                      <a:pt x="190" y="969"/>
                    </a:lnTo>
                    <a:lnTo>
                      <a:pt x="279" y="988"/>
                    </a:lnTo>
                    <a:lnTo>
                      <a:pt x="283" y="1021"/>
                    </a:lnTo>
                    <a:lnTo>
                      <a:pt x="273" y="1018"/>
                    </a:lnTo>
                    <a:lnTo>
                      <a:pt x="220" y="1002"/>
                    </a:lnTo>
                    <a:lnTo>
                      <a:pt x="203" y="999"/>
                    </a:lnTo>
                    <a:lnTo>
                      <a:pt x="193" y="1009"/>
                    </a:lnTo>
                    <a:lnTo>
                      <a:pt x="177" y="968"/>
                    </a:lnTo>
                    <a:lnTo>
                      <a:pt x="174" y="945"/>
                    </a:lnTo>
                    <a:lnTo>
                      <a:pt x="124" y="925"/>
                    </a:lnTo>
                    <a:lnTo>
                      <a:pt x="148" y="899"/>
                    </a:lnTo>
                    <a:lnTo>
                      <a:pt x="187" y="921"/>
                    </a:lnTo>
                    <a:lnTo>
                      <a:pt x="183" y="939"/>
                    </a:lnTo>
                    <a:lnTo>
                      <a:pt x="197" y="925"/>
                    </a:lnTo>
                    <a:lnTo>
                      <a:pt x="199" y="902"/>
                    </a:lnTo>
                    <a:lnTo>
                      <a:pt x="216" y="878"/>
                    </a:lnTo>
                    <a:lnTo>
                      <a:pt x="196" y="891"/>
                    </a:lnTo>
                    <a:lnTo>
                      <a:pt x="154" y="860"/>
                    </a:lnTo>
                    <a:lnTo>
                      <a:pt x="163" y="837"/>
                    </a:lnTo>
                    <a:lnTo>
                      <a:pt x="201" y="824"/>
                    </a:lnTo>
                    <a:lnTo>
                      <a:pt x="216" y="871"/>
                    </a:lnTo>
                    <a:lnTo>
                      <a:pt x="239" y="891"/>
                    </a:lnTo>
                    <a:lnTo>
                      <a:pt x="246" y="891"/>
                    </a:lnTo>
                    <a:lnTo>
                      <a:pt x="260" y="882"/>
                    </a:lnTo>
                    <a:lnTo>
                      <a:pt x="267" y="853"/>
                    </a:lnTo>
                    <a:lnTo>
                      <a:pt x="263" y="831"/>
                    </a:lnTo>
                    <a:lnTo>
                      <a:pt x="281" y="808"/>
                    </a:lnTo>
                    <a:lnTo>
                      <a:pt x="274" y="803"/>
                    </a:lnTo>
                    <a:lnTo>
                      <a:pt x="254" y="823"/>
                    </a:lnTo>
                    <a:lnTo>
                      <a:pt x="221" y="796"/>
                    </a:lnTo>
                    <a:lnTo>
                      <a:pt x="171" y="816"/>
                    </a:lnTo>
                    <a:lnTo>
                      <a:pt x="142" y="843"/>
                    </a:lnTo>
                    <a:lnTo>
                      <a:pt x="145" y="873"/>
                    </a:lnTo>
                    <a:lnTo>
                      <a:pt x="142" y="896"/>
                    </a:lnTo>
                    <a:lnTo>
                      <a:pt x="112" y="913"/>
                    </a:lnTo>
                    <a:lnTo>
                      <a:pt x="83" y="927"/>
                    </a:lnTo>
                    <a:lnTo>
                      <a:pt x="79" y="950"/>
                    </a:lnTo>
                    <a:lnTo>
                      <a:pt x="109" y="987"/>
                    </a:lnTo>
                    <a:lnTo>
                      <a:pt x="139" y="980"/>
                    </a:lnTo>
                    <a:lnTo>
                      <a:pt x="151" y="980"/>
                    </a:lnTo>
                    <a:lnTo>
                      <a:pt x="185" y="1021"/>
                    </a:lnTo>
                    <a:lnTo>
                      <a:pt x="168" y="1035"/>
                    </a:lnTo>
                    <a:lnTo>
                      <a:pt x="139" y="1035"/>
                    </a:lnTo>
                    <a:lnTo>
                      <a:pt x="147" y="1007"/>
                    </a:lnTo>
                    <a:lnTo>
                      <a:pt x="129" y="1009"/>
                    </a:lnTo>
                    <a:lnTo>
                      <a:pt x="118" y="1012"/>
                    </a:lnTo>
                    <a:lnTo>
                      <a:pt x="92" y="994"/>
                    </a:lnTo>
                    <a:lnTo>
                      <a:pt x="56" y="1000"/>
                    </a:lnTo>
                    <a:lnTo>
                      <a:pt x="0" y="1033"/>
                    </a:lnTo>
                    <a:lnTo>
                      <a:pt x="137" y="1126"/>
                    </a:lnTo>
                    <a:lnTo>
                      <a:pt x="224" y="1125"/>
                    </a:lnTo>
                    <a:lnTo>
                      <a:pt x="327" y="1074"/>
                    </a:lnTo>
                    <a:lnTo>
                      <a:pt x="406" y="1000"/>
                    </a:lnTo>
                    <a:lnTo>
                      <a:pt x="556" y="1006"/>
                    </a:lnTo>
                    <a:lnTo>
                      <a:pt x="613" y="1038"/>
                    </a:lnTo>
                    <a:lnTo>
                      <a:pt x="703" y="1035"/>
                    </a:lnTo>
                    <a:lnTo>
                      <a:pt x="750" y="1047"/>
                    </a:lnTo>
                    <a:lnTo>
                      <a:pt x="777" y="1104"/>
                    </a:lnTo>
                    <a:lnTo>
                      <a:pt x="748" y="1160"/>
                    </a:lnTo>
                    <a:lnTo>
                      <a:pt x="691" y="1207"/>
                    </a:lnTo>
                    <a:lnTo>
                      <a:pt x="719" y="1266"/>
                    </a:lnTo>
                    <a:lnTo>
                      <a:pt x="779" y="1285"/>
                    </a:lnTo>
                    <a:lnTo>
                      <a:pt x="865" y="1272"/>
                    </a:lnTo>
                    <a:lnTo>
                      <a:pt x="828" y="1222"/>
                    </a:lnTo>
                    <a:lnTo>
                      <a:pt x="840" y="1126"/>
                    </a:lnTo>
                    <a:lnTo>
                      <a:pt x="896" y="1019"/>
                    </a:lnTo>
                    <a:lnTo>
                      <a:pt x="851" y="903"/>
                    </a:lnTo>
                    <a:lnTo>
                      <a:pt x="850" y="774"/>
                    </a:lnTo>
                    <a:lnTo>
                      <a:pt x="993" y="719"/>
                    </a:lnTo>
                    <a:lnTo>
                      <a:pt x="1079" y="639"/>
                    </a:lnTo>
                    <a:lnTo>
                      <a:pt x="1139" y="549"/>
                    </a:lnTo>
                    <a:lnTo>
                      <a:pt x="1108" y="463"/>
                    </a:lnTo>
                    <a:lnTo>
                      <a:pt x="1153" y="420"/>
                    </a:lnTo>
                    <a:lnTo>
                      <a:pt x="1146" y="29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339BB4B9-4EDA-4DB9-AFA6-B40CFF0CF3FE}"/>
                </a:ext>
              </a:extLst>
            </p:cNvPr>
            <p:cNvGrpSpPr/>
            <p:nvPr/>
          </p:nvGrpSpPr>
          <p:grpSpPr>
            <a:xfrm>
              <a:off x="5087607" y="3681600"/>
              <a:ext cx="1615125" cy="1070850"/>
              <a:chOff x="4881563" y="3962400"/>
              <a:chExt cx="1738313" cy="1152525"/>
            </a:xfrm>
            <a:solidFill>
              <a:schemeClr val="bg1"/>
            </a:solidFill>
          </p:grpSpPr>
          <p:sp>
            <p:nvSpPr>
              <p:cNvPr id="267" name="Freeform 288">
                <a:extLst>
                  <a:ext uri="{FF2B5EF4-FFF2-40B4-BE49-F238E27FC236}">
                    <a16:creationId xmlns:a16="http://schemas.microsoft.com/office/drawing/2014/main" id="{F358BCB8-05B1-46C8-97CF-970CAC87A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963" y="4868863"/>
                <a:ext cx="7938" cy="11113"/>
              </a:xfrm>
              <a:custGeom>
                <a:avLst/>
                <a:gdLst>
                  <a:gd name="T0" fmla="*/ 13 w 23"/>
                  <a:gd name="T1" fmla="*/ 0 h 34"/>
                  <a:gd name="T2" fmla="*/ 23 w 23"/>
                  <a:gd name="T3" fmla="*/ 20 h 34"/>
                  <a:gd name="T4" fmla="*/ 20 w 23"/>
                  <a:gd name="T5" fmla="*/ 34 h 34"/>
                  <a:gd name="T6" fmla="*/ 0 w 23"/>
                  <a:gd name="T7" fmla="*/ 10 h 34"/>
                  <a:gd name="T8" fmla="*/ 13 w 23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4">
                    <a:moveTo>
                      <a:pt x="13" y="0"/>
                    </a:moveTo>
                    <a:lnTo>
                      <a:pt x="23" y="20"/>
                    </a:lnTo>
                    <a:lnTo>
                      <a:pt x="20" y="34"/>
                    </a:lnTo>
                    <a:lnTo>
                      <a:pt x="0" y="1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 289">
                <a:extLst>
                  <a:ext uri="{FF2B5EF4-FFF2-40B4-BE49-F238E27FC236}">
                    <a16:creationId xmlns:a16="http://schemas.microsoft.com/office/drawing/2014/main" id="{8B108E81-D3B2-491D-912D-16726A970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513" y="4841875"/>
                <a:ext cx="25400" cy="34925"/>
              </a:xfrm>
              <a:custGeom>
                <a:avLst/>
                <a:gdLst>
                  <a:gd name="T0" fmla="*/ 10 w 80"/>
                  <a:gd name="T1" fmla="*/ 57 h 111"/>
                  <a:gd name="T2" fmla="*/ 0 w 80"/>
                  <a:gd name="T3" fmla="*/ 80 h 111"/>
                  <a:gd name="T4" fmla="*/ 34 w 80"/>
                  <a:gd name="T5" fmla="*/ 111 h 111"/>
                  <a:gd name="T6" fmla="*/ 54 w 80"/>
                  <a:gd name="T7" fmla="*/ 40 h 111"/>
                  <a:gd name="T8" fmla="*/ 80 w 80"/>
                  <a:gd name="T9" fmla="*/ 0 h 111"/>
                  <a:gd name="T10" fmla="*/ 61 w 80"/>
                  <a:gd name="T11" fmla="*/ 17 h 111"/>
                  <a:gd name="T12" fmla="*/ 10 w 80"/>
                  <a:gd name="T13" fmla="*/ 5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11">
                    <a:moveTo>
                      <a:pt x="10" y="57"/>
                    </a:moveTo>
                    <a:lnTo>
                      <a:pt x="0" y="80"/>
                    </a:lnTo>
                    <a:lnTo>
                      <a:pt x="34" y="111"/>
                    </a:lnTo>
                    <a:lnTo>
                      <a:pt x="54" y="40"/>
                    </a:lnTo>
                    <a:lnTo>
                      <a:pt x="80" y="0"/>
                    </a:lnTo>
                    <a:lnTo>
                      <a:pt x="61" y="17"/>
                    </a:lnTo>
                    <a:lnTo>
                      <a:pt x="10" y="5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9" name="Freeform 290">
                <a:extLst>
                  <a:ext uri="{FF2B5EF4-FFF2-40B4-BE49-F238E27FC236}">
                    <a16:creationId xmlns:a16="http://schemas.microsoft.com/office/drawing/2014/main" id="{7346CE86-7D7F-45BD-8791-190320CA8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938" y="4811713"/>
                <a:ext cx="12700" cy="9525"/>
              </a:xfrm>
              <a:custGeom>
                <a:avLst/>
                <a:gdLst>
                  <a:gd name="T0" fmla="*/ 0 w 44"/>
                  <a:gd name="T1" fmla="*/ 31 h 31"/>
                  <a:gd name="T2" fmla="*/ 44 w 44"/>
                  <a:gd name="T3" fmla="*/ 0 h 31"/>
                  <a:gd name="T4" fmla="*/ 10 w 44"/>
                  <a:gd name="T5" fmla="*/ 4 h 31"/>
                  <a:gd name="T6" fmla="*/ 0 w 44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1">
                    <a:moveTo>
                      <a:pt x="0" y="31"/>
                    </a:moveTo>
                    <a:lnTo>
                      <a:pt x="44" y="0"/>
                    </a:lnTo>
                    <a:lnTo>
                      <a:pt x="10" y="4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 291">
                <a:extLst>
                  <a:ext uri="{FF2B5EF4-FFF2-40B4-BE49-F238E27FC236}">
                    <a16:creationId xmlns:a16="http://schemas.microsoft.com/office/drawing/2014/main" id="{A4451A4E-98A6-4512-A52E-7F9F8373A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563" y="3962400"/>
                <a:ext cx="1738313" cy="1152525"/>
              </a:xfrm>
              <a:custGeom>
                <a:avLst/>
                <a:gdLst>
                  <a:gd name="T0" fmla="*/ 5418 w 5475"/>
                  <a:gd name="T1" fmla="*/ 1781 h 3626"/>
                  <a:gd name="T2" fmla="*/ 4841 w 5475"/>
                  <a:gd name="T3" fmla="*/ 2440 h 3626"/>
                  <a:gd name="T4" fmla="*/ 4599 w 5475"/>
                  <a:gd name="T5" fmla="*/ 2492 h 3626"/>
                  <a:gd name="T6" fmla="*/ 4313 w 5475"/>
                  <a:gd name="T7" fmla="*/ 2615 h 3626"/>
                  <a:gd name="T8" fmla="*/ 4024 w 5475"/>
                  <a:gd name="T9" fmla="*/ 2733 h 3626"/>
                  <a:gd name="T10" fmla="*/ 3974 w 5475"/>
                  <a:gd name="T11" fmla="*/ 2754 h 3626"/>
                  <a:gd name="T12" fmla="*/ 3845 w 5475"/>
                  <a:gd name="T13" fmla="*/ 2841 h 3626"/>
                  <a:gd name="T14" fmla="*/ 3769 w 5475"/>
                  <a:gd name="T15" fmla="*/ 2862 h 3626"/>
                  <a:gd name="T16" fmla="*/ 3589 w 5475"/>
                  <a:gd name="T17" fmla="*/ 2836 h 3626"/>
                  <a:gd name="T18" fmla="*/ 3626 w 5475"/>
                  <a:gd name="T19" fmla="*/ 2916 h 3626"/>
                  <a:gd name="T20" fmla="*/ 3777 w 5475"/>
                  <a:gd name="T21" fmla="*/ 2961 h 3626"/>
                  <a:gd name="T22" fmla="*/ 3884 w 5475"/>
                  <a:gd name="T23" fmla="*/ 3053 h 3626"/>
                  <a:gd name="T24" fmla="*/ 3947 w 5475"/>
                  <a:gd name="T25" fmla="*/ 3049 h 3626"/>
                  <a:gd name="T26" fmla="*/ 3863 w 5475"/>
                  <a:gd name="T27" fmla="*/ 2854 h 3626"/>
                  <a:gd name="T28" fmla="*/ 4185 w 5475"/>
                  <a:gd name="T29" fmla="*/ 3133 h 3626"/>
                  <a:gd name="T30" fmla="*/ 4401 w 5475"/>
                  <a:gd name="T31" fmla="*/ 3191 h 3626"/>
                  <a:gd name="T32" fmla="*/ 4217 w 5475"/>
                  <a:gd name="T33" fmla="*/ 3336 h 3626"/>
                  <a:gd name="T34" fmla="*/ 3887 w 5475"/>
                  <a:gd name="T35" fmla="*/ 3421 h 3626"/>
                  <a:gd name="T36" fmla="*/ 3412 w 5475"/>
                  <a:gd name="T37" fmla="*/ 3568 h 3626"/>
                  <a:gd name="T38" fmla="*/ 3389 w 5475"/>
                  <a:gd name="T39" fmla="*/ 3287 h 3626"/>
                  <a:gd name="T40" fmla="*/ 3158 w 5475"/>
                  <a:gd name="T41" fmla="*/ 3173 h 3626"/>
                  <a:gd name="T42" fmla="*/ 3516 w 5475"/>
                  <a:gd name="T43" fmla="*/ 2977 h 3626"/>
                  <a:gd name="T44" fmla="*/ 3478 w 5475"/>
                  <a:gd name="T45" fmla="*/ 2817 h 3626"/>
                  <a:gd name="T46" fmla="*/ 3369 w 5475"/>
                  <a:gd name="T47" fmla="*/ 2879 h 3626"/>
                  <a:gd name="T48" fmla="*/ 3203 w 5475"/>
                  <a:gd name="T49" fmla="*/ 2883 h 3626"/>
                  <a:gd name="T50" fmla="*/ 2902 w 5475"/>
                  <a:gd name="T51" fmla="*/ 2823 h 3626"/>
                  <a:gd name="T52" fmla="*/ 2946 w 5475"/>
                  <a:gd name="T53" fmla="*/ 2839 h 3626"/>
                  <a:gd name="T54" fmla="*/ 2871 w 5475"/>
                  <a:gd name="T55" fmla="*/ 2694 h 3626"/>
                  <a:gd name="T56" fmla="*/ 3246 w 5475"/>
                  <a:gd name="T57" fmla="*/ 2594 h 3626"/>
                  <a:gd name="T58" fmla="*/ 3002 w 5475"/>
                  <a:gd name="T59" fmla="*/ 2547 h 3626"/>
                  <a:gd name="T60" fmla="*/ 2973 w 5475"/>
                  <a:gd name="T61" fmla="*/ 2633 h 3626"/>
                  <a:gd name="T62" fmla="*/ 2853 w 5475"/>
                  <a:gd name="T63" fmla="*/ 2598 h 3626"/>
                  <a:gd name="T64" fmla="*/ 2635 w 5475"/>
                  <a:gd name="T65" fmla="*/ 2703 h 3626"/>
                  <a:gd name="T66" fmla="*/ 2566 w 5475"/>
                  <a:gd name="T67" fmla="*/ 2855 h 3626"/>
                  <a:gd name="T68" fmla="*/ 2442 w 5475"/>
                  <a:gd name="T69" fmla="*/ 2824 h 3626"/>
                  <a:gd name="T70" fmla="*/ 2454 w 5475"/>
                  <a:gd name="T71" fmla="*/ 3009 h 3626"/>
                  <a:gd name="T72" fmla="*/ 2287 w 5475"/>
                  <a:gd name="T73" fmla="*/ 3035 h 3626"/>
                  <a:gd name="T74" fmla="*/ 2292 w 5475"/>
                  <a:gd name="T75" fmla="*/ 3161 h 3626"/>
                  <a:gd name="T76" fmla="*/ 1816 w 5475"/>
                  <a:gd name="T77" fmla="*/ 3088 h 3626"/>
                  <a:gd name="T78" fmla="*/ 2284 w 5475"/>
                  <a:gd name="T79" fmla="*/ 2704 h 3626"/>
                  <a:gd name="T80" fmla="*/ 2245 w 5475"/>
                  <a:gd name="T81" fmla="*/ 2372 h 3626"/>
                  <a:gd name="T82" fmla="*/ 1436 w 5475"/>
                  <a:gd name="T83" fmla="*/ 1888 h 3626"/>
                  <a:gd name="T84" fmla="*/ 683 w 5475"/>
                  <a:gd name="T85" fmla="*/ 2090 h 3626"/>
                  <a:gd name="T86" fmla="*/ 95 w 5475"/>
                  <a:gd name="T87" fmla="*/ 1969 h 3626"/>
                  <a:gd name="T88" fmla="*/ 500 w 5475"/>
                  <a:gd name="T89" fmla="*/ 1007 h 3626"/>
                  <a:gd name="T90" fmla="*/ 528 w 5475"/>
                  <a:gd name="T91" fmla="*/ 412 h 3626"/>
                  <a:gd name="T92" fmla="*/ 1213 w 5475"/>
                  <a:gd name="T93" fmla="*/ 263 h 3626"/>
                  <a:gd name="T94" fmla="*/ 2000 w 5475"/>
                  <a:gd name="T95" fmla="*/ 389 h 3626"/>
                  <a:gd name="T96" fmla="*/ 2357 w 5475"/>
                  <a:gd name="T97" fmla="*/ 422 h 3626"/>
                  <a:gd name="T98" fmla="*/ 2677 w 5475"/>
                  <a:gd name="T99" fmla="*/ 110 h 3626"/>
                  <a:gd name="T100" fmla="*/ 3243 w 5475"/>
                  <a:gd name="T101" fmla="*/ 42 h 3626"/>
                  <a:gd name="T102" fmla="*/ 3927 w 5475"/>
                  <a:gd name="T103" fmla="*/ 493 h 3626"/>
                  <a:gd name="T104" fmla="*/ 4244 w 5475"/>
                  <a:gd name="T105" fmla="*/ 872 h 3626"/>
                  <a:gd name="T106" fmla="*/ 4892 w 5475"/>
                  <a:gd name="T107" fmla="*/ 1066 h 3626"/>
                  <a:gd name="T108" fmla="*/ 5475 w 5475"/>
                  <a:gd name="T109" fmla="*/ 1332 h 3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75" h="3626">
                    <a:moveTo>
                      <a:pt x="5344" y="1556"/>
                    </a:moveTo>
                    <a:lnTo>
                      <a:pt x="5320" y="1563"/>
                    </a:lnTo>
                    <a:lnTo>
                      <a:pt x="5360" y="1619"/>
                    </a:lnTo>
                    <a:lnTo>
                      <a:pt x="5447" y="1602"/>
                    </a:lnTo>
                    <a:lnTo>
                      <a:pt x="5440" y="1645"/>
                    </a:lnTo>
                    <a:lnTo>
                      <a:pt x="5368" y="1702"/>
                    </a:lnTo>
                    <a:lnTo>
                      <a:pt x="5418" y="1781"/>
                    </a:lnTo>
                    <a:lnTo>
                      <a:pt x="5424" y="1917"/>
                    </a:lnTo>
                    <a:lnTo>
                      <a:pt x="5344" y="1977"/>
                    </a:lnTo>
                    <a:lnTo>
                      <a:pt x="5305" y="2068"/>
                    </a:lnTo>
                    <a:lnTo>
                      <a:pt x="5058" y="2100"/>
                    </a:lnTo>
                    <a:lnTo>
                      <a:pt x="4913" y="2260"/>
                    </a:lnTo>
                    <a:lnTo>
                      <a:pt x="4891" y="2393"/>
                    </a:lnTo>
                    <a:lnTo>
                      <a:pt x="4841" y="2440"/>
                    </a:lnTo>
                    <a:lnTo>
                      <a:pt x="4824" y="2441"/>
                    </a:lnTo>
                    <a:lnTo>
                      <a:pt x="4838" y="2411"/>
                    </a:lnTo>
                    <a:lnTo>
                      <a:pt x="4747" y="2397"/>
                    </a:lnTo>
                    <a:lnTo>
                      <a:pt x="4662" y="2442"/>
                    </a:lnTo>
                    <a:lnTo>
                      <a:pt x="4635" y="2485"/>
                    </a:lnTo>
                    <a:lnTo>
                      <a:pt x="4613" y="2499"/>
                    </a:lnTo>
                    <a:lnTo>
                      <a:pt x="4599" y="2492"/>
                    </a:lnTo>
                    <a:lnTo>
                      <a:pt x="4499" y="2530"/>
                    </a:lnTo>
                    <a:lnTo>
                      <a:pt x="4463" y="2597"/>
                    </a:lnTo>
                    <a:lnTo>
                      <a:pt x="4430" y="2617"/>
                    </a:lnTo>
                    <a:lnTo>
                      <a:pt x="4410" y="2577"/>
                    </a:lnTo>
                    <a:lnTo>
                      <a:pt x="4366" y="2571"/>
                    </a:lnTo>
                    <a:lnTo>
                      <a:pt x="4326" y="2578"/>
                    </a:lnTo>
                    <a:lnTo>
                      <a:pt x="4313" y="2615"/>
                    </a:lnTo>
                    <a:lnTo>
                      <a:pt x="4304" y="2654"/>
                    </a:lnTo>
                    <a:lnTo>
                      <a:pt x="4264" y="2662"/>
                    </a:lnTo>
                    <a:lnTo>
                      <a:pt x="4264" y="2641"/>
                    </a:lnTo>
                    <a:lnTo>
                      <a:pt x="4214" y="2618"/>
                    </a:lnTo>
                    <a:lnTo>
                      <a:pt x="4167" y="2675"/>
                    </a:lnTo>
                    <a:lnTo>
                      <a:pt x="4101" y="2709"/>
                    </a:lnTo>
                    <a:lnTo>
                      <a:pt x="4024" y="2733"/>
                    </a:lnTo>
                    <a:lnTo>
                      <a:pt x="4008" y="2714"/>
                    </a:lnTo>
                    <a:lnTo>
                      <a:pt x="3993" y="2630"/>
                    </a:lnTo>
                    <a:lnTo>
                      <a:pt x="3977" y="2660"/>
                    </a:lnTo>
                    <a:lnTo>
                      <a:pt x="3991" y="2746"/>
                    </a:lnTo>
                    <a:lnTo>
                      <a:pt x="4011" y="2750"/>
                    </a:lnTo>
                    <a:lnTo>
                      <a:pt x="3982" y="2770"/>
                    </a:lnTo>
                    <a:lnTo>
                      <a:pt x="3974" y="2754"/>
                    </a:lnTo>
                    <a:lnTo>
                      <a:pt x="3971" y="2724"/>
                    </a:lnTo>
                    <a:lnTo>
                      <a:pt x="3954" y="2701"/>
                    </a:lnTo>
                    <a:lnTo>
                      <a:pt x="3938" y="2757"/>
                    </a:lnTo>
                    <a:lnTo>
                      <a:pt x="3952" y="2764"/>
                    </a:lnTo>
                    <a:lnTo>
                      <a:pt x="3908" y="2807"/>
                    </a:lnTo>
                    <a:lnTo>
                      <a:pt x="3862" y="2828"/>
                    </a:lnTo>
                    <a:lnTo>
                      <a:pt x="3845" y="2841"/>
                    </a:lnTo>
                    <a:lnTo>
                      <a:pt x="3809" y="2848"/>
                    </a:lnTo>
                    <a:lnTo>
                      <a:pt x="3796" y="2908"/>
                    </a:lnTo>
                    <a:lnTo>
                      <a:pt x="3769" y="2924"/>
                    </a:lnTo>
                    <a:lnTo>
                      <a:pt x="3749" y="2914"/>
                    </a:lnTo>
                    <a:lnTo>
                      <a:pt x="3739" y="2889"/>
                    </a:lnTo>
                    <a:lnTo>
                      <a:pt x="3769" y="2874"/>
                    </a:lnTo>
                    <a:lnTo>
                      <a:pt x="3769" y="2862"/>
                    </a:lnTo>
                    <a:lnTo>
                      <a:pt x="3739" y="2879"/>
                    </a:lnTo>
                    <a:lnTo>
                      <a:pt x="3699" y="2832"/>
                    </a:lnTo>
                    <a:lnTo>
                      <a:pt x="3665" y="2836"/>
                    </a:lnTo>
                    <a:lnTo>
                      <a:pt x="3655" y="2862"/>
                    </a:lnTo>
                    <a:lnTo>
                      <a:pt x="3629" y="2840"/>
                    </a:lnTo>
                    <a:lnTo>
                      <a:pt x="3605" y="2877"/>
                    </a:lnTo>
                    <a:lnTo>
                      <a:pt x="3589" y="2836"/>
                    </a:lnTo>
                    <a:lnTo>
                      <a:pt x="3565" y="2807"/>
                    </a:lnTo>
                    <a:lnTo>
                      <a:pt x="3522" y="2781"/>
                    </a:lnTo>
                    <a:lnTo>
                      <a:pt x="3512" y="2841"/>
                    </a:lnTo>
                    <a:lnTo>
                      <a:pt x="3536" y="2870"/>
                    </a:lnTo>
                    <a:lnTo>
                      <a:pt x="3556" y="2890"/>
                    </a:lnTo>
                    <a:lnTo>
                      <a:pt x="3586" y="2893"/>
                    </a:lnTo>
                    <a:lnTo>
                      <a:pt x="3626" y="2916"/>
                    </a:lnTo>
                    <a:lnTo>
                      <a:pt x="3636" y="2956"/>
                    </a:lnTo>
                    <a:lnTo>
                      <a:pt x="3657" y="2962"/>
                    </a:lnTo>
                    <a:lnTo>
                      <a:pt x="3650" y="2912"/>
                    </a:lnTo>
                    <a:lnTo>
                      <a:pt x="3655" y="2892"/>
                    </a:lnTo>
                    <a:lnTo>
                      <a:pt x="3723" y="2934"/>
                    </a:lnTo>
                    <a:lnTo>
                      <a:pt x="3753" y="2945"/>
                    </a:lnTo>
                    <a:lnTo>
                      <a:pt x="3777" y="2961"/>
                    </a:lnTo>
                    <a:lnTo>
                      <a:pt x="3737" y="3001"/>
                    </a:lnTo>
                    <a:lnTo>
                      <a:pt x="3733" y="3011"/>
                    </a:lnTo>
                    <a:lnTo>
                      <a:pt x="3794" y="3004"/>
                    </a:lnTo>
                    <a:lnTo>
                      <a:pt x="3817" y="3017"/>
                    </a:lnTo>
                    <a:lnTo>
                      <a:pt x="3797" y="3037"/>
                    </a:lnTo>
                    <a:lnTo>
                      <a:pt x="3847" y="3037"/>
                    </a:lnTo>
                    <a:lnTo>
                      <a:pt x="3884" y="3053"/>
                    </a:lnTo>
                    <a:lnTo>
                      <a:pt x="3917" y="3093"/>
                    </a:lnTo>
                    <a:lnTo>
                      <a:pt x="3898" y="3175"/>
                    </a:lnTo>
                    <a:lnTo>
                      <a:pt x="3962" y="3178"/>
                    </a:lnTo>
                    <a:lnTo>
                      <a:pt x="4089" y="3224"/>
                    </a:lnTo>
                    <a:lnTo>
                      <a:pt x="4099" y="3201"/>
                    </a:lnTo>
                    <a:lnTo>
                      <a:pt x="4015" y="3148"/>
                    </a:lnTo>
                    <a:lnTo>
                      <a:pt x="3947" y="3049"/>
                    </a:lnTo>
                    <a:lnTo>
                      <a:pt x="3889" y="2937"/>
                    </a:lnTo>
                    <a:lnTo>
                      <a:pt x="3863" y="2963"/>
                    </a:lnTo>
                    <a:lnTo>
                      <a:pt x="3846" y="2937"/>
                    </a:lnTo>
                    <a:lnTo>
                      <a:pt x="3833" y="2891"/>
                    </a:lnTo>
                    <a:lnTo>
                      <a:pt x="3856" y="2881"/>
                    </a:lnTo>
                    <a:lnTo>
                      <a:pt x="3853" y="2861"/>
                    </a:lnTo>
                    <a:lnTo>
                      <a:pt x="3863" y="2854"/>
                    </a:lnTo>
                    <a:lnTo>
                      <a:pt x="3964" y="3049"/>
                    </a:lnTo>
                    <a:lnTo>
                      <a:pt x="4028" y="3142"/>
                    </a:lnTo>
                    <a:lnTo>
                      <a:pt x="4096" y="3174"/>
                    </a:lnTo>
                    <a:lnTo>
                      <a:pt x="4119" y="3181"/>
                    </a:lnTo>
                    <a:lnTo>
                      <a:pt x="4145" y="3183"/>
                    </a:lnTo>
                    <a:lnTo>
                      <a:pt x="4158" y="3163"/>
                    </a:lnTo>
                    <a:lnTo>
                      <a:pt x="4185" y="3133"/>
                    </a:lnTo>
                    <a:lnTo>
                      <a:pt x="4215" y="3180"/>
                    </a:lnTo>
                    <a:lnTo>
                      <a:pt x="4245" y="3160"/>
                    </a:lnTo>
                    <a:lnTo>
                      <a:pt x="4258" y="3139"/>
                    </a:lnTo>
                    <a:lnTo>
                      <a:pt x="4317" y="3125"/>
                    </a:lnTo>
                    <a:lnTo>
                      <a:pt x="4361" y="3132"/>
                    </a:lnTo>
                    <a:lnTo>
                      <a:pt x="4419" y="3174"/>
                    </a:lnTo>
                    <a:lnTo>
                      <a:pt x="4401" y="3191"/>
                    </a:lnTo>
                    <a:lnTo>
                      <a:pt x="4355" y="3185"/>
                    </a:lnTo>
                    <a:lnTo>
                      <a:pt x="4342" y="3192"/>
                    </a:lnTo>
                    <a:lnTo>
                      <a:pt x="4340" y="3254"/>
                    </a:lnTo>
                    <a:lnTo>
                      <a:pt x="4326" y="3294"/>
                    </a:lnTo>
                    <a:lnTo>
                      <a:pt x="4303" y="3298"/>
                    </a:lnTo>
                    <a:lnTo>
                      <a:pt x="4263" y="3305"/>
                    </a:lnTo>
                    <a:lnTo>
                      <a:pt x="4217" y="3336"/>
                    </a:lnTo>
                    <a:lnTo>
                      <a:pt x="4146" y="3280"/>
                    </a:lnTo>
                    <a:lnTo>
                      <a:pt x="4072" y="3283"/>
                    </a:lnTo>
                    <a:lnTo>
                      <a:pt x="4043" y="3320"/>
                    </a:lnTo>
                    <a:lnTo>
                      <a:pt x="4023" y="3363"/>
                    </a:lnTo>
                    <a:lnTo>
                      <a:pt x="3954" y="3385"/>
                    </a:lnTo>
                    <a:lnTo>
                      <a:pt x="3927" y="3418"/>
                    </a:lnTo>
                    <a:lnTo>
                      <a:pt x="3887" y="3421"/>
                    </a:lnTo>
                    <a:lnTo>
                      <a:pt x="3857" y="3401"/>
                    </a:lnTo>
                    <a:lnTo>
                      <a:pt x="3830" y="3416"/>
                    </a:lnTo>
                    <a:lnTo>
                      <a:pt x="3761" y="3486"/>
                    </a:lnTo>
                    <a:lnTo>
                      <a:pt x="3665" y="3566"/>
                    </a:lnTo>
                    <a:lnTo>
                      <a:pt x="3580" y="3626"/>
                    </a:lnTo>
                    <a:lnTo>
                      <a:pt x="3495" y="3577"/>
                    </a:lnTo>
                    <a:lnTo>
                      <a:pt x="3412" y="3568"/>
                    </a:lnTo>
                    <a:lnTo>
                      <a:pt x="3405" y="3545"/>
                    </a:lnTo>
                    <a:lnTo>
                      <a:pt x="3462" y="3502"/>
                    </a:lnTo>
                    <a:lnTo>
                      <a:pt x="3451" y="3445"/>
                    </a:lnTo>
                    <a:lnTo>
                      <a:pt x="3474" y="3435"/>
                    </a:lnTo>
                    <a:lnTo>
                      <a:pt x="3487" y="3342"/>
                    </a:lnTo>
                    <a:lnTo>
                      <a:pt x="3439" y="3270"/>
                    </a:lnTo>
                    <a:lnTo>
                      <a:pt x="3389" y="3287"/>
                    </a:lnTo>
                    <a:lnTo>
                      <a:pt x="3379" y="3260"/>
                    </a:lnTo>
                    <a:lnTo>
                      <a:pt x="3316" y="3207"/>
                    </a:lnTo>
                    <a:lnTo>
                      <a:pt x="3275" y="3204"/>
                    </a:lnTo>
                    <a:lnTo>
                      <a:pt x="3252" y="3238"/>
                    </a:lnTo>
                    <a:lnTo>
                      <a:pt x="3209" y="3222"/>
                    </a:lnTo>
                    <a:lnTo>
                      <a:pt x="3168" y="3199"/>
                    </a:lnTo>
                    <a:lnTo>
                      <a:pt x="3158" y="3173"/>
                    </a:lnTo>
                    <a:lnTo>
                      <a:pt x="3179" y="3158"/>
                    </a:lnTo>
                    <a:lnTo>
                      <a:pt x="3244" y="3108"/>
                    </a:lnTo>
                    <a:lnTo>
                      <a:pt x="3333" y="3035"/>
                    </a:lnTo>
                    <a:lnTo>
                      <a:pt x="3343" y="3005"/>
                    </a:lnTo>
                    <a:lnTo>
                      <a:pt x="3357" y="3028"/>
                    </a:lnTo>
                    <a:lnTo>
                      <a:pt x="3427" y="3000"/>
                    </a:lnTo>
                    <a:lnTo>
                      <a:pt x="3516" y="2977"/>
                    </a:lnTo>
                    <a:lnTo>
                      <a:pt x="3550" y="2987"/>
                    </a:lnTo>
                    <a:lnTo>
                      <a:pt x="3533" y="2953"/>
                    </a:lnTo>
                    <a:lnTo>
                      <a:pt x="3563" y="2923"/>
                    </a:lnTo>
                    <a:lnTo>
                      <a:pt x="3506" y="2943"/>
                    </a:lnTo>
                    <a:lnTo>
                      <a:pt x="3503" y="2907"/>
                    </a:lnTo>
                    <a:lnTo>
                      <a:pt x="3486" y="2884"/>
                    </a:lnTo>
                    <a:lnTo>
                      <a:pt x="3478" y="2817"/>
                    </a:lnTo>
                    <a:lnTo>
                      <a:pt x="3463" y="2861"/>
                    </a:lnTo>
                    <a:lnTo>
                      <a:pt x="3439" y="2868"/>
                    </a:lnTo>
                    <a:lnTo>
                      <a:pt x="3456" y="2911"/>
                    </a:lnTo>
                    <a:lnTo>
                      <a:pt x="3443" y="2908"/>
                    </a:lnTo>
                    <a:lnTo>
                      <a:pt x="3412" y="2888"/>
                    </a:lnTo>
                    <a:lnTo>
                      <a:pt x="3392" y="2891"/>
                    </a:lnTo>
                    <a:lnTo>
                      <a:pt x="3369" y="2879"/>
                    </a:lnTo>
                    <a:lnTo>
                      <a:pt x="3366" y="2842"/>
                    </a:lnTo>
                    <a:lnTo>
                      <a:pt x="3342" y="2859"/>
                    </a:lnTo>
                    <a:lnTo>
                      <a:pt x="3312" y="2835"/>
                    </a:lnTo>
                    <a:lnTo>
                      <a:pt x="3302" y="2855"/>
                    </a:lnTo>
                    <a:lnTo>
                      <a:pt x="3285" y="2859"/>
                    </a:lnTo>
                    <a:lnTo>
                      <a:pt x="3245" y="2867"/>
                    </a:lnTo>
                    <a:lnTo>
                      <a:pt x="3203" y="2883"/>
                    </a:lnTo>
                    <a:lnTo>
                      <a:pt x="3200" y="2907"/>
                    </a:lnTo>
                    <a:lnTo>
                      <a:pt x="3270" y="2919"/>
                    </a:lnTo>
                    <a:lnTo>
                      <a:pt x="3246" y="2926"/>
                    </a:lnTo>
                    <a:lnTo>
                      <a:pt x="3173" y="2913"/>
                    </a:lnTo>
                    <a:lnTo>
                      <a:pt x="3140" y="2920"/>
                    </a:lnTo>
                    <a:lnTo>
                      <a:pt x="2909" y="2860"/>
                    </a:lnTo>
                    <a:lnTo>
                      <a:pt x="2902" y="2823"/>
                    </a:lnTo>
                    <a:lnTo>
                      <a:pt x="2919" y="2856"/>
                    </a:lnTo>
                    <a:lnTo>
                      <a:pt x="3109" y="2901"/>
                    </a:lnTo>
                    <a:lnTo>
                      <a:pt x="3143" y="2903"/>
                    </a:lnTo>
                    <a:lnTo>
                      <a:pt x="3049" y="2829"/>
                    </a:lnTo>
                    <a:lnTo>
                      <a:pt x="2996" y="2829"/>
                    </a:lnTo>
                    <a:lnTo>
                      <a:pt x="2986" y="2855"/>
                    </a:lnTo>
                    <a:lnTo>
                      <a:pt x="2946" y="2839"/>
                    </a:lnTo>
                    <a:lnTo>
                      <a:pt x="2942" y="2806"/>
                    </a:lnTo>
                    <a:lnTo>
                      <a:pt x="3031" y="2785"/>
                    </a:lnTo>
                    <a:lnTo>
                      <a:pt x="3051" y="2782"/>
                    </a:lnTo>
                    <a:lnTo>
                      <a:pt x="3021" y="2732"/>
                    </a:lnTo>
                    <a:lnTo>
                      <a:pt x="2958" y="2719"/>
                    </a:lnTo>
                    <a:lnTo>
                      <a:pt x="2924" y="2736"/>
                    </a:lnTo>
                    <a:lnTo>
                      <a:pt x="2871" y="2694"/>
                    </a:lnTo>
                    <a:lnTo>
                      <a:pt x="2864" y="2680"/>
                    </a:lnTo>
                    <a:lnTo>
                      <a:pt x="2918" y="2697"/>
                    </a:lnTo>
                    <a:lnTo>
                      <a:pt x="2934" y="2686"/>
                    </a:lnTo>
                    <a:lnTo>
                      <a:pt x="2995" y="2703"/>
                    </a:lnTo>
                    <a:lnTo>
                      <a:pt x="3055" y="2715"/>
                    </a:lnTo>
                    <a:lnTo>
                      <a:pt x="3105" y="2735"/>
                    </a:lnTo>
                    <a:lnTo>
                      <a:pt x="3246" y="2594"/>
                    </a:lnTo>
                    <a:lnTo>
                      <a:pt x="3117" y="2682"/>
                    </a:lnTo>
                    <a:lnTo>
                      <a:pt x="3048" y="2702"/>
                    </a:lnTo>
                    <a:lnTo>
                      <a:pt x="3014" y="2666"/>
                    </a:lnTo>
                    <a:lnTo>
                      <a:pt x="2990" y="2636"/>
                    </a:lnTo>
                    <a:lnTo>
                      <a:pt x="2984" y="2614"/>
                    </a:lnTo>
                    <a:lnTo>
                      <a:pt x="2977" y="2570"/>
                    </a:lnTo>
                    <a:lnTo>
                      <a:pt x="3002" y="2547"/>
                    </a:lnTo>
                    <a:lnTo>
                      <a:pt x="2986" y="2513"/>
                    </a:lnTo>
                    <a:lnTo>
                      <a:pt x="2982" y="2480"/>
                    </a:lnTo>
                    <a:lnTo>
                      <a:pt x="2969" y="2527"/>
                    </a:lnTo>
                    <a:lnTo>
                      <a:pt x="2982" y="2543"/>
                    </a:lnTo>
                    <a:lnTo>
                      <a:pt x="2950" y="2570"/>
                    </a:lnTo>
                    <a:lnTo>
                      <a:pt x="2957" y="2607"/>
                    </a:lnTo>
                    <a:lnTo>
                      <a:pt x="2973" y="2633"/>
                    </a:lnTo>
                    <a:lnTo>
                      <a:pt x="2967" y="2656"/>
                    </a:lnTo>
                    <a:lnTo>
                      <a:pt x="2931" y="2670"/>
                    </a:lnTo>
                    <a:lnTo>
                      <a:pt x="2907" y="2650"/>
                    </a:lnTo>
                    <a:lnTo>
                      <a:pt x="2891" y="2664"/>
                    </a:lnTo>
                    <a:lnTo>
                      <a:pt x="2851" y="2664"/>
                    </a:lnTo>
                    <a:lnTo>
                      <a:pt x="2890" y="2597"/>
                    </a:lnTo>
                    <a:lnTo>
                      <a:pt x="2853" y="2598"/>
                    </a:lnTo>
                    <a:lnTo>
                      <a:pt x="2840" y="2575"/>
                    </a:lnTo>
                    <a:lnTo>
                      <a:pt x="2848" y="2637"/>
                    </a:lnTo>
                    <a:lnTo>
                      <a:pt x="2828" y="2655"/>
                    </a:lnTo>
                    <a:lnTo>
                      <a:pt x="2777" y="2662"/>
                    </a:lnTo>
                    <a:lnTo>
                      <a:pt x="2744" y="2678"/>
                    </a:lnTo>
                    <a:lnTo>
                      <a:pt x="2650" y="2683"/>
                    </a:lnTo>
                    <a:lnTo>
                      <a:pt x="2635" y="2703"/>
                    </a:lnTo>
                    <a:lnTo>
                      <a:pt x="2648" y="2735"/>
                    </a:lnTo>
                    <a:lnTo>
                      <a:pt x="2625" y="2772"/>
                    </a:lnTo>
                    <a:lnTo>
                      <a:pt x="2619" y="2822"/>
                    </a:lnTo>
                    <a:lnTo>
                      <a:pt x="2579" y="2859"/>
                    </a:lnTo>
                    <a:lnTo>
                      <a:pt x="2549" y="2895"/>
                    </a:lnTo>
                    <a:lnTo>
                      <a:pt x="2549" y="2882"/>
                    </a:lnTo>
                    <a:lnTo>
                      <a:pt x="2566" y="2855"/>
                    </a:lnTo>
                    <a:lnTo>
                      <a:pt x="2536" y="2846"/>
                    </a:lnTo>
                    <a:lnTo>
                      <a:pt x="2512" y="2830"/>
                    </a:lnTo>
                    <a:lnTo>
                      <a:pt x="2502" y="2793"/>
                    </a:lnTo>
                    <a:lnTo>
                      <a:pt x="2489" y="2820"/>
                    </a:lnTo>
                    <a:lnTo>
                      <a:pt x="2479" y="2791"/>
                    </a:lnTo>
                    <a:lnTo>
                      <a:pt x="2452" y="2781"/>
                    </a:lnTo>
                    <a:lnTo>
                      <a:pt x="2442" y="2824"/>
                    </a:lnTo>
                    <a:lnTo>
                      <a:pt x="2482" y="2867"/>
                    </a:lnTo>
                    <a:lnTo>
                      <a:pt x="2509" y="2880"/>
                    </a:lnTo>
                    <a:lnTo>
                      <a:pt x="2527" y="2893"/>
                    </a:lnTo>
                    <a:lnTo>
                      <a:pt x="2530" y="2932"/>
                    </a:lnTo>
                    <a:lnTo>
                      <a:pt x="2513" y="2972"/>
                    </a:lnTo>
                    <a:lnTo>
                      <a:pt x="2477" y="2982"/>
                    </a:lnTo>
                    <a:lnTo>
                      <a:pt x="2454" y="3009"/>
                    </a:lnTo>
                    <a:lnTo>
                      <a:pt x="2438" y="3012"/>
                    </a:lnTo>
                    <a:lnTo>
                      <a:pt x="2397" y="3014"/>
                    </a:lnTo>
                    <a:lnTo>
                      <a:pt x="2347" y="3027"/>
                    </a:lnTo>
                    <a:lnTo>
                      <a:pt x="2374" y="3054"/>
                    </a:lnTo>
                    <a:lnTo>
                      <a:pt x="2315" y="3090"/>
                    </a:lnTo>
                    <a:lnTo>
                      <a:pt x="2298" y="3067"/>
                    </a:lnTo>
                    <a:lnTo>
                      <a:pt x="2287" y="3035"/>
                    </a:lnTo>
                    <a:lnTo>
                      <a:pt x="2300" y="3018"/>
                    </a:lnTo>
                    <a:lnTo>
                      <a:pt x="2300" y="2985"/>
                    </a:lnTo>
                    <a:lnTo>
                      <a:pt x="2280" y="2968"/>
                    </a:lnTo>
                    <a:lnTo>
                      <a:pt x="2254" y="3045"/>
                    </a:lnTo>
                    <a:lnTo>
                      <a:pt x="2251" y="3097"/>
                    </a:lnTo>
                    <a:lnTo>
                      <a:pt x="2285" y="3117"/>
                    </a:lnTo>
                    <a:lnTo>
                      <a:pt x="2292" y="3161"/>
                    </a:lnTo>
                    <a:lnTo>
                      <a:pt x="2266" y="3177"/>
                    </a:lnTo>
                    <a:lnTo>
                      <a:pt x="2274" y="3210"/>
                    </a:lnTo>
                    <a:lnTo>
                      <a:pt x="2189" y="3129"/>
                    </a:lnTo>
                    <a:lnTo>
                      <a:pt x="2101" y="3134"/>
                    </a:lnTo>
                    <a:lnTo>
                      <a:pt x="2034" y="3184"/>
                    </a:lnTo>
                    <a:lnTo>
                      <a:pt x="1937" y="3202"/>
                    </a:lnTo>
                    <a:lnTo>
                      <a:pt x="1816" y="3088"/>
                    </a:lnTo>
                    <a:lnTo>
                      <a:pt x="1850" y="2969"/>
                    </a:lnTo>
                    <a:lnTo>
                      <a:pt x="1947" y="2941"/>
                    </a:lnTo>
                    <a:lnTo>
                      <a:pt x="2041" y="2874"/>
                    </a:lnTo>
                    <a:lnTo>
                      <a:pt x="2065" y="2732"/>
                    </a:lnTo>
                    <a:lnTo>
                      <a:pt x="2110" y="2687"/>
                    </a:lnTo>
                    <a:lnTo>
                      <a:pt x="2150" y="2714"/>
                    </a:lnTo>
                    <a:lnTo>
                      <a:pt x="2284" y="2704"/>
                    </a:lnTo>
                    <a:lnTo>
                      <a:pt x="2332" y="2689"/>
                    </a:lnTo>
                    <a:lnTo>
                      <a:pt x="2377" y="2729"/>
                    </a:lnTo>
                    <a:lnTo>
                      <a:pt x="2421" y="2707"/>
                    </a:lnTo>
                    <a:lnTo>
                      <a:pt x="2363" y="2631"/>
                    </a:lnTo>
                    <a:lnTo>
                      <a:pt x="2375" y="2566"/>
                    </a:lnTo>
                    <a:lnTo>
                      <a:pt x="2294" y="2376"/>
                    </a:lnTo>
                    <a:lnTo>
                      <a:pt x="2245" y="2372"/>
                    </a:lnTo>
                    <a:lnTo>
                      <a:pt x="2186" y="2253"/>
                    </a:lnTo>
                    <a:lnTo>
                      <a:pt x="2202" y="2151"/>
                    </a:lnTo>
                    <a:lnTo>
                      <a:pt x="2090" y="1935"/>
                    </a:lnTo>
                    <a:lnTo>
                      <a:pt x="1970" y="1918"/>
                    </a:lnTo>
                    <a:lnTo>
                      <a:pt x="1604" y="1776"/>
                    </a:lnTo>
                    <a:lnTo>
                      <a:pt x="1445" y="1839"/>
                    </a:lnTo>
                    <a:lnTo>
                      <a:pt x="1436" y="1888"/>
                    </a:lnTo>
                    <a:lnTo>
                      <a:pt x="1245" y="1907"/>
                    </a:lnTo>
                    <a:lnTo>
                      <a:pt x="1114" y="2068"/>
                    </a:lnTo>
                    <a:lnTo>
                      <a:pt x="1065" y="2051"/>
                    </a:lnTo>
                    <a:lnTo>
                      <a:pt x="931" y="2057"/>
                    </a:lnTo>
                    <a:lnTo>
                      <a:pt x="816" y="2123"/>
                    </a:lnTo>
                    <a:lnTo>
                      <a:pt x="727" y="2075"/>
                    </a:lnTo>
                    <a:lnTo>
                      <a:pt x="683" y="2090"/>
                    </a:lnTo>
                    <a:lnTo>
                      <a:pt x="620" y="2050"/>
                    </a:lnTo>
                    <a:lnTo>
                      <a:pt x="567" y="2073"/>
                    </a:lnTo>
                    <a:lnTo>
                      <a:pt x="313" y="2000"/>
                    </a:lnTo>
                    <a:lnTo>
                      <a:pt x="209" y="2081"/>
                    </a:lnTo>
                    <a:lnTo>
                      <a:pt x="166" y="2054"/>
                    </a:lnTo>
                    <a:lnTo>
                      <a:pt x="145" y="1985"/>
                    </a:lnTo>
                    <a:lnTo>
                      <a:pt x="95" y="1969"/>
                    </a:lnTo>
                    <a:lnTo>
                      <a:pt x="71" y="1876"/>
                    </a:lnTo>
                    <a:lnTo>
                      <a:pt x="23" y="1830"/>
                    </a:lnTo>
                    <a:lnTo>
                      <a:pt x="0" y="1698"/>
                    </a:lnTo>
                    <a:lnTo>
                      <a:pt x="73" y="1497"/>
                    </a:lnTo>
                    <a:lnTo>
                      <a:pt x="139" y="1439"/>
                    </a:lnTo>
                    <a:lnTo>
                      <a:pt x="130" y="1396"/>
                    </a:lnTo>
                    <a:lnTo>
                      <a:pt x="500" y="1007"/>
                    </a:lnTo>
                    <a:lnTo>
                      <a:pt x="566" y="1001"/>
                    </a:lnTo>
                    <a:lnTo>
                      <a:pt x="606" y="952"/>
                    </a:lnTo>
                    <a:lnTo>
                      <a:pt x="621" y="732"/>
                    </a:lnTo>
                    <a:lnTo>
                      <a:pt x="495" y="538"/>
                    </a:lnTo>
                    <a:lnTo>
                      <a:pt x="468" y="442"/>
                    </a:lnTo>
                    <a:lnTo>
                      <a:pt x="528" y="431"/>
                    </a:lnTo>
                    <a:lnTo>
                      <a:pt x="528" y="412"/>
                    </a:lnTo>
                    <a:lnTo>
                      <a:pt x="540" y="389"/>
                    </a:lnTo>
                    <a:lnTo>
                      <a:pt x="590" y="414"/>
                    </a:lnTo>
                    <a:lnTo>
                      <a:pt x="673" y="307"/>
                    </a:lnTo>
                    <a:lnTo>
                      <a:pt x="663" y="264"/>
                    </a:lnTo>
                    <a:lnTo>
                      <a:pt x="703" y="230"/>
                    </a:lnTo>
                    <a:lnTo>
                      <a:pt x="1073" y="264"/>
                    </a:lnTo>
                    <a:lnTo>
                      <a:pt x="1213" y="263"/>
                    </a:lnTo>
                    <a:lnTo>
                      <a:pt x="1390" y="344"/>
                    </a:lnTo>
                    <a:lnTo>
                      <a:pt x="1463" y="330"/>
                    </a:lnTo>
                    <a:lnTo>
                      <a:pt x="1549" y="306"/>
                    </a:lnTo>
                    <a:lnTo>
                      <a:pt x="1626" y="385"/>
                    </a:lnTo>
                    <a:lnTo>
                      <a:pt x="1837" y="380"/>
                    </a:lnTo>
                    <a:lnTo>
                      <a:pt x="1884" y="415"/>
                    </a:lnTo>
                    <a:lnTo>
                      <a:pt x="2000" y="389"/>
                    </a:lnTo>
                    <a:lnTo>
                      <a:pt x="2038" y="428"/>
                    </a:lnTo>
                    <a:lnTo>
                      <a:pt x="2097" y="357"/>
                    </a:lnTo>
                    <a:lnTo>
                      <a:pt x="2160" y="386"/>
                    </a:lnTo>
                    <a:lnTo>
                      <a:pt x="2153" y="427"/>
                    </a:lnTo>
                    <a:lnTo>
                      <a:pt x="2220" y="416"/>
                    </a:lnTo>
                    <a:lnTo>
                      <a:pt x="2244" y="445"/>
                    </a:lnTo>
                    <a:lnTo>
                      <a:pt x="2357" y="422"/>
                    </a:lnTo>
                    <a:lnTo>
                      <a:pt x="2414" y="523"/>
                    </a:lnTo>
                    <a:lnTo>
                      <a:pt x="2484" y="527"/>
                    </a:lnTo>
                    <a:lnTo>
                      <a:pt x="2511" y="544"/>
                    </a:lnTo>
                    <a:lnTo>
                      <a:pt x="2548" y="483"/>
                    </a:lnTo>
                    <a:lnTo>
                      <a:pt x="2518" y="457"/>
                    </a:lnTo>
                    <a:lnTo>
                      <a:pt x="2539" y="304"/>
                    </a:lnTo>
                    <a:lnTo>
                      <a:pt x="2677" y="110"/>
                    </a:lnTo>
                    <a:lnTo>
                      <a:pt x="2937" y="74"/>
                    </a:lnTo>
                    <a:lnTo>
                      <a:pt x="3034" y="107"/>
                    </a:lnTo>
                    <a:lnTo>
                      <a:pt x="3090" y="57"/>
                    </a:lnTo>
                    <a:lnTo>
                      <a:pt x="3093" y="27"/>
                    </a:lnTo>
                    <a:lnTo>
                      <a:pt x="3126" y="27"/>
                    </a:lnTo>
                    <a:lnTo>
                      <a:pt x="3166" y="3"/>
                    </a:lnTo>
                    <a:lnTo>
                      <a:pt x="3243" y="42"/>
                    </a:lnTo>
                    <a:lnTo>
                      <a:pt x="3446" y="0"/>
                    </a:lnTo>
                    <a:lnTo>
                      <a:pt x="3546" y="15"/>
                    </a:lnTo>
                    <a:lnTo>
                      <a:pt x="3691" y="197"/>
                    </a:lnTo>
                    <a:lnTo>
                      <a:pt x="3632" y="257"/>
                    </a:lnTo>
                    <a:lnTo>
                      <a:pt x="3675" y="323"/>
                    </a:lnTo>
                    <a:lnTo>
                      <a:pt x="3680" y="459"/>
                    </a:lnTo>
                    <a:lnTo>
                      <a:pt x="3927" y="493"/>
                    </a:lnTo>
                    <a:lnTo>
                      <a:pt x="3955" y="589"/>
                    </a:lnTo>
                    <a:lnTo>
                      <a:pt x="4033" y="762"/>
                    </a:lnTo>
                    <a:lnTo>
                      <a:pt x="4060" y="794"/>
                    </a:lnTo>
                    <a:lnTo>
                      <a:pt x="4071" y="871"/>
                    </a:lnTo>
                    <a:lnTo>
                      <a:pt x="4051" y="918"/>
                    </a:lnTo>
                    <a:lnTo>
                      <a:pt x="4131" y="967"/>
                    </a:lnTo>
                    <a:lnTo>
                      <a:pt x="4244" y="872"/>
                    </a:lnTo>
                    <a:lnTo>
                      <a:pt x="4422" y="974"/>
                    </a:lnTo>
                    <a:lnTo>
                      <a:pt x="4551" y="962"/>
                    </a:lnTo>
                    <a:lnTo>
                      <a:pt x="4617" y="899"/>
                    </a:lnTo>
                    <a:lnTo>
                      <a:pt x="4718" y="995"/>
                    </a:lnTo>
                    <a:lnTo>
                      <a:pt x="4738" y="1057"/>
                    </a:lnTo>
                    <a:lnTo>
                      <a:pt x="4800" y="1113"/>
                    </a:lnTo>
                    <a:lnTo>
                      <a:pt x="4892" y="1066"/>
                    </a:lnTo>
                    <a:lnTo>
                      <a:pt x="4993" y="1128"/>
                    </a:lnTo>
                    <a:lnTo>
                      <a:pt x="5037" y="1198"/>
                    </a:lnTo>
                    <a:lnTo>
                      <a:pt x="5170" y="1186"/>
                    </a:lnTo>
                    <a:lnTo>
                      <a:pt x="5201" y="1239"/>
                    </a:lnTo>
                    <a:lnTo>
                      <a:pt x="5315" y="1341"/>
                    </a:lnTo>
                    <a:lnTo>
                      <a:pt x="5418" y="1307"/>
                    </a:lnTo>
                    <a:lnTo>
                      <a:pt x="5475" y="1332"/>
                    </a:lnTo>
                    <a:lnTo>
                      <a:pt x="5428" y="1386"/>
                    </a:lnTo>
                    <a:lnTo>
                      <a:pt x="5463" y="1456"/>
                    </a:lnTo>
                    <a:lnTo>
                      <a:pt x="5344" y="1556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8DAB3D09-251A-4EDA-A675-8C0F6CB7AA31}"/>
                </a:ext>
              </a:extLst>
            </p:cNvPr>
            <p:cNvGrpSpPr/>
            <p:nvPr/>
          </p:nvGrpSpPr>
          <p:grpSpPr>
            <a:xfrm>
              <a:off x="3838282" y="2858551"/>
              <a:ext cx="622451" cy="488225"/>
              <a:chOff x="3536950" y="3076575"/>
              <a:chExt cx="669926" cy="525463"/>
            </a:xfrm>
            <a:solidFill>
              <a:schemeClr val="bg1"/>
            </a:solidFill>
          </p:grpSpPr>
          <p:sp>
            <p:nvSpPr>
              <p:cNvPr id="272" name="Freeform 117">
                <a:extLst>
                  <a:ext uri="{FF2B5EF4-FFF2-40B4-BE49-F238E27FC236}">
                    <a16:creationId xmlns:a16="http://schemas.microsoft.com/office/drawing/2014/main" id="{D7613E91-77D0-44F3-B646-83E0BA892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375" y="3381375"/>
                <a:ext cx="17463" cy="34925"/>
              </a:xfrm>
              <a:custGeom>
                <a:avLst/>
                <a:gdLst>
                  <a:gd name="T0" fmla="*/ 37 w 54"/>
                  <a:gd name="T1" fmla="*/ 109 h 109"/>
                  <a:gd name="T2" fmla="*/ 54 w 54"/>
                  <a:gd name="T3" fmla="*/ 63 h 109"/>
                  <a:gd name="T4" fmla="*/ 19 w 54"/>
                  <a:gd name="T5" fmla="*/ 0 h 109"/>
                  <a:gd name="T6" fmla="*/ 37 w 54"/>
                  <a:gd name="T7" fmla="*/ 59 h 109"/>
                  <a:gd name="T8" fmla="*/ 0 w 54"/>
                  <a:gd name="T9" fmla="*/ 86 h 109"/>
                  <a:gd name="T10" fmla="*/ 37 w 54"/>
                  <a:gd name="T11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09">
                    <a:moveTo>
                      <a:pt x="37" y="109"/>
                    </a:moveTo>
                    <a:lnTo>
                      <a:pt x="54" y="63"/>
                    </a:lnTo>
                    <a:lnTo>
                      <a:pt x="19" y="0"/>
                    </a:lnTo>
                    <a:lnTo>
                      <a:pt x="37" y="59"/>
                    </a:lnTo>
                    <a:lnTo>
                      <a:pt x="0" y="86"/>
                    </a:lnTo>
                    <a:lnTo>
                      <a:pt x="37" y="10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3" name="Freeform 118">
                <a:extLst>
                  <a:ext uri="{FF2B5EF4-FFF2-40B4-BE49-F238E27FC236}">
                    <a16:creationId xmlns:a16="http://schemas.microsoft.com/office/drawing/2014/main" id="{183FC53F-CEB4-469C-9733-3EF4007A3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588" y="3470275"/>
                <a:ext cx="20638" cy="12700"/>
              </a:xfrm>
              <a:custGeom>
                <a:avLst/>
                <a:gdLst>
                  <a:gd name="T0" fmla="*/ 30 w 65"/>
                  <a:gd name="T1" fmla="*/ 0 h 43"/>
                  <a:gd name="T2" fmla="*/ 0 w 65"/>
                  <a:gd name="T3" fmla="*/ 6 h 43"/>
                  <a:gd name="T4" fmla="*/ 38 w 65"/>
                  <a:gd name="T5" fmla="*/ 40 h 43"/>
                  <a:gd name="T6" fmla="*/ 65 w 65"/>
                  <a:gd name="T7" fmla="*/ 43 h 43"/>
                  <a:gd name="T8" fmla="*/ 30 w 65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3">
                    <a:moveTo>
                      <a:pt x="30" y="0"/>
                    </a:moveTo>
                    <a:lnTo>
                      <a:pt x="0" y="6"/>
                    </a:lnTo>
                    <a:lnTo>
                      <a:pt x="38" y="40"/>
                    </a:lnTo>
                    <a:lnTo>
                      <a:pt x="65" y="43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4" name="Freeform 119">
                <a:extLst>
                  <a:ext uri="{FF2B5EF4-FFF2-40B4-BE49-F238E27FC236}">
                    <a16:creationId xmlns:a16="http://schemas.microsoft.com/office/drawing/2014/main" id="{A277E040-14E6-48FB-BF9B-D37A073A1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950" y="3205163"/>
                <a:ext cx="269875" cy="382588"/>
              </a:xfrm>
              <a:custGeom>
                <a:avLst/>
                <a:gdLst>
                  <a:gd name="T0" fmla="*/ 487 w 846"/>
                  <a:gd name="T1" fmla="*/ 850 h 1205"/>
                  <a:gd name="T2" fmla="*/ 427 w 846"/>
                  <a:gd name="T3" fmla="*/ 818 h 1205"/>
                  <a:gd name="T4" fmla="*/ 506 w 846"/>
                  <a:gd name="T5" fmla="*/ 737 h 1205"/>
                  <a:gd name="T6" fmla="*/ 476 w 846"/>
                  <a:gd name="T7" fmla="*/ 701 h 1205"/>
                  <a:gd name="T8" fmla="*/ 526 w 846"/>
                  <a:gd name="T9" fmla="*/ 697 h 1205"/>
                  <a:gd name="T10" fmla="*/ 595 w 846"/>
                  <a:gd name="T11" fmla="*/ 656 h 1205"/>
                  <a:gd name="T12" fmla="*/ 522 w 846"/>
                  <a:gd name="T13" fmla="*/ 614 h 1205"/>
                  <a:gd name="T14" fmla="*/ 559 w 846"/>
                  <a:gd name="T15" fmla="*/ 577 h 1205"/>
                  <a:gd name="T16" fmla="*/ 652 w 846"/>
                  <a:gd name="T17" fmla="*/ 586 h 1205"/>
                  <a:gd name="T18" fmla="*/ 621 w 846"/>
                  <a:gd name="T19" fmla="*/ 520 h 1205"/>
                  <a:gd name="T20" fmla="*/ 657 w 846"/>
                  <a:gd name="T21" fmla="*/ 434 h 1205"/>
                  <a:gd name="T22" fmla="*/ 681 w 846"/>
                  <a:gd name="T23" fmla="*/ 487 h 1205"/>
                  <a:gd name="T24" fmla="*/ 764 w 846"/>
                  <a:gd name="T25" fmla="*/ 432 h 1205"/>
                  <a:gd name="T26" fmla="*/ 782 w 846"/>
                  <a:gd name="T27" fmla="*/ 483 h 1205"/>
                  <a:gd name="T28" fmla="*/ 834 w 846"/>
                  <a:gd name="T29" fmla="*/ 419 h 1205"/>
                  <a:gd name="T30" fmla="*/ 803 w 846"/>
                  <a:gd name="T31" fmla="*/ 263 h 1205"/>
                  <a:gd name="T32" fmla="*/ 712 w 846"/>
                  <a:gd name="T33" fmla="*/ 284 h 1205"/>
                  <a:gd name="T34" fmla="*/ 630 w 846"/>
                  <a:gd name="T35" fmla="*/ 308 h 1205"/>
                  <a:gd name="T36" fmla="*/ 597 w 846"/>
                  <a:gd name="T37" fmla="*/ 321 h 1205"/>
                  <a:gd name="T38" fmla="*/ 604 w 846"/>
                  <a:gd name="T39" fmla="*/ 294 h 1205"/>
                  <a:gd name="T40" fmla="*/ 609 w 846"/>
                  <a:gd name="T41" fmla="*/ 284 h 1205"/>
                  <a:gd name="T42" fmla="*/ 627 w 846"/>
                  <a:gd name="T43" fmla="*/ 268 h 1205"/>
                  <a:gd name="T44" fmla="*/ 666 w 846"/>
                  <a:gd name="T45" fmla="*/ 224 h 1205"/>
                  <a:gd name="T46" fmla="*/ 602 w 846"/>
                  <a:gd name="T47" fmla="*/ 245 h 1205"/>
                  <a:gd name="T48" fmla="*/ 626 w 846"/>
                  <a:gd name="T49" fmla="*/ 199 h 1205"/>
                  <a:gd name="T50" fmla="*/ 655 w 846"/>
                  <a:gd name="T51" fmla="*/ 148 h 1205"/>
                  <a:gd name="T52" fmla="*/ 637 w 846"/>
                  <a:gd name="T53" fmla="*/ 59 h 1205"/>
                  <a:gd name="T54" fmla="*/ 567 w 846"/>
                  <a:gd name="T55" fmla="*/ 0 h 1205"/>
                  <a:gd name="T56" fmla="*/ 461 w 846"/>
                  <a:gd name="T57" fmla="*/ 47 h 1205"/>
                  <a:gd name="T58" fmla="*/ 350 w 846"/>
                  <a:gd name="T59" fmla="*/ 45 h 1205"/>
                  <a:gd name="T60" fmla="*/ 348 w 846"/>
                  <a:gd name="T61" fmla="*/ 144 h 1205"/>
                  <a:gd name="T62" fmla="*/ 351 w 846"/>
                  <a:gd name="T63" fmla="*/ 177 h 1205"/>
                  <a:gd name="T64" fmla="*/ 363 w 846"/>
                  <a:gd name="T65" fmla="*/ 264 h 1205"/>
                  <a:gd name="T66" fmla="*/ 305 w 846"/>
                  <a:gd name="T67" fmla="*/ 178 h 1205"/>
                  <a:gd name="T68" fmla="*/ 241 w 846"/>
                  <a:gd name="T69" fmla="*/ 165 h 1205"/>
                  <a:gd name="T70" fmla="*/ 202 w 846"/>
                  <a:gd name="T71" fmla="*/ 255 h 1205"/>
                  <a:gd name="T72" fmla="*/ 195 w 846"/>
                  <a:gd name="T73" fmla="*/ 275 h 1205"/>
                  <a:gd name="T74" fmla="*/ 165 w 846"/>
                  <a:gd name="T75" fmla="*/ 272 h 1205"/>
                  <a:gd name="T76" fmla="*/ 90 w 846"/>
                  <a:gd name="T77" fmla="*/ 263 h 1205"/>
                  <a:gd name="T78" fmla="*/ 55 w 846"/>
                  <a:gd name="T79" fmla="*/ 196 h 1205"/>
                  <a:gd name="T80" fmla="*/ 9 w 846"/>
                  <a:gd name="T81" fmla="*/ 254 h 1205"/>
                  <a:gd name="T82" fmla="*/ 37 w 846"/>
                  <a:gd name="T83" fmla="*/ 360 h 1205"/>
                  <a:gd name="T84" fmla="*/ 17 w 846"/>
                  <a:gd name="T85" fmla="*/ 373 h 1205"/>
                  <a:gd name="T86" fmla="*/ 52 w 846"/>
                  <a:gd name="T87" fmla="*/ 513 h 1205"/>
                  <a:gd name="T88" fmla="*/ 73 w 846"/>
                  <a:gd name="T89" fmla="*/ 622 h 1205"/>
                  <a:gd name="T90" fmla="*/ 19 w 846"/>
                  <a:gd name="T91" fmla="*/ 642 h 1205"/>
                  <a:gd name="T92" fmla="*/ 15 w 846"/>
                  <a:gd name="T93" fmla="*/ 572 h 1205"/>
                  <a:gd name="T94" fmla="*/ 0 w 846"/>
                  <a:gd name="T95" fmla="*/ 758 h 1205"/>
                  <a:gd name="T96" fmla="*/ 74 w 846"/>
                  <a:gd name="T97" fmla="*/ 798 h 1205"/>
                  <a:gd name="T98" fmla="*/ 97 w 846"/>
                  <a:gd name="T99" fmla="*/ 751 h 1205"/>
                  <a:gd name="T100" fmla="*/ 117 w 846"/>
                  <a:gd name="T101" fmla="*/ 840 h 1205"/>
                  <a:gd name="T102" fmla="*/ 181 w 846"/>
                  <a:gd name="T103" fmla="*/ 869 h 1205"/>
                  <a:gd name="T104" fmla="*/ 199 w 846"/>
                  <a:gd name="T105" fmla="*/ 1008 h 1205"/>
                  <a:gd name="T106" fmla="*/ 217 w 846"/>
                  <a:gd name="T107" fmla="*/ 1121 h 1205"/>
                  <a:gd name="T108" fmla="*/ 325 w 846"/>
                  <a:gd name="T109" fmla="*/ 1205 h 1205"/>
                  <a:gd name="T110" fmla="*/ 397 w 846"/>
                  <a:gd name="T111" fmla="*/ 1167 h 1205"/>
                  <a:gd name="T112" fmla="*/ 461 w 846"/>
                  <a:gd name="T113" fmla="*/ 1152 h 1205"/>
                  <a:gd name="T114" fmla="*/ 476 w 846"/>
                  <a:gd name="T115" fmla="*/ 1070 h 1205"/>
                  <a:gd name="T116" fmla="*/ 403 w 846"/>
                  <a:gd name="T117" fmla="*/ 1016 h 1205"/>
                  <a:gd name="T118" fmla="*/ 452 w 846"/>
                  <a:gd name="T119" fmla="*/ 884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46" h="1205">
                    <a:moveTo>
                      <a:pt x="452" y="884"/>
                    </a:moveTo>
                    <a:lnTo>
                      <a:pt x="487" y="850"/>
                    </a:lnTo>
                    <a:lnTo>
                      <a:pt x="477" y="817"/>
                    </a:lnTo>
                    <a:lnTo>
                      <a:pt x="427" y="818"/>
                    </a:lnTo>
                    <a:lnTo>
                      <a:pt x="467" y="777"/>
                    </a:lnTo>
                    <a:lnTo>
                      <a:pt x="506" y="737"/>
                    </a:lnTo>
                    <a:lnTo>
                      <a:pt x="443" y="711"/>
                    </a:lnTo>
                    <a:lnTo>
                      <a:pt x="476" y="701"/>
                    </a:lnTo>
                    <a:lnTo>
                      <a:pt x="490" y="654"/>
                    </a:lnTo>
                    <a:lnTo>
                      <a:pt x="526" y="697"/>
                    </a:lnTo>
                    <a:lnTo>
                      <a:pt x="583" y="687"/>
                    </a:lnTo>
                    <a:lnTo>
                      <a:pt x="595" y="656"/>
                    </a:lnTo>
                    <a:lnTo>
                      <a:pt x="565" y="637"/>
                    </a:lnTo>
                    <a:lnTo>
                      <a:pt x="522" y="614"/>
                    </a:lnTo>
                    <a:lnTo>
                      <a:pt x="555" y="597"/>
                    </a:lnTo>
                    <a:lnTo>
                      <a:pt x="559" y="577"/>
                    </a:lnTo>
                    <a:lnTo>
                      <a:pt x="626" y="626"/>
                    </a:lnTo>
                    <a:lnTo>
                      <a:pt x="652" y="586"/>
                    </a:lnTo>
                    <a:lnTo>
                      <a:pt x="655" y="549"/>
                    </a:lnTo>
                    <a:lnTo>
                      <a:pt x="621" y="520"/>
                    </a:lnTo>
                    <a:lnTo>
                      <a:pt x="638" y="470"/>
                    </a:lnTo>
                    <a:lnTo>
                      <a:pt x="657" y="434"/>
                    </a:lnTo>
                    <a:lnTo>
                      <a:pt x="690" y="410"/>
                    </a:lnTo>
                    <a:lnTo>
                      <a:pt x="681" y="487"/>
                    </a:lnTo>
                    <a:lnTo>
                      <a:pt x="727" y="436"/>
                    </a:lnTo>
                    <a:lnTo>
                      <a:pt x="764" y="432"/>
                    </a:lnTo>
                    <a:lnTo>
                      <a:pt x="768" y="479"/>
                    </a:lnTo>
                    <a:lnTo>
                      <a:pt x="782" y="483"/>
                    </a:lnTo>
                    <a:lnTo>
                      <a:pt x="787" y="453"/>
                    </a:lnTo>
                    <a:lnTo>
                      <a:pt x="834" y="419"/>
                    </a:lnTo>
                    <a:lnTo>
                      <a:pt x="846" y="319"/>
                    </a:lnTo>
                    <a:lnTo>
                      <a:pt x="803" y="263"/>
                    </a:lnTo>
                    <a:lnTo>
                      <a:pt x="753" y="273"/>
                    </a:lnTo>
                    <a:lnTo>
                      <a:pt x="712" y="284"/>
                    </a:lnTo>
                    <a:lnTo>
                      <a:pt x="662" y="271"/>
                    </a:lnTo>
                    <a:lnTo>
                      <a:pt x="630" y="308"/>
                    </a:lnTo>
                    <a:lnTo>
                      <a:pt x="597" y="321"/>
                    </a:lnTo>
                    <a:lnTo>
                      <a:pt x="597" y="321"/>
                    </a:lnTo>
                    <a:lnTo>
                      <a:pt x="600" y="307"/>
                    </a:lnTo>
                    <a:lnTo>
                      <a:pt x="604" y="294"/>
                    </a:lnTo>
                    <a:lnTo>
                      <a:pt x="609" y="284"/>
                    </a:lnTo>
                    <a:lnTo>
                      <a:pt x="609" y="284"/>
                    </a:lnTo>
                    <a:lnTo>
                      <a:pt x="617" y="276"/>
                    </a:lnTo>
                    <a:lnTo>
                      <a:pt x="627" y="268"/>
                    </a:lnTo>
                    <a:lnTo>
                      <a:pt x="639" y="258"/>
                    </a:lnTo>
                    <a:lnTo>
                      <a:pt x="666" y="224"/>
                    </a:lnTo>
                    <a:lnTo>
                      <a:pt x="659" y="205"/>
                    </a:lnTo>
                    <a:lnTo>
                      <a:pt x="602" y="245"/>
                    </a:lnTo>
                    <a:lnTo>
                      <a:pt x="602" y="209"/>
                    </a:lnTo>
                    <a:lnTo>
                      <a:pt x="626" y="199"/>
                    </a:lnTo>
                    <a:lnTo>
                      <a:pt x="658" y="188"/>
                    </a:lnTo>
                    <a:lnTo>
                      <a:pt x="655" y="148"/>
                    </a:lnTo>
                    <a:lnTo>
                      <a:pt x="638" y="135"/>
                    </a:lnTo>
                    <a:lnTo>
                      <a:pt x="637" y="59"/>
                    </a:lnTo>
                    <a:lnTo>
                      <a:pt x="630" y="32"/>
                    </a:lnTo>
                    <a:lnTo>
                      <a:pt x="567" y="0"/>
                    </a:lnTo>
                    <a:lnTo>
                      <a:pt x="496" y="14"/>
                    </a:lnTo>
                    <a:lnTo>
                      <a:pt x="461" y="47"/>
                    </a:lnTo>
                    <a:lnTo>
                      <a:pt x="400" y="31"/>
                    </a:lnTo>
                    <a:lnTo>
                      <a:pt x="350" y="45"/>
                    </a:lnTo>
                    <a:lnTo>
                      <a:pt x="335" y="105"/>
                    </a:lnTo>
                    <a:lnTo>
                      <a:pt x="348" y="144"/>
                    </a:lnTo>
                    <a:lnTo>
                      <a:pt x="331" y="177"/>
                    </a:lnTo>
                    <a:lnTo>
                      <a:pt x="351" y="177"/>
                    </a:lnTo>
                    <a:lnTo>
                      <a:pt x="378" y="201"/>
                    </a:lnTo>
                    <a:lnTo>
                      <a:pt x="363" y="264"/>
                    </a:lnTo>
                    <a:lnTo>
                      <a:pt x="306" y="231"/>
                    </a:lnTo>
                    <a:lnTo>
                      <a:pt x="305" y="178"/>
                    </a:lnTo>
                    <a:lnTo>
                      <a:pt x="285" y="145"/>
                    </a:lnTo>
                    <a:lnTo>
                      <a:pt x="241" y="165"/>
                    </a:lnTo>
                    <a:lnTo>
                      <a:pt x="199" y="209"/>
                    </a:lnTo>
                    <a:lnTo>
                      <a:pt x="202" y="255"/>
                    </a:lnTo>
                    <a:lnTo>
                      <a:pt x="219" y="265"/>
                    </a:lnTo>
                    <a:lnTo>
                      <a:pt x="195" y="275"/>
                    </a:lnTo>
                    <a:lnTo>
                      <a:pt x="193" y="329"/>
                    </a:lnTo>
                    <a:lnTo>
                      <a:pt x="165" y="272"/>
                    </a:lnTo>
                    <a:lnTo>
                      <a:pt x="120" y="260"/>
                    </a:lnTo>
                    <a:lnTo>
                      <a:pt x="90" y="263"/>
                    </a:lnTo>
                    <a:lnTo>
                      <a:pt x="55" y="223"/>
                    </a:lnTo>
                    <a:lnTo>
                      <a:pt x="55" y="196"/>
                    </a:lnTo>
                    <a:lnTo>
                      <a:pt x="38" y="181"/>
                    </a:lnTo>
                    <a:lnTo>
                      <a:pt x="9" y="254"/>
                    </a:lnTo>
                    <a:lnTo>
                      <a:pt x="23" y="343"/>
                    </a:lnTo>
                    <a:lnTo>
                      <a:pt x="37" y="360"/>
                    </a:lnTo>
                    <a:lnTo>
                      <a:pt x="34" y="409"/>
                    </a:lnTo>
                    <a:lnTo>
                      <a:pt x="17" y="373"/>
                    </a:lnTo>
                    <a:lnTo>
                      <a:pt x="22" y="523"/>
                    </a:lnTo>
                    <a:lnTo>
                      <a:pt x="52" y="513"/>
                    </a:lnTo>
                    <a:lnTo>
                      <a:pt x="68" y="565"/>
                    </a:lnTo>
                    <a:lnTo>
                      <a:pt x="73" y="622"/>
                    </a:lnTo>
                    <a:lnTo>
                      <a:pt x="53" y="659"/>
                    </a:lnTo>
                    <a:lnTo>
                      <a:pt x="19" y="642"/>
                    </a:lnTo>
                    <a:lnTo>
                      <a:pt x="25" y="572"/>
                    </a:lnTo>
                    <a:lnTo>
                      <a:pt x="15" y="572"/>
                    </a:lnTo>
                    <a:lnTo>
                      <a:pt x="11" y="719"/>
                    </a:lnTo>
                    <a:lnTo>
                      <a:pt x="0" y="758"/>
                    </a:lnTo>
                    <a:lnTo>
                      <a:pt x="44" y="805"/>
                    </a:lnTo>
                    <a:lnTo>
                      <a:pt x="74" y="798"/>
                    </a:lnTo>
                    <a:lnTo>
                      <a:pt x="61" y="761"/>
                    </a:lnTo>
                    <a:lnTo>
                      <a:pt x="97" y="751"/>
                    </a:lnTo>
                    <a:lnTo>
                      <a:pt x="97" y="807"/>
                    </a:lnTo>
                    <a:lnTo>
                      <a:pt x="117" y="840"/>
                    </a:lnTo>
                    <a:lnTo>
                      <a:pt x="158" y="834"/>
                    </a:lnTo>
                    <a:lnTo>
                      <a:pt x="181" y="869"/>
                    </a:lnTo>
                    <a:lnTo>
                      <a:pt x="189" y="943"/>
                    </a:lnTo>
                    <a:lnTo>
                      <a:pt x="199" y="1008"/>
                    </a:lnTo>
                    <a:lnTo>
                      <a:pt x="193" y="1045"/>
                    </a:lnTo>
                    <a:lnTo>
                      <a:pt x="217" y="1121"/>
                    </a:lnTo>
                    <a:lnTo>
                      <a:pt x="214" y="1151"/>
                    </a:lnTo>
                    <a:lnTo>
                      <a:pt x="325" y="1205"/>
                    </a:lnTo>
                    <a:lnTo>
                      <a:pt x="421" y="1176"/>
                    </a:lnTo>
                    <a:lnTo>
                      <a:pt x="397" y="1167"/>
                    </a:lnTo>
                    <a:lnTo>
                      <a:pt x="417" y="1133"/>
                    </a:lnTo>
                    <a:lnTo>
                      <a:pt x="461" y="1152"/>
                    </a:lnTo>
                    <a:lnTo>
                      <a:pt x="484" y="1122"/>
                    </a:lnTo>
                    <a:lnTo>
                      <a:pt x="476" y="1070"/>
                    </a:lnTo>
                    <a:lnTo>
                      <a:pt x="406" y="1070"/>
                    </a:lnTo>
                    <a:lnTo>
                      <a:pt x="403" y="1016"/>
                    </a:lnTo>
                    <a:lnTo>
                      <a:pt x="446" y="976"/>
                    </a:lnTo>
                    <a:lnTo>
                      <a:pt x="452" y="884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5" name="Freeform 120">
                <a:extLst>
                  <a:ext uri="{FF2B5EF4-FFF2-40B4-BE49-F238E27FC236}">
                    <a16:creationId xmlns:a16="http://schemas.microsoft.com/office/drawing/2014/main" id="{C6203526-F879-4748-94AF-108621B9C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900" y="3452813"/>
                <a:ext cx="12700" cy="31750"/>
              </a:xfrm>
              <a:custGeom>
                <a:avLst/>
                <a:gdLst>
                  <a:gd name="T0" fmla="*/ 39 w 39"/>
                  <a:gd name="T1" fmla="*/ 57 h 99"/>
                  <a:gd name="T2" fmla="*/ 19 w 39"/>
                  <a:gd name="T3" fmla="*/ 0 h 99"/>
                  <a:gd name="T4" fmla="*/ 2 w 39"/>
                  <a:gd name="T5" fmla="*/ 4 h 99"/>
                  <a:gd name="T6" fmla="*/ 0 w 39"/>
                  <a:gd name="T7" fmla="*/ 57 h 99"/>
                  <a:gd name="T8" fmla="*/ 17 w 39"/>
                  <a:gd name="T9" fmla="*/ 99 h 99"/>
                  <a:gd name="T10" fmla="*/ 39 w 39"/>
                  <a:gd name="T11" fmla="*/ 5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99">
                    <a:moveTo>
                      <a:pt x="39" y="57"/>
                    </a:moveTo>
                    <a:lnTo>
                      <a:pt x="19" y="0"/>
                    </a:lnTo>
                    <a:lnTo>
                      <a:pt x="2" y="4"/>
                    </a:lnTo>
                    <a:lnTo>
                      <a:pt x="0" y="57"/>
                    </a:lnTo>
                    <a:lnTo>
                      <a:pt x="17" y="99"/>
                    </a:lnTo>
                    <a:lnTo>
                      <a:pt x="39" y="5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6" name="Freeform 121">
                <a:extLst>
                  <a:ext uri="{FF2B5EF4-FFF2-40B4-BE49-F238E27FC236}">
                    <a16:creationId xmlns:a16="http://schemas.microsoft.com/office/drawing/2014/main" id="{8AE32D9B-5B57-40ED-BAB1-933A70185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000" y="3352800"/>
                <a:ext cx="152400" cy="192088"/>
              </a:xfrm>
              <a:custGeom>
                <a:avLst/>
                <a:gdLst>
                  <a:gd name="T0" fmla="*/ 170 w 484"/>
                  <a:gd name="T1" fmla="*/ 138 h 605"/>
                  <a:gd name="T2" fmla="*/ 143 w 484"/>
                  <a:gd name="T3" fmla="*/ 181 h 605"/>
                  <a:gd name="T4" fmla="*/ 114 w 484"/>
                  <a:gd name="T5" fmla="*/ 215 h 605"/>
                  <a:gd name="T6" fmla="*/ 17 w 484"/>
                  <a:gd name="T7" fmla="*/ 193 h 605"/>
                  <a:gd name="T8" fmla="*/ 0 w 484"/>
                  <a:gd name="T9" fmla="*/ 216 h 605"/>
                  <a:gd name="T10" fmla="*/ 70 w 484"/>
                  <a:gd name="T11" fmla="*/ 288 h 605"/>
                  <a:gd name="T12" fmla="*/ 48 w 484"/>
                  <a:gd name="T13" fmla="*/ 328 h 605"/>
                  <a:gd name="T14" fmla="*/ 82 w 484"/>
                  <a:gd name="T15" fmla="*/ 377 h 605"/>
                  <a:gd name="T16" fmla="*/ 62 w 484"/>
                  <a:gd name="T17" fmla="*/ 404 h 605"/>
                  <a:gd name="T18" fmla="*/ 76 w 484"/>
                  <a:gd name="T19" fmla="*/ 451 h 605"/>
                  <a:gd name="T20" fmla="*/ 103 w 484"/>
                  <a:gd name="T21" fmla="*/ 487 h 605"/>
                  <a:gd name="T22" fmla="*/ 140 w 484"/>
                  <a:gd name="T23" fmla="*/ 477 h 605"/>
                  <a:gd name="T24" fmla="*/ 140 w 484"/>
                  <a:gd name="T25" fmla="*/ 477 h 605"/>
                  <a:gd name="T26" fmla="*/ 158 w 484"/>
                  <a:gd name="T27" fmla="*/ 487 h 605"/>
                  <a:gd name="T28" fmla="*/ 174 w 484"/>
                  <a:gd name="T29" fmla="*/ 494 h 605"/>
                  <a:gd name="T30" fmla="*/ 186 w 484"/>
                  <a:gd name="T31" fmla="*/ 500 h 605"/>
                  <a:gd name="T32" fmla="*/ 186 w 484"/>
                  <a:gd name="T33" fmla="*/ 500 h 605"/>
                  <a:gd name="T34" fmla="*/ 189 w 484"/>
                  <a:gd name="T35" fmla="*/ 500 h 605"/>
                  <a:gd name="T36" fmla="*/ 191 w 484"/>
                  <a:gd name="T37" fmla="*/ 499 h 605"/>
                  <a:gd name="T38" fmla="*/ 196 w 484"/>
                  <a:gd name="T39" fmla="*/ 497 h 605"/>
                  <a:gd name="T40" fmla="*/ 203 w 484"/>
                  <a:gd name="T41" fmla="*/ 492 h 605"/>
                  <a:gd name="T42" fmla="*/ 210 w 484"/>
                  <a:gd name="T43" fmla="*/ 488 h 605"/>
                  <a:gd name="T44" fmla="*/ 221 w 484"/>
                  <a:gd name="T45" fmla="*/ 478 h 605"/>
                  <a:gd name="T46" fmla="*/ 225 w 484"/>
                  <a:gd name="T47" fmla="*/ 472 h 605"/>
                  <a:gd name="T48" fmla="*/ 267 w 484"/>
                  <a:gd name="T49" fmla="*/ 522 h 605"/>
                  <a:gd name="T50" fmla="*/ 220 w 484"/>
                  <a:gd name="T51" fmla="*/ 532 h 605"/>
                  <a:gd name="T52" fmla="*/ 240 w 484"/>
                  <a:gd name="T53" fmla="*/ 569 h 605"/>
                  <a:gd name="T54" fmla="*/ 277 w 484"/>
                  <a:gd name="T55" fmla="*/ 575 h 605"/>
                  <a:gd name="T56" fmla="*/ 310 w 484"/>
                  <a:gd name="T57" fmla="*/ 605 h 605"/>
                  <a:gd name="T58" fmla="*/ 360 w 484"/>
                  <a:gd name="T59" fmla="*/ 598 h 605"/>
                  <a:gd name="T60" fmla="*/ 313 w 484"/>
                  <a:gd name="T61" fmla="*/ 535 h 605"/>
                  <a:gd name="T62" fmla="*/ 319 w 484"/>
                  <a:gd name="T63" fmla="*/ 501 h 605"/>
                  <a:gd name="T64" fmla="*/ 343 w 484"/>
                  <a:gd name="T65" fmla="*/ 525 h 605"/>
                  <a:gd name="T66" fmla="*/ 342 w 484"/>
                  <a:gd name="T67" fmla="*/ 494 h 605"/>
                  <a:gd name="T68" fmla="*/ 396 w 484"/>
                  <a:gd name="T69" fmla="*/ 501 h 605"/>
                  <a:gd name="T70" fmla="*/ 445 w 484"/>
                  <a:gd name="T71" fmla="*/ 428 h 605"/>
                  <a:gd name="T72" fmla="*/ 381 w 484"/>
                  <a:gd name="T73" fmla="*/ 359 h 605"/>
                  <a:gd name="T74" fmla="*/ 378 w 484"/>
                  <a:gd name="T75" fmla="*/ 302 h 605"/>
                  <a:gd name="T76" fmla="*/ 484 w 484"/>
                  <a:gd name="T77" fmla="*/ 205 h 605"/>
                  <a:gd name="T78" fmla="*/ 483 w 484"/>
                  <a:gd name="T79" fmla="*/ 155 h 605"/>
                  <a:gd name="T80" fmla="*/ 463 w 484"/>
                  <a:gd name="T81" fmla="*/ 102 h 605"/>
                  <a:gd name="T82" fmla="*/ 451 w 484"/>
                  <a:gd name="T83" fmla="*/ 25 h 605"/>
                  <a:gd name="T84" fmla="*/ 401 w 484"/>
                  <a:gd name="T85" fmla="*/ 0 h 605"/>
                  <a:gd name="T86" fmla="*/ 306 w 484"/>
                  <a:gd name="T87" fmla="*/ 97 h 605"/>
                  <a:gd name="T88" fmla="*/ 332 w 484"/>
                  <a:gd name="T89" fmla="*/ 137 h 605"/>
                  <a:gd name="T90" fmla="*/ 333 w 484"/>
                  <a:gd name="T91" fmla="*/ 176 h 605"/>
                  <a:gd name="T92" fmla="*/ 303 w 484"/>
                  <a:gd name="T93" fmla="*/ 147 h 605"/>
                  <a:gd name="T94" fmla="*/ 283 w 484"/>
                  <a:gd name="T95" fmla="*/ 160 h 605"/>
                  <a:gd name="T96" fmla="*/ 267 w 484"/>
                  <a:gd name="T97" fmla="*/ 230 h 605"/>
                  <a:gd name="T98" fmla="*/ 206 w 484"/>
                  <a:gd name="T99" fmla="*/ 190 h 605"/>
                  <a:gd name="T100" fmla="*/ 213 w 484"/>
                  <a:gd name="T101" fmla="*/ 160 h 605"/>
                  <a:gd name="T102" fmla="*/ 193 w 484"/>
                  <a:gd name="T103" fmla="*/ 141 h 605"/>
                  <a:gd name="T104" fmla="*/ 249 w 484"/>
                  <a:gd name="T105" fmla="*/ 84 h 605"/>
                  <a:gd name="T106" fmla="*/ 156 w 484"/>
                  <a:gd name="T107" fmla="*/ 108 h 605"/>
                  <a:gd name="T108" fmla="*/ 103 w 484"/>
                  <a:gd name="T109" fmla="*/ 79 h 605"/>
                  <a:gd name="T110" fmla="*/ 103 w 484"/>
                  <a:gd name="T111" fmla="*/ 102 h 605"/>
                  <a:gd name="T112" fmla="*/ 170 w 484"/>
                  <a:gd name="T113" fmla="*/ 138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84" h="605">
                    <a:moveTo>
                      <a:pt x="170" y="138"/>
                    </a:moveTo>
                    <a:lnTo>
                      <a:pt x="143" y="181"/>
                    </a:lnTo>
                    <a:lnTo>
                      <a:pt x="114" y="215"/>
                    </a:lnTo>
                    <a:lnTo>
                      <a:pt x="17" y="193"/>
                    </a:lnTo>
                    <a:lnTo>
                      <a:pt x="0" y="216"/>
                    </a:lnTo>
                    <a:lnTo>
                      <a:pt x="70" y="288"/>
                    </a:lnTo>
                    <a:lnTo>
                      <a:pt x="48" y="328"/>
                    </a:lnTo>
                    <a:lnTo>
                      <a:pt x="82" y="377"/>
                    </a:lnTo>
                    <a:lnTo>
                      <a:pt x="62" y="404"/>
                    </a:lnTo>
                    <a:lnTo>
                      <a:pt x="76" y="451"/>
                    </a:lnTo>
                    <a:lnTo>
                      <a:pt x="103" y="487"/>
                    </a:lnTo>
                    <a:lnTo>
                      <a:pt x="140" y="477"/>
                    </a:lnTo>
                    <a:lnTo>
                      <a:pt x="140" y="477"/>
                    </a:lnTo>
                    <a:lnTo>
                      <a:pt x="158" y="487"/>
                    </a:lnTo>
                    <a:lnTo>
                      <a:pt x="174" y="494"/>
                    </a:lnTo>
                    <a:lnTo>
                      <a:pt x="186" y="500"/>
                    </a:lnTo>
                    <a:lnTo>
                      <a:pt x="186" y="500"/>
                    </a:lnTo>
                    <a:lnTo>
                      <a:pt x="189" y="500"/>
                    </a:lnTo>
                    <a:lnTo>
                      <a:pt x="191" y="499"/>
                    </a:lnTo>
                    <a:lnTo>
                      <a:pt x="196" y="497"/>
                    </a:lnTo>
                    <a:lnTo>
                      <a:pt x="203" y="492"/>
                    </a:lnTo>
                    <a:lnTo>
                      <a:pt x="210" y="488"/>
                    </a:lnTo>
                    <a:lnTo>
                      <a:pt x="221" y="478"/>
                    </a:lnTo>
                    <a:lnTo>
                      <a:pt x="225" y="472"/>
                    </a:lnTo>
                    <a:lnTo>
                      <a:pt x="267" y="522"/>
                    </a:lnTo>
                    <a:lnTo>
                      <a:pt x="220" y="532"/>
                    </a:lnTo>
                    <a:lnTo>
                      <a:pt x="240" y="569"/>
                    </a:lnTo>
                    <a:lnTo>
                      <a:pt x="277" y="575"/>
                    </a:lnTo>
                    <a:lnTo>
                      <a:pt x="310" y="605"/>
                    </a:lnTo>
                    <a:lnTo>
                      <a:pt x="360" y="598"/>
                    </a:lnTo>
                    <a:lnTo>
                      <a:pt x="313" y="535"/>
                    </a:lnTo>
                    <a:lnTo>
                      <a:pt x="319" y="501"/>
                    </a:lnTo>
                    <a:lnTo>
                      <a:pt x="343" y="525"/>
                    </a:lnTo>
                    <a:lnTo>
                      <a:pt x="342" y="494"/>
                    </a:lnTo>
                    <a:lnTo>
                      <a:pt x="396" y="501"/>
                    </a:lnTo>
                    <a:lnTo>
                      <a:pt x="445" y="428"/>
                    </a:lnTo>
                    <a:lnTo>
                      <a:pt x="381" y="359"/>
                    </a:lnTo>
                    <a:lnTo>
                      <a:pt x="378" y="302"/>
                    </a:lnTo>
                    <a:lnTo>
                      <a:pt x="484" y="205"/>
                    </a:lnTo>
                    <a:lnTo>
                      <a:pt x="483" y="155"/>
                    </a:lnTo>
                    <a:lnTo>
                      <a:pt x="463" y="102"/>
                    </a:lnTo>
                    <a:lnTo>
                      <a:pt x="451" y="25"/>
                    </a:lnTo>
                    <a:lnTo>
                      <a:pt x="401" y="0"/>
                    </a:lnTo>
                    <a:lnTo>
                      <a:pt x="306" y="97"/>
                    </a:lnTo>
                    <a:lnTo>
                      <a:pt x="332" y="137"/>
                    </a:lnTo>
                    <a:lnTo>
                      <a:pt x="333" y="176"/>
                    </a:lnTo>
                    <a:lnTo>
                      <a:pt x="303" y="147"/>
                    </a:lnTo>
                    <a:lnTo>
                      <a:pt x="283" y="160"/>
                    </a:lnTo>
                    <a:lnTo>
                      <a:pt x="267" y="230"/>
                    </a:lnTo>
                    <a:lnTo>
                      <a:pt x="206" y="190"/>
                    </a:lnTo>
                    <a:lnTo>
                      <a:pt x="213" y="160"/>
                    </a:lnTo>
                    <a:lnTo>
                      <a:pt x="193" y="141"/>
                    </a:lnTo>
                    <a:lnTo>
                      <a:pt x="249" y="84"/>
                    </a:lnTo>
                    <a:lnTo>
                      <a:pt x="156" y="108"/>
                    </a:lnTo>
                    <a:lnTo>
                      <a:pt x="103" y="79"/>
                    </a:lnTo>
                    <a:lnTo>
                      <a:pt x="103" y="102"/>
                    </a:lnTo>
                    <a:lnTo>
                      <a:pt x="170" y="138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7" name="Freeform 122">
                <a:extLst>
                  <a:ext uri="{FF2B5EF4-FFF2-40B4-BE49-F238E27FC236}">
                    <a16:creationId xmlns:a16="http://schemas.microsoft.com/office/drawing/2014/main" id="{2153A821-8C8F-4794-A085-3EECB1D42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221038"/>
                <a:ext cx="33338" cy="30163"/>
              </a:xfrm>
              <a:custGeom>
                <a:avLst/>
                <a:gdLst>
                  <a:gd name="T0" fmla="*/ 47 w 106"/>
                  <a:gd name="T1" fmla="*/ 34 h 97"/>
                  <a:gd name="T2" fmla="*/ 7 w 106"/>
                  <a:gd name="T3" fmla="*/ 25 h 97"/>
                  <a:gd name="T4" fmla="*/ 0 w 106"/>
                  <a:gd name="T5" fmla="*/ 50 h 97"/>
                  <a:gd name="T6" fmla="*/ 27 w 106"/>
                  <a:gd name="T7" fmla="*/ 97 h 97"/>
                  <a:gd name="T8" fmla="*/ 87 w 106"/>
                  <a:gd name="T9" fmla="*/ 67 h 97"/>
                  <a:gd name="T10" fmla="*/ 106 w 106"/>
                  <a:gd name="T11" fmla="*/ 7 h 97"/>
                  <a:gd name="T12" fmla="*/ 54 w 106"/>
                  <a:gd name="T13" fmla="*/ 0 h 97"/>
                  <a:gd name="T14" fmla="*/ 47 w 106"/>
                  <a:gd name="T15" fmla="*/ 3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" h="97">
                    <a:moveTo>
                      <a:pt x="47" y="34"/>
                    </a:moveTo>
                    <a:lnTo>
                      <a:pt x="7" y="25"/>
                    </a:lnTo>
                    <a:lnTo>
                      <a:pt x="0" y="50"/>
                    </a:lnTo>
                    <a:lnTo>
                      <a:pt x="27" y="97"/>
                    </a:lnTo>
                    <a:lnTo>
                      <a:pt x="87" y="67"/>
                    </a:lnTo>
                    <a:lnTo>
                      <a:pt x="106" y="7"/>
                    </a:lnTo>
                    <a:lnTo>
                      <a:pt x="54" y="0"/>
                    </a:lnTo>
                    <a:lnTo>
                      <a:pt x="47" y="34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8" name="Freeform 123">
                <a:extLst>
                  <a:ext uri="{FF2B5EF4-FFF2-40B4-BE49-F238E27FC236}">
                    <a16:creationId xmlns:a16="http://schemas.microsoft.com/office/drawing/2014/main" id="{F132AA14-F8C7-4E77-B79D-C43856052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888" y="3146425"/>
                <a:ext cx="26988" cy="20638"/>
              </a:xfrm>
              <a:custGeom>
                <a:avLst/>
                <a:gdLst>
                  <a:gd name="T0" fmla="*/ 50 w 87"/>
                  <a:gd name="T1" fmla="*/ 37 h 64"/>
                  <a:gd name="T2" fmla="*/ 87 w 87"/>
                  <a:gd name="T3" fmla="*/ 51 h 64"/>
                  <a:gd name="T4" fmla="*/ 70 w 87"/>
                  <a:gd name="T5" fmla="*/ 0 h 64"/>
                  <a:gd name="T6" fmla="*/ 23 w 87"/>
                  <a:gd name="T7" fmla="*/ 14 h 64"/>
                  <a:gd name="T8" fmla="*/ 0 w 87"/>
                  <a:gd name="T9" fmla="*/ 47 h 64"/>
                  <a:gd name="T10" fmla="*/ 16 w 87"/>
                  <a:gd name="T11" fmla="*/ 64 h 64"/>
                  <a:gd name="T12" fmla="*/ 50 w 87"/>
                  <a:gd name="T13" fmla="*/ 3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64">
                    <a:moveTo>
                      <a:pt x="50" y="37"/>
                    </a:moveTo>
                    <a:lnTo>
                      <a:pt x="87" y="51"/>
                    </a:lnTo>
                    <a:lnTo>
                      <a:pt x="70" y="0"/>
                    </a:lnTo>
                    <a:lnTo>
                      <a:pt x="23" y="14"/>
                    </a:lnTo>
                    <a:lnTo>
                      <a:pt x="0" y="47"/>
                    </a:lnTo>
                    <a:lnTo>
                      <a:pt x="16" y="64"/>
                    </a:lnTo>
                    <a:lnTo>
                      <a:pt x="50" y="3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9" name="Freeform 124">
                <a:extLst>
                  <a:ext uri="{FF2B5EF4-FFF2-40B4-BE49-F238E27FC236}">
                    <a16:creationId xmlns:a16="http://schemas.microsoft.com/office/drawing/2014/main" id="{5FF52F99-152F-4214-B711-42CEC55A0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825" y="3076575"/>
                <a:ext cx="219075" cy="200025"/>
              </a:xfrm>
              <a:custGeom>
                <a:avLst/>
                <a:gdLst>
                  <a:gd name="T0" fmla="*/ 61 w 691"/>
                  <a:gd name="T1" fmla="*/ 599 h 628"/>
                  <a:gd name="T2" fmla="*/ 87 w 691"/>
                  <a:gd name="T3" fmla="*/ 583 h 628"/>
                  <a:gd name="T4" fmla="*/ 77 w 691"/>
                  <a:gd name="T5" fmla="*/ 619 h 628"/>
                  <a:gd name="T6" fmla="*/ 111 w 691"/>
                  <a:gd name="T7" fmla="*/ 628 h 628"/>
                  <a:gd name="T8" fmla="*/ 114 w 691"/>
                  <a:gd name="T9" fmla="*/ 583 h 628"/>
                  <a:gd name="T10" fmla="*/ 94 w 691"/>
                  <a:gd name="T11" fmla="*/ 563 h 628"/>
                  <a:gd name="T12" fmla="*/ 94 w 691"/>
                  <a:gd name="T13" fmla="*/ 549 h 628"/>
                  <a:gd name="T14" fmla="*/ 59 w 691"/>
                  <a:gd name="T15" fmla="*/ 524 h 628"/>
                  <a:gd name="T16" fmla="*/ 69 w 691"/>
                  <a:gd name="T17" fmla="*/ 470 h 628"/>
                  <a:gd name="T18" fmla="*/ 149 w 691"/>
                  <a:gd name="T19" fmla="*/ 442 h 628"/>
                  <a:gd name="T20" fmla="*/ 172 w 691"/>
                  <a:gd name="T21" fmla="*/ 402 h 628"/>
                  <a:gd name="T22" fmla="*/ 254 w 691"/>
                  <a:gd name="T23" fmla="*/ 355 h 628"/>
                  <a:gd name="T24" fmla="*/ 266 w 691"/>
                  <a:gd name="T25" fmla="*/ 399 h 628"/>
                  <a:gd name="T26" fmla="*/ 312 w 691"/>
                  <a:gd name="T27" fmla="*/ 421 h 628"/>
                  <a:gd name="T28" fmla="*/ 378 w 691"/>
                  <a:gd name="T29" fmla="*/ 374 h 628"/>
                  <a:gd name="T30" fmla="*/ 422 w 691"/>
                  <a:gd name="T31" fmla="*/ 386 h 628"/>
                  <a:gd name="T32" fmla="*/ 448 w 691"/>
                  <a:gd name="T33" fmla="*/ 360 h 628"/>
                  <a:gd name="T34" fmla="*/ 498 w 691"/>
                  <a:gd name="T35" fmla="*/ 373 h 628"/>
                  <a:gd name="T36" fmla="*/ 552 w 691"/>
                  <a:gd name="T37" fmla="*/ 379 h 628"/>
                  <a:gd name="T38" fmla="*/ 582 w 691"/>
                  <a:gd name="T39" fmla="*/ 409 h 628"/>
                  <a:gd name="T40" fmla="*/ 599 w 691"/>
                  <a:gd name="T41" fmla="*/ 419 h 628"/>
                  <a:gd name="T42" fmla="*/ 605 w 691"/>
                  <a:gd name="T43" fmla="*/ 389 h 628"/>
                  <a:gd name="T44" fmla="*/ 638 w 691"/>
                  <a:gd name="T45" fmla="*/ 325 h 628"/>
                  <a:gd name="T46" fmla="*/ 681 w 691"/>
                  <a:gd name="T47" fmla="*/ 262 h 628"/>
                  <a:gd name="T48" fmla="*/ 687 w 691"/>
                  <a:gd name="T49" fmla="*/ 205 h 628"/>
                  <a:gd name="T50" fmla="*/ 663 w 691"/>
                  <a:gd name="T51" fmla="*/ 149 h 628"/>
                  <a:gd name="T52" fmla="*/ 636 w 691"/>
                  <a:gd name="T53" fmla="*/ 109 h 628"/>
                  <a:gd name="T54" fmla="*/ 666 w 691"/>
                  <a:gd name="T55" fmla="*/ 33 h 628"/>
                  <a:gd name="T56" fmla="*/ 691 w 691"/>
                  <a:gd name="T57" fmla="*/ 3 h 628"/>
                  <a:gd name="T58" fmla="*/ 675 w 691"/>
                  <a:gd name="T59" fmla="*/ 0 h 628"/>
                  <a:gd name="T60" fmla="*/ 609 w 691"/>
                  <a:gd name="T61" fmla="*/ 70 h 628"/>
                  <a:gd name="T62" fmla="*/ 570 w 691"/>
                  <a:gd name="T63" fmla="*/ 103 h 628"/>
                  <a:gd name="T64" fmla="*/ 523 w 691"/>
                  <a:gd name="T65" fmla="*/ 103 h 628"/>
                  <a:gd name="T66" fmla="*/ 483 w 691"/>
                  <a:gd name="T67" fmla="*/ 128 h 628"/>
                  <a:gd name="T68" fmla="*/ 420 w 691"/>
                  <a:gd name="T69" fmla="*/ 198 h 628"/>
                  <a:gd name="T70" fmla="*/ 355 w 691"/>
                  <a:gd name="T71" fmla="*/ 298 h 628"/>
                  <a:gd name="T72" fmla="*/ 228 w 691"/>
                  <a:gd name="T73" fmla="*/ 313 h 628"/>
                  <a:gd name="T74" fmla="*/ 189 w 691"/>
                  <a:gd name="T75" fmla="*/ 340 h 628"/>
                  <a:gd name="T76" fmla="*/ 102 w 691"/>
                  <a:gd name="T77" fmla="*/ 356 h 628"/>
                  <a:gd name="T78" fmla="*/ 23 w 691"/>
                  <a:gd name="T79" fmla="*/ 423 h 628"/>
                  <a:gd name="T80" fmla="*/ 9 w 691"/>
                  <a:gd name="T81" fmla="*/ 513 h 628"/>
                  <a:gd name="T82" fmla="*/ 0 w 691"/>
                  <a:gd name="T83" fmla="*/ 544 h 628"/>
                  <a:gd name="T84" fmla="*/ 30 w 691"/>
                  <a:gd name="T85" fmla="*/ 557 h 628"/>
                  <a:gd name="T86" fmla="*/ 61 w 691"/>
                  <a:gd name="T87" fmla="*/ 599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91" h="628">
                    <a:moveTo>
                      <a:pt x="61" y="599"/>
                    </a:moveTo>
                    <a:lnTo>
                      <a:pt x="87" y="583"/>
                    </a:lnTo>
                    <a:lnTo>
                      <a:pt x="77" y="619"/>
                    </a:lnTo>
                    <a:lnTo>
                      <a:pt x="111" y="628"/>
                    </a:lnTo>
                    <a:lnTo>
                      <a:pt x="114" y="583"/>
                    </a:lnTo>
                    <a:lnTo>
                      <a:pt x="94" y="563"/>
                    </a:lnTo>
                    <a:lnTo>
                      <a:pt x="94" y="549"/>
                    </a:lnTo>
                    <a:lnTo>
                      <a:pt x="59" y="524"/>
                    </a:lnTo>
                    <a:lnTo>
                      <a:pt x="69" y="470"/>
                    </a:lnTo>
                    <a:lnTo>
                      <a:pt x="149" y="442"/>
                    </a:lnTo>
                    <a:lnTo>
                      <a:pt x="172" y="402"/>
                    </a:lnTo>
                    <a:lnTo>
                      <a:pt x="254" y="355"/>
                    </a:lnTo>
                    <a:lnTo>
                      <a:pt x="266" y="399"/>
                    </a:lnTo>
                    <a:lnTo>
                      <a:pt x="312" y="421"/>
                    </a:lnTo>
                    <a:lnTo>
                      <a:pt x="378" y="374"/>
                    </a:lnTo>
                    <a:lnTo>
                      <a:pt x="422" y="386"/>
                    </a:lnTo>
                    <a:lnTo>
                      <a:pt x="448" y="360"/>
                    </a:lnTo>
                    <a:lnTo>
                      <a:pt x="498" y="373"/>
                    </a:lnTo>
                    <a:lnTo>
                      <a:pt x="552" y="379"/>
                    </a:lnTo>
                    <a:lnTo>
                      <a:pt x="582" y="409"/>
                    </a:lnTo>
                    <a:lnTo>
                      <a:pt x="599" y="419"/>
                    </a:lnTo>
                    <a:lnTo>
                      <a:pt x="605" y="389"/>
                    </a:lnTo>
                    <a:lnTo>
                      <a:pt x="638" y="325"/>
                    </a:lnTo>
                    <a:lnTo>
                      <a:pt x="681" y="262"/>
                    </a:lnTo>
                    <a:lnTo>
                      <a:pt x="687" y="205"/>
                    </a:lnTo>
                    <a:lnTo>
                      <a:pt x="663" y="149"/>
                    </a:lnTo>
                    <a:lnTo>
                      <a:pt x="636" y="109"/>
                    </a:lnTo>
                    <a:lnTo>
                      <a:pt x="666" y="33"/>
                    </a:lnTo>
                    <a:lnTo>
                      <a:pt x="691" y="3"/>
                    </a:lnTo>
                    <a:lnTo>
                      <a:pt x="675" y="0"/>
                    </a:lnTo>
                    <a:lnTo>
                      <a:pt x="609" y="70"/>
                    </a:lnTo>
                    <a:lnTo>
                      <a:pt x="570" y="103"/>
                    </a:lnTo>
                    <a:lnTo>
                      <a:pt x="523" y="103"/>
                    </a:lnTo>
                    <a:lnTo>
                      <a:pt x="483" y="128"/>
                    </a:lnTo>
                    <a:lnTo>
                      <a:pt x="420" y="198"/>
                    </a:lnTo>
                    <a:lnTo>
                      <a:pt x="355" y="298"/>
                    </a:lnTo>
                    <a:lnTo>
                      <a:pt x="228" y="313"/>
                    </a:lnTo>
                    <a:lnTo>
                      <a:pt x="189" y="340"/>
                    </a:lnTo>
                    <a:lnTo>
                      <a:pt x="102" y="356"/>
                    </a:lnTo>
                    <a:lnTo>
                      <a:pt x="23" y="423"/>
                    </a:lnTo>
                    <a:lnTo>
                      <a:pt x="9" y="513"/>
                    </a:lnTo>
                    <a:lnTo>
                      <a:pt x="0" y="544"/>
                    </a:lnTo>
                    <a:lnTo>
                      <a:pt x="30" y="557"/>
                    </a:lnTo>
                    <a:lnTo>
                      <a:pt x="61" y="59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0" name="Freeform 125">
                <a:extLst>
                  <a:ext uri="{FF2B5EF4-FFF2-40B4-BE49-F238E27FC236}">
                    <a16:creationId xmlns:a16="http://schemas.microsoft.com/office/drawing/2014/main" id="{B382AB1B-C5D3-4480-8886-EFBBE9AFB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125" y="3536950"/>
                <a:ext cx="42863" cy="26988"/>
              </a:xfrm>
              <a:custGeom>
                <a:avLst/>
                <a:gdLst>
                  <a:gd name="T0" fmla="*/ 37 w 137"/>
                  <a:gd name="T1" fmla="*/ 0 h 87"/>
                  <a:gd name="T2" fmla="*/ 54 w 137"/>
                  <a:gd name="T3" fmla="*/ 34 h 87"/>
                  <a:gd name="T4" fmla="*/ 0 w 137"/>
                  <a:gd name="T5" fmla="*/ 57 h 87"/>
                  <a:gd name="T6" fmla="*/ 35 w 137"/>
                  <a:gd name="T7" fmla="*/ 87 h 87"/>
                  <a:gd name="T8" fmla="*/ 64 w 137"/>
                  <a:gd name="T9" fmla="*/ 57 h 87"/>
                  <a:gd name="T10" fmla="*/ 97 w 137"/>
                  <a:gd name="T11" fmla="*/ 44 h 87"/>
                  <a:gd name="T12" fmla="*/ 137 w 137"/>
                  <a:gd name="T13" fmla="*/ 49 h 87"/>
                  <a:gd name="T14" fmla="*/ 124 w 137"/>
                  <a:gd name="T15" fmla="*/ 27 h 87"/>
                  <a:gd name="T16" fmla="*/ 37 w 13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" h="87">
                    <a:moveTo>
                      <a:pt x="37" y="0"/>
                    </a:moveTo>
                    <a:lnTo>
                      <a:pt x="54" y="34"/>
                    </a:lnTo>
                    <a:lnTo>
                      <a:pt x="0" y="57"/>
                    </a:lnTo>
                    <a:lnTo>
                      <a:pt x="35" y="87"/>
                    </a:lnTo>
                    <a:lnTo>
                      <a:pt x="64" y="57"/>
                    </a:lnTo>
                    <a:lnTo>
                      <a:pt x="97" y="44"/>
                    </a:lnTo>
                    <a:lnTo>
                      <a:pt x="137" y="49"/>
                    </a:lnTo>
                    <a:lnTo>
                      <a:pt x="124" y="27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1" name="Freeform 126">
                <a:extLst>
                  <a:ext uri="{FF2B5EF4-FFF2-40B4-BE49-F238E27FC236}">
                    <a16:creationId xmlns:a16="http://schemas.microsoft.com/office/drawing/2014/main" id="{452D84A7-1222-4F60-8CB1-784B33E6F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263" y="3548063"/>
                <a:ext cx="41275" cy="53975"/>
              </a:xfrm>
              <a:custGeom>
                <a:avLst/>
                <a:gdLst>
                  <a:gd name="T0" fmla="*/ 50 w 127"/>
                  <a:gd name="T1" fmla="*/ 37 h 166"/>
                  <a:gd name="T2" fmla="*/ 23 w 127"/>
                  <a:gd name="T3" fmla="*/ 0 h 166"/>
                  <a:gd name="T4" fmla="*/ 0 w 127"/>
                  <a:gd name="T5" fmla="*/ 5 h 166"/>
                  <a:gd name="T6" fmla="*/ 40 w 127"/>
                  <a:gd name="T7" fmla="*/ 80 h 166"/>
                  <a:gd name="T8" fmla="*/ 30 w 127"/>
                  <a:gd name="T9" fmla="*/ 104 h 166"/>
                  <a:gd name="T10" fmla="*/ 51 w 127"/>
                  <a:gd name="T11" fmla="*/ 166 h 166"/>
                  <a:gd name="T12" fmla="*/ 74 w 127"/>
                  <a:gd name="T13" fmla="*/ 136 h 166"/>
                  <a:gd name="T14" fmla="*/ 96 w 127"/>
                  <a:gd name="T15" fmla="*/ 106 h 166"/>
                  <a:gd name="T16" fmla="*/ 127 w 127"/>
                  <a:gd name="T17" fmla="*/ 63 h 166"/>
                  <a:gd name="T18" fmla="*/ 83 w 127"/>
                  <a:gd name="T19" fmla="*/ 17 h 166"/>
                  <a:gd name="T20" fmla="*/ 50 w 127"/>
                  <a:gd name="T21" fmla="*/ 3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166">
                    <a:moveTo>
                      <a:pt x="50" y="37"/>
                    </a:moveTo>
                    <a:lnTo>
                      <a:pt x="23" y="0"/>
                    </a:lnTo>
                    <a:lnTo>
                      <a:pt x="0" y="5"/>
                    </a:lnTo>
                    <a:lnTo>
                      <a:pt x="40" y="80"/>
                    </a:lnTo>
                    <a:lnTo>
                      <a:pt x="30" y="104"/>
                    </a:lnTo>
                    <a:lnTo>
                      <a:pt x="51" y="166"/>
                    </a:lnTo>
                    <a:lnTo>
                      <a:pt x="74" y="136"/>
                    </a:lnTo>
                    <a:lnTo>
                      <a:pt x="96" y="106"/>
                    </a:lnTo>
                    <a:lnTo>
                      <a:pt x="127" y="63"/>
                    </a:lnTo>
                    <a:lnTo>
                      <a:pt x="83" y="17"/>
                    </a:lnTo>
                    <a:lnTo>
                      <a:pt x="50" y="3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2" name="Freeform 127">
                <a:extLst>
                  <a:ext uri="{FF2B5EF4-FFF2-40B4-BE49-F238E27FC236}">
                    <a16:creationId xmlns:a16="http://schemas.microsoft.com/office/drawing/2014/main" id="{6C7B1DDE-2BB2-4396-9085-C2BB2F08D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350" y="3554413"/>
                <a:ext cx="71438" cy="44450"/>
              </a:xfrm>
              <a:custGeom>
                <a:avLst/>
                <a:gdLst>
                  <a:gd name="T0" fmla="*/ 190 w 225"/>
                  <a:gd name="T1" fmla="*/ 45 h 140"/>
                  <a:gd name="T2" fmla="*/ 190 w 225"/>
                  <a:gd name="T3" fmla="*/ 45 h 140"/>
                  <a:gd name="T4" fmla="*/ 185 w 225"/>
                  <a:gd name="T5" fmla="*/ 42 h 140"/>
                  <a:gd name="T6" fmla="*/ 176 w 225"/>
                  <a:gd name="T7" fmla="*/ 41 h 140"/>
                  <a:gd name="T8" fmla="*/ 152 w 225"/>
                  <a:gd name="T9" fmla="*/ 40 h 140"/>
                  <a:gd name="T10" fmla="*/ 129 w 225"/>
                  <a:gd name="T11" fmla="*/ 40 h 140"/>
                  <a:gd name="T12" fmla="*/ 120 w 225"/>
                  <a:gd name="T13" fmla="*/ 40 h 140"/>
                  <a:gd name="T14" fmla="*/ 113 w 225"/>
                  <a:gd name="T15" fmla="*/ 39 h 140"/>
                  <a:gd name="T16" fmla="*/ 113 w 225"/>
                  <a:gd name="T17" fmla="*/ 39 h 140"/>
                  <a:gd name="T18" fmla="*/ 98 w 225"/>
                  <a:gd name="T19" fmla="*/ 31 h 140"/>
                  <a:gd name="T20" fmla="*/ 71 w 225"/>
                  <a:gd name="T21" fmla="*/ 18 h 140"/>
                  <a:gd name="T22" fmla="*/ 36 w 225"/>
                  <a:gd name="T23" fmla="*/ 0 h 140"/>
                  <a:gd name="T24" fmla="*/ 0 w 225"/>
                  <a:gd name="T25" fmla="*/ 10 h 140"/>
                  <a:gd name="T26" fmla="*/ 1 w 225"/>
                  <a:gd name="T27" fmla="*/ 30 h 140"/>
                  <a:gd name="T28" fmla="*/ 48 w 225"/>
                  <a:gd name="T29" fmla="*/ 62 h 140"/>
                  <a:gd name="T30" fmla="*/ 1 w 225"/>
                  <a:gd name="T31" fmla="*/ 67 h 140"/>
                  <a:gd name="T32" fmla="*/ 1 w 225"/>
                  <a:gd name="T33" fmla="*/ 89 h 140"/>
                  <a:gd name="T34" fmla="*/ 78 w 225"/>
                  <a:gd name="T35" fmla="*/ 116 h 140"/>
                  <a:gd name="T36" fmla="*/ 98 w 225"/>
                  <a:gd name="T37" fmla="*/ 138 h 140"/>
                  <a:gd name="T38" fmla="*/ 155 w 225"/>
                  <a:gd name="T39" fmla="*/ 138 h 140"/>
                  <a:gd name="T40" fmla="*/ 225 w 225"/>
                  <a:gd name="T41" fmla="*/ 140 h 140"/>
                  <a:gd name="T42" fmla="*/ 205 w 225"/>
                  <a:gd name="T43" fmla="*/ 95 h 140"/>
                  <a:gd name="T44" fmla="*/ 205 w 225"/>
                  <a:gd name="T45" fmla="*/ 95 h 140"/>
                  <a:gd name="T46" fmla="*/ 204 w 225"/>
                  <a:gd name="T47" fmla="*/ 88 h 140"/>
                  <a:gd name="T48" fmla="*/ 201 w 225"/>
                  <a:gd name="T49" fmla="*/ 72 h 140"/>
                  <a:gd name="T50" fmla="*/ 199 w 225"/>
                  <a:gd name="T51" fmla="*/ 64 h 140"/>
                  <a:gd name="T52" fmla="*/ 197 w 225"/>
                  <a:gd name="T53" fmla="*/ 56 h 140"/>
                  <a:gd name="T54" fmla="*/ 194 w 225"/>
                  <a:gd name="T55" fmla="*/ 49 h 140"/>
                  <a:gd name="T56" fmla="*/ 190 w 225"/>
                  <a:gd name="T57" fmla="*/ 45 h 140"/>
                  <a:gd name="T58" fmla="*/ 190 w 225"/>
                  <a:gd name="T59" fmla="*/ 4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5" h="140">
                    <a:moveTo>
                      <a:pt x="190" y="45"/>
                    </a:moveTo>
                    <a:lnTo>
                      <a:pt x="190" y="45"/>
                    </a:lnTo>
                    <a:lnTo>
                      <a:pt x="185" y="42"/>
                    </a:lnTo>
                    <a:lnTo>
                      <a:pt x="176" y="41"/>
                    </a:lnTo>
                    <a:lnTo>
                      <a:pt x="152" y="40"/>
                    </a:lnTo>
                    <a:lnTo>
                      <a:pt x="129" y="40"/>
                    </a:lnTo>
                    <a:lnTo>
                      <a:pt x="120" y="40"/>
                    </a:lnTo>
                    <a:lnTo>
                      <a:pt x="113" y="39"/>
                    </a:lnTo>
                    <a:lnTo>
                      <a:pt x="113" y="39"/>
                    </a:lnTo>
                    <a:lnTo>
                      <a:pt x="98" y="31"/>
                    </a:lnTo>
                    <a:lnTo>
                      <a:pt x="71" y="18"/>
                    </a:lnTo>
                    <a:lnTo>
                      <a:pt x="36" y="0"/>
                    </a:lnTo>
                    <a:lnTo>
                      <a:pt x="0" y="10"/>
                    </a:lnTo>
                    <a:lnTo>
                      <a:pt x="1" y="30"/>
                    </a:lnTo>
                    <a:lnTo>
                      <a:pt x="48" y="62"/>
                    </a:lnTo>
                    <a:lnTo>
                      <a:pt x="1" y="67"/>
                    </a:lnTo>
                    <a:lnTo>
                      <a:pt x="1" y="89"/>
                    </a:lnTo>
                    <a:lnTo>
                      <a:pt x="78" y="116"/>
                    </a:lnTo>
                    <a:lnTo>
                      <a:pt x="98" y="138"/>
                    </a:lnTo>
                    <a:lnTo>
                      <a:pt x="155" y="138"/>
                    </a:lnTo>
                    <a:lnTo>
                      <a:pt x="225" y="140"/>
                    </a:lnTo>
                    <a:lnTo>
                      <a:pt x="205" y="95"/>
                    </a:lnTo>
                    <a:lnTo>
                      <a:pt x="205" y="95"/>
                    </a:lnTo>
                    <a:lnTo>
                      <a:pt x="204" y="88"/>
                    </a:lnTo>
                    <a:lnTo>
                      <a:pt x="201" y="72"/>
                    </a:lnTo>
                    <a:lnTo>
                      <a:pt x="199" y="64"/>
                    </a:lnTo>
                    <a:lnTo>
                      <a:pt x="197" y="56"/>
                    </a:lnTo>
                    <a:lnTo>
                      <a:pt x="194" y="49"/>
                    </a:lnTo>
                    <a:lnTo>
                      <a:pt x="190" y="45"/>
                    </a:lnTo>
                    <a:lnTo>
                      <a:pt x="190" y="45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3" name="Freeform 128">
                <a:extLst>
                  <a:ext uri="{FF2B5EF4-FFF2-40B4-BE49-F238E27FC236}">
                    <a16:creationId xmlns:a16="http://schemas.microsoft.com/office/drawing/2014/main" id="{E9ADCEBA-2F48-4D62-B15D-3B986F2F3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838" y="3494088"/>
                <a:ext cx="46038" cy="52388"/>
              </a:xfrm>
              <a:custGeom>
                <a:avLst/>
                <a:gdLst>
                  <a:gd name="T0" fmla="*/ 132 w 146"/>
                  <a:gd name="T1" fmla="*/ 82 h 161"/>
                  <a:gd name="T2" fmla="*/ 35 w 146"/>
                  <a:gd name="T3" fmla="*/ 0 h 161"/>
                  <a:gd name="T4" fmla="*/ 5 w 146"/>
                  <a:gd name="T5" fmla="*/ 30 h 161"/>
                  <a:gd name="T6" fmla="*/ 0 w 146"/>
                  <a:gd name="T7" fmla="*/ 93 h 161"/>
                  <a:gd name="T8" fmla="*/ 127 w 146"/>
                  <a:gd name="T9" fmla="*/ 161 h 161"/>
                  <a:gd name="T10" fmla="*/ 146 w 146"/>
                  <a:gd name="T11" fmla="*/ 99 h 161"/>
                  <a:gd name="T12" fmla="*/ 132 w 146"/>
                  <a:gd name="T13" fmla="*/ 8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161">
                    <a:moveTo>
                      <a:pt x="132" y="82"/>
                    </a:moveTo>
                    <a:lnTo>
                      <a:pt x="35" y="0"/>
                    </a:lnTo>
                    <a:lnTo>
                      <a:pt x="5" y="30"/>
                    </a:lnTo>
                    <a:lnTo>
                      <a:pt x="0" y="93"/>
                    </a:lnTo>
                    <a:lnTo>
                      <a:pt x="127" y="161"/>
                    </a:lnTo>
                    <a:lnTo>
                      <a:pt x="146" y="99"/>
                    </a:lnTo>
                    <a:lnTo>
                      <a:pt x="132" y="8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4" name="Freeform 129">
                <a:extLst>
                  <a:ext uri="{FF2B5EF4-FFF2-40B4-BE49-F238E27FC236}">
                    <a16:creationId xmlns:a16="http://schemas.microsoft.com/office/drawing/2014/main" id="{4BD72A17-591E-42F4-A62B-F64C33FAE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7288" y="3443288"/>
                <a:ext cx="100013" cy="96838"/>
              </a:xfrm>
              <a:custGeom>
                <a:avLst/>
                <a:gdLst>
                  <a:gd name="T0" fmla="*/ 265 w 317"/>
                  <a:gd name="T1" fmla="*/ 277 h 309"/>
                  <a:gd name="T2" fmla="*/ 298 w 317"/>
                  <a:gd name="T3" fmla="*/ 251 h 309"/>
                  <a:gd name="T4" fmla="*/ 317 w 317"/>
                  <a:gd name="T5" fmla="*/ 207 h 309"/>
                  <a:gd name="T6" fmla="*/ 304 w 317"/>
                  <a:gd name="T7" fmla="*/ 158 h 309"/>
                  <a:gd name="T8" fmla="*/ 237 w 317"/>
                  <a:gd name="T9" fmla="*/ 132 h 309"/>
                  <a:gd name="T10" fmla="*/ 224 w 317"/>
                  <a:gd name="T11" fmla="*/ 96 h 309"/>
                  <a:gd name="T12" fmla="*/ 210 w 317"/>
                  <a:gd name="T13" fmla="*/ 79 h 309"/>
                  <a:gd name="T14" fmla="*/ 199 w 317"/>
                  <a:gd name="T15" fmla="*/ 59 h 309"/>
                  <a:gd name="T16" fmla="*/ 189 w 317"/>
                  <a:gd name="T17" fmla="*/ 30 h 309"/>
                  <a:gd name="T18" fmla="*/ 112 w 317"/>
                  <a:gd name="T19" fmla="*/ 0 h 309"/>
                  <a:gd name="T20" fmla="*/ 83 w 317"/>
                  <a:gd name="T21" fmla="*/ 50 h 309"/>
                  <a:gd name="T22" fmla="*/ 47 w 317"/>
                  <a:gd name="T23" fmla="*/ 61 h 309"/>
                  <a:gd name="T24" fmla="*/ 6 w 317"/>
                  <a:gd name="T25" fmla="*/ 41 h 309"/>
                  <a:gd name="T26" fmla="*/ 0 w 317"/>
                  <a:gd name="T27" fmla="*/ 98 h 309"/>
                  <a:gd name="T28" fmla="*/ 31 w 317"/>
                  <a:gd name="T29" fmla="*/ 140 h 309"/>
                  <a:gd name="T30" fmla="*/ 84 w 317"/>
                  <a:gd name="T31" fmla="*/ 177 h 309"/>
                  <a:gd name="T32" fmla="*/ 91 w 317"/>
                  <a:gd name="T33" fmla="*/ 229 h 309"/>
                  <a:gd name="T34" fmla="*/ 128 w 317"/>
                  <a:gd name="T35" fmla="*/ 236 h 309"/>
                  <a:gd name="T36" fmla="*/ 105 w 317"/>
                  <a:gd name="T37" fmla="*/ 256 h 309"/>
                  <a:gd name="T38" fmla="*/ 146 w 317"/>
                  <a:gd name="T39" fmla="*/ 302 h 309"/>
                  <a:gd name="T40" fmla="*/ 211 w 317"/>
                  <a:gd name="T41" fmla="*/ 309 h 309"/>
                  <a:gd name="T42" fmla="*/ 265 w 317"/>
                  <a:gd name="T43" fmla="*/ 277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7" h="309">
                    <a:moveTo>
                      <a:pt x="265" y="277"/>
                    </a:moveTo>
                    <a:lnTo>
                      <a:pt x="298" y="251"/>
                    </a:lnTo>
                    <a:lnTo>
                      <a:pt x="317" y="207"/>
                    </a:lnTo>
                    <a:lnTo>
                      <a:pt x="304" y="158"/>
                    </a:lnTo>
                    <a:lnTo>
                      <a:pt x="237" y="132"/>
                    </a:lnTo>
                    <a:lnTo>
                      <a:pt x="224" y="96"/>
                    </a:lnTo>
                    <a:lnTo>
                      <a:pt x="210" y="79"/>
                    </a:lnTo>
                    <a:lnTo>
                      <a:pt x="199" y="59"/>
                    </a:lnTo>
                    <a:lnTo>
                      <a:pt x="189" y="30"/>
                    </a:lnTo>
                    <a:lnTo>
                      <a:pt x="112" y="0"/>
                    </a:lnTo>
                    <a:lnTo>
                      <a:pt x="83" y="50"/>
                    </a:lnTo>
                    <a:lnTo>
                      <a:pt x="47" y="61"/>
                    </a:lnTo>
                    <a:lnTo>
                      <a:pt x="6" y="41"/>
                    </a:lnTo>
                    <a:lnTo>
                      <a:pt x="0" y="98"/>
                    </a:lnTo>
                    <a:lnTo>
                      <a:pt x="31" y="140"/>
                    </a:lnTo>
                    <a:lnTo>
                      <a:pt x="84" y="177"/>
                    </a:lnTo>
                    <a:lnTo>
                      <a:pt x="91" y="229"/>
                    </a:lnTo>
                    <a:lnTo>
                      <a:pt x="128" y="236"/>
                    </a:lnTo>
                    <a:lnTo>
                      <a:pt x="105" y="256"/>
                    </a:lnTo>
                    <a:lnTo>
                      <a:pt x="146" y="302"/>
                    </a:lnTo>
                    <a:lnTo>
                      <a:pt x="211" y="309"/>
                    </a:lnTo>
                    <a:lnTo>
                      <a:pt x="265" y="27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5" name="Freeform 130">
                <a:extLst>
                  <a:ext uri="{FF2B5EF4-FFF2-40B4-BE49-F238E27FC236}">
                    <a16:creationId xmlns:a16="http://schemas.microsoft.com/office/drawing/2014/main" id="{13008BEC-F915-4C41-83A7-C747BC670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525" y="3529013"/>
                <a:ext cx="25400" cy="46038"/>
              </a:xfrm>
              <a:custGeom>
                <a:avLst/>
                <a:gdLst>
                  <a:gd name="T0" fmla="*/ 6 w 80"/>
                  <a:gd name="T1" fmla="*/ 0 h 141"/>
                  <a:gd name="T2" fmla="*/ 16 w 80"/>
                  <a:gd name="T3" fmla="*/ 39 h 141"/>
                  <a:gd name="T4" fmla="*/ 0 w 80"/>
                  <a:gd name="T5" fmla="*/ 42 h 141"/>
                  <a:gd name="T6" fmla="*/ 13 w 80"/>
                  <a:gd name="T7" fmla="*/ 86 h 141"/>
                  <a:gd name="T8" fmla="*/ 11 w 80"/>
                  <a:gd name="T9" fmla="*/ 106 h 141"/>
                  <a:gd name="T10" fmla="*/ 58 w 80"/>
                  <a:gd name="T11" fmla="*/ 141 h 141"/>
                  <a:gd name="T12" fmla="*/ 80 w 80"/>
                  <a:gd name="T13" fmla="*/ 88 h 141"/>
                  <a:gd name="T14" fmla="*/ 77 w 80"/>
                  <a:gd name="T15" fmla="*/ 59 h 141"/>
                  <a:gd name="T16" fmla="*/ 6 w 80"/>
                  <a:gd name="T1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141">
                    <a:moveTo>
                      <a:pt x="6" y="0"/>
                    </a:moveTo>
                    <a:lnTo>
                      <a:pt x="16" y="39"/>
                    </a:lnTo>
                    <a:lnTo>
                      <a:pt x="0" y="42"/>
                    </a:lnTo>
                    <a:lnTo>
                      <a:pt x="13" y="86"/>
                    </a:lnTo>
                    <a:lnTo>
                      <a:pt x="11" y="106"/>
                    </a:lnTo>
                    <a:lnTo>
                      <a:pt x="58" y="141"/>
                    </a:lnTo>
                    <a:lnTo>
                      <a:pt x="80" y="88"/>
                    </a:lnTo>
                    <a:lnTo>
                      <a:pt x="77" y="59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6" name="Freeform 131">
                <a:extLst>
                  <a:ext uri="{FF2B5EF4-FFF2-40B4-BE49-F238E27FC236}">
                    <a16:creationId xmlns:a16="http://schemas.microsoft.com/office/drawing/2014/main" id="{D3C40A6F-D0D5-4984-8AB4-BD3E1E50F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519488"/>
                <a:ext cx="28575" cy="68263"/>
              </a:xfrm>
              <a:custGeom>
                <a:avLst/>
                <a:gdLst>
                  <a:gd name="T0" fmla="*/ 33 w 90"/>
                  <a:gd name="T1" fmla="*/ 73 h 216"/>
                  <a:gd name="T2" fmla="*/ 7 w 90"/>
                  <a:gd name="T3" fmla="*/ 123 h 216"/>
                  <a:gd name="T4" fmla="*/ 0 w 90"/>
                  <a:gd name="T5" fmla="*/ 173 h 216"/>
                  <a:gd name="T6" fmla="*/ 7 w 90"/>
                  <a:gd name="T7" fmla="*/ 216 h 216"/>
                  <a:gd name="T8" fmla="*/ 31 w 90"/>
                  <a:gd name="T9" fmla="*/ 186 h 216"/>
                  <a:gd name="T10" fmla="*/ 66 w 90"/>
                  <a:gd name="T11" fmla="*/ 105 h 216"/>
                  <a:gd name="T12" fmla="*/ 90 w 90"/>
                  <a:gd name="T13" fmla="*/ 43 h 216"/>
                  <a:gd name="T14" fmla="*/ 88 w 90"/>
                  <a:gd name="T15" fmla="*/ 0 h 216"/>
                  <a:gd name="T16" fmla="*/ 33 w 90"/>
                  <a:gd name="T17" fmla="*/ 7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216">
                    <a:moveTo>
                      <a:pt x="33" y="73"/>
                    </a:moveTo>
                    <a:lnTo>
                      <a:pt x="7" y="123"/>
                    </a:lnTo>
                    <a:lnTo>
                      <a:pt x="0" y="173"/>
                    </a:lnTo>
                    <a:lnTo>
                      <a:pt x="7" y="216"/>
                    </a:lnTo>
                    <a:lnTo>
                      <a:pt x="31" y="186"/>
                    </a:lnTo>
                    <a:lnTo>
                      <a:pt x="66" y="105"/>
                    </a:lnTo>
                    <a:lnTo>
                      <a:pt x="90" y="43"/>
                    </a:lnTo>
                    <a:lnTo>
                      <a:pt x="88" y="0"/>
                    </a:lnTo>
                    <a:lnTo>
                      <a:pt x="33" y="7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7" name="Freeform 132">
                <a:extLst>
                  <a:ext uri="{FF2B5EF4-FFF2-40B4-BE49-F238E27FC236}">
                    <a16:creationId xmlns:a16="http://schemas.microsoft.com/office/drawing/2014/main" id="{F47660B1-7141-4DEF-814C-25F4D7196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500" y="3556000"/>
                <a:ext cx="22225" cy="20638"/>
              </a:xfrm>
              <a:custGeom>
                <a:avLst/>
                <a:gdLst>
                  <a:gd name="T0" fmla="*/ 20 w 70"/>
                  <a:gd name="T1" fmla="*/ 53 h 66"/>
                  <a:gd name="T2" fmla="*/ 60 w 70"/>
                  <a:gd name="T3" fmla="*/ 66 h 66"/>
                  <a:gd name="T4" fmla="*/ 70 w 70"/>
                  <a:gd name="T5" fmla="*/ 26 h 66"/>
                  <a:gd name="T6" fmla="*/ 0 w 70"/>
                  <a:gd name="T7" fmla="*/ 0 h 66"/>
                  <a:gd name="T8" fmla="*/ 20 w 70"/>
                  <a:gd name="T9" fmla="*/ 5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6">
                    <a:moveTo>
                      <a:pt x="20" y="53"/>
                    </a:moveTo>
                    <a:lnTo>
                      <a:pt x="60" y="66"/>
                    </a:lnTo>
                    <a:lnTo>
                      <a:pt x="70" y="26"/>
                    </a:lnTo>
                    <a:lnTo>
                      <a:pt x="0" y="0"/>
                    </a:lnTo>
                    <a:lnTo>
                      <a:pt x="20" y="5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8" name="Freeform 133">
                <a:extLst>
                  <a:ext uri="{FF2B5EF4-FFF2-40B4-BE49-F238E27FC236}">
                    <a16:creationId xmlns:a16="http://schemas.microsoft.com/office/drawing/2014/main" id="{CB208EB6-6DB2-497A-AB21-781FCC0FC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488" y="3535363"/>
                <a:ext cx="12700" cy="19050"/>
              </a:xfrm>
              <a:custGeom>
                <a:avLst/>
                <a:gdLst>
                  <a:gd name="T0" fmla="*/ 0 w 40"/>
                  <a:gd name="T1" fmla="*/ 30 h 60"/>
                  <a:gd name="T2" fmla="*/ 11 w 40"/>
                  <a:gd name="T3" fmla="*/ 60 h 60"/>
                  <a:gd name="T4" fmla="*/ 40 w 40"/>
                  <a:gd name="T5" fmla="*/ 0 h 60"/>
                  <a:gd name="T6" fmla="*/ 0 w 40"/>
                  <a:gd name="T7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60">
                    <a:moveTo>
                      <a:pt x="0" y="30"/>
                    </a:moveTo>
                    <a:lnTo>
                      <a:pt x="11" y="60"/>
                    </a:lnTo>
                    <a:lnTo>
                      <a:pt x="40" y="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9" name="Freeform 116">
                <a:extLst>
                  <a:ext uri="{FF2B5EF4-FFF2-40B4-BE49-F238E27FC236}">
                    <a16:creationId xmlns:a16="http://schemas.microsoft.com/office/drawing/2014/main" id="{A18E79BB-C1A9-421D-8D32-9ECBC6E0D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050" y="3511550"/>
                <a:ext cx="6350" cy="26988"/>
              </a:xfrm>
              <a:custGeom>
                <a:avLst/>
                <a:gdLst>
                  <a:gd name="T0" fmla="*/ 0 w 23"/>
                  <a:gd name="T1" fmla="*/ 54 h 87"/>
                  <a:gd name="T2" fmla="*/ 0 w 23"/>
                  <a:gd name="T3" fmla="*/ 87 h 87"/>
                  <a:gd name="T4" fmla="*/ 20 w 23"/>
                  <a:gd name="T5" fmla="*/ 60 h 87"/>
                  <a:gd name="T6" fmla="*/ 23 w 23"/>
                  <a:gd name="T7" fmla="*/ 30 h 87"/>
                  <a:gd name="T8" fmla="*/ 13 w 23"/>
                  <a:gd name="T9" fmla="*/ 0 h 87"/>
                  <a:gd name="T10" fmla="*/ 0 w 23"/>
                  <a:gd name="T11" fmla="*/ 5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87">
                    <a:moveTo>
                      <a:pt x="0" y="54"/>
                    </a:moveTo>
                    <a:lnTo>
                      <a:pt x="0" y="87"/>
                    </a:lnTo>
                    <a:lnTo>
                      <a:pt x="20" y="60"/>
                    </a:lnTo>
                    <a:lnTo>
                      <a:pt x="23" y="30"/>
                    </a:lnTo>
                    <a:lnTo>
                      <a:pt x="13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378AB4B6-2217-4CFC-A27E-4765BEEC3C9B}"/>
                </a:ext>
              </a:extLst>
            </p:cNvPr>
            <p:cNvGrpSpPr/>
            <p:nvPr/>
          </p:nvGrpSpPr>
          <p:grpSpPr>
            <a:xfrm>
              <a:off x="3659807" y="3295150"/>
              <a:ext cx="799450" cy="1076750"/>
              <a:chOff x="3344863" y="3546475"/>
              <a:chExt cx="860425" cy="1158875"/>
            </a:xfrm>
            <a:solidFill>
              <a:schemeClr val="bg1"/>
            </a:solidFill>
          </p:grpSpPr>
          <p:sp>
            <p:nvSpPr>
              <p:cNvPr id="291" name="Freeform 292">
                <a:extLst>
                  <a:ext uri="{FF2B5EF4-FFF2-40B4-BE49-F238E27FC236}">
                    <a16:creationId xmlns:a16="http://schemas.microsoft.com/office/drawing/2014/main" id="{C4BF8489-51A3-49BE-93D4-55060AC31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463" y="3681413"/>
                <a:ext cx="69850" cy="58738"/>
              </a:xfrm>
              <a:custGeom>
                <a:avLst/>
                <a:gdLst>
                  <a:gd name="T0" fmla="*/ 30 w 217"/>
                  <a:gd name="T1" fmla="*/ 63 h 181"/>
                  <a:gd name="T2" fmla="*/ 0 w 217"/>
                  <a:gd name="T3" fmla="*/ 39 h 181"/>
                  <a:gd name="T4" fmla="*/ 22 w 217"/>
                  <a:gd name="T5" fmla="*/ 0 h 181"/>
                  <a:gd name="T6" fmla="*/ 74 w 217"/>
                  <a:gd name="T7" fmla="*/ 73 h 181"/>
                  <a:gd name="T8" fmla="*/ 107 w 217"/>
                  <a:gd name="T9" fmla="*/ 105 h 181"/>
                  <a:gd name="T10" fmla="*/ 167 w 217"/>
                  <a:gd name="T11" fmla="*/ 112 h 181"/>
                  <a:gd name="T12" fmla="*/ 204 w 217"/>
                  <a:gd name="T13" fmla="*/ 107 h 181"/>
                  <a:gd name="T14" fmla="*/ 197 w 217"/>
                  <a:gd name="T15" fmla="*/ 121 h 181"/>
                  <a:gd name="T16" fmla="*/ 217 w 217"/>
                  <a:gd name="T17" fmla="*/ 181 h 181"/>
                  <a:gd name="T18" fmla="*/ 181 w 217"/>
                  <a:gd name="T19" fmla="*/ 157 h 181"/>
                  <a:gd name="T20" fmla="*/ 137 w 217"/>
                  <a:gd name="T21" fmla="*/ 148 h 181"/>
                  <a:gd name="T22" fmla="*/ 104 w 217"/>
                  <a:gd name="T23" fmla="*/ 172 h 181"/>
                  <a:gd name="T24" fmla="*/ 70 w 217"/>
                  <a:gd name="T25" fmla="*/ 148 h 181"/>
                  <a:gd name="T26" fmla="*/ 70 w 217"/>
                  <a:gd name="T27" fmla="*/ 148 h 181"/>
                  <a:gd name="T28" fmla="*/ 68 w 217"/>
                  <a:gd name="T29" fmla="*/ 147 h 181"/>
                  <a:gd name="T30" fmla="*/ 60 w 217"/>
                  <a:gd name="T31" fmla="*/ 143 h 181"/>
                  <a:gd name="T32" fmla="*/ 54 w 217"/>
                  <a:gd name="T33" fmla="*/ 136 h 181"/>
                  <a:gd name="T34" fmla="*/ 51 w 217"/>
                  <a:gd name="T35" fmla="*/ 133 h 181"/>
                  <a:gd name="T36" fmla="*/ 50 w 217"/>
                  <a:gd name="T37" fmla="*/ 128 h 181"/>
                  <a:gd name="T38" fmla="*/ 50 w 217"/>
                  <a:gd name="T39" fmla="*/ 128 h 181"/>
                  <a:gd name="T40" fmla="*/ 53 w 217"/>
                  <a:gd name="T41" fmla="*/ 98 h 181"/>
                  <a:gd name="T42" fmla="*/ 54 w 217"/>
                  <a:gd name="T43" fmla="*/ 76 h 181"/>
                  <a:gd name="T44" fmla="*/ 30 w 217"/>
                  <a:gd name="T45" fmla="*/ 6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7" h="181">
                    <a:moveTo>
                      <a:pt x="30" y="63"/>
                    </a:moveTo>
                    <a:lnTo>
                      <a:pt x="0" y="39"/>
                    </a:lnTo>
                    <a:lnTo>
                      <a:pt x="22" y="0"/>
                    </a:lnTo>
                    <a:lnTo>
                      <a:pt x="74" y="73"/>
                    </a:lnTo>
                    <a:lnTo>
                      <a:pt x="107" y="105"/>
                    </a:lnTo>
                    <a:lnTo>
                      <a:pt x="167" y="112"/>
                    </a:lnTo>
                    <a:lnTo>
                      <a:pt x="204" y="107"/>
                    </a:lnTo>
                    <a:lnTo>
                      <a:pt x="197" y="121"/>
                    </a:lnTo>
                    <a:lnTo>
                      <a:pt x="217" y="181"/>
                    </a:lnTo>
                    <a:lnTo>
                      <a:pt x="181" y="157"/>
                    </a:lnTo>
                    <a:lnTo>
                      <a:pt x="137" y="148"/>
                    </a:lnTo>
                    <a:lnTo>
                      <a:pt x="104" y="172"/>
                    </a:lnTo>
                    <a:lnTo>
                      <a:pt x="70" y="148"/>
                    </a:lnTo>
                    <a:lnTo>
                      <a:pt x="70" y="148"/>
                    </a:lnTo>
                    <a:lnTo>
                      <a:pt x="68" y="147"/>
                    </a:lnTo>
                    <a:lnTo>
                      <a:pt x="60" y="143"/>
                    </a:lnTo>
                    <a:lnTo>
                      <a:pt x="54" y="136"/>
                    </a:lnTo>
                    <a:lnTo>
                      <a:pt x="51" y="133"/>
                    </a:lnTo>
                    <a:lnTo>
                      <a:pt x="50" y="128"/>
                    </a:lnTo>
                    <a:lnTo>
                      <a:pt x="50" y="128"/>
                    </a:lnTo>
                    <a:lnTo>
                      <a:pt x="53" y="98"/>
                    </a:lnTo>
                    <a:lnTo>
                      <a:pt x="54" y="76"/>
                    </a:lnTo>
                    <a:lnTo>
                      <a:pt x="30" y="6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2" name="Freeform 293">
                <a:extLst>
                  <a:ext uri="{FF2B5EF4-FFF2-40B4-BE49-F238E27FC236}">
                    <a16:creationId xmlns:a16="http://schemas.microsoft.com/office/drawing/2014/main" id="{16C88D14-39B8-4A74-9683-E7AC61ED6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963" y="3595688"/>
                <a:ext cx="52388" cy="71438"/>
              </a:xfrm>
              <a:custGeom>
                <a:avLst/>
                <a:gdLst>
                  <a:gd name="T0" fmla="*/ 0 w 167"/>
                  <a:gd name="T1" fmla="*/ 183 h 223"/>
                  <a:gd name="T2" fmla="*/ 43 w 167"/>
                  <a:gd name="T3" fmla="*/ 219 h 223"/>
                  <a:gd name="T4" fmla="*/ 43 w 167"/>
                  <a:gd name="T5" fmla="*/ 219 h 223"/>
                  <a:gd name="T6" fmla="*/ 44 w 167"/>
                  <a:gd name="T7" fmla="*/ 221 h 223"/>
                  <a:gd name="T8" fmla="*/ 47 w 167"/>
                  <a:gd name="T9" fmla="*/ 223 h 223"/>
                  <a:gd name="T10" fmla="*/ 51 w 167"/>
                  <a:gd name="T11" fmla="*/ 223 h 223"/>
                  <a:gd name="T12" fmla="*/ 53 w 167"/>
                  <a:gd name="T13" fmla="*/ 223 h 223"/>
                  <a:gd name="T14" fmla="*/ 56 w 167"/>
                  <a:gd name="T15" fmla="*/ 222 h 223"/>
                  <a:gd name="T16" fmla="*/ 60 w 167"/>
                  <a:gd name="T17" fmla="*/ 219 h 223"/>
                  <a:gd name="T18" fmla="*/ 60 w 167"/>
                  <a:gd name="T19" fmla="*/ 219 h 223"/>
                  <a:gd name="T20" fmla="*/ 70 w 167"/>
                  <a:gd name="T21" fmla="*/ 208 h 223"/>
                  <a:gd name="T22" fmla="*/ 80 w 167"/>
                  <a:gd name="T23" fmla="*/ 193 h 223"/>
                  <a:gd name="T24" fmla="*/ 93 w 167"/>
                  <a:gd name="T25" fmla="*/ 175 h 223"/>
                  <a:gd name="T26" fmla="*/ 120 w 167"/>
                  <a:gd name="T27" fmla="*/ 179 h 223"/>
                  <a:gd name="T28" fmla="*/ 147 w 167"/>
                  <a:gd name="T29" fmla="*/ 192 h 223"/>
                  <a:gd name="T30" fmla="*/ 167 w 167"/>
                  <a:gd name="T31" fmla="*/ 175 h 223"/>
                  <a:gd name="T32" fmla="*/ 145 w 167"/>
                  <a:gd name="T33" fmla="*/ 135 h 223"/>
                  <a:gd name="T34" fmla="*/ 125 w 167"/>
                  <a:gd name="T35" fmla="*/ 125 h 223"/>
                  <a:gd name="T36" fmla="*/ 142 w 167"/>
                  <a:gd name="T37" fmla="*/ 102 h 223"/>
                  <a:gd name="T38" fmla="*/ 149 w 167"/>
                  <a:gd name="T39" fmla="*/ 82 h 223"/>
                  <a:gd name="T40" fmla="*/ 132 w 167"/>
                  <a:gd name="T41" fmla="*/ 59 h 223"/>
                  <a:gd name="T42" fmla="*/ 92 w 167"/>
                  <a:gd name="T43" fmla="*/ 63 h 223"/>
                  <a:gd name="T44" fmla="*/ 72 w 167"/>
                  <a:gd name="T45" fmla="*/ 46 h 223"/>
                  <a:gd name="T46" fmla="*/ 72 w 167"/>
                  <a:gd name="T47" fmla="*/ 9 h 223"/>
                  <a:gd name="T48" fmla="*/ 25 w 167"/>
                  <a:gd name="T49" fmla="*/ 0 h 223"/>
                  <a:gd name="T50" fmla="*/ 8 w 167"/>
                  <a:gd name="T51" fmla="*/ 24 h 223"/>
                  <a:gd name="T52" fmla="*/ 12 w 167"/>
                  <a:gd name="T53" fmla="*/ 51 h 223"/>
                  <a:gd name="T54" fmla="*/ 55 w 167"/>
                  <a:gd name="T55" fmla="*/ 56 h 223"/>
                  <a:gd name="T56" fmla="*/ 102 w 167"/>
                  <a:gd name="T57" fmla="*/ 86 h 223"/>
                  <a:gd name="T58" fmla="*/ 99 w 167"/>
                  <a:gd name="T59" fmla="*/ 110 h 223"/>
                  <a:gd name="T60" fmla="*/ 69 w 167"/>
                  <a:gd name="T61" fmla="*/ 120 h 223"/>
                  <a:gd name="T62" fmla="*/ 35 w 167"/>
                  <a:gd name="T63" fmla="*/ 90 h 223"/>
                  <a:gd name="T64" fmla="*/ 15 w 167"/>
                  <a:gd name="T65" fmla="*/ 103 h 223"/>
                  <a:gd name="T66" fmla="*/ 30 w 167"/>
                  <a:gd name="T67" fmla="*/ 133 h 223"/>
                  <a:gd name="T68" fmla="*/ 13 w 167"/>
                  <a:gd name="T69" fmla="*/ 153 h 223"/>
                  <a:gd name="T70" fmla="*/ 0 w 167"/>
                  <a:gd name="T71" fmla="*/ 18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7" h="223">
                    <a:moveTo>
                      <a:pt x="0" y="183"/>
                    </a:moveTo>
                    <a:lnTo>
                      <a:pt x="43" y="219"/>
                    </a:lnTo>
                    <a:lnTo>
                      <a:pt x="43" y="219"/>
                    </a:lnTo>
                    <a:lnTo>
                      <a:pt x="44" y="221"/>
                    </a:lnTo>
                    <a:lnTo>
                      <a:pt x="47" y="223"/>
                    </a:lnTo>
                    <a:lnTo>
                      <a:pt x="51" y="223"/>
                    </a:lnTo>
                    <a:lnTo>
                      <a:pt x="53" y="223"/>
                    </a:lnTo>
                    <a:lnTo>
                      <a:pt x="56" y="222"/>
                    </a:lnTo>
                    <a:lnTo>
                      <a:pt x="60" y="219"/>
                    </a:lnTo>
                    <a:lnTo>
                      <a:pt x="60" y="219"/>
                    </a:lnTo>
                    <a:lnTo>
                      <a:pt x="70" y="208"/>
                    </a:lnTo>
                    <a:lnTo>
                      <a:pt x="80" y="193"/>
                    </a:lnTo>
                    <a:lnTo>
                      <a:pt x="93" y="175"/>
                    </a:lnTo>
                    <a:lnTo>
                      <a:pt x="120" y="179"/>
                    </a:lnTo>
                    <a:lnTo>
                      <a:pt x="147" y="192"/>
                    </a:lnTo>
                    <a:lnTo>
                      <a:pt x="167" y="175"/>
                    </a:lnTo>
                    <a:lnTo>
                      <a:pt x="145" y="135"/>
                    </a:lnTo>
                    <a:lnTo>
                      <a:pt x="125" y="125"/>
                    </a:lnTo>
                    <a:lnTo>
                      <a:pt x="142" y="102"/>
                    </a:lnTo>
                    <a:lnTo>
                      <a:pt x="149" y="82"/>
                    </a:lnTo>
                    <a:lnTo>
                      <a:pt x="132" y="59"/>
                    </a:lnTo>
                    <a:lnTo>
                      <a:pt x="92" y="63"/>
                    </a:lnTo>
                    <a:lnTo>
                      <a:pt x="72" y="46"/>
                    </a:lnTo>
                    <a:lnTo>
                      <a:pt x="72" y="9"/>
                    </a:lnTo>
                    <a:lnTo>
                      <a:pt x="25" y="0"/>
                    </a:lnTo>
                    <a:lnTo>
                      <a:pt x="8" y="24"/>
                    </a:lnTo>
                    <a:lnTo>
                      <a:pt x="12" y="51"/>
                    </a:lnTo>
                    <a:lnTo>
                      <a:pt x="55" y="56"/>
                    </a:lnTo>
                    <a:lnTo>
                      <a:pt x="102" y="86"/>
                    </a:lnTo>
                    <a:lnTo>
                      <a:pt x="99" y="110"/>
                    </a:lnTo>
                    <a:lnTo>
                      <a:pt x="69" y="120"/>
                    </a:lnTo>
                    <a:lnTo>
                      <a:pt x="35" y="90"/>
                    </a:lnTo>
                    <a:lnTo>
                      <a:pt x="15" y="103"/>
                    </a:lnTo>
                    <a:lnTo>
                      <a:pt x="30" y="133"/>
                    </a:lnTo>
                    <a:lnTo>
                      <a:pt x="13" y="153"/>
                    </a:lnTo>
                    <a:lnTo>
                      <a:pt x="0" y="18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3" name="Freeform 294">
                <a:extLst>
                  <a:ext uri="{FF2B5EF4-FFF2-40B4-BE49-F238E27FC236}">
                    <a16:creationId xmlns:a16="http://schemas.microsoft.com/office/drawing/2014/main" id="{65D66E57-1552-40D3-8C31-751817A03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938" y="3621088"/>
                <a:ext cx="22225" cy="23813"/>
              </a:xfrm>
              <a:custGeom>
                <a:avLst/>
                <a:gdLst>
                  <a:gd name="T0" fmla="*/ 62 w 69"/>
                  <a:gd name="T1" fmla="*/ 64 h 74"/>
                  <a:gd name="T2" fmla="*/ 69 w 69"/>
                  <a:gd name="T3" fmla="*/ 37 h 74"/>
                  <a:gd name="T4" fmla="*/ 26 w 69"/>
                  <a:gd name="T5" fmla="*/ 0 h 74"/>
                  <a:gd name="T6" fmla="*/ 2 w 69"/>
                  <a:gd name="T7" fmla="*/ 5 h 74"/>
                  <a:gd name="T8" fmla="*/ 0 w 69"/>
                  <a:gd name="T9" fmla="*/ 57 h 74"/>
                  <a:gd name="T10" fmla="*/ 30 w 69"/>
                  <a:gd name="T11" fmla="*/ 74 h 74"/>
                  <a:gd name="T12" fmla="*/ 62 w 69"/>
                  <a:gd name="T13" fmla="*/ 6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74">
                    <a:moveTo>
                      <a:pt x="62" y="64"/>
                    </a:moveTo>
                    <a:lnTo>
                      <a:pt x="69" y="37"/>
                    </a:lnTo>
                    <a:lnTo>
                      <a:pt x="26" y="0"/>
                    </a:lnTo>
                    <a:lnTo>
                      <a:pt x="2" y="5"/>
                    </a:lnTo>
                    <a:lnTo>
                      <a:pt x="0" y="57"/>
                    </a:lnTo>
                    <a:lnTo>
                      <a:pt x="30" y="74"/>
                    </a:lnTo>
                    <a:lnTo>
                      <a:pt x="62" y="64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4" name="Freeform 295">
                <a:extLst>
                  <a:ext uri="{FF2B5EF4-FFF2-40B4-BE49-F238E27FC236}">
                    <a16:creationId xmlns:a16="http://schemas.microsoft.com/office/drawing/2014/main" id="{9C99CD0A-D775-446E-BB02-BE7CF4E22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050" y="3589338"/>
                <a:ext cx="14288" cy="17463"/>
              </a:xfrm>
              <a:custGeom>
                <a:avLst/>
                <a:gdLst>
                  <a:gd name="T0" fmla="*/ 8 w 42"/>
                  <a:gd name="T1" fmla="*/ 0 h 54"/>
                  <a:gd name="T2" fmla="*/ 0 w 42"/>
                  <a:gd name="T3" fmla="*/ 27 h 54"/>
                  <a:gd name="T4" fmla="*/ 23 w 42"/>
                  <a:gd name="T5" fmla="*/ 54 h 54"/>
                  <a:gd name="T6" fmla="*/ 42 w 42"/>
                  <a:gd name="T7" fmla="*/ 34 h 54"/>
                  <a:gd name="T8" fmla="*/ 42 w 42"/>
                  <a:gd name="T9" fmla="*/ 34 h 54"/>
                  <a:gd name="T10" fmla="*/ 35 w 42"/>
                  <a:gd name="T11" fmla="*/ 0 h 54"/>
                  <a:gd name="T12" fmla="*/ 35 w 42"/>
                  <a:gd name="T13" fmla="*/ 0 h 54"/>
                  <a:gd name="T14" fmla="*/ 8 w 42"/>
                  <a:gd name="T15" fmla="*/ 0 h 54"/>
                  <a:gd name="T16" fmla="*/ 8 w 4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54">
                    <a:moveTo>
                      <a:pt x="8" y="0"/>
                    </a:moveTo>
                    <a:lnTo>
                      <a:pt x="0" y="27"/>
                    </a:lnTo>
                    <a:lnTo>
                      <a:pt x="23" y="5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5" name="Freeform 296">
                <a:extLst>
                  <a:ext uri="{FF2B5EF4-FFF2-40B4-BE49-F238E27FC236}">
                    <a16:creationId xmlns:a16="http://schemas.microsoft.com/office/drawing/2014/main" id="{A9C9BE71-E6DD-41EA-9C2E-3ADB1915C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113" y="3605213"/>
                <a:ext cx="9525" cy="12700"/>
              </a:xfrm>
              <a:custGeom>
                <a:avLst/>
                <a:gdLst>
                  <a:gd name="T0" fmla="*/ 17 w 27"/>
                  <a:gd name="T1" fmla="*/ 41 h 41"/>
                  <a:gd name="T2" fmla="*/ 27 w 27"/>
                  <a:gd name="T3" fmla="*/ 20 h 41"/>
                  <a:gd name="T4" fmla="*/ 0 w 27"/>
                  <a:gd name="T5" fmla="*/ 0 h 41"/>
                  <a:gd name="T6" fmla="*/ 17 w 27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1">
                    <a:moveTo>
                      <a:pt x="17" y="41"/>
                    </a:moveTo>
                    <a:lnTo>
                      <a:pt x="27" y="20"/>
                    </a:lnTo>
                    <a:lnTo>
                      <a:pt x="0" y="0"/>
                    </a:lnTo>
                    <a:lnTo>
                      <a:pt x="17" y="41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6" name="Freeform 297">
                <a:extLst>
                  <a:ext uri="{FF2B5EF4-FFF2-40B4-BE49-F238E27FC236}">
                    <a16:creationId xmlns:a16="http://schemas.microsoft.com/office/drawing/2014/main" id="{30B0AD77-1460-406D-8A2D-2749C8191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750" y="3611563"/>
                <a:ext cx="7938" cy="11113"/>
              </a:xfrm>
              <a:custGeom>
                <a:avLst/>
                <a:gdLst>
                  <a:gd name="T0" fmla="*/ 23 w 23"/>
                  <a:gd name="T1" fmla="*/ 0 h 37"/>
                  <a:gd name="T2" fmla="*/ 0 w 23"/>
                  <a:gd name="T3" fmla="*/ 7 h 37"/>
                  <a:gd name="T4" fmla="*/ 3 w 23"/>
                  <a:gd name="T5" fmla="*/ 37 h 37"/>
                  <a:gd name="T6" fmla="*/ 23 w 23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7">
                    <a:moveTo>
                      <a:pt x="23" y="0"/>
                    </a:moveTo>
                    <a:lnTo>
                      <a:pt x="0" y="7"/>
                    </a:lnTo>
                    <a:lnTo>
                      <a:pt x="3" y="37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7" name="Freeform 298">
                <a:extLst>
                  <a:ext uri="{FF2B5EF4-FFF2-40B4-BE49-F238E27FC236}">
                    <a16:creationId xmlns:a16="http://schemas.microsoft.com/office/drawing/2014/main" id="{9CFE43E6-DE74-40BB-A91D-7515C720F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125" y="3768725"/>
                <a:ext cx="22225" cy="15875"/>
              </a:xfrm>
              <a:custGeom>
                <a:avLst/>
                <a:gdLst>
                  <a:gd name="T0" fmla="*/ 39 w 69"/>
                  <a:gd name="T1" fmla="*/ 20 h 47"/>
                  <a:gd name="T2" fmla="*/ 69 w 69"/>
                  <a:gd name="T3" fmla="*/ 13 h 47"/>
                  <a:gd name="T4" fmla="*/ 56 w 69"/>
                  <a:gd name="T5" fmla="*/ 0 h 47"/>
                  <a:gd name="T6" fmla="*/ 16 w 69"/>
                  <a:gd name="T7" fmla="*/ 0 h 47"/>
                  <a:gd name="T8" fmla="*/ 0 w 69"/>
                  <a:gd name="T9" fmla="*/ 27 h 47"/>
                  <a:gd name="T10" fmla="*/ 17 w 69"/>
                  <a:gd name="T11" fmla="*/ 47 h 47"/>
                  <a:gd name="T12" fmla="*/ 39 w 69"/>
                  <a:gd name="T13" fmla="*/ 2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47">
                    <a:moveTo>
                      <a:pt x="39" y="20"/>
                    </a:moveTo>
                    <a:lnTo>
                      <a:pt x="69" y="13"/>
                    </a:lnTo>
                    <a:lnTo>
                      <a:pt x="56" y="0"/>
                    </a:lnTo>
                    <a:lnTo>
                      <a:pt x="16" y="0"/>
                    </a:lnTo>
                    <a:lnTo>
                      <a:pt x="0" y="27"/>
                    </a:lnTo>
                    <a:lnTo>
                      <a:pt x="17" y="47"/>
                    </a:lnTo>
                    <a:lnTo>
                      <a:pt x="39" y="2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8" name="Freeform 299">
                <a:extLst>
                  <a:ext uri="{FF2B5EF4-FFF2-40B4-BE49-F238E27FC236}">
                    <a16:creationId xmlns:a16="http://schemas.microsoft.com/office/drawing/2014/main" id="{464219B4-1541-403F-948F-2E532E97E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700" y="3751263"/>
                <a:ext cx="23813" cy="11113"/>
              </a:xfrm>
              <a:custGeom>
                <a:avLst/>
                <a:gdLst>
                  <a:gd name="T0" fmla="*/ 72 w 72"/>
                  <a:gd name="T1" fmla="*/ 0 h 38"/>
                  <a:gd name="T2" fmla="*/ 40 w 72"/>
                  <a:gd name="T3" fmla="*/ 14 h 38"/>
                  <a:gd name="T4" fmla="*/ 0 w 72"/>
                  <a:gd name="T5" fmla="*/ 38 h 38"/>
                  <a:gd name="T6" fmla="*/ 60 w 72"/>
                  <a:gd name="T7" fmla="*/ 17 h 38"/>
                  <a:gd name="T8" fmla="*/ 72 w 7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38">
                    <a:moveTo>
                      <a:pt x="72" y="0"/>
                    </a:moveTo>
                    <a:lnTo>
                      <a:pt x="40" y="14"/>
                    </a:lnTo>
                    <a:lnTo>
                      <a:pt x="0" y="38"/>
                    </a:lnTo>
                    <a:lnTo>
                      <a:pt x="60" y="17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9" name="Freeform 300">
                <a:extLst>
                  <a:ext uri="{FF2B5EF4-FFF2-40B4-BE49-F238E27FC236}">
                    <a16:creationId xmlns:a16="http://schemas.microsoft.com/office/drawing/2014/main" id="{547E56D6-1EB3-445C-8D8B-27A7ECE3F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625" y="3744913"/>
                <a:ext cx="19050" cy="4763"/>
              </a:xfrm>
              <a:custGeom>
                <a:avLst/>
                <a:gdLst>
                  <a:gd name="T0" fmla="*/ 57 w 57"/>
                  <a:gd name="T1" fmla="*/ 0 h 13"/>
                  <a:gd name="T2" fmla="*/ 0 w 57"/>
                  <a:gd name="T3" fmla="*/ 6 h 13"/>
                  <a:gd name="T4" fmla="*/ 47 w 57"/>
                  <a:gd name="T5" fmla="*/ 13 h 13"/>
                  <a:gd name="T6" fmla="*/ 57 w 5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3">
                    <a:moveTo>
                      <a:pt x="57" y="0"/>
                    </a:moveTo>
                    <a:lnTo>
                      <a:pt x="0" y="6"/>
                    </a:lnTo>
                    <a:lnTo>
                      <a:pt x="47" y="1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0" name="Freeform 301">
                <a:extLst>
                  <a:ext uri="{FF2B5EF4-FFF2-40B4-BE49-F238E27FC236}">
                    <a16:creationId xmlns:a16="http://schemas.microsoft.com/office/drawing/2014/main" id="{9C5ECA47-6E3A-4BB8-9B77-4B8FCD381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963" y="3743325"/>
                <a:ext cx="15875" cy="3175"/>
              </a:xfrm>
              <a:custGeom>
                <a:avLst/>
                <a:gdLst>
                  <a:gd name="T0" fmla="*/ 27 w 51"/>
                  <a:gd name="T1" fmla="*/ 0 h 13"/>
                  <a:gd name="T2" fmla="*/ 0 w 51"/>
                  <a:gd name="T3" fmla="*/ 13 h 13"/>
                  <a:gd name="T4" fmla="*/ 51 w 51"/>
                  <a:gd name="T5" fmla="*/ 6 h 13"/>
                  <a:gd name="T6" fmla="*/ 27 w 51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13">
                    <a:moveTo>
                      <a:pt x="27" y="0"/>
                    </a:moveTo>
                    <a:lnTo>
                      <a:pt x="0" y="13"/>
                    </a:lnTo>
                    <a:lnTo>
                      <a:pt x="51" y="6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1" name="Freeform 302">
                <a:extLst>
                  <a:ext uri="{FF2B5EF4-FFF2-40B4-BE49-F238E27FC236}">
                    <a16:creationId xmlns:a16="http://schemas.microsoft.com/office/drawing/2014/main" id="{07A7667D-5EA3-4224-A7CC-745FFE6CC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863" y="3546475"/>
                <a:ext cx="860425" cy="1158875"/>
              </a:xfrm>
              <a:custGeom>
                <a:avLst/>
                <a:gdLst>
                  <a:gd name="T0" fmla="*/ 2632 w 2711"/>
                  <a:gd name="T1" fmla="*/ 1437 h 3652"/>
                  <a:gd name="T2" fmla="*/ 2546 w 2711"/>
                  <a:gd name="T3" fmla="*/ 839 h 3652"/>
                  <a:gd name="T4" fmla="*/ 2470 w 2711"/>
                  <a:gd name="T5" fmla="*/ 664 h 3652"/>
                  <a:gd name="T6" fmla="*/ 2287 w 2711"/>
                  <a:gd name="T7" fmla="*/ 580 h 3652"/>
                  <a:gd name="T8" fmla="*/ 2316 w 2711"/>
                  <a:gd name="T9" fmla="*/ 490 h 3652"/>
                  <a:gd name="T10" fmla="*/ 2232 w 2711"/>
                  <a:gd name="T11" fmla="*/ 461 h 3652"/>
                  <a:gd name="T12" fmla="*/ 2117 w 2711"/>
                  <a:gd name="T13" fmla="*/ 349 h 3652"/>
                  <a:gd name="T14" fmla="*/ 1985 w 2711"/>
                  <a:gd name="T15" fmla="*/ 344 h 3652"/>
                  <a:gd name="T16" fmla="*/ 1934 w 2711"/>
                  <a:gd name="T17" fmla="*/ 350 h 3652"/>
                  <a:gd name="T18" fmla="*/ 1920 w 2711"/>
                  <a:gd name="T19" fmla="*/ 291 h 3652"/>
                  <a:gd name="T20" fmla="*/ 1815 w 2711"/>
                  <a:gd name="T21" fmla="*/ 408 h 3652"/>
                  <a:gd name="T22" fmla="*/ 1616 w 2711"/>
                  <a:gd name="T23" fmla="*/ 496 h 3652"/>
                  <a:gd name="T24" fmla="*/ 1430 w 2711"/>
                  <a:gd name="T25" fmla="*/ 568 h 3652"/>
                  <a:gd name="T26" fmla="*/ 1462 w 2711"/>
                  <a:gd name="T27" fmla="*/ 422 h 3652"/>
                  <a:gd name="T28" fmla="*/ 1371 w 2711"/>
                  <a:gd name="T29" fmla="*/ 359 h 3652"/>
                  <a:gd name="T30" fmla="*/ 1210 w 2711"/>
                  <a:gd name="T31" fmla="*/ 278 h 3652"/>
                  <a:gd name="T32" fmla="*/ 1176 w 2711"/>
                  <a:gd name="T33" fmla="*/ 145 h 3652"/>
                  <a:gd name="T34" fmla="*/ 1010 w 2711"/>
                  <a:gd name="T35" fmla="*/ 133 h 3652"/>
                  <a:gd name="T36" fmla="*/ 782 w 2711"/>
                  <a:gd name="T37" fmla="*/ 88 h 3652"/>
                  <a:gd name="T38" fmla="*/ 718 w 2711"/>
                  <a:gd name="T39" fmla="*/ 6 h 3652"/>
                  <a:gd name="T40" fmla="*/ 695 w 2711"/>
                  <a:gd name="T41" fmla="*/ 136 h 3652"/>
                  <a:gd name="T42" fmla="*/ 792 w 2711"/>
                  <a:gd name="T43" fmla="*/ 102 h 3652"/>
                  <a:gd name="T44" fmla="*/ 874 w 2711"/>
                  <a:gd name="T45" fmla="*/ 228 h 3652"/>
                  <a:gd name="T46" fmla="*/ 817 w 2711"/>
                  <a:gd name="T47" fmla="*/ 301 h 3652"/>
                  <a:gd name="T48" fmla="*/ 851 w 2711"/>
                  <a:gd name="T49" fmla="*/ 334 h 3652"/>
                  <a:gd name="T50" fmla="*/ 902 w 2711"/>
                  <a:gd name="T51" fmla="*/ 446 h 3652"/>
                  <a:gd name="T52" fmla="*/ 859 w 2711"/>
                  <a:gd name="T53" fmla="*/ 500 h 3652"/>
                  <a:gd name="T54" fmla="*/ 1000 w 2711"/>
                  <a:gd name="T55" fmla="*/ 604 h 3652"/>
                  <a:gd name="T56" fmla="*/ 1124 w 2711"/>
                  <a:gd name="T57" fmla="*/ 749 h 3652"/>
                  <a:gd name="T58" fmla="*/ 984 w 2711"/>
                  <a:gd name="T59" fmla="*/ 621 h 3652"/>
                  <a:gd name="T60" fmla="*/ 728 w 2711"/>
                  <a:gd name="T61" fmla="*/ 707 h 3652"/>
                  <a:gd name="T62" fmla="*/ 752 w 2711"/>
                  <a:gd name="T63" fmla="*/ 799 h 3652"/>
                  <a:gd name="T64" fmla="*/ 709 w 2711"/>
                  <a:gd name="T65" fmla="*/ 794 h 3652"/>
                  <a:gd name="T66" fmla="*/ 627 w 2711"/>
                  <a:gd name="T67" fmla="*/ 678 h 3652"/>
                  <a:gd name="T68" fmla="*/ 325 w 2711"/>
                  <a:gd name="T69" fmla="*/ 767 h 3652"/>
                  <a:gd name="T70" fmla="*/ 379 w 2711"/>
                  <a:gd name="T71" fmla="*/ 843 h 3652"/>
                  <a:gd name="T72" fmla="*/ 442 w 2711"/>
                  <a:gd name="T73" fmla="*/ 898 h 3652"/>
                  <a:gd name="T74" fmla="*/ 373 w 2711"/>
                  <a:gd name="T75" fmla="*/ 925 h 3652"/>
                  <a:gd name="T76" fmla="*/ 311 w 2711"/>
                  <a:gd name="T77" fmla="*/ 1361 h 3652"/>
                  <a:gd name="T78" fmla="*/ 23 w 2711"/>
                  <a:gd name="T79" fmla="*/ 1715 h 3652"/>
                  <a:gd name="T80" fmla="*/ 37 w 2711"/>
                  <a:gd name="T81" fmla="*/ 2084 h 3652"/>
                  <a:gd name="T82" fmla="*/ 74 w 2711"/>
                  <a:gd name="T83" fmla="*/ 2379 h 3652"/>
                  <a:gd name="T84" fmla="*/ 237 w 2711"/>
                  <a:gd name="T85" fmla="*/ 2803 h 3652"/>
                  <a:gd name="T86" fmla="*/ 658 w 2711"/>
                  <a:gd name="T87" fmla="*/ 2882 h 3652"/>
                  <a:gd name="T88" fmla="*/ 507 w 2711"/>
                  <a:gd name="T89" fmla="*/ 3242 h 3652"/>
                  <a:gd name="T90" fmla="*/ 621 w 2711"/>
                  <a:gd name="T91" fmla="*/ 3562 h 3652"/>
                  <a:gd name="T92" fmla="*/ 847 w 2711"/>
                  <a:gd name="T93" fmla="*/ 3510 h 3652"/>
                  <a:gd name="T94" fmla="*/ 1034 w 2711"/>
                  <a:gd name="T95" fmla="*/ 3499 h 3652"/>
                  <a:gd name="T96" fmla="*/ 1180 w 2711"/>
                  <a:gd name="T97" fmla="*/ 3556 h 3652"/>
                  <a:gd name="T98" fmla="*/ 1372 w 2711"/>
                  <a:gd name="T99" fmla="*/ 3568 h 3652"/>
                  <a:gd name="T100" fmla="*/ 1726 w 2711"/>
                  <a:gd name="T101" fmla="*/ 3516 h 3652"/>
                  <a:gd name="T102" fmla="*/ 2122 w 2711"/>
                  <a:gd name="T103" fmla="*/ 3481 h 3652"/>
                  <a:gd name="T104" fmla="*/ 2248 w 2711"/>
                  <a:gd name="T105" fmla="*/ 3206 h 3652"/>
                  <a:gd name="T106" fmla="*/ 2227 w 2711"/>
                  <a:gd name="T107" fmla="*/ 2923 h 3652"/>
                  <a:gd name="T108" fmla="*/ 1961 w 2711"/>
                  <a:gd name="T109" fmla="*/ 2504 h 3652"/>
                  <a:gd name="T110" fmla="*/ 1929 w 2711"/>
                  <a:gd name="T111" fmla="*/ 2319 h 3652"/>
                  <a:gd name="T112" fmla="*/ 2362 w 2711"/>
                  <a:gd name="T113" fmla="*/ 2076 h 3652"/>
                  <a:gd name="T114" fmla="*/ 2642 w 2711"/>
                  <a:gd name="T115" fmla="*/ 2056 h 3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11" h="3652">
                    <a:moveTo>
                      <a:pt x="2711" y="1803"/>
                    </a:moveTo>
                    <a:lnTo>
                      <a:pt x="2634" y="1657"/>
                    </a:lnTo>
                    <a:lnTo>
                      <a:pt x="2602" y="1538"/>
                    </a:lnTo>
                    <a:lnTo>
                      <a:pt x="2632" y="1437"/>
                    </a:lnTo>
                    <a:lnTo>
                      <a:pt x="2577" y="1322"/>
                    </a:lnTo>
                    <a:lnTo>
                      <a:pt x="2590" y="1180"/>
                    </a:lnTo>
                    <a:lnTo>
                      <a:pt x="2455" y="1067"/>
                    </a:lnTo>
                    <a:lnTo>
                      <a:pt x="2546" y="839"/>
                    </a:lnTo>
                    <a:lnTo>
                      <a:pt x="2541" y="671"/>
                    </a:lnTo>
                    <a:lnTo>
                      <a:pt x="2524" y="668"/>
                    </a:lnTo>
                    <a:lnTo>
                      <a:pt x="2497" y="641"/>
                    </a:lnTo>
                    <a:lnTo>
                      <a:pt x="2470" y="664"/>
                    </a:lnTo>
                    <a:lnTo>
                      <a:pt x="2454" y="624"/>
                    </a:lnTo>
                    <a:lnTo>
                      <a:pt x="2424" y="622"/>
                    </a:lnTo>
                    <a:lnTo>
                      <a:pt x="2380" y="625"/>
                    </a:lnTo>
                    <a:lnTo>
                      <a:pt x="2287" y="580"/>
                    </a:lnTo>
                    <a:lnTo>
                      <a:pt x="2316" y="563"/>
                    </a:lnTo>
                    <a:lnTo>
                      <a:pt x="2329" y="536"/>
                    </a:lnTo>
                    <a:lnTo>
                      <a:pt x="2295" y="500"/>
                    </a:lnTo>
                    <a:lnTo>
                      <a:pt x="2316" y="490"/>
                    </a:lnTo>
                    <a:lnTo>
                      <a:pt x="2292" y="481"/>
                    </a:lnTo>
                    <a:lnTo>
                      <a:pt x="2279" y="441"/>
                    </a:lnTo>
                    <a:lnTo>
                      <a:pt x="2242" y="437"/>
                    </a:lnTo>
                    <a:lnTo>
                      <a:pt x="2232" y="461"/>
                    </a:lnTo>
                    <a:lnTo>
                      <a:pt x="2205" y="422"/>
                    </a:lnTo>
                    <a:lnTo>
                      <a:pt x="2175" y="425"/>
                    </a:lnTo>
                    <a:lnTo>
                      <a:pt x="2158" y="405"/>
                    </a:lnTo>
                    <a:lnTo>
                      <a:pt x="2117" y="349"/>
                    </a:lnTo>
                    <a:lnTo>
                      <a:pt x="2074" y="302"/>
                    </a:lnTo>
                    <a:lnTo>
                      <a:pt x="2054" y="310"/>
                    </a:lnTo>
                    <a:lnTo>
                      <a:pt x="2044" y="334"/>
                    </a:lnTo>
                    <a:lnTo>
                      <a:pt x="1985" y="344"/>
                    </a:lnTo>
                    <a:lnTo>
                      <a:pt x="1931" y="407"/>
                    </a:lnTo>
                    <a:lnTo>
                      <a:pt x="1908" y="390"/>
                    </a:lnTo>
                    <a:lnTo>
                      <a:pt x="1904" y="367"/>
                    </a:lnTo>
                    <a:lnTo>
                      <a:pt x="1934" y="350"/>
                    </a:lnTo>
                    <a:lnTo>
                      <a:pt x="1947" y="305"/>
                    </a:lnTo>
                    <a:lnTo>
                      <a:pt x="2017" y="307"/>
                    </a:lnTo>
                    <a:lnTo>
                      <a:pt x="2017" y="290"/>
                    </a:lnTo>
                    <a:lnTo>
                      <a:pt x="1920" y="291"/>
                    </a:lnTo>
                    <a:lnTo>
                      <a:pt x="1861" y="358"/>
                    </a:lnTo>
                    <a:lnTo>
                      <a:pt x="1851" y="408"/>
                    </a:lnTo>
                    <a:lnTo>
                      <a:pt x="1805" y="435"/>
                    </a:lnTo>
                    <a:lnTo>
                      <a:pt x="1815" y="408"/>
                    </a:lnTo>
                    <a:lnTo>
                      <a:pt x="1778" y="395"/>
                    </a:lnTo>
                    <a:lnTo>
                      <a:pt x="1661" y="463"/>
                    </a:lnTo>
                    <a:lnTo>
                      <a:pt x="1659" y="500"/>
                    </a:lnTo>
                    <a:lnTo>
                      <a:pt x="1616" y="496"/>
                    </a:lnTo>
                    <a:lnTo>
                      <a:pt x="1629" y="553"/>
                    </a:lnTo>
                    <a:lnTo>
                      <a:pt x="1546" y="513"/>
                    </a:lnTo>
                    <a:lnTo>
                      <a:pt x="1470" y="527"/>
                    </a:lnTo>
                    <a:lnTo>
                      <a:pt x="1430" y="568"/>
                    </a:lnTo>
                    <a:lnTo>
                      <a:pt x="1406" y="561"/>
                    </a:lnTo>
                    <a:lnTo>
                      <a:pt x="1392" y="468"/>
                    </a:lnTo>
                    <a:lnTo>
                      <a:pt x="1439" y="442"/>
                    </a:lnTo>
                    <a:lnTo>
                      <a:pt x="1462" y="422"/>
                    </a:lnTo>
                    <a:lnTo>
                      <a:pt x="1504" y="338"/>
                    </a:lnTo>
                    <a:lnTo>
                      <a:pt x="1498" y="311"/>
                    </a:lnTo>
                    <a:lnTo>
                      <a:pt x="1404" y="332"/>
                    </a:lnTo>
                    <a:lnTo>
                      <a:pt x="1371" y="359"/>
                    </a:lnTo>
                    <a:lnTo>
                      <a:pt x="1307" y="307"/>
                    </a:lnTo>
                    <a:lnTo>
                      <a:pt x="1260" y="277"/>
                    </a:lnTo>
                    <a:lnTo>
                      <a:pt x="1231" y="330"/>
                    </a:lnTo>
                    <a:lnTo>
                      <a:pt x="1210" y="278"/>
                    </a:lnTo>
                    <a:lnTo>
                      <a:pt x="1133" y="261"/>
                    </a:lnTo>
                    <a:lnTo>
                      <a:pt x="1173" y="211"/>
                    </a:lnTo>
                    <a:lnTo>
                      <a:pt x="1179" y="175"/>
                    </a:lnTo>
                    <a:lnTo>
                      <a:pt x="1176" y="145"/>
                    </a:lnTo>
                    <a:lnTo>
                      <a:pt x="1156" y="112"/>
                    </a:lnTo>
                    <a:lnTo>
                      <a:pt x="1129" y="115"/>
                    </a:lnTo>
                    <a:lnTo>
                      <a:pt x="1075" y="96"/>
                    </a:lnTo>
                    <a:lnTo>
                      <a:pt x="1010" y="133"/>
                    </a:lnTo>
                    <a:lnTo>
                      <a:pt x="1029" y="100"/>
                    </a:lnTo>
                    <a:lnTo>
                      <a:pt x="933" y="129"/>
                    </a:lnTo>
                    <a:lnTo>
                      <a:pt x="822" y="75"/>
                    </a:lnTo>
                    <a:lnTo>
                      <a:pt x="782" y="88"/>
                    </a:lnTo>
                    <a:lnTo>
                      <a:pt x="759" y="100"/>
                    </a:lnTo>
                    <a:lnTo>
                      <a:pt x="725" y="66"/>
                    </a:lnTo>
                    <a:lnTo>
                      <a:pt x="718" y="29"/>
                    </a:lnTo>
                    <a:lnTo>
                      <a:pt x="718" y="6"/>
                    </a:lnTo>
                    <a:lnTo>
                      <a:pt x="698" y="0"/>
                    </a:lnTo>
                    <a:lnTo>
                      <a:pt x="685" y="46"/>
                    </a:lnTo>
                    <a:lnTo>
                      <a:pt x="685" y="100"/>
                    </a:lnTo>
                    <a:lnTo>
                      <a:pt x="695" y="136"/>
                    </a:lnTo>
                    <a:lnTo>
                      <a:pt x="702" y="126"/>
                    </a:lnTo>
                    <a:lnTo>
                      <a:pt x="709" y="90"/>
                    </a:lnTo>
                    <a:lnTo>
                      <a:pt x="752" y="110"/>
                    </a:lnTo>
                    <a:lnTo>
                      <a:pt x="792" y="102"/>
                    </a:lnTo>
                    <a:lnTo>
                      <a:pt x="816" y="125"/>
                    </a:lnTo>
                    <a:lnTo>
                      <a:pt x="832" y="162"/>
                    </a:lnTo>
                    <a:lnTo>
                      <a:pt x="836" y="191"/>
                    </a:lnTo>
                    <a:lnTo>
                      <a:pt x="874" y="228"/>
                    </a:lnTo>
                    <a:lnTo>
                      <a:pt x="907" y="253"/>
                    </a:lnTo>
                    <a:lnTo>
                      <a:pt x="887" y="293"/>
                    </a:lnTo>
                    <a:lnTo>
                      <a:pt x="850" y="291"/>
                    </a:lnTo>
                    <a:lnTo>
                      <a:pt x="817" y="301"/>
                    </a:lnTo>
                    <a:lnTo>
                      <a:pt x="795" y="331"/>
                    </a:lnTo>
                    <a:lnTo>
                      <a:pt x="805" y="367"/>
                    </a:lnTo>
                    <a:lnTo>
                      <a:pt x="841" y="357"/>
                    </a:lnTo>
                    <a:lnTo>
                      <a:pt x="851" y="334"/>
                    </a:lnTo>
                    <a:lnTo>
                      <a:pt x="878" y="360"/>
                    </a:lnTo>
                    <a:lnTo>
                      <a:pt x="831" y="404"/>
                    </a:lnTo>
                    <a:lnTo>
                      <a:pt x="842" y="444"/>
                    </a:lnTo>
                    <a:lnTo>
                      <a:pt x="902" y="446"/>
                    </a:lnTo>
                    <a:lnTo>
                      <a:pt x="913" y="483"/>
                    </a:lnTo>
                    <a:lnTo>
                      <a:pt x="906" y="500"/>
                    </a:lnTo>
                    <a:lnTo>
                      <a:pt x="896" y="520"/>
                    </a:lnTo>
                    <a:lnTo>
                      <a:pt x="859" y="500"/>
                    </a:lnTo>
                    <a:lnTo>
                      <a:pt x="852" y="510"/>
                    </a:lnTo>
                    <a:lnTo>
                      <a:pt x="849" y="553"/>
                    </a:lnTo>
                    <a:lnTo>
                      <a:pt x="929" y="589"/>
                    </a:lnTo>
                    <a:lnTo>
                      <a:pt x="1000" y="604"/>
                    </a:lnTo>
                    <a:lnTo>
                      <a:pt x="1046" y="621"/>
                    </a:lnTo>
                    <a:lnTo>
                      <a:pt x="1084" y="667"/>
                    </a:lnTo>
                    <a:lnTo>
                      <a:pt x="1085" y="718"/>
                    </a:lnTo>
                    <a:lnTo>
                      <a:pt x="1124" y="749"/>
                    </a:lnTo>
                    <a:lnTo>
                      <a:pt x="1195" y="783"/>
                    </a:lnTo>
                    <a:lnTo>
                      <a:pt x="1121" y="774"/>
                    </a:lnTo>
                    <a:lnTo>
                      <a:pt x="1044" y="678"/>
                    </a:lnTo>
                    <a:lnTo>
                      <a:pt x="984" y="621"/>
                    </a:lnTo>
                    <a:lnTo>
                      <a:pt x="900" y="612"/>
                    </a:lnTo>
                    <a:lnTo>
                      <a:pt x="790" y="600"/>
                    </a:lnTo>
                    <a:lnTo>
                      <a:pt x="740" y="647"/>
                    </a:lnTo>
                    <a:lnTo>
                      <a:pt x="728" y="707"/>
                    </a:lnTo>
                    <a:lnTo>
                      <a:pt x="748" y="773"/>
                    </a:lnTo>
                    <a:lnTo>
                      <a:pt x="776" y="799"/>
                    </a:lnTo>
                    <a:lnTo>
                      <a:pt x="749" y="823"/>
                    </a:lnTo>
                    <a:lnTo>
                      <a:pt x="752" y="799"/>
                    </a:lnTo>
                    <a:lnTo>
                      <a:pt x="721" y="747"/>
                    </a:lnTo>
                    <a:lnTo>
                      <a:pt x="668" y="734"/>
                    </a:lnTo>
                    <a:lnTo>
                      <a:pt x="665" y="757"/>
                    </a:lnTo>
                    <a:lnTo>
                      <a:pt x="709" y="794"/>
                    </a:lnTo>
                    <a:lnTo>
                      <a:pt x="689" y="823"/>
                    </a:lnTo>
                    <a:lnTo>
                      <a:pt x="639" y="817"/>
                    </a:lnTo>
                    <a:lnTo>
                      <a:pt x="614" y="708"/>
                    </a:lnTo>
                    <a:lnTo>
                      <a:pt x="627" y="678"/>
                    </a:lnTo>
                    <a:lnTo>
                      <a:pt x="391" y="687"/>
                    </a:lnTo>
                    <a:lnTo>
                      <a:pt x="341" y="747"/>
                    </a:lnTo>
                    <a:lnTo>
                      <a:pt x="349" y="774"/>
                    </a:lnTo>
                    <a:lnTo>
                      <a:pt x="325" y="767"/>
                    </a:lnTo>
                    <a:lnTo>
                      <a:pt x="302" y="790"/>
                    </a:lnTo>
                    <a:lnTo>
                      <a:pt x="305" y="844"/>
                    </a:lnTo>
                    <a:lnTo>
                      <a:pt x="335" y="849"/>
                    </a:lnTo>
                    <a:lnTo>
                      <a:pt x="379" y="843"/>
                    </a:lnTo>
                    <a:lnTo>
                      <a:pt x="419" y="839"/>
                    </a:lnTo>
                    <a:lnTo>
                      <a:pt x="446" y="885"/>
                    </a:lnTo>
                    <a:lnTo>
                      <a:pt x="470" y="932"/>
                    </a:lnTo>
                    <a:lnTo>
                      <a:pt x="442" y="898"/>
                    </a:lnTo>
                    <a:lnTo>
                      <a:pt x="416" y="875"/>
                    </a:lnTo>
                    <a:lnTo>
                      <a:pt x="389" y="873"/>
                    </a:lnTo>
                    <a:lnTo>
                      <a:pt x="372" y="893"/>
                    </a:lnTo>
                    <a:lnTo>
                      <a:pt x="373" y="925"/>
                    </a:lnTo>
                    <a:lnTo>
                      <a:pt x="318" y="1102"/>
                    </a:lnTo>
                    <a:lnTo>
                      <a:pt x="325" y="1232"/>
                    </a:lnTo>
                    <a:lnTo>
                      <a:pt x="280" y="1275"/>
                    </a:lnTo>
                    <a:lnTo>
                      <a:pt x="311" y="1361"/>
                    </a:lnTo>
                    <a:lnTo>
                      <a:pt x="251" y="1451"/>
                    </a:lnTo>
                    <a:lnTo>
                      <a:pt x="165" y="1531"/>
                    </a:lnTo>
                    <a:lnTo>
                      <a:pt x="22" y="1586"/>
                    </a:lnTo>
                    <a:lnTo>
                      <a:pt x="23" y="1715"/>
                    </a:lnTo>
                    <a:lnTo>
                      <a:pt x="68" y="1831"/>
                    </a:lnTo>
                    <a:lnTo>
                      <a:pt x="12" y="1938"/>
                    </a:lnTo>
                    <a:lnTo>
                      <a:pt x="0" y="2034"/>
                    </a:lnTo>
                    <a:lnTo>
                      <a:pt x="37" y="2084"/>
                    </a:lnTo>
                    <a:lnTo>
                      <a:pt x="71" y="2146"/>
                    </a:lnTo>
                    <a:lnTo>
                      <a:pt x="115" y="2160"/>
                    </a:lnTo>
                    <a:lnTo>
                      <a:pt x="115" y="2266"/>
                    </a:lnTo>
                    <a:lnTo>
                      <a:pt x="74" y="2379"/>
                    </a:lnTo>
                    <a:lnTo>
                      <a:pt x="84" y="2462"/>
                    </a:lnTo>
                    <a:lnTo>
                      <a:pt x="132" y="2574"/>
                    </a:lnTo>
                    <a:lnTo>
                      <a:pt x="123" y="2687"/>
                    </a:lnTo>
                    <a:lnTo>
                      <a:pt x="237" y="2803"/>
                    </a:lnTo>
                    <a:lnTo>
                      <a:pt x="377" y="2810"/>
                    </a:lnTo>
                    <a:lnTo>
                      <a:pt x="464" y="2847"/>
                    </a:lnTo>
                    <a:lnTo>
                      <a:pt x="524" y="2839"/>
                    </a:lnTo>
                    <a:lnTo>
                      <a:pt x="658" y="2882"/>
                    </a:lnTo>
                    <a:lnTo>
                      <a:pt x="674" y="2907"/>
                    </a:lnTo>
                    <a:lnTo>
                      <a:pt x="612" y="2962"/>
                    </a:lnTo>
                    <a:lnTo>
                      <a:pt x="536" y="3069"/>
                    </a:lnTo>
                    <a:lnTo>
                      <a:pt x="507" y="3242"/>
                    </a:lnTo>
                    <a:lnTo>
                      <a:pt x="439" y="3434"/>
                    </a:lnTo>
                    <a:lnTo>
                      <a:pt x="454" y="3547"/>
                    </a:lnTo>
                    <a:lnTo>
                      <a:pt x="527" y="3537"/>
                    </a:lnTo>
                    <a:lnTo>
                      <a:pt x="621" y="3562"/>
                    </a:lnTo>
                    <a:lnTo>
                      <a:pt x="683" y="3528"/>
                    </a:lnTo>
                    <a:lnTo>
                      <a:pt x="763" y="3541"/>
                    </a:lnTo>
                    <a:lnTo>
                      <a:pt x="813" y="3481"/>
                    </a:lnTo>
                    <a:lnTo>
                      <a:pt x="847" y="3510"/>
                    </a:lnTo>
                    <a:lnTo>
                      <a:pt x="924" y="3460"/>
                    </a:lnTo>
                    <a:lnTo>
                      <a:pt x="981" y="3479"/>
                    </a:lnTo>
                    <a:lnTo>
                      <a:pt x="998" y="3442"/>
                    </a:lnTo>
                    <a:lnTo>
                      <a:pt x="1034" y="3499"/>
                    </a:lnTo>
                    <a:lnTo>
                      <a:pt x="1089" y="3512"/>
                    </a:lnTo>
                    <a:lnTo>
                      <a:pt x="1129" y="3511"/>
                    </a:lnTo>
                    <a:lnTo>
                      <a:pt x="1171" y="3512"/>
                    </a:lnTo>
                    <a:lnTo>
                      <a:pt x="1180" y="3556"/>
                    </a:lnTo>
                    <a:lnTo>
                      <a:pt x="1275" y="3648"/>
                    </a:lnTo>
                    <a:lnTo>
                      <a:pt x="1336" y="3652"/>
                    </a:lnTo>
                    <a:lnTo>
                      <a:pt x="1381" y="3602"/>
                    </a:lnTo>
                    <a:lnTo>
                      <a:pt x="1372" y="3568"/>
                    </a:lnTo>
                    <a:lnTo>
                      <a:pt x="1451" y="3553"/>
                    </a:lnTo>
                    <a:lnTo>
                      <a:pt x="1550" y="3615"/>
                    </a:lnTo>
                    <a:lnTo>
                      <a:pt x="1674" y="3591"/>
                    </a:lnTo>
                    <a:lnTo>
                      <a:pt x="1726" y="3516"/>
                    </a:lnTo>
                    <a:lnTo>
                      <a:pt x="1922" y="3522"/>
                    </a:lnTo>
                    <a:lnTo>
                      <a:pt x="1992" y="3487"/>
                    </a:lnTo>
                    <a:lnTo>
                      <a:pt x="2148" y="3551"/>
                    </a:lnTo>
                    <a:lnTo>
                      <a:pt x="2122" y="3481"/>
                    </a:lnTo>
                    <a:lnTo>
                      <a:pt x="2147" y="3428"/>
                    </a:lnTo>
                    <a:lnTo>
                      <a:pt x="2063" y="3309"/>
                    </a:lnTo>
                    <a:lnTo>
                      <a:pt x="2186" y="3206"/>
                    </a:lnTo>
                    <a:lnTo>
                      <a:pt x="2248" y="3206"/>
                    </a:lnTo>
                    <a:lnTo>
                      <a:pt x="2261" y="3117"/>
                    </a:lnTo>
                    <a:lnTo>
                      <a:pt x="2358" y="3045"/>
                    </a:lnTo>
                    <a:lnTo>
                      <a:pt x="2334" y="3001"/>
                    </a:lnTo>
                    <a:lnTo>
                      <a:pt x="2227" y="2923"/>
                    </a:lnTo>
                    <a:lnTo>
                      <a:pt x="2204" y="2834"/>
                    </a:lnTo>
                    <a:lnTo>
                      <a:pt x="2097" y="2774"/>
                    </a:lnTo>
                    <a:lnTo>
                      <a:pt x="1981" y="2650"/>
                    </a:lnTo>
                    <a:lnTo>
                      <a:pt x="1961" y="2504"/>
                    </a:lnTo>
                    <a:lnTo>
                      <a:pt x="1868" y="2377"/>
                    </a:lnTo>
                    <a:lnTo>
                      <a:pt x="1849" y="2293"/>
                    </a:lnTo>
                    <a:lnTo>
                      <a:pt x="1888" y="2244"/>
                    </a:lnTo>
                    <a:lnTo>
                      <a:pt x="1929" y="2319"/>
                    </a:lnTo>
                    <a:lnTo>
                      <a:pt x="1969" y="2283"/>
                    </a:lnTo>
                    <a:lnTo>
                      <a:pt x="2136" y="2206"/>
                    </a:lnTo>
                    <a:lnTo>
                      <a:pt x="2203" y="2196"/>
                    </a:lnTo>
                    <a:lnTo>
                      <a:pt x="2362" y="2076"/>
                    </a:lnTo>
                    <a:lnTo>
                      <a:pt x="2464" y="2048"/>
                    </a:lnTo>
                    <a:lnTo>
                      <a:pt x="2441" y="1974"/>
                    </a:lnTo>
                    <a:lnTo>
                      <a:pt x="2516" y="1964"/>
                    </a:lnTo>
                    <a:lnTo>
                      <a:pt x="2642" y="2056"/>
                    </a:lnTo>
                    <a:lnTo>
                      <a:pt x="2668" y="1971"/>
                    </a:lnTo>
                    <a:lnTo>
                      <a:pt x="2711" y="1864"/>
                    </a:lnTo>
                    <a:lnTo>
                      <a:pt x="2711" y="180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EFE63167-E50E-4596-A24A-87EC4A483A89}"/>
                </a:ext>
              </a:extLst>
            </p:cNvPr>
            <p:cNvGrpSpPr/>
            <p:nvPr/>
          </p:nvGrpSpPr>
          <p:grpSpPr>
            <a:xfrm>
              <a:off x="7109831" y="5013526"/>
              <a:ext cx="491175" cy="413000"/>
              <a:chOff x="7058025" y="5395913"/>
              <a:chExt cx="528638" cy="444500"/>
            </a:xfrm>
            <a:solidFill>
              <a:schemeClr val="bg1"/>
            </a:solidFill>
          </p:grpSpPr>
          <p:sp>
            <p:nvSpPr>
              <p:cNvPr id="303" name="Freeform 303">
                <a:extLst>
                  <a:ext uri="{FF2B5EF4-FFF2-40B4-BE49-F238E27FC236}">
                    <a16:creationId xmlns:a16="http://schemas.microsoft.com/office/drawing/2014/main" id="{55E53EB1-06D7-4694-A727-F11C0D838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75" y="5395913"/>
                <a:ext cx="509588" cy="444500"/>
              </a:xfrm>
              <a:custGeom>
                <a:avLst/>
                <a:gdLst>
                  <a:gd name="T0" fmla="*/ 1554 w 1605"/>
                  <a:gd name="T1" fmla="*/ 641 h 1400"/>
                  <a:gd name="T2" fmla="*/ 1438 w 1605"/>
                  <a:gd name="T3" fmla="*/ 602 h 1400"/>
                  <a:gd name="T4" fmla="*/ 1382 w 1605"/>
                  <a:gd name="T5" fmla="*/ 551 h 1400"/>
                  <a:gd name="T6" fmla="*/ 1260 w 1605"/>
                  <a:gd name="T7" fmla="*/ 418 h 1400"/>
                  <a:gd name="T8" fmla="*/ 1209 w 1605"/>
                  <a:gd name="T9" fmla="*/ 204 h 1400"/>
                  <a:gd name="T10" fmla="*/ 1111 w 1605"/>
                  <a:gd name="T11" fmla="*/ 108 h 1400"/>
                  <a:gd name="T12" fmla="*/ 998 w 1605"/>
                  <a:gd name="T13" fmla="*/ 126 h 1400"/>
                  <a:gd name="T14" fmla="*/ 760 w 1605"/>
                  <a:gd name="T15" fmla="*/ 292 h 1400"/>
                  <a:gd name="T16" fmla="*/ 420 w 1605"/>
                  <a:gd name="T17" fmla="*/ 4 h 1400"/>
                  <a:gd name="T18" fmla="*/ 295 w 1605"/>
                  <a:gd name="T19" fmla="*/ 63 h 1400"/>
                  <a:gd name="T20" fmla="*/ 226 w 1605"/>
                  <a:gd name="T21" fmla="*/ 168 h 1400"/>
                  <a:gd name="T22" fmla="*/ 310 w 1605"/>
                  <a:gd name="T23" fmla="*/ 239 h 1400"/>
                  <a:gd name="T24" fmla="*/ 325 w 1605"/>
                  <a:gd name="T25" fmla="*/ 328 h 1400"/>
                  <a:gd name="T26" fmla="*/ 249 w 1605"/>
                  <a:gd name="T27" fmla="*/ 350 h 1400"/>
                  <a:gd name="T28" fmla="*/ 62 w 1605"/>
                  <a:gd name="T29" fmla="*/ 236 h 1400"/>
                  <a:gd name="T30" fmla="*/ 0 w 1605"/>
                  <a:gd name="T31" fmla="*/ 330 h 1400"/>
                  <a:gd name="T32" fmla="*/ 41 w 1605"/>
                  <a:gd name="T33" fmla="*/ 449 h 1400"/>
                  <a:gd name="T34" fmla="*/ 161 w 1605"/>
                  <a:gd name="T35" fmla="*/ 497 h 1400"/>
                  <a:gd name="T36" fmla="*/ 342 w 1605"/>
                  <a:gd name="T37" fmla="*/ 699 h 1400"/>
                  <a:gd name="T38" fmla="*/ 356 w 1605"/>
                  <a:gd name="T39" fmla="*/ 836 h 1400"/>
                  <a:gd name="T40" fmla="*/ 468 w 1605"/>
                  <a:gd name="T41" fmla="*/ 902 h 1400"/>
                  <a:gd name="T42" fmla="*/ 477 w 1605"/>
                  <a:gd name="T43" fmla="*/ 972 h 1400"/>
                  <a:gd name="T44" fmla="*/ 504 w 1605"/>
                  <a:gd name="T45" fmla="*/ 1030 h 1400"/>
                  <a:gd name="T46" fmla="*/ 665 w 1605"/>
                  <a:gd name="T47" fmla="*/ 1050 h 1400"/>
                  <a:gd name="T48" fmla="*/ 920 w 1605"/>
                  <a:gd name="T49" fmla="*/ 879 h 1400"/>
                  <a:gd name="T50" fmla="*/ 936 w 1605"/>
                  <a:gd name="T51" fmla="*/ 1079 h 1400"/>
                  <a:gd name="T52" fmla="*/ 893 w 1605"/>
                  <a:gd name="T53" fmla="*/ 1256 h 1400"/>
                  <a:gd name="T54" fmla="*/ 1058 w 1605"/>
                  <a:gd name="T55" fmla="*/ 1365 h 1400"/>
                  <a:gd name="T56" fmla="*/ 1182 w 1605"/>
                  <a:gd name="T57" fmla="*/ 1378 h 1400"/>
                  <a:gd name="T58" fmla="*/ 1213 w 1605"/>
                  <a:gd name="T59" fmla="*/ 1170 h 1400"/>
                  <a:gd name="T60" fmla="*/ 1254 w 1605"/>
                  <a:gd name="T61" fmla="*/ 1245 h 1400"/>
                  <a:gd name="T62" fmla="*/ 1240 w 1605"/>
                  <a:gd name="T63" fmla="*/ 1058 h 1400"/>
                  <a:gd name="T64" fmla="*/ 1284 w 1605"/>
                  <a:gd name="T65" fmla="*/ 990 h 1400"/>
                  <a:gd name="T66" fmla="*/ 1314 w 1605"/>
                  <a:gd name="T67" fmla="*/ 987 h 1400"/>
                  <a:gd name="T68" fmla="*/ 1306 w 1605"/>
                  <a:gd name="T69" fmla="*/ 837 h 1400"/>
                  <a:gd name="T70" fmla="*/ 1379 w 1605"/>
                  <a:gd name="T71" fmla="*/ 707 h 1400"/>
                  <a:gd name="T72" fmla="*/ 1484 w 1605"/>
                  <a:gd name="T73" fmla="*/ 659 h 1400"/>
                  <a:gd name="T74" fmla="*/ 1556 w 1605"/>
                  <a:gd name="T75" fmla="*/ 684 h 1400"/>
                  <a:gd name="T76" fmla="*/ 1579 w 1605"/>
                  <a:gd name="T77" fmla="*/ 738 h 1400"/>
                  <a:gd name="T78" fmla="*/ 1605 w 1605"/>
                  <a:gd name="T79" fmla="*/ 722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05" h="1400">
                    <a:moveTo>
                      <a:pt x="1567" y="651"/>
                    </a:moveTo>
                    <a:lnTo>
                      <a:pt x="1554" y="641"/>
                    </a:lnTo>
                    <a:lnTo>
                      <a:pt x="1488" y="586"/>
                    </a:lnTo>
                    <a:lnTo>
                      <a:pt x="1438" y="602"/>
                    </a:lnTo>
                    <a:lnTo>
                      <a:pt x="1415" y="601"/>
                    </a:lnTo>
                    <a:lnTo>
                      <a:pt x="1382" y="551"/>
                    </a:lnTo>
                    <a:lnTo>
                      <a:pt x="1329" y="459"/>
                    </a:lnTo>
                    <a:lnTo>
                      <a:pt x="1260" y="418"/>
                    </a:lnTo>
                    <a:lnTo>
                      <a:pt x="1236" y="301"/>
                    </a:lnTo>
                    <a:lnTo>
                      <a:pt x="1209" y="204"/>
                    </a:lnTo>
                    <a:lnTo>
                      <a:pt x="1164" y="136"/>
                    </a:lnTo>
                    <a:lnTo>
                      <a:pt x="1111" y="108"/>
                    </a:lnTo>
                    <a:lnTo>
                      <a:pt x="1040" y="46"/>
                    </a:lnTo>
                    <a:lnTo>
                      <a:pt x="998" y="126"/>
                    </a:lnTo>
                    <a:lnTo>
                      <a:pt x="941" y="269"/>
                    </a:lnTo>
                    <a:lnTo>
                      <a:pt x="760" y="292"/>
                    </a:lnTo>
                    <a:lnTo>
                      <a:pt x="571" y="86"/>
                    </a:lnTo>
                    <a:lnTo>
                      <a:pt x="420" y="4"/>
                    </a:lnTo>
                    <a:lnTo>
                      <a:pt x="304" y="0"/>
                    </a:lnTo>
                    <a:lnTo>
                      <a:pt x="295" y="63"/>
                    </a:lnTo>
                    <a:lnTo>
                      <a:pt x="216" y="116"/>
                    </a:lnTo>
                    <a:lnTo>
                      <a:pt x="226" y="168"/>
                    </a:lnTo>
                    <a:lnTo>
                      <a:pt x="293" y="209"/>
                    </a:lnTo>
                    <a:lnTo>
                      <a:pt x="310" y="239"/>
                    </a:lnTo>
                    <a:lnTo>
                      <a:pt x="373" y="288"/>
                    </a:lnTo>
                    <a:lnTo>
                      <a:pt x="325" y="328"/>
                    </a:lnTo>
                    <a:lnTo>
                      <a:pt x="307" y="394"/>
                    </a:lnTo>
                    <a:lnTo>
                      <a:pt x="249" y="350"/>
                    </a:lnTo>
                    <a:lnTo>
                      <a:pt x="160" y="324"/>
                    </a:lnTo>
                    <a:lnTo>
                      <a:pt x="62" y="236"/>
                    </a:lnTo>
                    <a:lnTo>
                      <a:pt x="0" y="282"/>
                    </a:lnTo>
                    <a:lnTo>
                      <a:pt x="0" y="330"/>
                    </a:lnTo>
                    <a:lnTo>
                      <a:pt x="44" y="339"/>
                    </a:lnTo>
                    <a:lnTo>
                      <a:pt x="41" y="449"/>
                    </a:lnTo>
                    <a:lnTo>
                      <a:pt x="121" y="449"/>
                    </a:lnTo>
                    <a:lnTo>
                      <a:pt x="161" y="497"/>
                    </a:lnTo>
                    <a:lnTo>
                      <a:pt x="162" y="576"/>
                    </a:lnTo>
                    <a:lnTo>
                      <a:pt x="342" y="699"/>
                    </a:lnTo>
                    <a:lnTo>
                      <a:pt x="346" y="743"/>
                    </a:lnTo>
                    <a:lnTo>
                      <a:pt x="356" y="836"/>
                    </a:lnTo>
                    <a:lnTo>
                      <a:pt x="410" y="893"/>
                    </a:lnTo>
                    <a:lnTo>
                      <a:pt x="468" y="902"/>
                    </a:lnTo>
                    <a:lnTo>
                      <a:pt x="490" y="927"/>
                    </a:lnTo>
                    <a:lnTo>
                      <a:pt x="477" y="972"/>
                    </a:lnTo>
                    <a:lnTo>
                      <a:pt x="530" y="994"/>
                    </a:lnTo>
                    <a:lnTo>
                      <a:pt x="504" y="1030"/>
                    </a:lnTo>
                    <a:lnTo>
                      <a:pt x="558" y="1091"/>
                    </a:lnTo>
                    <a:lnTo>
                      <a:pt x="665" y="1050"/>
                    </a:lnTo>
                    <a:lnTo>
                      <a:pt x="819" y="889"/>
                    </a:lnTo>
                    <a:lnTo>
                      <a:pt x="920" y="879"/>
                    </a:lnTo>
                    <a:lnTo>
                      <a:pt x="992" y="985"/>
                    </a:lnTo>
                    <a:lnTo>
                      <a:pt x="936" y="1079"/>
                    </a:lnTo>
                    <a:lnTo>
                      <a:pt x="980" y="1144"/>
                    </a:lnTo>
                    <a:lnTo>
                      <a:pt x="893" y="1256"/>
                    </a:lnTo>
                    <a:lnTo>
                      <a:pt x="1009" y="1396"/>
                    </a:lnTo>
                    <a:lnTo>
                      <a:pt x="1058" y="1365"/>
                    </a:lnTo>
                    <a:lnTo>
                      <a:pt x="1107" y="1400"/>
                    </a:lnTo>
                    <a:lnTo>
                      <a:pt x="1182" y="1378"/>
                    </a:lnTo>
                    <a:lnTo>
                      <a:pt x="1181" y="1172"/>
                    </a:lnTo>
                    <a:lnTo>
                      <a:pt x="1213" y="1170"/>
                    </a:lnTo>
                    <a:lnTo>
                      <a:pt x="1212" y="1224"/>
                    </a:lnTo>
                    <a:lnTo>
                      <a:pt x="1254" y="1245"/>
                    </a:lnTo>
                    <a:lnTo>
                      <a:pt x="1263" y="1168"/>
                    </a:lnTo>
                    <a:lnTo>
                      <a:pt x="1240" y="1058"/>
                    </a:lnTo>
                    <a:lnTo>
                      <a:pt x="1274" y="1009"/>
                    </a:lnTo>
                    <a:lnTo>
                      <a:pt x="1284" y="990"/>
                    </a:lnTo>
                    <a:lnTo>
                      <a:pt x="1304" y="1016"/>
                    </a:lnTo>
                    <a:lnTo>
                      <a:pt x="1314" y="987"/>
                    </a:lnTo>
                    <a:lnTo>
                      <a:pt x="1293" y="929"/>
                    </a:lnTo>
                    <a:lnTo>
                      <a:pt x="1306" y="837"/>
                    </a:lnTo>
                    <a:lnTo>
                      <a:pt x="1365" y="739"/>
                    </a:lnTo>
                    <a:lnTo>
                      <a:pt x="1379" y="707"/>
                    </a:lnTo>
                    <a:lnTo>
                      <a:pt x="1417" y="668"/>
                    </a:lnTo>
                    <a:lnTo>
                      <a:pt x="1484" y="659"/>
                    </a:lnTo>
                    <a:lnTo>
                      <a:pt x="1509" y="677"/>
                    </a:lnTo>
                    <a:lnTo>
                      <a:pt x="1556" y="684"/>
                    </a:lnTo>
                    <a:lnTo>
                      <a:pt x="1585" y="711"/>
                    </a:lnTo>
                    <a:lnTo>
                      <a:pt x="1579" y="738"/>
                    </a:lnTo>
                    <a:lnTo>
                      <a:pt x="1597" y="739"/>
                    </a:lnTo>
                    <a:lnTo>
                      <a:pt x="1605" y="722"/>
                    </a:lnTo>
                    <a:lnTo>
                      <a:pt x="1567" y="651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4" name="Freeform 304">
                <a:extLst>
                  <a:ext uri="{FF2B5EF4-FFF2-40B4-BE49-F238E27FC236}">
                    <a16:creationId xmlns:a16="http://schemas.microsoft.com/office/drawing/2014/main" id="{85E34F74-E68D-4C52-BA65-F5EAB7D29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025" y="5667375"/>
                <a:ext cx="153988" cy="115888"/>
              </a:xfrm>
              <a:custGeom>
                <a:avLst/>
                <a:gdLst>
                  <a:gd name="T0" fmla="*/ 469 w 486"/>
                  <a:gd name="T1" fmla="*/ 284 h 364"/>
                  <a:gd name="T2" fmla="*/ 486 w 486"/>
                  <a:gd name="T3" fmla="*/ 361 h 364"/>
                  <a:gd name="T4" fmla="*/ 368 w 486"/>
                  <a:gd name="T5" fmla="*/ 364 h 364"/>
                  <a:gd name="T6" fmla="*/ 176 w 486"/>
                  <a:gd name="T7" fmla="*/ 313 h 364"/>
                  <a:gd name="T8" fmla="*/ 33 w 486"/>
                  <a:gd name="T9" fmla="*/ 164 h 364"/>
                  <a:gd name="T10" fmla="*/ 0 w 486"/>
                  <a:gd name="T11" fmla="*/ 36 h 364"/>
                  <a:gd name="T12" fmla="*/ 63 w 486"/>
                  <a:gd name="T13" fmla="*/ 0 h 364"/>
                  <a:gd name="T14" fmla="*/ 147 w 486"/>
                  <a:gd name="T15" fmla="*/ 75 h 364"/>
                  <a:gd name="T16" fmla="*/ 232 w 486"/>
                  <a:gd name="T17" fmla="*/ 47 h 364"/>
                  <a:gd name="T18" fmla="*/ 326 w 486"/>
                  <a:gd name="T19" fmla="*/ 121 h 364"/>
                  <a:gd name="T20" fmla="*/ 331 w 486"/>
                  <a:gd name="T21" fmla="*/ 193 h 364"/>
                  <a:gd name="T22" fmla="*/ 371 w 486"/>
                  <a:gd name="T23" fmla="*/ 250 h 364"/>
                  <a:gd name="T24" fmla="*/ 469 w 486"/>
                  <a:gd name="T25" fmla="*/ 28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6" h="364">
                    <a:moveTo>
                      <a:pt x="469" y="284"/>
                    </a:moveTo>
                    <a:lnTo>
                      <a:pt x="486" y="361"/>
                    </a:lnTo>
                    <a:lnTo>
                      <a:pt x="368" y="364"/>
                    </a:lnTo>
                    <a:lnTo>
                      <a:pt x="176" y="313"/>
                    </a:lnTo>
                    <a:lnTo>
                      <a:pt x="33" y="164"/>
                    </a:lnTo>
                    <a:lnTo>
                      <a:pt x="0" y="36"/>
                    </a:lnTo>
                    <a:lnTo>
                      <a:pt x="63" y="0"/>
                    </a:lnTo>
                    <a:lnTo>
                      <a:pt x="147" y="75"/>
                    </a:lnTo>
                    <a:lnTo>
                      <a:pt x="232" y="47"/>
                    </a:lnTo>
                    <a:lnTo>
                      <a:pt x="326" y="121"/>
                    </a:lnTo>
                    <a:lnTo>
                      <a:pt x="331" y="193"/>
                    </a:lnTo>
                    <a:lnTo>
                      <a:pt x="371" y="250"/>
                    </a:lnTo>
                    <a:lnTo>
                      <a:pt x="469" y="284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05" name="Freeform 305">
              <a:extLst>
                <a:ext uri="{FF2B5EF4-FFF2-40B4-BE49-F238E27FC236}">
                  <a16:creationId xmlns:a16="http://schemas.microsoft.com/office/drawing/2014/main" id="{2C8CCB6B-BA9B-4390-B3A3-F0CE82F93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032" y="3311376"/>
              <a:ext cx="886475" cy="812725"/>
            </a:xfrm>
            <a:custGeom>
              <a:avLst/>
              <a:gdLst>
                <a:gd name="T0" fmla="*/ 2855 w 3008"/>
                <a:gd name="T1" fmla="*/ 1698 h 2753"/>
                <a:gd name="T2" fmla="*/ 2873 w 3008"/>
                <a:gd name="T3" fmla="*/ 1383 h 2753"/>
                <a:gd name="T4" fmla="*/ 2752 w 3008"/>
                <a:gd name="T5" fmla="*/ 1193 h 2753"/>
                <a:gd name="T6" fmla="*/ 2941 w 3008"/>
                <a:gd name="T7" fmla="*/ 979 h 2753"/>
                <a:gd name="T8" fmla="*/ 2914 w 3008"/>
                <a:gd name="T9" fmla="*/ 825 h 2753"/>
                <a:gd name="T10" fmla="*/ 2849 w 3008"/>
                <a:gd name="T11" fmla="*/ 551 h 2753"/>
                <a:gd name="T12" fmla="*/ 2740 w 3008"/>
                <a:gd name="T13" fmla="*/ 318 h 2753"/>
                <a:gd name="T14" fmla="*/ 2615 w 3008"/>
                <a:gd name="T15" fmla="*/ 265 h 2753"/>
                <a:gd name="T16" fmla="*/ 2153 w 3008"/>
                <a:gd name="T17" fmla="*/ 234 h 2753"/>
                <a:gd name="T18" fmla="*/ 1615 w 3008"/>
                <a:gd name="T19" fmla="*/ 255 h 2753"/>
                <a:gd name="T20" fmla="*/ 1532 w 3008"/>
                <a:gd name="T21" fmla="*/ 315 h 2753"/>
                <a:gd name="T22" fmla="*/ 1549 w 3008"/>
                <a:gd name="T23" fmla="*/ 246 h 2753"/>
                <a:gd name="T24" fmla="*/ 1680 w 3008"/>
                <a:gd name="T25" fmla="*/ 138 h 2753"/>
                <a:gd name="T26" fmla="*/ 1673 w 3008"/>
                <a:gd name="T27" fmla="*/ 79 h 2753"/>
                <a:gd name="T28" fmla="*/ 1539 w 3008"/>
                <a:gd name="T29" fmla="*/ 226 h 2753"/>
                <a:gd name="T30" fmla="*/ 1402 w 3008"/>
                <a:gd name="T31" fmla="*/ 254 h 2753"/>
                <a:gd name="T32" fmla="*/ 1305 w 3008"/>
                <a:gd name="T33" fmla="*/ 195 h 2753"/>
                <a:gd name="T34" fmla="*/ 1283 w 3008"/>
                <a:gd name="T35" fmla="*/ 76 h 2753"/>
                <a:gd name="T36" fmla="*/ 1340 w 3008"/>
                <a:gd name="T37" fmla="*/ 63 h 2753"/>
                <a:gd name="T38" fmla="*/ 1390 w 3008"/>
                <a:gd name="T39" fmla="*/ 145 h 2753"/>
                <a:gd name="T40" fmla="*/ 1374 w 3008"/>
                <a:gd name="T41" fmla="*/ 65 h 2753"/>
                <a:gd name="T42" fmla="*/ 1153 w 3008"/>
                <a:gd name="T43" fmla="*/ 0 h 2753"/>
                <a:gd name="T44" fmla="*/ 887 w 3008"/>
                <a:gd name="T45" fmla="*/ 63 h 2753"/>
                <a:gd name="T46" fmla="*/ 687 w 3008"/>
                <a:gd name="T47" fmla="*/ 151 h 2753"/>
                <a:gd name="T48" fmla="*/ 529 w 3008"/>
                <a:gd name="T49" fmla="*/ 315 h 2753"/>
                <a:gd name="T50" fmla="*/ 207 w 3008"/>
                <a:gd name="T51" fmla="*/ 405 h 2753"/>
                <a:gd name="T52" fmla="*/ 141 w 3008"/>
                <a:gd name="T53" fmla="*/ 485 h 2753"/>
                <a:gd name="T54" fmla="*/ 74 w 3008"/>
                <a:gd name="T55" fmla="*/ 505 h 2753"/>
                <a:gd name="T56" fmla="*/ 118 w 3008"/>
                <a:gd name="T57" fmla="*/ 557 h 2753"/>
                <a:gd name="T58" fmla="*/ 86 w 3008"/>
                <a:gd name="T59" fmla="*/ 615 h 2753"/>
                <a:gd name="T60" fmla="*/ 0 w 3008"/>
                <a:gd name="T61" fmla="*/ 1011 h 2753"/>
                <a:gd name="T62" fmla="*/ 122 w 3008"/>
                <a:gd name="T63" fmla="*/ 1266 h 2753"/>
                <a:gd name="T64" fmla="*/ 147 w 3008"/>
                <a:gd name="T65" fmla="*/ 1482 h 2753"/>
                <a:gd name="T66" fmla="*/ 256 w 3008"/>
                <a:gd name="T67" fmla="*/ 1747 h 2753"/>
                <a:gd name="T68" fmla="*/ 213 w 3008"/>
                <a:gd name="T69" fmla="*/ 1915 h 2753"/>
                <a:gd name="T70" fmla="*/ 230 w 3008"/>
                <a:gd name="T71" fmla="*/ 1973 h 2753"/>
                <a:gd name="T72" fmla="*/ 329 w 3008"/>
                <a:gd name="T73" fmla="*/ 1914 h 2753"/>
                <a:gd name="T74" fmla="*/ 401 w 3008"/>
                <a:gd name="T75" fmla="*/ 2081 h 2753"/>
                <a:gd name="T76" fmla="*/ 548 w 3008"/>
                <a:gd name="T77" fmla="*/ 2125 h 2753"/>
                <a:gd name="T78" fmla="*/ 646 w 3008"/>
                <a:gd name="T79" fmla="*/ 2204 h 2753"/>
                <a:gd name="T80" fmla="*/ 815 w 3008"/>
                <a:gd name="T81" fmla="*/ 2286 h 2753"/>
                <a:gd name="T82" fmla="*/ 814 w 3008"/>
                <a:gd name="T83" fmla="*/ 2158 h 2753"/>
                <a:gd name="T84" fmla="*/ 1042 w 3008"/>
                <a:gd name="T85" fmla="*/ 2222 h 2753"/>
                <a:gd name="T86" fmla="*/ 1114 w 3008"/>
                <a:gd name="T87" fmla="*/ 2372 h 2753"/>
                <a:gd name="T88" fmla="*/ 1306 w 3008"/>
                <a:gd name="T89" fmla="*/ 2437 h 2753"/>
                <a:gd name="T90" fmla="*/ 1374 w 3008"/>
                <a:gd name="T91" fmla="*/ 2559 h 2753"/>
                <a:gd name="T92" fmla="*/ 1482 w 3008"/>
                <a:gd name="T93" fmla="*/ 2665 h 2753"/>
                <a:gd name="T94" fmla="*/ 1613 w 3008"/>
                <a:gd name="T95" fmla="*/ 2536 h 2753"/>
                <a:gd name="T96" fmla="*/ 1730 w 3008"/>
                <a:gd name="T97" fmla="*/ 2703 h 2753"/>
                <a:gd name="T98" fmla="*/ 2041 w 3008"/>
                <a:gd name="T99" fmla="*/ 2673 h 2753"/>
                <a:gd name="T100" fmla="*/ 2290 w 3008"/>
                <a:gd name="T101" fmla="*/ 2601 h 2753"/>
                <a:gd name="T102" fmla="*/ 2460 w 3008"/>
                <a:gd name="T103" fmla="*/ 2753 h 2753"/>
                <a:gd name="T104" fmla="*/ 2517 w 3008"/>
                <a:gd name="T105" fmla="*/ 2652 h 2753"/>
                <a:gd name="T106" fmla="*/ 2953 w 3008"/>
                <a:gd name="T107" fmla="*/ 2257 h 2753"/>
                <a:gd name="T108" fmla="*/ 3008 w 3008"/>
                <a:gd name="T109" fmla="*/ 1988 h 2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08" h="2753">
                  <a:moveTo>
                    <a:pt x="2882" y="1794"/>
                  </a:moveTo>
                  <a:lnTo>
                    <a:pt x="2855" y="1698"/>
                  </a:lnTo>
                  <a:lnTo>
                    <a:pt x="2831" y="1538"/>
                  </a:lnTo>
                  <a:lnTo>
                    <a:pt x="2873" y="1383"/>
                  </a:lnTo>
                  <a:lnTo>
                    <a:pt x="2722" y="1313"/>
                  </a:lnTo>
                  <a:lnTo>
                    <a:pt x="2752" y="1193"/>
                  </a:lnTo>
                  <a:lnTo>
                    <a:pt x="2934" y="1094"/>
                  </a:lnTo>
                  <a:lnTo>
                    <a:pt x="2941" y="979"/>
                  </a:lnTo>
                  <a:lnTo>
                    <a:pt x="2959" y="939"/>
                  </a:lnTo>
                  <a:lnTo>
                    <a:pt x="2914" y="825"/>
                  </a:lnTo>
                  <a:lnTo>
                    <a:pt x="2840" y="595"/>
                  </a:lnTo>
                  <a:lnTo>
                    <a:pt x="2849" y="551"/>
                  </a:lnTo>
                  <a:lnTo>
                    <a:pt x="2848" y="418"/>
                  </a:lnTo>
                  <a:lnTo>
                    <a:pt x="2740" y="318"/>
                  </a:lnTo>
                  <a:lnTo>
                    <a:pt x="2655" y="261"/>
                  </a:lnTo>
                  <a:lnTo>
                    <a:pt x="2615" y="265"/>
                  </a:lnTo>
                  <a:lnTo>
                    <a:pt x="2402" y="293"/>
                  </a:lnTo>
                  <a:lnTo>
                    <a:pt x="2153" y="234"/>
                  </a:lnTo>
                  <a:lnTo>
                    <a:pt x="1661" y="214"/>
                  </a:lnTo>
                  <a:lnTo>
                    <a:pt x="1615" y="255"/>
                  </a:lnTo>
                  <a:lnTo>
                    <a:pt x="1559" y="295"/>
                  </a:lnTo>
                  <a:lnTo>
                    <a:pt x="1532" y="315"/>
                  </a:lnTo>
                  <a:lnTo>
                    <a:pt x="1512" y="250"/>
                  </a:lnTo>
                  <a:lnTo>
                    <a:pt x="1549" y="246"/>
                  </a:lnTo>
                  <a:lnTo>
                    <a:pt x="1628" y="192"/>
                  </a:lnTo>
                  <a:lnTo>
                    <a:pt x="1680" y="138"/>
                  </a:lnTo>
                  <a:lnTo>
                    <a:pt x="1687" y="86"/>
                  </a:lnTo>
                  <a:lnTo>
                    <a:pt x="1673" y="79"/>
                  </a:lnTo>
                  <a:lnTo>
                    <a:pt x="1654" y="139"/>
                  </a:lnTo>
                  <a:lnTo>
                    <a:pt x="1539" y="226"/>
                  </a:lnTo>
                  <a:lnTo>
                    <a:pt x="1468" y="250"/>
                  </a:lnTo>
                  <a:lnTo>
                    <a:pt x="1402" y="254"/>
                  </a:lnTo>
                  <a:lnTo>
                    <a:pt x="1378" y="227"/>
                  </a:lnTo>
                  <a:lnTo>
                    <a:pt x="1305" y="195"/>
                  </a:lnTo>
                  <a:lnTo>
                    <a:pt x="1293" y="126"/>
                  </a:lnTo>
                  <a:lnTo>
                    <a:pt x="1283" y="76"/>
                  </a:lnTo>
                  <a:lnTo>
                    <a:pt x="1314" y="46"/>
                  </a:lnTo>
                  <a:lnTo>
                    <a:pt x="1340" y="63"/>
                  </a:lnTo>
                  <a:lnTo>
                    <a:pt x="1374" y="115"/>
                  </a:lnTo>
                  <a:lnTo>
                    <a:pt x="1390" y="145"/>
                  </a:lnTo>
                  <a:lnTo>
                    <a:pt x="1394" y="128"/>
                  </a:lnTo>
                  <a:lnTo>
                    <a:pt x="1374" y="65"/>
                  </a:lnTo>
                  <a:lnTo>
                    <a:pt x="1292" y="9"/>
                  </a:lnTo>
                  <a:lnTo>
                    <a:pt x="1153" y="0"/>
                  </a:lnTo>
                  <a:lnTo>
                    <a:pt x="1003" y="38"/>
                  </a:lnTo>
                  <a:lnTo>
                    <a:pt x="887" y="63"/>
                  </a:lnTo>
                  <a:lnTo>
                    <a:pt x="794" y="134"/>
                  </a:lnTo>
                  <a:lnTo>
                    <a:pt x="687" y="151"/>
                  </a:lnTo>
                  <a:lnTo>
                    <a:pt x="608" y="237"/>
                  </a:lnTo>
                  <a:lnTo>
                    <a:pt x="529" y="315"/>
                  </a:lnTo>
                  <a:lnTo>
                    <a:pt x="380" y="343"/>
                  </a:lnTo>
                  <a:lnTo>
                    <a:pt x="207" y="405"/>
                  </a:lnTo>
                  <a:lnTo>
                    <a:pt x="174" y="451"/>
                  </a:lnTo>
                  <a:lnTo>
                    <a:pt x="141" y="485"/>
                  </a:lnTo>
                  <a:lnTo>
                    <a:pt x="101" y="471"/>
                  </a:lnTo>
                  <a:lnTo>
                    <a:pt x="74" y="505"/>
                  </a:lnTo>
                  <a:lnTo>
                    <a:pt x="95" y="548"/>
                  </a:lnTo>
                  <a:lnTo>
                    <a:pt x="118" y="557"/>
                  </a:lnTo>
                  <a:lnTo>
                    <a:pt x="101" y="581"/>
                  </a:lnTo>
                  <a:lnTo>
                    <a:pt x="86" y="615"/>
                  </a:lnTo>
                  <a:lnTo>
                    <a:pt x="91" y="783"/>
                  </a:lnTo>
                  <a:lnTo>
                    <a:pt x="0" y="1011"/>
                  </a:lnTo>
                  <a:lnTo>
                    <a:pt x="135" y="1124"/>
                  </a:lnTo>
                  <a:lnTo>
                    <a:pt x="122" y="1266"/>
                  </a:lnTo>
                  <a:lnTo>
                    <a:pt x="177" y="1381"/>
                  </a:lnTo>
                  <a:lnTo>
                    <a:pt x="147" y="1482"/>
                  </a:lnTo>
                  <a:lnTo>
                    <a:pt x="179" y="1601"/>
                  </a:lnTo>
                  <a:lnTo>
                    <a:pt x="256" y="1747"/>
                  </a:lnTo>
                  <a:lnTo>
                    <a:pt x="256" y="1808"/>
                  </a:lnTo>
                  <a:lnTo>
                    <a:pt x="213" y="1915"/>
                  </a:lnTo>
                  <a:lnTo>
                    <a:pt x="187" y="2000"/>
                  </a:lnTo>
                  <a:lnTo>
                    <a:pt x="230" y="1973"/>
                  </a:lnTo>
                  <a:lnTo>
                    <a:pt x="262" y="1902"/>
                  </a:lnTo>
                  <a:lnTo>
                    <a:pt x="329" y="1914"/>
                  </a:lnTo>
                  <a:lnTo>
                    <a:pt x="361" y="2074"/>
                  </a:lnTo>
                  <a:lnTo>
                    <a:pt x="401" y="2081"/>
                  </a:lnTo>
                  <a:lnTo>
                    <a:pt x="471" y="2050"/>
                  </a:lnTo>
                  <a:lnTo>
                    <a:pt x="548" y="2125"/>
                  </a:lnTo>
                  <a:lnTo>
                    <a:pt x="672" y="2101"/>
                  </a:lnTo>
                  <a:lnTo>
                    <a:pt x="646" y="2204"/>
                  </a:lnTo>
                  <a:lnTo>
                    <a:pt x="745" y="2304"/>
                  </a:lnTo>
                  <a:lnTo>
                    <a:pt x="815" y="2286"/>
                  </a:lnTo>
                  <a:lnTo>
                    <a:pt x="775" y="2203"/>
                  </a:lnTo>
                  <a:lnTo>
                    <a:pt x="814" y="2158"/>
                  </a:lnTo>
                  <a:lnTo>
                    <a:pt x="905" y="2227"/>
                  </a:lnTo>
                  <a:lnTo>
                    <a:pt x="1042" y="2222"/>
                  </a:lnTo>
                  <a:lnTo>
                    <a:pt x="1082" y="2213"/>
                  </a:lnTo>
                  <a:lnTo>
                    <a:pt x="1114" y="2372"/>
                  </a:lnTo>
                  <a:lnTo>
                    <a:pt x="1176" y="2344"/>
                  </a:lnTo>
                  <a:lnTo>
                    <a:pt x="1306" y="2437"/>
                  </a:lnTo>
                  <a:lnTo>
                    <a:pt x="1307" y="2525"/>
                  </a:lnTo>
                  <a:lnTo>
                    <a:pt x="1374" y="2559"/>
                  </a:lnTo>
                  <a:lnTo>
                    <a:pt x="1378" y="2577"/>
                  </a:lnTo>
                  <a:lnTo>
                    <a:pt x="1482" y="2665"/>
                  </a:lnTo>
                  <a:lnTo>
                    <a:pt x="1574" y="2558"/>
                  </a:lnTo>
                  <a:lnTo>
                    <a:pt x="1613" y="2536"/>
                  </a:lnTo>
                  <a:lnTo>
                    <a:pt x="1668" y="2642"/>
                  </a:lnTo>
                  <a:lnTo>
                    <a:pt x="1730" y="2703"/>
                  </a:lnTo>
                  <a:lnTo>
                    <a:pt x="1903" y="2626"/>
                  </a:lnTo>
                  <a:lnTo>
                    <a:pt x="2041" y="2673"/>
                  </a:lnTo>
                  <a:lnTo>
                    <a:pt x="2112" y="2611"/>
                  </a:lnTo>
                  <a:lnTo>
                    <a:pt x="2290" y="2601"/>
                  </a:lnTo>
                  <a:lnTo>
                    <a:pt x="2358" y="2689"/>
                  </a:lnTo>
                  <a:lnTo>
                    <a:pt x="2460" y="2753"/>
                  </a:lnTo>
                  <a:lnTo>
                    <a:pt x="2526" y="2695"/>
                  </a:lnTo>
                  <a:lnTo>
                    <a:pt x="2517" y="2652"/>
                  </a:lnTo>
                  <a:lnTo>
                    <a:pt x="2887" y="2263"/>
                  </a:lnTo>
                  <a:lnTo>
                    <a:pt x="2953" y="2257"/>
                  </a:lnTo>
                  <a:lnTo>
                    <a:pt x="2993" y="2208"/>
                  </a:lnTo>
                  <a:lnTo>
                    <a:pt x="3008" y="1988"/>
                  </a:lnTo>
                  <a:lnTo>
                    <a:pt x="2882" y="179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6" name="Freeform 306">
              <a:extLst>
                <a:ext uri="{FF2B5EF4-FFF2-40B4-BE49-F238E27FC236}">
                  <a16:creationId xmlns:a16="http://schemas.microsoft.com/office/drawing/2014/main" id="{3003F5A8-1587-4713-BD05-ED9437261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532" y="3997250"/>
              <a:ext cx="51625" cy="100300"/>
            </a:xfrm>
            <a:custGeom>
              <a:avLst/>
              <a:gdLst>
                <a:gd name="T0" fmla="*/ 176 w 176"/>
                <a:gd name="T1" fmla="*/ 195 h 339"/>
                <a:gd name="T2" fmla="*/ 167 w 176"/>
                <a:gd name="T3" fmla="*/ 308 h 339"/>
                <a:gd name="T4" fmla="*/ 80 w 176"/>
                <a:gd name="T5" fmla="*/ 339 h 339"/>
                <a:gd name="T6" fmla="*/ 33 w 176"/>
                <a:gd name="T7" fmla="*/ 329 h 339"/>
                <a:gd name="T8" fmla="*/ 0 w 176"/>
                <a:gd name="T9" fmla="*/ 290 h 339"/>
                <a:gd name="T10" fmla="*/ 2 w 176"/>
                <a:gd name="T11" fmla="*/ 196 h 339"/>
                <a:gd name="T12" fmla="*/ 34 w 176"/>
                <a:gd name="T13" fmla="*/ 80 h 339"/>
                <a:gd name="T14" fmla="*/ 118 w 176"/>
                <a:gd name="T15" fmla="*/ 0 h 339"/>
                <a:gd name="T16" fmla="*/ 128 w 176"/>
                <a:gd name="T17" fmla="*/ 83 h 339"/>
                <a:gd name="T18" fmla="*/ 176 w 176"/>
                <a:gd name="T19" fmla="*/ 19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339">
                  <a:moveTo>
                    <a:pt x="176" y="195"/>
                  </a:moveTo>
                  <a:lnTo>
                    <a:pt x="167" y="308"/>
                  </a:lnTo>
                  <a:lnTo>
                    <a:pt x="80" y="339"/>
                  </a:lnTo>
                  <a:lnTo>
                    <a:pt x="33" y="329"/>
                  </a:lnTo>
                  <a:lnTo>
                    <a:pt x="0" y="290"/>
                  </a:lnTo>
                  <a:lnTo>
                    <a:pt x="2" y="196"/>
                  </a:lnTo>
                  <a:lnTo>
                    <a:pt x="34" y="80"/>
                  </a:lnTo>
                  <a:lnTo>
                    <a:pt x="118" y="0"/>
                  </a:lnTo>
                  <a:lnTo>
                    <a:pt x="128" y="83"/>
                  </a:lnTo>
                  <a:lnTo>
                    <a:pt x="176" y="19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" name="Freeform 307">
              <a:extLst>
                <a:ext uri="{FF2B5EF4-FFF2-40B4-BE49-F238E27FC236}">
                  <a16:creationId xmlns:a16="http://schemas.microsoft.com/office/drawing/2014/main" id="{1AA1C321-30C5-4428-8328-E77ACF791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382" y="3829100"/>
              <a:ext cx="333350" cy="258125"/>
            </a:xfrm>
            <a:custGeom>
              <a:avLst/>
              <a:gdLst>
                <a:gd name="T0" fmla="*/ 1131 w 1131"/>
                <a:gd name="T1" fmla="*/ 454 h 871"/>
                <a:gd name="T2" fmla="*/ 1090 w 1131"/>
                <a:gd name="T3" fmla="*/ 567 h 871"/>
                <a:gd name="T4" fmla="*/ 1006 w 1131"/>
                <a:gd name="T5" fmla="*/ 647 h 871"/>
                <a:gd name="T6" fmla="*/ 974 w 1131"/>
                <a:gd name="T7" fmla="*/ 763 h 871"/>
                <a:gd name="T8" fmla="*/ 972 w 1131"/>
                <a:gd name="T9" fmla="*/ 857 h 871"/>
                <a:gd name="T10" fmla="*/ 872 w 1131"/>
                <a:gd name="T11" fmla="*/ 871 h 871"/>
                <a:gd name="T12" fmla="*/ 761 w 1131"/>
                <a:gd name="T13" fmla="*/ 806 h 871"/>
                <a:gd name="T14" fmla="*/ 707 w 1131"/>
                <a:gd name="T15" fmla="*/ 710 h 871"/>
                <a:gd name="T16" fmla="*/ 693 w 1131"/>
                <a:gd name="T17" fmla="*/ 611 h 871"/>
                <a:gd name="T18" fmla="*/ 663 w 1131"/>
                <a:gd name="T19" fmla="*/ 591 h 871"/>
                <a:gd name="T20" fmla="*/ 600 w 1131"/>
                <a:gd name="T21" fmla="*/ 677 h 871"/>
                <a:gd name="T22" fmla="*/ 494 w 1131"/>
                <a:gd name="T23" fmla="*/ 652 h 871"/>
                <a:gd name="T24" fmla="*/ 439 w 1131"/>
                <a:gd name="T25" fmla="*/ 546 h 871"/>
                <a:gd name="T26" fmla="*/ 384 w 1131"/>
                <a:gd name="T27" fmla="*/ 433 h 871"/>
                <a:gd name="T28" fmla="*/ 265 w 1131"/>
                <a:gd name="T29" fmla="*/ 438 h 871"/>
                <a:gd name="T30" fmla="*/ 215 w 1131"/>
                <a:gd name="T31" fmla="*/ 409 h 871"/>
                <a:gd name="T32" fmla="*/ 187 w 1131"/>
                <a:gd name="T33" fmla="*/ 323 h 871"/>
                <a:gd name="T34" fmla="*/ 134 w 1131"/>
                <a:gd name="T35" fmla="*/ 303 h 871"/>
                <a:gd name="T36" fmla="*/ 40 w 1131"/>
                <a:gd name="T37" fmla="*/ 334 h 871"/>
                <a:gd name="T38" fmla="*/ 27 w 1131"/>
                <a:gd name="T39" fmla="*/ 277 h 871"/>
                <a:gd name="T40" fmla="*/ 0 w 1131"/>
                <a:gd name="T41" fmla="*/ 228 h 871"/>
                <a:gd name="T42" fmla="*/ 5 w 1131"/>
                <a:gd name="T43" fmla="*/ 165 h 871"/>
                <a:gd name="T44" fmla="*/ 95 w 1131"/>
                <a:gd name="T45" fmla="*/ 111 h 871"/>
                <a:gd name="T46" fmla="*/ 188 w 1131"/>
                <a:gd name="T47" fmla="*/ 33 h 871"/>
                <a:gd name="T48" fmla="*/ 325 w 1131"/>
                <a:gd name="T49" fmla="*/ 126 h 871"/>
                <a:gd name="T50" fmla="*/ 412 w 1131"/>
                <a:gd name="T51" fmla="*/ 125 h 871"/>
                <a:gd name="T52" fmla="*/ 515 w 1131"/>
                <a:gd name="T53" fmla="*/ 74 h 871"/>
                <a:gd name="T54" fmla="*/ 594 w 1131"/>
                <a:gd name="T55" fmla="*/ 0 h 871"/>
                <a:gd name="T56" fmla="*/ 744 w 1131"/>
                <a:gd name="T57" fmla="*/ 6 h 871"/>
                <a:gd name="T58" fmla="*/ 801 w 1131"/>
                <a:gd name="T59" fmla="*/ 38 h 871"/>
                <a:gd name="T60" fmla="*/ 891 w 1131"/>
                <a:gd name="T61" fmla="*/ 35 h 871"/>
                <a:gd name="T62" fmla="*/ 938 w 1131"/>
                <a:gd name="T63" fmla="*/ 47 h 871"/>
                <a:gd name="T64" fmla="*/ 965 w 1131"/>
                <a:gd name="T65" fmla="*/ 104 h 871"/>
                <a:gd name="T66" fmla="*/ 936 w 1131"/>
                <a:gd name="T67" fmla="*/ 160 h 871"/>
                <a:gd name="T68" fmla="*/ 879 w 1131"/>
                <a:gd name="T69" fmla="*/ 207 h 871"/>
                <a:gd name="T70" fmla="*/ 907 w 1131"/>
                <a:gd name="T71" fmla="*/ 266 h 871"/>
                <a:gd name="T72" fmla="*/ 967 w 1131"/>
                <a:gd name="T73" fmla="*/ 285 h 871"/>
                <a:gd name="T74" fmla="*/ 1053 w 1131"/>
                <a:gd name="T75" fmla="*/ 272 h 871"/>
                <a:gd name="T76" fmla="*/ 1087 w 1131"/>
                <a:gd name="T77" fmla="*/ 334 h 871"/>
                <a:gd name="T78" fmla="*/ 1131 w 1131"/>
                <a:gd name="T79" fmla="*/ 348 h 871"/>
                <a:gd name="T80" fmla="*/ 1131 w 1131"/>
                <a:gd name="T81" fmla="*/ 454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1" h="871">
                  <a:moveTo>
                    <a:pt x="1131" y="454"/>
                  </a:moveTo>
                  <a:lnTo>
                    <a:pt x="1090" y="567"/>
                  </a:lnTo>
                  <a:lnTo>
                    <a:pt x="1006" y="647"/>
                  </a:lnTo>
                  <a:lnTo>
                    <a:pt x="974" y="763"/>
                  </a:lnTo>
                  <a:lnTo>
                    <a:pt x="972" y="857"/>
                  </a:lnTo>
                  <a:lnTo>
                    <a:pt x="872" y="871"/>
                  </a:lnTo>
                  <a:lnTo>
                    <a:pt x="761" y="806"/>
                  </a:lnTo>
                  <a:lnTo>
                    <a:pt x="707" y="710"/>
                  </a:lnTo>
                  <a:lnTo>
                    <a:pt x="693" y="611"/>
                  </a:lnTo>
                  <a:lnTo>
                    <a:pt x="663" y="591"/>
                  </a:lnTo>
                  <a:lnTo>
                    <a:pt x="600" y="677"/>
                  </a:lnTo>
                  <a:lnTo>
                    <a:pt x="494" y="652"/>
                  </a:lnTo>
                  <a:lnTo>
                    <a:pt x="439" y="546"/>
                  </a:lnTo>
                  <a:lnTo>
                    <a:pt x="384" y="433"/>
                  </a:lnTo>
                  <a:lnTo>
                    <a:pt x="265" y="438"/>
                  </a:lnTo>
                  <a:lnTo>
                    <a:pt x="215" y="409"/>
                  </a:lnTo>
                  <a:lnTo>
                    <a:pt x="187" y="323"/>
                  </a:lnTo>
                  <a:lnTo>
                    <a:pt x="134" y="303"/>
                  </a:lnTo>
                  <a:lnTo>
                    <a:pt x="40" y="334"/>
                  </a:lnTo>
                  <a:lnTo>
                    <a:pt x="27" y="277"/>
                  </a:lnTo>
                  <a:lnTo>
                    <a:pt x="0" y="228"/>
                  </a:lnTo>
                  <a:lnTo>
                    <a:pt x="5" y="165"/>
                  </a:lnTo>
                  <a:lnTo>
                    <a:pt x="95" y="111"/>
                  </a:lnTo>
                  <a:lnTo>
                    <a:pt x="188" y="33"/>
                  </a:lnTo>
                  <a:lnTo>
                    <a:pt x="325" y="126"/>
                  </a:lnTo>
                  <a:lnTo>
                    <a:pt x="412" y="125"/>
                  </a:lnTo>
                  <a:lnTo>
                    <a:pt x="515" y="74"/>
                  </a:lnTo>
                  <a:lnTo>
                    <a:pt x="594" y="0"/>
                  </a:lnTo>
                  <a:lnTo>
                    <a:pt x="744" y="6"/>
                  </a:lnTo>
                  <a:lnTo>
                    <a:pt x="801" y="38"/>
                  </a:lnTo>
                  <a:lnTo>
                    <a:pt x="891" y="35"/>
                  </a:lnTo>
                  <a:lnTo>
                    <a:pt x="938" y="47"/>
                  </a:lnTo>
                  <a:lnTo>
                    <a:pt x="965" y="104"/>
                  </a:lnTo>
                  <a:lnTo>
                    <a:pt x="936" y="160"/>
                  </a:lnTo>
                  <a:lnTo>
                    <a:pt x="879" y="207"/>
                  </a:lnTo>
                  <a:lnTo>
                    <a:pt x="907" y="266"/>
                  </a:lnTo>
                  <a:lnTo>
                    <a:pt x="967" y="285"/>
                  </a:lnTo>
                  <a:lnTo>
                    <a:pt x="1053" y="272"/>
                  </a:lnTo>
                  <a:lnTo>
                    <a:pt x="1087" y="334"/>
                  </a:lnTo>
                  <a:lnTo>
                    <a:pt x="1131" y="348"/>
                  </a:lnTo>
                  <a:lnTo>
                    <a:pt x="1131" y="45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" name="Freeform 308">
              <a:extLst>
                <a:ext uri="{FF2B5EF4-FFF2-40B4-BE49-F238E27FC236}">
                  <a16:creationId xmlns:a16="http://schemas.microsoft.com/office/drawing/2014/main" id="{F43A2F3F-6FC5-4091-8645-AD75E9299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657" y="4315850"/>
              <a:ext cx="399725" cy="237475"/>
            </a:xfrm>
            <a:custGeom>
              <a:avLst/>
              <a:gdLst>
                <a:gd name="T0" fmla="*/ 1284 w 1352"/>
                <a:gd name="T1" fmla="*/ 344 h 804"/>
                <a:gd name="T2" fmla="*/ 1202 w 1352"/>
                <a:gd name="T3" fmla="*/ 432 h 804"/>
                <a:gd name="T4" fmla="*/ 1150 w 1352"/>
                <a:gd name="T5" fmla="*/ 310 h 804"/>
                <a:gd name="T6" fmla="*/ 1053 w 1352"/>
                <a:gd name="T7" fmla="*/ 274 h 804"/>
                <a:gd name="T8" fmla="*/ 1105 w 1352"/>
                <a:gd name="T9" fmla="*/ 100 h 804"/>
                <a:gd name="T10" fmla="*/ 945 w 1352"/>
                <a:gd name="T11" fmla="*/ 79 h 804"/>
                <a:gd name="T12" fmla="*/ 815 w 1352"/>
                <a:gd name="T13" fmla="*/ 50 h 804"/>
                <a:gd name="T14" fmla="*/ 731 w 1352"/>
                <a:gd name="T15" fmla="*/ 81 h 804"/>
                <a:gd name="T16" fmla="*/ 589 w 1352"/>
                <a:gd name="T17" fmla="*/ 102 h 804"/>
                <a:gd name="T18" fmla="*/ 422 w 1352"/>
                <a:gd name="T19" fmla="*/ 87 h 804"/>
                <a:gd name="T20" fmla="*/ 341 w 1352"/>
                <a:gd name="T21" fmla="*/ 115 h 804"/>
                <a:gd name="T22" fmla="*/ 289 w 1352"/>
                <a:gd name="T23" fmla="*/ 178 h 804"/>
                <a:gd name="T24" fmla="*/ 203 w 1352"/>
                <a:gd name="T25" fmla="*/ 282 h 804"/>
                <a:gd name="T26" fmla="*/ 134 w 1352"/>
                <a:gd name="T27" fmla="*/ 369 h 804"/>
                <a:gd name="T28" fmla="*/ 52 w 1352"/>
                <a:gd name="T29" fmla="*/ 499 h 804"/>
                <a:gd name="T30" fmla="*/ 4 w 1352"/>
                <a:gd name="T31" fmla="*/ 615 h 804"/>
                <a:gd name="T32" fmla="*/ 20 w 1352"/>
                <a:gd name="T33" fmla="*/ 721 h 804"/>
                <a:gd name="T34" fmla="*/ 55 w 1352"/>
                <a:gd name="T35" fmla="*/ 651 h 804"/>
                <a:gd name="T36" fmla="*/ 72 w 1352"/>
                <a:gd name="T37" fmla="*/ 618 h 804"/>
                <a:gd name="T38" fmla="*/ 144 w 1352"/>
                <a:gd name="T39" fmla="*/ 561 h 804"/>
                <a:gd name="T40" fmla="*/ 249 w 1352"/>
                <a:gd name="T41" fmla="*/ 629 h 804"/>
                <a:gd name="T42" fmla="*/ 243 w 1352"/>
                <a:gd name="T43" fmla="*/ 639 h 804"/>
                <a:gd name="T44" fmla="*/ 434 w 1352"/>
                <a:gd name="T45" fmla="*/ 744 h 804"/>
                <a:gd name="T46" fmla="*/ 594 w 1352"/>
                <a:gd name="T47" fmla="*/ 733 h 804"/>
                <a:gd name="T48" fmla="*/ 693 w 1352"/>
                <a:gd name="T49" fmla="*/ 616 h 804"/>
                <a:gd name="T50" fmla="*/ 767 w 1352"/>
                <a:gd name="T51" fmla="*/ 652 h 804"/>
                <a:gd name="T52" fmla="*/ 844 w 1352"/>
                <a:gd name="T53" fmla="*/ 710 h 804"/>
                <a:gd name="T54" fmla="*/ 844 w 1352"/>
                <a:gd name="T55" fmla="*/ 717 h 804"/>
                <a:gd name="T56" fmla="*/ 845 w 1352"/>
                <a:gd name="T57" fmla="*/ 780 h 804"/>
                <a:gd name="T58" fmla="*/ 845 w 1352"/>
                <a:gd name="T59" fmla="*/ 783 h 804"/>
                <a:gd name="T60" fmla="*/ 849 w 1352"/>
                <a:gd name="T61" fmla="*/ 790 h 804"/>
                <a:gd name="T62" fmla="*/ 862 w 1352"/>
                <a:gd name="T63" fmla="*/ 797 h 804"/>
                <a:gd name="T64" fmla="*/ 878 w 1352"/>
                <a:gd name="T65" fmla="*/ 803 h 804"/>
                <a:gd name="T66" fmla="*/ 896 w 1352"/>
                <a:gd name="T67" fmla="*/ 664 h 804"/>
                <a:gd name="T68" fmla="*/ 1020 w 1352"/>
                <a:gd name="T69" fmla="*/ 649 h 804"/>
                <a:gd name="T70" fmla="*/ 1137 w 1352"/>
                <a:gd name="T71" fmla="*/ 628 h 804"/>
                <a:gd name="T72" fmla="*/ 1217 w 1352"/>
                <a:gd name="T73" fmla="*/ 671 h 804"/>
                <a:gd name="T74" fmla="*/ 1342 w 1352"/>
                <a:gd name="T75" fmla="*/ 514 h 804"/>
                <a:gd name="T76" fmla="*/ 1314 w 1352"/>
                <a:gd name="T77" fmla="*/ 391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52" h="804">
                  <a:moveTo>
                    <a:pt x="1314" y="391"/>
                  </a:moveTo>
                  <a:lnTo>
                    <a:pt x="1284" y="344"/>
                  </a:lnTo>
                  <a:lnTo>
                    <a:pt x="1254" y="381"/>
                  </a:lnTo>
                  <a:lnTo>
                    <a:pt x="1202" y="432"/>
                  </a:lnTo>
                  <a:lnTo>
                    <a:pt x="1174" y="392"/>
                  </a:lnTo>
                  <a:lnTo>
                    <a:pt x="1150" y="310"/>
                  </a:lnTo>
                  <a:lnTo>
                    <a:pt x="1073" y="313"/>
                  </a:lnTo>
                  <a:lnTo>
                    <a:pt x="1053" y="274"/>
                  </a:lnTo>
                  <a:lnTo>
                    <a:pt x="1082" y="241"/>
                  </a:lnTo>
                  <a:lnTo>
                    <a:pt x="1105" y="100"/>
                  </a:lnTo>
                  <a:lnTo>
                    <a:pt x="1019" y="101"/>
                  </a:lnTo>
                  <a:lnTo>
                    <a:pt x="945" y="79"/>
                  </a:lnTo>
                  <a:lnTo>
                    <a:pt x="892" y="0"/>
                  </a:lnTo>
                  <a:lnTo>
                    <a:pt x="815" y="50"/>
                  </a:lnTo>
                  <a:lnTo>
                    <a:pt x="781" y="21"/>
                  </a:lnTo>
                  <a:lnTo>
                    <a:pt x="731" y="81"/>
                  </a:lnTo>
                  <a:lnTo>
                    <a:pt x="651" y="68"/>
                  </a:lnTo>
                  <a:lnTo>
                    <a:pt x="589" y="102"/>
                  </a:lnTo>
                  <a:lnTo>
                    <a:pt x="495" y="77"/>
                  </a:lnTo>
                  <a:lnTo>
                    <a:pt x="422" y="87"/>
                  </a:lnTo>
                  <a:lnTo>
                    <a:pt x="376" y="134"/>
                  </a:lnTo>
                  <a:lnTo>
                    <a:pt x="341" y="115"/>
                  </a:lnTo>
                  <a:lnTo>
                    <a:pt x="292" y="118"/>
                  </a:lnTo>
                  <a:lnTo>
                    <a:pt x="289" y="178"/>
                  </a:lnTo>
                  <a:lnTo>
                    <a:pt x="312" y="214"/>
                  </a:lnTo>
                  <a:lnTo>
                    <a:pt x="203" y="282"/>
                  </a:lnTo>
                  <a:lnTo>
                    <a:pt x="188" y="332"/>
                  </a:lnTo>
                  <a:lnTo>
                    <a:pt x="134" y="369"/>
                  </a:lnTo>
                  <a:lnTo>
                    <a:pt x="125" y="415"/>
                  </a:lnTo>
                  <a:lnTo>
                    <a:pt x="52" y="499"/>
                  </a:lnTo>
                  <a:lnTo>
                    <a:pt x="46" y="558"/>
                  </a:lnTo>
                  <a:lnTo>
                    <a:pt x="4" y="615"/>
                  </a:lnTo>
                  <a:lnTo>
                    <a:pt x="0" y="725"/>
                  </a:lnTo>
                  <a:lnTo>
                    <a:pt x="20" y="721"/>
                  </a:lnTo>
                  <a:lnTo>
                    <a:pt x="66" y="651"/>
                  </a:lnTo>
                  <a:lnTo>
                    <a:pt x="55" y="651"/>
                  </a:lnTo>
                  <a:lnTo>
                    <a:pt x="34" y="673"/>
                  </a:lnTo>
                  <a:lnTo>
                    <a:pt x="72" y="618"/>
                  </a:lnTo>
                  <a:lnTo>
                    <a:pt x="97" y="578"/>
                  </a:lnTo>
                  <a:lnTo>
                    <a:pt x="144" y="561"/>
                  </a:lnTo>
                  <a:lnTo>
                    <a:pt x="220" y="573"/>
                  </a:lnTo>
                  <a:lnTo>
                    <a:pt x="249" y="629"/>
                  </a:lnTo>
                  <a:lnTo>
                    <a:pt x="240" y="636"/>
                  </a:lnTo>
                  <a:lnTo>
                    <a:pt x="243" y="639"/>
                  </a:lnTo>
                  <a:lnTo>
                    <a:pt x="318" y="804"/>
                  </a:lnTo>
                  <a:lnTo>
                    <a:pt x="434" y="744"/>
                  </a:lnTo>
                  <a:lnTo>
                    <a:pt x="524" y="753"/>
                  </a:lnTo>
                  <a:lnTo>
                    <a:pt x="594" y="733"/>
                  </a:lnTo>
                  <a:lnTo>
                    <a:pt x="657" y="623"/>
                  </a:lnTo>
                  <a:lnTo>
                    <a:pt x="693" y="616"/>
                  </a:lnTo>
                  <a:lnTo>
                    <a:pt x="712" y="583"/>
                  </a:lnTo>
                  <a:lnTo>
                    <a:pt x="767" y="652"/>
                  </a:lnTo>
                  <a:lnTo>
                    <a:pt x="838" y="712"/>
                  </a:lnTo>
                  <a:lnTo>
                    <a:pt x="844" y="710"/>
                  </a:lnTo>
                  <a:lnTo>
                    <a:pt x="841" y="714"/>
                  </a:lnTo>
                  <a:lnTo>
                    <a:pt x="844" y="717"/>
                  </a:lnTo>
                  <a:lnTo>
                    <a:pt x="844" y="717"/>
                  </a:lnTo>
                  <a:lnTo>
                    <a:pt x="845" y="780"/>
                  </a:lnTo>
                  <a:lnTo>
                    <a:pt x="845" y="780"/>
                  </a:lnTo>
                  <a:lnTo>
                    <a:pt x="845" y="783"/>
                  </a:lnTo>
                  <a:lnTo>
                    <a:pt x="846" y="785"/>
                  </a:lnTo>
                  <a:lnTo>
                    <a:pt x="849" y="790"/>
                  </a:lnTo>
                  <a:lnTo>
                    <a:pt x="855" y="793"/>
                  </a:lnTo>
                  <a:lnTo>
                    <a:pt x="862" y="797"/>
                  </a:lnTo>
                  <a:lnTo>
                    <a:pt x="873" y="801"/>
                  </a:lnTo>
                  <a:lnTo>
                    <a:pt x="878" y="803"/>
                  </a:lnTo>
                  <a:lnTo>
                    <a:pt x="909" y="793"/>
                  </a:lnTo>
                  <a:lnTo>
                    <a:pt x="896" y="664"/>
                  </a:lnTo>
                  <a:lnTo>
                    <a:pt x="920" y="630"/>
                  </a:lnTo>
                  <a:lnTo>
                    <a:pt x="1020" y="649"/>
                  </a:lnTo>
                  <a:lnTo>
                    <a:pt x="1080" y="615"/>
                  </a:lnTo>
                  <a:lnTo>
                    <a:pt x="1137" y="628"/>
                  </a:lnTo>
                  <a:lnTo>
                    <a:pt x="1197" y="667"/>
                  </a:lnTo>
                  <a:lnTo>
                    <a:pt x="1217" y="671"/>
                  </a:lnTo>
                  <a:lnTo>
                    <a:pt x="1236" y="604"/>
                  </a:lnTo>
                  <a:lnTo>
                    <a:pt x="1342" y="514"/>
                  </a:lnTo>
                  <a:lnTo>
                    <a:pt x="1352" y="467"/>
                  </a:lnTo>
                  <a:lnTo>
                    <a:pt x="1314" y="39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" name="Freeform 309">
              <a:extLst>
                <a:ext uri="{FF2B5EF4-FFF2-40B4-BE49-F238E27FC236}">
                  <a16:creationId xmlns:a16="http://schemas.microsoft.com/office/drawing/2014/main" id="{53BDE707-998B-46FA-9C31-CA2059939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882" y="4386650"/>
              <a:ext cx="28025" cy="22125"/>
            </a:xfrm>
            <a:custGeom>
              <a:avLst/>
              <a:gdLst>
                <a:gd name="T0" fmla="*/ 97 w 97"/>
                <a:gd name="T1" fmla="*/ 69 h 72"/>
                <a:gd name="T2" fmla="*/ 20 w 97"/>
                <a:gd name="T3" fmla="*/ 72 h 72"/>
                <a:gd name="T4" fmla="*/ 0 w 97"/>
                <a:gd name="T5" fmla="*/ 33 h 72"/>
                <a:gd name="T6" fmla="*/ 29 w 97"/>
                <a:gd name="T7" fmla="*/ 0 h 72"/>
                <a:gd name="T8" fmla="*/ 97 w 97"/>
                <a:gd name="T9" fmla="*/ 6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72">
                  <a:moveTo>
                    <a:pt x="97" y="69"/>
                  </a:moveTo>
                  <a:lnTo>
                    <a:pt x="20" y="72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97" y="6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" name="Freeform 310">
              <a:extLst>
                <a:ext uri="{FF2B5EF4-FFF2-40B4-BE49-F238E27FC236}">
                  <a16:creationId xmlns:a16="http://schemas.microsoft.com/office/drawing/2014/main" id="{A8E5B9D1-DFB5-4EF8-93AC-DA312F922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732" y="4147700"/>
              <a:ext cx="654900" cy="343675"/>
            </a:xfrm>
            <a:custGeom>
              <a:avLst/>
              <a:gdLst>
                <a:gd name="T0" fmla="*/ 2166 w 2220"/>
                <a:gd name="T1" fmla="*/ 482 h 1162"/>
                <a:gd name="T2" fmla="*/ 2124 w 2220"/>
                <a:gd name="T3" fmla="*/ 457 h 1162"/>
                <a:gd name="T4" fmla="*/ 2082 w 2220"/>
                <a:gd name="T5" fmla="*/ 517 h 1162"/>
                <a:gd name="T6" fmla="*/ 2053 w 2220"/>
                <a:gd name="T7" fmla="*/ 757 h 1162"/>
                <a:gd name="T8" fmla="*/ 1909 w 2220"/>
                <a:gd name="T9" fmla="*/ 1016 h 1162"/>
                <a:gd name="T10" fmla="*/ 1784 w 2220"/>
                <a:gd name="T11" fmla="*/ 1017 h 1162"/>
                <a:gd name="T12" fmla="*/ 1607 w 2220"/>
                <a:gd name="T13" fmla="*/ 1045 h 1162"/>
                <a:gd name="T14" fmla="*/ 1186 w 2220"/>
                <a:gd name="T15" fmla="*/ 1110 h 1162"/>
                <a:gd name="T16" fmla="*/ 847 w 2220"/>
                <a:gd name="T17" fmla="*/ 1047 h 1162"/>
                <a:gd name="T18" fmla="*/ 726 w 2220"/>
                <a:gd name="T19" fmla="*/ 871 h 1162"/>
                <a:gd name="T20" fmla="*/ 420 w 2220"/>
                <a:gd name="T21" fmla="*/ 993 h 1162"/>
                <a:gd name="T22" fmla="*/ 232 w 2220"/>
                <a:gd name="T23" fmla="*/ 960 h 1162"/>
                <a:gd name="T24" fmla="*/ 172 w 2220"/>
                <a:gd name="T25" fmla="*/ 950 h 1162"/>
                <a:gd name="T26" fmla="*/ 92 w 2220"/>
                <a:gd name="T27" fmla="*/ 961 h 1162"/>
                <a:gd name="T28" fmla="*/ 0 w 2220"/>
                <a:gd name="T29" fmla="*/ 810 h 1162"/>
                <a:gd name="T30" fmla="*/ 66 w 2220"/>
                <a:gd name="T31" fmla="*/ 665 h 1162"/>
                <a:gd name="T32" fmla="*/ 222 w 2220"/>
                <a:gd name="T33" fmla="*/ 761 h 1162"/>
                <a:gd name="T34" fmla="*/ 258 w 2220"/>
                <a:gd name="T35" fmla="*/ 677 h 1162"/>
                <a:gd name="T36" fmla="*/ 436 w 2220"/>
                <a:gd name="T37" fmla="*/ 724 h 1162"/>
                <a:gd name="T38" fmla="*/ 612 w 2220"/>
                <a:gd name="T39" fmla="*/ 625 h 1162"/>
                <a:gd name="T40" fmla="*/ 878 w 2220"/>
                <a:gd name="T41" fmla="*/ 596 h 1162"/>
                <a:gd name="T42" fmla="*/ 1008 w 2220"/>
                <a:gd name="T43" fmla="*/ 590 h 1162"/>
                <a:gd name="T44" fmla="*/ 949 w 2220"/>
                <a:gd name="T45" fmla="*/ 418 h 1162"/>
                <a:gd name="T46" fmla="*/ 1134 w 2220"/>
                <a:gd name="T47" fmla="*/ 315 h 1162"/>
                <a:gd name="T48" fmla="*/ 1244 w 2220"/>
                <a:gd name="T49" fmla="*/ 154 h 1162"/>
                <a:gd name="T50" fmla="*/ 1391 w 2220"/>
                <a:gd name="T51" fmla="*/ 192 h 1162"/>
                <a:gd name="T52" fmla="*/ 1492 w 2220"/>
                <a:gd name="T53" fmla="*/ 200 h 1162"/>
                <a:gd name="T54" fmla="*/ 1612 w 2220"/>
                <a:gd name="T55" fmla="*/ 115 h 1162"/>
                <a:gd name="T56" fmla="*/ 1646 w 2220"/>
                <a:gd name="T57" fmla="*/ 0 h 1162"/>
                <a:gd name="T58" fmla="*/ 1824 w 2220"/>
                <a:gd name="T59" fmla="*/ 34 h 1162"/>
                <a:gd name="T60" fmla="*/ 2052 w 2220"/>
                <a:gd name="T61" fmla="*/ 85 h 1162"/>
                <a:gd name="T62" fmla="*/ 2137 w 2220"/>
                <a:gd name="T63" fmla="*/ 186 h 1162"/>
                <a:gd name="T64" fmla="*/ 2205 w 2220"/>
                <a:gd name="T65" fmla="*/ 411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20" h="1162">
                  <a:moveTo>
                    <a:pt x="2220" y="495"/>
                  </a:moveTo>
                  <a:lnTo>
                    <a:pt x="2166" y="482"/>
                  </a:lnTo>
                  <a:lnTo>
                    <a:pt x="2133" y="501"/>
                  </a:lnTo>
                  <a:lnTo>
                    <a:pt x="2124" y="457"/>
                  </a:lnTo>
                  <a:lnTo>
                    <a:pt x="2093" y="486"/>
                  </a:lnTo>
                  <a:lnTo>
                    <a:pt x="2082" y="517"/>
                  </a:lnTo>
                  <a:lnTo>
                    <a:pt x="2086" y="528"/>
                  </a:lnTo>
                  <a:lnTo>
                    <a:pt x="2053" y="757"/>
                  </a:lnTo>
                  <a:lnTo>
                    <a:pt x="1917" y="913"/>
                  </a:lnTo>
                  <a:lnTo>
                    <a:pt x="1909" y="1016"/>
                  </a:lnTo>
                  <a:lnTo>
                    <a:pt x="1869" y="1056"/>
                  </a:lnTo>
                  <a:lnTo>
                    <a:pt x="1784" y="1017"/>
                  </a:lnTo>
                  <a:lnTo>
                    <a:pt x="1710" y="1044"/>
                  </a:lnTo>
                  <a:lnTo>
                    <a:pt x="1607" y="1045"/>
                  </a:lnTo>
                  <a:lnTo>
                    <a:pt x="1457" y="1162"/>
                  </a:lnTo>
                  <a:lnTo>
                    <a:pt x="1186" y="1110"/>
                  </a:lnTo>
                  <a:lnTo>
                    <a:pt x="1074" y="1054"/>
                  </a:lnTo>
                  <a:lnTo>
                    <a:pt x="847" y="1047"/>
                  </a:lnTo>
                  <a:lnTo>
                    <a:pt x="794" y="963"/>
                  </a:lnTo>
                  <a:lnTo>
                    <a:pt x="726" y="871"/>
                  </a:lnTo>
                  <a:lnTo>
                    <a:pt x="491" y="922"/>
                  </a:lnTo>
                  <a:lnTo>
                    <a:pt x="420" y="993"/>
                  </a:lnTo>
                  <a:lnTo>
                    <a:pt x="309" y="959"/>
                  </a:lnTo>
                  <a:lnTo>
                    <a:pt x="232" y="960"/>
                  </a:lnTo>
                  <a:lnTo>
                    <a:pt x="202" y="913"/>
                  </a:lnTo>
                  <a:lnTo>
                    <a:pt x="172" y="950"/>
                  </a:lnTo>
                  <a:lnTo>
                    <a:pt x="120" y="1001"/>
                  </a:lnTo>
                  <a:lnTo>
                    <a:pt x="92" y="961"/>
                  </a:lnTo>
                  <a:lnTo>
                    <a:pt x="68" y="879"/>
                  </a:lnTo>
                  <a:lnTo>
                    <a:pt x="0" y="810"/>
                  </a:lnTo>
                  <a:lnTo>
                    <a:pt x="23" y="669"/>
                  </a:lnTo>
                  <a:lnTo>
                    <a:pt x="66" y="665"/>
                  </a:lnTo>
                  <a:lnTo>
                    <a:pt x="161" y="757"/>
                  </a:lnTo>
                  <a:lnTo>
                    <a:pt x="222" y="761"/>
                  </a:lnTo>
                  <a:lnTo>
                    <a:pt x="267" y="711"/>
                  </a:lnTo>
                  <a:lnTo>
                    <a:pt x="258" y="677"/>
                  </a:lnTo>
                  <a:lnTo>
                    <a:pt x="337" y="662"/>
                  </a:lnTo>
                  <a:lnTo>
                    <a:pt x="436" y="724"/>
                  </a:lnTo>
                  <a:lnTo>
                    <a:pt x="560" y="700"/>
                  </a:lnTo>
                  <a:lnTo>
                    <a:pt x="612" y="625"/>
                  </a:lnTo>
                  <a:lnTo>
                    <a:pt x="808" y="631"/>
                  </a:lnTo>
                  <a:lnTo>
                    <a:pt x="878" y="596"/>
                  </a:lnTo>
                  <a:lnTo>
                    <a:pt x="1034" y="660"/>
                  </a:lnTo>
                  <a:lnTo>
                    <a:pt x="1008" y="590"/>
                  </a:lnTo>
                  <a:lnTo>
                    <a:pt x="1033" y="537"/>
                  </a:lnTo>
                  <a:lnTo>
                    <a:pt x="949" y="418"/>
                  </a:lnTo>
                  <a:lnTo>
                    <a:pt x="1072" y="315"/>
                  </a:lnTo>
                  <a:lnTo>
                    <a:pt x="1134" y="315"/>
                  </a:lnTo>
                  <a:lnTo>
                    <a:pt x="1147" y="226"/>
                  </a:lnTo>
                  <a:lnTo>
                    <a:pt x="1244" y="154"/>
                  </a:lnTo>
                  <a:lnTo>
                    <a:pt x="1306" y="185"/>
                  </a:lnTo>
                  <a:lnTo>
                    <a:pt x="1391" y="192"/>
                  </a:lnTo>
                  <a:lnTo>
                    <a:pt x="1431" y="223"/>
                  </a:lnTo>
                  <a:lnTo>
                    <a:pt x="1492" y="200"/>
                  </a:lnTo>
                  <a:lnTo>
                    <a:pt x="1492" y="143"/>
                  </a:lnTo>
                  <a:lnTo>
                    <a:pt x="1612" y="115"/>
                  </a:lnTo>
                  <a:lnTo>
                    <a:pt x="1589" y="5"/>
                  </a:lnTo>
                  <a:lnTo>
                    <a:pt x="1646" y="0"/>
                  </a:lnTo>
                  <a:lnTo>
                    <a:pt x="1710" y="53"/>
                  </a:lnTo>
                  <a:lnTo>
                    <a:pt x="1824" y="34"/>
                  </a:lnTo>
                  <a:lnTo>
                    <a:pt x="1967" y="90"/>
                  </a:lnTo>
                  <a:lnTo>
                    <a:pt x="2052" y="85"/>
                  </a:lnTo>
                  <a:lnTo>
                    <a:pt x="2154" y="89"/>
                  </a:lnTo>
                  <a:lnTo>
                    <a:pt x="2137" y="186"/>
                  </a:lnTo>
                  <a:lnTo>
                    <a:pt x="2165" y="367"/>
                  </a:lnTo>
                  <a:lnTo>
                    <a:pt x="2205" y="411"/>
                  </a:lnTo>
                  <a:lnTo>
                    <a:pt x="2220" y="49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1" name="Freeform 311">
              <a:extLst>
                <a:ext uri="{FF2B5EF4-FFF2-40B4-BE49-F238E27FC236}">
                  <a16:creationId xmlns:a16="http://schemas.microsoft.com/office/drawing/2014/main" id="{624CAB8A-6F24-4309-9416-66EEC9C9A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557" y="3873350"/>
              <a:ext cx="584100" cy="340725"/>
            </a:xfrm>
            <a:custGeom>
              <a:avLst/>
              <a:gdLst>
                <a:gd name="T0" fmla="*/ 1984 w 1984"/>
                <a:gd name="T1" fmla="*/ 675 h 1156"/>
                <a:gd name="T2" fmla="*/ 1963 w 1984"/>
                <a:gd name="T3" fmla="*/ 702 h 1156"/>
                <a:gd name="T4" fmla="*/ 1834 w 1984"/>
                <a:gd name="T5" fmla="*/ 730 h 1156"/>
                <a:gd name="T6" fmla="*/ 1777 w 1984"/>
                <a:gd name="T7" fmla="*/ 823 h 1156"/>
                <a:gd name="T8" fmla="*/ 1667 w 1984"/>
                <a:gd name="T9" fmla="*/ 900 h 1156"/>
                <a:gd name="T10" fmla="*/ 1609 w 1984"/>
                <a:gd name="T11" fmla="*/ 936 h 1156"/>
                <a:gd name="T12" fmla="*/ 1472 w 1984"/>
                <a:gd name="T13" fmla="*/ 933 h 1156"/>
                <a:gd name="T14" fmla="*/ 1419 w 1984"/>
                <a:gd name="T15" fmla="*/ 1022 h 1156"/>
                <a:gd name="T16" fmla="*/ 1317 w 1984"/>
                <a:gd name="T17" fmla="*/ 1018 h 1156"/>
                <a:gd name="T18" fmla="*/ 1232 w 1984"/>
                <a:gd name="T19" fmla="*/ 1023 h 1156"/>
                <a:gd name="T20" fmla="*/ 1089 w 1984"/>
                <a:gd name="T21" fmla="*/ 967 h 1156"/>
                <a:gd name="T22" fmla="*/ 975 w 1984"/>
                <a:gd name="T23" fmla="*/ 986 h 1156"/>
                <a:gd name="T24" fmla="*/ 911 w 1984"/>
                <a:gd name="T25" fmla="*/ 933 h 1156"/>
                <a:gd name="T26" fmla="*/ 854 w 1984"/>
                <a:gd name="T27" fmla="*/ 938 h 1156"/>
                <a:gd name="T28" fmla="*/ 877 w 1984"/>
                <a:gd name="T29" fmla="*/ 1048 h 1156"/>
                <a:gd name="T30" fmla="*/ 757 w 1984"/>
                <a:gd name="T31" fmla="*/ 1076 h 1156"/>
                <a:gd name="T32" fmla="*/ 757 w 1984"/>
                <a:gd name="T33" fmla="*/ 1133 h 1156"/>
                <a:gd name="T34" fmla="*/ 696 w 1984"/>
                <a:gd name="T35" fmla="*/ 1156 h 1156"/>
                <a:gd name="T36" fmla="*/ 656 w 1984"/>
                <a:gd name="T37" fmla="*/ 1125 h 1156"/>
                <a:gd name="T38" fmla="*/ 571 w 1984"/>
                <a:gd name="T39" fmla="*/ 1118 h 1156"/>
                <a:gd name="T40" fmla="*/ 509 w 1984"/>
                <a:gd name="T41" fmla="*/ 1087 h 1156"/>
                <a:gd name="T42" fmla="*/ 485 w 1984"/>
                <a:gd name="T43" fmla="*/ 1043 h 1156"/>
                <a:gd name="T44" fmla="*/ 378 w 1984"/>
                <a:gd name="T45" fmla="*/ 965 h 1156"/>
                <a:gd name="T46" fmla="*/ 355 w 1984"/>
                <a:gd name="T47" fmla="*/ 876 h 1156"/>
                <a:gd name="T48" fmla="*/ 248 w 1984"/>
                <a:gd name="T49" fmla="*/ 816 h 1156"/>
                <a:gd name="T50" fmla="*/ 132 w 1984"/>
                <a:gd name="T51" fmla="*/ 692 h 1156"/>
                <a:gd name="T52" fmla="*/ 112 w 1984"/>
                <a:gd name="T53" fmla="*/ 546 h 1156"/>
                <a:gd name="T54" fmla="*/ 19 w 1984"/>
                <a:gd name="T55" fmla="*/ 419 h 1156"/>
                <a:gd name="T56" fmla="*/ 0 w 1984"/>
                <a:gd name="T57" fmla="*/ 335 h 1156"/>
                <a:gd name="T58" fmla="*/ 39 w 1984"/>
                <a:gd name="T59" fmla="*/ 286 h 1156"/>
                <a:gd name="T60" fmla="*/ 80 w 1984"/>
                <a:gd name="T61" fmla="*/ 361 h 1156"/>
                <a:gd name="T62" fmla="*/ 120 w 1984"/>
                <a:gd name="T63" fmla="*/ 325 h 1156"/>
                <a:gd name="T64" fmla="*/ 287 w 1984"/>
                <a:gd name="T65" fmla="*/ 248 h 1156"/>
                <a:gd name="T66" fmla="*/ 354 w 1984"/>
                <a:gd name="T67" fmla="*/ 238 h 1156"/>
                <a:gd name="T68" fmla="*/ 513 w 1984"/>
                <a:gd name="T69" fmla="*/ 118 h 1156"/>
                <a:gd name="T70" fmla="*/ 615 w 1984"/>
                <a:gd name="T71" fmla="*/ 90 h 1156"/>
                <a:gd name="T72" fmla="*/ 592 w 1984"/>
                <a:gd name="T73" fmla="*/ 16 h 1156"/>
                <a:gd name="T74" fmla="*/ 667 w 1984"/>
                <a:gd name="T75" fmla="*/ 6 h 1156"/>
                <a:gd name="T76" fmla="*/ 793 w 1984"/>
                <a:gd name="T77" fmla="*/ 98 h 1156"/>
                <a:gd name="T78" fmla="*/ 836 w 1984"/>
                <a:gd name="T79" fmla="*/ 71 h 1156"/>
                <a:gd name="T80" fmla="*/ 868 w 1984"/>
                <a:gd name="T81" fmla="*/ 0 h 1156"/>
                <a:gd name="T82" fmla="*/ 935 w 1984"/>
                <a:gd name="T83" fmla="*/ 12 h 1156"/>
                <a:gd name="T84" fmla="*/ 967 w 1984"/>
                <a:gd name="T85" fmla="*/ 172 h 1156"/>
                <a:gd name="T86" fmla="*/ 1007 w 1984"/>
                <a:gd name="T87" fmla="*/ 179 h 1156"/>
                <a:gd name="T88" fmla="*/ 1077 w 1984"/>
                <a:gd name="T89" fmla="*/ 148 h 1156"/>
                <a:gd name="T90" fmla="*/ 1154 w 1984"/>
                <a:gd name="T91" fmla="*/ 223 h 1156"/>
                <a:gd name="T92" fmla="*/ 1278 w 1984"/>
                <a:gd name="T93" fmla="*/ 199 h 1156"/>
                <a:gd name="T94" fmla="*/ 1252 w 1984"/>
                <a:gd name="T95" fmla="*/ 302 h 1156"/>
                <a:gd name="T96" fmla="*/ 1351 w 1984"/>
                <a:gd name="T97" fmla="*/ 402 h 1156"/>
                <a:gd name="T98" fmla="*/ 1421 w 1984"/>
                <a:gd name="T99" fmla="*/ 384 h 1156"/>
                <a:gd name="T100" fmla="*/ 1381 w 1984"/>
                <a:gd name="T101" fmla="*/ 301 h 1156"/>
                <a:gd name="T102" fmla="*/ 1420 w 1984"/>
                <a:gd name="T103" fmla="*/ 256 h 1156"/>
                <a:gd name="T104" fmla="*/ 1511 w 1984"/>
                <a:gd name="T105" fmla="*/ 325 h 1156"/>
                <a:gd name="T106" fmla="*/ 1648 w 1984"/>
                <a:gd name="T107" fmla="*/ 320 h 1156"/>
                <a:gd name="T108" fmla="*/ 1688 w 1984"/>
                <a:gd name="T109" fmla="*/ 311 h 1156"/>
                <a:gd name="T110" fmla="*/ 1720 w 1984"/>
                <a:gd name="T111" fmla="*/ 470 h 1156"/>
                <a:gd name="T112" fmla="*/ 1782 w 1984"/>
                <a:gd name="T113" fmla="*/ 442 h 1156"/>
                <a:gd name="T114" fmla="*/ 1912 w 1984"/>
                <a:gd name="T115" fmla="*/ 535 h 1156"/>
                <a:gd name="T116" fmla="*/ 1913 w 1984"/>
                <a:gd name="T117" fmla="*/ 623 h 1156"/>
                <a:gd name="T118" fmla="*/ 1980 w 1984"/>
                <a:gd name="T119" fmla="*/ 657 h 1156"/>
                <a:gd name="T120" fmla="*/ 1984 w 1984"/>
                <a:gd name="T121" fmla="*/ 675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84" h="1156">
                  <a:moveTo>
                    <a:pt x="1984" y="675"/>
                  </a:moveTo>
                  <a:lnTo>
                    <a:pt x="1963" y="702"/>
                  </a:lnTo>
                  <a:lnTo>
                    <a:pt x="1834" y="730"/>
                  </a:lnTo>
                  <a:lnTo>
                    <a:pt x="1777" y="823"/>
                  </a:lnTo>
                  <a:lnTo>
                    <a:pt x="1667" y="900"/>
                  </a:lnTo>
                  <a:lnTo>
                    <a:pt x="1609" y="936"/>
                  </a:lnTo>
                  <a:lnTo>
                    <a:pt x="1472" y="933"/>
                  </a:lnTo>
                  <a:lnTo>
                    <a:pt x="1419" y="1022"/>
                  </a:lnTo>
                  <a:lnTo>
                    <a:pt x="1317" y="1018"/>
                  </a:lnTo>
                  <a:lnTo>
                    <a:pt x="1232" y="1023"/>
                  </a:lnTo>
                  <a:lnTo>
                    <a:pt x="1089" y="967"/>
                  </a:lnTo>
                  <a:lnTo>
                    <a:pt x="975" y="986"/>
                  </a:lnTo>
                  <a:lnTo>
                    <a:pt x="911" y="933"/>
                  </a:lnTo>
                  <a:lnTo>
                    <a:pt x="854" y="938"/>
                  </a:lnTo>
                  <a:lnTo>
                    <a:pt x="877" y="1048"/>
                  </a:lnTo>
                  <a:lnTo>
                    <a:pt x="757" y="1076"/>
                  </a:lnTo>
                  <a:lnTo>
                    <a:pt x="757" y="1133"/>
                  </a:lnTo>
                  <a:lnTo>
                    <a:pt x="696" y="1156"/>
                  </a:lnTo>
                  <a:lnTo>
                    <a:pt x="656" y="1125"/>
                  </a:lnTo>
                  <a:lnTo>
                    <a:pt x="571" y="1118"/>
                  </a:lnTo>
                  <a:lnTo>
                    <a:pt x="509" y="1087"/>
                  </a:lnTo>
                  <a:lnTo>
                    <a:pt x="485" y="1043"/>
                  </a:lnTo>
                  <a:lnTo>
                    <a:pt x="378" y="965"/>
                  </a:lnTo>
                  <a:lnTo>
                    <a:pt x="355" y="876"/>
                  </a:lnTo>
                  <a:lnTo>
                    <a:pt x="248" y="816"/>
                  </a:lnTo>
                  <a:lnTo>
                    <a:pt x="132" y="692"/>
                  </a:lnTo>
                  <a:lnTo>
                    <a:pt x="112" y="546"/>
                  </a:lnTo>
                  <a:lnTo>
                    <a:pt x="19" y="419"/>
                  </a:lnTo>
                  <a:lnTo>
                    <a:pt x="0" y="335"/>
                  </a:lnTo>
                  <a:lnTo>
                    <a:pt x="39" y="286"/>
                  </a:lnTo>
                  <a:lnTo>
                    <a:pt x="80" y="361"/>
                  </a:lnTo>
                  <a:lnTo>
                    <a:pt x="120" y="325"/>
                  </a:lnTo>
                  <a:lnTo>
                    <a:pt x="287" y="248"/>
                  </a:lnTo>
                  <a:lnTo>
                    <a:pt x="354" y="238"/>
                  </a:lnTo>
                  <a:lnTo>
                    <a:pt x="513" y="118"/>
                  </a:lnTo>
                  <a:lnTo>
                    <a:pt x="615" y="90"/>
                  </a:lnTo>
                  <a:lnTo>
                    <a:pt x="592" y="16"/>
                  </a:lnTo>
                  <a:lnTo>
                    <a:pt x="667" y="6"/>
                  </a:lnTo>
                  <a:lnTo>
                    <a:pt x="793" y="98"/>
                  </a:lnTo>
                  <a:lnTo>
                    <a:pt x="836" y="71"/>
                  </a:lnTo>
                  <a:lnTo>
                    <a:pt x="868" y="0"/>
                  </a:lnTo>
                  <a:lnTo>
                    <a:pt x="935" y="12"/>
                  </a:lnTo>
                  <a:lnTo>
                    <a:pt x="967" y="172"/>
                  </a:lnTo>
                  <a:lnTo>
                    <a:pt x="1007" y="179"/>
                  </a:lnTo>
                  <a:lnTo>
                    <a:pt x="1077" y="148"/>
                  </a:lnTo>
                  <a:lnTo>
                    <a:pt x="1154" y="223"/>
                  </a:lnTo>
                  <a:lnTo>
                    <a:pt x="1278" y="199"/>
                  </a:lnTo>
                  <a:lnTo>
                    <a:pt x="1252" y="302"/>
                  </a:lnTo>
                  <a:lnTo>
                    <a:pt x="1351" y="402"/>
                  </a:lnTo>
                  <a:lnTo>
                    <a:pt x="1421" y="384"/>
                  </a:lnTo>
                  <a:lnTo>
                    <a:pt x="1381" y="301"/>
                  </a:lnTo>
                  <a:lnTo>
                    <a:pt x="1420" y="256"/>
                  </a:lnTo>
                  <a:lnTo>
                    <a:pt x="1511" y="325"/>
                  </a:lnTo>
                  <a:lnTo>
                    <a:pt x="1648" y="320"/>
                  </a:lnTo>
                  <a:lnTo>
                    <a:pt x="1688" y="311"/>
                  </a:lnTo>
                  <a:lnTo>
                    <a:pt x="1720" y="470"/>
                  </a:lnTo>
                  <a:lnTo>
                    <a:pt x="1782" y="442"/>
                  </a:lnTo>
                  <a:lnTo>
                    <a:pt x="1912" y="535"/>
                  </a:lnTo>
                  <a:lnTo>
                    <a:pt x="1913" y="623"/>
                  </a:lnTo>
                  <a:lnTo>
                    <a:pt x="1980" y="657"/>
                  </a:lnTo>
                  <a:lnTo>
                    <a:pt x="1984" y="67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2" name="Freeform 312">
              <a:extLst>
                <a:ext uri="{FF2B5EF4-FFF2-40B4-BE49-F238E27FC236}">
                  <a16:creationId xmlns:a16="http://schemas.microsoft.com/office/drawing/2014/main" id="{5DBD93ED-70F5-4DE2-83FC-BD85CF160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557" y="4059200"/>
              <a:ext cx="491175" cy="253700"/>
            </a:xfrm>
            <a:custGeom>
              <a:avLst/>
              <a:gdLst>
                <a:gd name="T0" fmla="*/ 1591 w 1664"/>
                <a:gd name="T1" fmla="*/ 418 h 857"/>
                <a:gd name="T2" fmla="*/ 1614 w 1664"/>
                <a:gd name="T3" fmla="*/ 550 h 857"/>
                <a:gd name="T4" fmla="*/ 1534 w 1664"/>
                <a:gd name="T5" fmla="*/ 577 h 857"/>
                <a:gd name="T6" fmla="*/ 1422 w 1664"/>
                <a:gd name="T7" fmla="*/ 520 h 857"/>
                <a:gd name="T8" fmla="*/ 1297 w 1664"/>
                <a:gd name="T9" fmla="*/ 530 h 857"/>
                <a:gd name="T10" fmla="*/ 1191 w 1664"/>
                <a:gd name="T11" fmla="*/ 466 h 857"/>
                <a:gd name="T12" fmla="*/ 1156 w 1664"/>
                <a:gd name="T13" fmla="*/ 524 h 857"/>
                <a:gd name="T14" fmla="*/ 1071 w 1664"/>
                <a:gd name="T15" fmla="*/ 555 h 857"/>
                <a:gd name="T16" fmla="*/ 1019 w 1664"/>
                <a:gd name="T17" fmla="*/ 689 h 857"/>
                <a:gd name="T18" fmla="*/ 885 w 1664"/>
                <a:gd name="T19" fmla="*/ 654 h 857"/>
                <a:gd name="T20" fmla="*/ 762 w 1664"/>
                <a:gd name="T21" fmla="*/ 651 h 857"/>
                <a:gd name="T22" fmla="*/ 624 w 1664"/>
                <a:gd name="T23" fmla="*/ 753 h 857"/>
                <a:gd name="T24" fmla="*/ 558 w 1664"/>
                <a:gd name="T25" fmla="*/ 768 h 857"/>
                <a:gd name="T26" fmla="*/ 559 w 1664"/>
                <a:gd name="T27" fmla="*/ 817 h 857"/>
                <a:gd name="T28" fmla="*/ 510 w 1664"/>
                <a:gd name="T29" fmla="*/ 857 h 857"/>
                <a:gd name="T30" fmla="*/ 288 w 1664"/>
                <a:gd name="T31" fmla="*/ 846 h 857"/>
                <a:gd name="T32" fmla="*/ 251 w 1664"/>
                <a:gd name="T33" fmla="*/ 805 h 857"/>
                <a:gd name="T34" fmla="*/ 122 w 1664"/>
                <a:gd name="T35" fmla="*/ 728 h 857"/>
                <a:gd name="T36" fmla="*/ 68 w 1664"/>
                <a:gd name="T37" fmla="*/ 710 h 857"/>
                <a:gd name="T38" fmla="*/ 28 w 1664"/>
                <a:gd name="T39" fmla="*/ 666 h 857"/>
                <a:gd name="T40" fmla="*/ 0 w 1664"/>
                <a:gd name="T41" fmla="*/ 485 h 857"/>
                <a:gd name="T42" fmla="*/ 17 w 1664"/>
                <a:gd name="T43" fmla="*/ 388 h 857"/>
                <a:gd name="T44" fmla="*/ 70 w 1664"/>
                <a:gd name="T45" fmla="*/ 299 h 857"/>
                <a:gd name="T46" fmla="*/ 207 w 1664"/>
                <a:gd name="T47" fmla="*/ 302 h 857"/>
                <a:gd name="T48" fmla="*/ 265 w 1664"/>
                <a:gd name="T49" fmla="*/ 266 h 857"/>
                <a:gd name="T50" fmla="*/ 375 w 1664"/>
                <a:gd name="T51" fmla="*/ 189 h 857"/>
                <a:gd name="T52" fmla="*/ 432 w 1664"/>
                <a:gd name="T53" fmla="*/ 96 h 857"/>
                <a:gd name="T54" fmla="*/ 561 w 1664"/>
                <a:gd name="T55" fmla="*/ 68 h 857"/>
                <a:gd name="T56" fmla="*/ 582 w 1664"/>
                <a:gd name="T57" fmla="*/ 41 h 857"/>
                <a:gd name="T58" fmla="*/ 686 w 1664"/>
                <a:gd name="T59" fmla="*/ 129 h 857"/>
                <a:gd name="T60" fmla="*/ 778 w 1664"/>
                <a:gd name="T61" fmla="*/ 22 h 857"/>
                <a:gd name="T62" fmla="*/ 817 w 1664"/>
                <a:gd name="T63" fmla="*/ 0 h 857"/>
                <a:gd name="T64" fmla="*/ 872 w 1664"/>
                <a:gd name="T65" fmla="*/ 106 h 857"/>
                <a:gd name="T66" fmla="*/ 934 w 1664"/>
                <a:gd name="T67" fmla="*/ 167 h 857"/>
                <a:gd name="T68" fmla="*/ 1107 w 1664"/>
                <a:gd name="T69" fmla="*/ 90 h 857"/>
                <a:gd name="T70" fmla="*/ 1245 w 1664"/>
                <a:gd name="T71" fmla="*/ 137 h 857"/>
                <a:gd name="T72" fmla="*/ 1316 w 1664"/>
                <a:gd name="T73" fmla="*/ 75 h 857"/>
                <a:gd name="T74" fmla="*/ 1494 w 1664"/>
                <a:gd name="T75" fmla="*/ 65 h 857"/>
                <a:gd name="T76" fmla="*/ 1562 w 1664"/>
                <a:gd name="T77" fmla="*/ 153 h 857"/>
                <a:gd name="T78" fmla="*/ 1664 w 1664"/>
                <a:gd name="T79" fmla="*/ 217 h 857"/>
                <a:gd name="T80" fmla="*/ 1591 w 1664"/>
                <a:gd name="T81" fmla="*/ 41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4" h="857">
                  <a:moveTo>
                    <a:pt x="1591" y="418"/>
                  </a:moveTo>
                  <a:lnTo>
                    <a:pt x="1614" y="550"/>
                  </a:lnTo>
                  <a:lnTo>
                    <a:pt x="1534" y="577"/>
                  </a:lnTo>
                  <a:lnTo>
                    <a:pt x="1422" y="520"/>
                  </a:lnTo>
                  <a:lnTo>
                    <a:pt x="1297" y="530"/>
                  </a:lnTo>
                  <a:lnTo>
                    <a:pt x="1191" y="466"/>
                  </a:lnTo>
                  <a:lnTo>
                    <a:pt x="1156" y="524"/>
                  </a:lnTo>
                  <a:lnTo>
                    <a:pt x="1071" y="555"/>
                  </a:lnTo>
                  <a:lnTo>
                    <a:pt x="1019" y="689"/>
                  </a:lnTo>
                  <a:lnTo>
                    <a:pt x="885" y="654"/>
                  </a:lnTo>
                  <a:lnTo>
                    <a:pt x="762" y="651"/>
                  </a:lnTo>
                  <a:lnTo>
                    <a:pt x="624" y="753"/>
                  </a:lnTo>
                  <a:lnTo>
                    <a:pt x="558" y="768"/>
                  </a:lnTo>
                  <a:lnTo>
                    <a:pt x="559" y="817"/>
                  </a:lnTo>
                  <a:lnTo>
                    <a:pt x="510" y="857"/>
                  </a:lnTo>
                  <a:lnTo>
                    <a:pt x="288" y="846"/>
                  </a:lnTo>
                  <a:lnTo>
                    <a:pt x="251" y="805"/>
                  </a:lnTo>
                  <a:lnTo>
                    <a:pt x="122" y="728"/>
                  </a:lnTo>
                  <a:lnTo>
                    <a:pt x="68" y="710"/>
                  </a:lnTo>
                  <a:lnTo>
                    <a:pt x="28" y="666"/>
                  </a:lnTo>
                  <a:lnTo>
                    <a:pt x="0" y="485"/>
                  </a:lnTo>
                  <a:lnTo>
                    <a:pt x="17" y="388"/>
                  </a:lnTo>
                  <a:lnTo>
                    <a:pt x="70" y="299"/>
                  </a:lnTo>
                  <a:lnTo>
                    <a:pt x="207" y="302"/>
                  </a:lnTo>
                  <a:lnTo>
                    <a:pt x="265" y="266"/>
                  </a:lnTo>
                  <a:lnTo>
                    <a:pt x="375" y="189"/>
                  </a:lnTo>
                  <a:lnTo>
                    <a:pt x="432" y="96"/>
                  </a:lnTo>
                  <a:lnTo>
                    <a:pt x="561" y="68"/>
                  </a:lnTo>
                  <a:lnTo>
                    <a:pt x="582" y="41"/>
                  </a:lnTo>
                  <a:lnTo>
                    <a:pt x="686" y="129"/>
                  </a:lnTo>
                  <a:lnTo>
                    <a:pt x="778" y="22"/>
                  </a:lnTo>
                  <a:lnTo>
                    <a:pt x="817" y="0"/>
                  </a:lnTo>
                  <a:lnTo>
                    <a:pt x="872" y="106"/>
                  </a:lnTo>
                  <a:lnTo>
                    <a:pt x="934" y="167"/>
                  </a:lnTo>
                  <a:lnTo>
                    <a:pt x="1107" y="90"/>
                  </a:lnTo>
                  <a:lnTo>
                    <a:pt x="1245" y="137"/>
                  </a:lnTo>
                  <a:lnTo>
                    <a:pt x="1316" y="75"/>
                  </a:lnTo>
                  <a:lnTo>
                    <a:pt x="1494" y="65"/>
                  </a:lnTo>
                  <a:lnTo>
                    <a:pt x="1562" y="153"/>
                  </a:lnTo>
                  <a:lnTo>
                    <a:pt x="1664" y="217"/>
                  </a:lnTo>
                  <a:lnTo>
                    <a:pt x="1591" y="41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3" name="Freeform 313">
              <a:extLst>
                <a:ext uri="{FF2B5EF4-FFF2-40B4-BE49-F238E27FC236}">
                  <a16:creationId xmlns:a16="http://schemas.microsoft.com/office/drawing/2014/main" id="{81229676-E675-4F0A-8E8D-5C3FCEA74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07" y="4197850"/>
              <a:ext cx="598850" cy="365800"/>
            </a:xfrm>
            <a:custGeom>
              <a:avLst/>
              <a:gdLst>
                <a:gd name="T0" fmla="*/ 1985 w 2028"/>
                <a:gd name="T1" fmla="*/ 308 h 1241"/>
                <a:gd name="T2" fmla="*/ 1964 w 2028"/>
                <a:gd name="T3" fmla="*/ 239 h 1241"/>
                <a:gd name="T4" fmla="*/ 1914 w 2028"/>
                <a:gd name="T5" fmla="*/ 223 h 1241"/>
                <a:gd name="T6" fmla="*/ 1890 w 2028"/>
                <a:gd name="T7" fmla="*/ 130 h 1241"/>
                <a:gd name="T8" fmla="*/ 1842 w 2028"/>
                <a:gd name="T9" fmla="*/ 84 h 1241"/>
                <a:gd name="T10" fmla="*/ 1762 w 2028"/>
                <a:gd name="T11" fmla="*/ 111 h 1241"/>
                <a:gd name="T12" fmla="*/ 1650 w 2028"/>
                <a:gd name="T13" fmla="*/ 54 h 1241"/>
                <a:gd name="T14" fmla="*/ 1525 w 2028"/>
                <a:gd name="T15" fmla="*/ 64 h 1241"/>
                <a:gd name="T16" fmla="*/ 1419 w 2028"/>
                <a:gd name="T17" fmla="*/ 0 h 1241"/>
                <a:gd name="T18" fmla="*/ 1384 w 2028"/>
                <a:gd name="T19" fmla="*/ 58 h 1241"/>
                <a:gd name="T20" fmla="*/ 1299 w 2028"/>
                <a:gd name="T21" fmla="*/ 89 h 1241"/>
                <a:gd name="T22" fmla="*/ 1247 w 2028"/>
                <a:gd name="T23" fmla="*/ 223 h 1241"/>
                <a:gd name="T24" fmla="*/ 1113 w 2028"/>
                <a:gd name="T25" fmla="*/ 188 h 1241"/>
                <a:gd name="T26" fmla="*/ 990 w 2028"/>
                <a:gd name="T27" fmla="*/ 185 h 1241"/>
                <a:gd name="T28" fmla="*/ 852 w 2028"/>
                <a:gd name="T29" fmla="*/ 287 h 1241"/>
                <a:gd name="T30" fmla="*/ 786 w 2028"/>
                <a:gd name="T31" fmla="*/ 302 h 1241"/>
                <a:gd name="T32" fmla="*/ 787 w 2028"/>
                <a:gd name="T33" fmla="*/ 351 h 1241"/>
                <a:gd name="T34" fmla="*/ 738 w 2028"/>
                <a:gd name="T35" fmla="*/ 391 h 1241"/>
                <a:gd name="T36" fmla="*/ 516 w 2028"/>
                <a:gd name="T37" fmla="*/ 380 h 1241"/>
                <a:gd name="T38" fmla="*/ 479 w 2028"/>
                <a:gd name="T39" fmla="*/ 339 h 1241"/>
                <a:gd name="T40" fmla="*/ 350 w 2028"/>
                <a:gd name="T41" fmla="*/ 262 h 1241"/>
                <a:gd name="T42" fmla="*/ 296 w 2028"/>
                <a:gd name="T43" fmla="*/ 244 h 1241"/>
                <a:gd name="T44" fmla="*/ 311 w 2028"/>
                <a:gd name="T45" fmla="*/ 328 h 1241"/>
                <a:gd name="T46" fmla="*/ 257 w 2028"/>
                <a:gd name="T47" fmla="*/ 315 h 1241"/>
                <a:gd name="T48" fmla="*/ 224 w 2028"/>
                <a:gd name="T49" fmla="*/ 334 h 1241"/>
                <a:gd name="T50" fmla="*/ 230 w 2028"/>
                <a:gd name="T51" fmla="*/ 361 h 1241"/>
                <a:gd name="T52" fmla="*/ 215 w 2028"/>
                <a:gd name="T53" fmla="*/ 396 h 1241"/>
                <a:gd name="T54" fmla="*/ 198 w 2028"/>
                <a:gd name="T55" fmla="*/ 413 h 1241"/>
                <a:gd name="T56" fmla="*/ 177 w 2028"/>
                <a:gd name="T57" fmla="*/ 361 h 1241"/>
                <a:gd name="T58" fmla="*/ 144 w 2028"/>
                <a:gd name="T59" fmla="*/ 590 h 1241"/>
                <a:gd name="T60" fmla="*/ 8 w 2028"/>
                <a:gd name="T61" fmla="*/ 746 h 1241"/>
                <a:gd name="T62" fmla="*/ 0 w 2028"/>
                <a:gd name="T63" fmla="*/ 849 h 1241"/>
                <a:gd name="T64" fmla="*/ 36 w 2028"/>
                <a:gd name="T65" fmla="*/ 813 h 1241"/>
                <a:gd name="T66" fmla="*/ 87 w 2028"/>
                <a:gd name="T67" fmla="*/ 850 h 1241"/>
                <a:gd name="T68" fmla="*/ 149 w 2028"/>
                <a:gd name="T69" fmla="*/ 929 h 1241"/>
                <a:gd name="T70" fmla="*/ 214 w 2028"/>
                <a:gd name="T71" fmla="*/ 961 h 1241"/>
                <a:gd name="T72" fmla="*/ 301 w 2028"/>
                <a:gd name="T73" fmla="*/ 991 h 1241"/>
                <a:gd name="T74" fmla="*/ 372 w 2028"/>
                <a:gd name="T75" fmla="*/ 1066 h 1241"/>
                <a:gd name="T76" fmla="*/ 551 w 2028"/>
                <a:gd name="T77" fmla="*/ 1241 h 1241"/>
                <a:gd name="T78" fmla="*/ 720 w 2028"/>
                <a:gd name="T79" fmla="*/ 1216 h 1241"/>
                <a:gd name="T80" fmla="*/ 860 w 2028"/>
                <a:gd name="T81" fmla="*/ 1205 h 1241"/>
                <a:gd name="T82" fmla="*/ 949 w 2028"/>
                <a:gd name="T83" fmla="*/ 1151 h 1241"/>
                <a:gd name="T84" fmla="*/ 1045 w 2028"/>
                <a:gd name="T85" fmla="*/ 1064 h 1241"/>
                <a:gd name="T86" fmla="*/ 1129 w 2028"/>
                <a:gd name="T87" fmla="*/ 1063 h 1241"/>
                <a:gd name="T88" fmla="*/ 1206 w 2028"/>
                <a:gd name="T89" fmla="*/ 1086 h 1241"/>
                <a:gd name="T90" fmla="*/ 1283 w 2028"/>
                <a:gd name="T91" fmla="*/ 1105 h 1241"/>
                <a:gd name="T92" fmla="*/ 1412 w 2028"/>
                <a:gd name="T93" fmla="*/ 1040 h 1241"/>
                <a:gd name="T94" fmla="*/ 1511 w 2028"/>
                <a:gd name="T95" fmla="*/ 1026 h 1241"/>
                <a:gd name="T96" fmla="*/ 1587 w 2028"/>
                <a:gd name="T97" fmla="*/ 939 h 1241"/>
                <a:gd name="T98" fmla="*/ 1661 w 2028"/>
                <a:gd name="T99" fmla="*/ 729 h 1241"/>
                <a:gd name="T100" fmla="*/ 1813 w 2028"/>
                <a:gd name="T101" fmla="*/ 536 h 1241"/>
                <a:gd name="T102" fmla="*/ 1956 w 2028"/>
                <a:gd name="T103" fmla="*/ 395 h 1241"/>
                <a:gd name="T104" fmla="*/ 2002 w 2028"/>
                <a:gd name="T105" fmla="*/ 397 h 1241"/>
                <a:gd name="T106" fmla="*/ 2028 w 2028"/>
                <a:gd name="T107" fmla="*/ 335 h 1241"/>
                <a:gd name="T108" fmla="*/ 1985 w 2028"/>
                <a:gd name="T109" fmla="*/ 308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28" h="1241">
                  <a:moveTo>
                    <a:pt x="1985" y="308"/>
                  </a:moveTo>
                  <a:lnTo>
                    <a:pt x="1964" y="239"/>
                  </a:lnTo>
                  <a:lnTo>
                    <a:pt x="1914" y="223"/>
                  </a:lnTo>
                  <a:lnTo>
                    <a:pt x="1890" y="130"/>
                  </a:lnTo>
                  <a:lnTo>
                    <a:pt x="1842" y="84"/>
                  </a:lnTo>
                  <a:lnTo>
                    <a:pt x="1762" y="111"/>
                  </a:lnTo>
                  <a:lnTo>
                    <a:pt x="1650" y="54"/>
                  </a:lnTo>
                  <a:lnTo>
                    <a:pt x="1525" y="64"/>
                  </a:lnTo>
                  <a:lnTo>
                    <a:pt x="1419" y="0"/>
                  </a:lnTo>
                  <a:lnTo>
                    <a:pt x="1384" y="58"/>
                  </a:lnTo>
                  <a:lnTo>
                    <a:pt x="1299" y="89"/>
                  </a:lnTo>
                  <a:lnTo>
                    <a:pt x="1247" y="223"/>
                  </a:lnTo>
                  <a:lnTo>
                    <a:pt x="1113" y="188"/>
                  </a:lnTo>
                  <a:lnTo>
                    <a:pt x="990" y="185"/>
                  </a:lnTo>
                  <a:lnTo>
                    <a:pt x="852" y="287"/>
                  </a:lnTo>
                  <a:lnTo>
                    <a:pt x="786" y="302"/>
                  </a:lnTo>
                  <a:lnTo>
                    <a:pt x="787" y="351"/>
                  </a:lnTo>
                  <a:lnTo>
                    <a:pt x="738" y="391"/>
                  </a:lnTo>
                  <a:lnTo>
                    <a:pt x="516" y="380"/>
                  </a:lnTo>
                  <a:lnTo>
                    <a:pt x="479" y="339"/>
                  </a:lnTo>
                  <a:lnTo>
                    <a:pt x="350" y="262"/>
                  </a:lnTo>
                  <a:lnTo>
                    <a:pt x="296" y="244"/>
                  </a:lnTo>
                  <a:lnTo>
                    <a:pt x="311" y="328"/>
                  </a:lnTo>
                  <a:lnTo>
                    <a:pt x="257" y="315"/>
                  </a:lnTo>
                  <a:lnTo>
                    <a:pt x="224" y="334"/>
                  </a:lnTo>
                  <a:lnTo>
                    <a:pt x="230" y="361"/>
                  </a:lnTo>
                  <a:lnTo>
                    <a:pt x="215" y="396"/>
                  </a:lnTo>
                  <a:lnTo>
                    <a:pt x="198" y="413"/>
                  </a:lnTo>
                  <a:lnTo>
                    <a:pt x="177" y="361"/>
                  </a:lnTo>
                  <a:lnTo>
                    <a:pt x="144" y="590"/>
                  </a:lnTo>
                  <a:lnTo>
                    <a:pt x="8" y="746"/>
                  </a:lnTo>
                  <a:lnTo>
                    <a:pt x="0" y="849"/>
                  </a:lnTo>
                  <a:lnTo>
                    <a:pt x="36" y="813"/>
                  </a:lnTo>
                  <a:lnTo>
                    <a:pt x="87" y="850"/>
                  </a:lnTo>
                  <a:lnTo>
                    <a:pt x="149" y="929"/>
                  </a:lnTo>
                  <a:lnTo>
                    <a:pt x="214" y="961"/>
                  </a:lnTo>
                  <a:lnTo>
                    <a:pt x="301" y="991"/>
                  </a:lnTo>
                  <a:lnTo>
                    <a:pt x="372" y="1066"/>
                  </a:lnTo>
                  <a:lnTo>
                    <a:pt x="551" y="1241"/>
                  </a:lnTo>
                  <a:lnTo>
                    <a:pt x="720" y="1216"/>
                  </a:lnTo>
                  <a:lnTo>
                    <a:pt x="860" y="1205"/>
                  </a:lnTo>
                  <a:lnTo>
                    <a:pt x="949" y="1151"/>
                  </a:lnTo>
                  <a:lnTo>
                    <a:pt x="1045" y="1064"/>
                  </a:lnTo>
                  <a:lnTo>
                    <a:pt x="1129" y="1063"/>
                  </a:lnTo>
                  <a:lnTo>
                    <a:pt x="1206" y="1086"/>
                  </a:lnTo>
                  <a:lnTo>
                    <a:pt x="1283" y="1105"/>
                  </a:lnTo>
                  <a:lnTo>
                    <a:pt x="1412" y="1040"/>
                  </a:lnTo>
                  <a:lnTo>
                    <a:pt x="1511" y="1026"/>
                  </a:lnTo>
                  <a:lnTo>
                    <a:pt x="1587" y="939"/>
                  </a:lnTo>
                  <a:lnTo>
                    <a:pt x="1661" y="729"/>
                  </a:lnTo>
                  <a:lnTo>
                    <a:pt x="1813" y="536"/>
                  </a:lnTo>
                  <a:lnTo>
                    <a:pt x="1956" y="395"/>
                  </a:lnTo>
                  <a:lnTo>
                    <a:pt x="2002" y="397"/>
                  </a:lnTo>
                  <a:lnTo>
                    <a:pt x="2028" y="335"/>
                  </a:lnTo>
                  <a:lnTo>
                    <a:pt x="1985" y="30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4" name="Freeform 314">
              <a:extLst>
                <a:ext uri="{FF2B5EF4-FFF2-40B4-BE49-F238E27FC236}">
                  <a16:creationId xmlns:a16="http://schemas.microsoft.com/office/drawing/2014/main" id="{8F4C5811-DAB0-40FD-9E7B-6A6D22F05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132" y="4436800"/>
              <a:ext cx="275825" cy="177000"/>
            </a:xfrm>
            <a:custGeom>
              <a:avLst/>
              <a:gdLst>
                <a:gd name="T0" fmla="*/ 938 w 938"/>
                <a:gd name="T1" fmla="*/ 116 h 599"/>
                <a:gd name="T2" fmla="*/ 874 w 938"/>
                <a:gd name="T3" fmla="*/ 124 h 599"/>
                <a:gd name="T4" fmla="*/ 848 w 938"/>
                <a:gd name="T5" fmla="*/ 194 h 599"/>
                <a:gd name="T6" fmla="*/ 786 w 938"/>
                <a:gd name="T7" fmla="*/ 182 h 599"/>
                <a:gd name="T8" fmla="*/ 760 w 938"/>
                <a:gd name="T9" fmla="*/ 253 h 599"/>
                <a:gd name="T10" fmla="*/ 662 w 938"/>
                <a:gd name="T11" fmla="*/ 271 h 599"/>
                <a:gd name="T12" fmla="*/ 703 w 938"/>
                <a:gd name="T13" fmla="*/ 381 h 599"/>
                <a:gd name="T14" fmla="*/ 651 w 938"/>
                <a:gd name="T15" fmla="*/ 452 h 599"/>
                <a:gd name="T16" fmla="*/ 597 w 938"/>
                <a:gd name="T17" fmla="*/ 471 h 599"/>
                <a:gd name="T18" fmla="*/ 594 w 938"/>
                <a:gd name="T19" fmla="*/ 541 h 599"/>
                <a:gd name="T20" fmla="*/ 612 w 938"/>
                <a:gd name="T21" fmla="*/ 577 h 599"/>
                <a:gd name="T22" fmla="*/ 590 w 938"/>
                <a:gd name="T23" fmla="*/ 599 h 599"/>
                <a:gd name="T24" fmla="*/ 536 w 938"/>
                <a:gd name="T25" fmla="*/ 582 h 599"/>
                <a:gd name="T26" fmla="*/ 438 w 938"/>
                <a:gd name="T27" fmla="*/ 578 h 599"/>
                <a:gd name="T28" fmla="*/ 371 w 938"/>
                <a:gd name="T29" fmla="*/ 530 h 599"/>
                <a:gd name="T30" fmla="*/ 337 w 938"/>
                <a:gd name="T31" fmla="*/ 588 h 599"/>
                <a:gd name="T32" fmla="*/ 185 w 938"/>
                <a:gd name="T33" fmla="*/ 598 h 599"/>
                <a:gd name="T34" fmla="*/ 136 w 938"/>
                <a:gd name="T35" fmla="*/ 577 h 599"/>
                <a:gd name="T36" fmla="*/ 80 w 938"/>
                <a:gd name="T37" fmla="*/ 568 h 599"/>
                <a:gd name="T38" fmla="*/ 97 w 938"/>
                <a:gd name="T39" fmla="*/ 528 h 599"/>
                <a:gd name="T40" fmla="*/ 84 w 938"/>
                <a:gd name="T41" fmla="*/ 506 h 599"/>
                <a:gd name="T42" fmla="*/ 113 w 938"/>
                <a:gd name="T43" fmla="*/ 510 h 599"/>
                <a:gd name="T44" fmla="*/ 126 w 938"/>
                <a:gd name="T45" fmla="*/ 476 h 599"/>
                <a:gd name="T46" fmla="*/ 108 w 938"/>
                <a:gd name="T47" fmla="*/ 440 h 599"/>
                <a:gd name="T48" fmla="*/ 28 w 938"/>
                <a:gd name="T49" fmla="*/ 401 h 599"/>
                <a:gd name="T50" fmla="*/ 64 w 938"/>
                <a:gd name="T51" fmla="*/ 348 h 599"/>
                <a:gd name="T52" fmla="*/ 58 w 938"/>
                <a:gd name="T53" fmla="*/ 316 h 599"/>
                <a:gd name="T54" fmla="*/ 0 w 938"/>
                <a:gd name="T55" fmla="*/ 255 h 599"/>
                <a:gd name="T56" fmla="*/ 66 w 938"/>
                <a:gd name="T57" fmla="*/ 130 h 599"/>
                <a:gd name="T58" fmla="*/ 337 w 938"/>
                <a:gd name="T59" fmla="*/ 182 h 599"/>
                <a:gd name="T60" fmla="*/ 487 w 938"/>
                <a:gd name="T61" fmla="*/ 65 h 599"/>
                <a:gd name="T62" fmla="*/ 590 w 938"/>
                <a:gd name="T63" fmla="*/ 64 h 599"/>
                <a:gd name="T64" fmla="*/ 664 w 938"/>
                <a:gd name="T65" fmla="*/ 37 h 599"/>
                <a:gd name="T66" fmla="*/ 749 w 938"/>
                <a:gd name="T67" fmla="*/ 76 h 599"/>
                <a:gd name="T68" fmla="*/ 789 w 938"/>
                <a:gd name="T69" fmla="*/ 36 h 599"/>
                <a:gd name="T70" fmla="*/ 825 w 938"/>
                <a:gd name="T71" fmla="*/ 0 h 599"/>
                <a:gd name="T72" fmla="*/ 876 w 938"/>
                <a:gd name="T73" fmla="*/ 37 h 599"/>
                <a:gd name="T74" fmla="*/ 938 w 938"/>
                <a:gd name="T75" fmla="*/ 116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38" h="599">
                  <a:moveTo>
                    <a:pt x="938" y="116"/>
                  </a:moveTo>
                  <a:lnTo>
                    <a:pt x="874" y="124"/>
                  </a:lnTo>
                  <a:lnTo>
                    <a:pt x="848" y="194"/>
                  </a:lnTo>
                  <a:lnTo>
                    <a:pt x="786" y="182"/>
                  </a:lnTo>
                  <a:lnTo>
                    <a:pt x="760" y="253"/>
                  </a:lnTo>
                  <a:lnTo>
                    <a:pt x="662" y="271"/>
                  </a:lnTo>
                  <a:lnTo>
                    <a:pt x="703" y="381"/>
                  </a:lnTo>
                  <a:lnTo>
                    <a:pt x="651" y="452"/>
                  </a:lnTo>
                  <a:lnTo>
                    <a:pt x="597" y="471"/>
                  </a:lnTo>
                  <a:lnTo>
                    <a:pt x="594" y="541"/>
                  </a:lnTo>
                  <a:lnTo>
                    <a:pt x="612" y="577"/>
                  </a:lnTo>
                  <a:lnTo>
                    <a:pt x="590" y="599"/>
                  </a:lnTo>
                  <a:lnTo>
                    <a:pt x="536" y="582"/>
                  </a:lnTo>
                  <a:lnTo>
                    <a:pt x="438" y="578"/>
                  </a:lnTo>
                  <a:lnTo>
                    <a:pt x="371" y="530"/>
                  </a:lnTo>
                  <a:lnTo>
                    <a:pt x="337" y="588"/>
                  </a:lnTo>
                  <a:lnTo>
                    <a:pt x="185" y="598"/>
                  </a:lnTo>
                  <a:lnTo>
                    <a:pt x="136" y="577"/>
                  </a:lnTo>
                  <a:lnTo>
                    <a:pt x="80" y="568"/>
                  </a:lnTo>
                  <a:lnTo>
                    <a:pt x="97" y="528"/>
                  </a:lnTo>
                  <a:lnTo>
                    <a:pt x="84" y="506"/>
                  </a:lnTo>
                  <a:lnTo>
                    <a:pt x="113" y="510"/>
                  </a:lnTo>
                  <a:lnTo>
                    <a:pt x="126" y="476"/>
                  </a:lnTo>
                  <a:lnTo>
                    <a:pt x="108" y="440"/>
                  </a:lnTo>
                  <a:lnTo>
                    <a:pt x="28" y="401"/>
                  </a:lnTo>
                  <a:lnTo>
                    <a:pt x="64" y="348"/>
                  </a:lnTo>
                  <a:lnTo>
                    <a:pt x="58" y="316"/>
                  </a:lnTo>
                  <a:lnTo>
                    <a:pt x="0" y="255"/>
                  </a:lnTo>
                  <a:lnTo>
                    <a:pt x="66" y="130"/>
                  </a:lnTo>
                  <a:lnTo>
                    <a:pt x="337" y="182"/>
                  </a:lnTo>
                  <a:lnTo>
                    <a:pt x="487" y="65"/>
                  </a:lnTo>
                  <a:lnTo>
                    <a:pt x="590" y="64"/>
                  </a:lnTo>
                  <a:lnTo>
                    <a:pt x="664" y="37"/>
                  </a:lnTo>
                  <a:lnTo>
                    <a:pt x="749" y="76"/>
                  </a:lnTo>
                  <a:lnTo>
                    <a:pt x="789" y="36"/>
                  </a:lnTo>
                  <a:lnTo>
                    <a:pt x="825" y="0"/>
                  </a:lnTo>
                  <a:lnTo>
                    <a:pt x="876" y="37"/>
                  </a:lnTo>
                  <a:lnTo>
                    <a:pt x="938" y="11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5" name="Freeform 315">
              <a:extLst>
                <a:ext uri="{FF2B5EF4-FFF2-40B4-BE49-F238E27FC236}">
                  <a16:creationId xmlns:a16="http://schemas.microsoft.com/office/drawing/2014/main" id="{4E27D70D-D1A3-4CDA-908C-BDEB99376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931" y="4206700"/>
              <a:ext cx="290575" cy="351050"/>
            </a:xfrm>
            <a:custGeom>
              <a:avLst/>
              <a:gdLst>
                <a:gd name="T0" fmla="*/ 985 w 985"/>
                <a:gd name="T1" fmla="*/ 931 h 1193"/>
                <a:gd name="T2" fmla="*/ 941 w 985"/>
                <a:gd name="T3" fmla="*/ 953 h 1193"/>
                <a:gd name="T4" fmla="*/ 896 w 985"/>
                <a:gd name="T5" fmla="*/ 913 h 1193"/>
                <a:gd name="T6" fmla="*/ 848 w 985"/>
                <a:gd name="T7" fmla="*/ 928 h 1193"/>
                <a:gd name="T8" fmla="*/ 714 w 985"/>
                <a:gd name="T9" fmla="*/ 938 h 1193"/>
                <a:gd name="T10" fmla="*/ 674 w 985"/>
                <a:gd name="T11" fmla="*/ 911 h 1193"/>
                <a:gd name="T12" fmla="*/ 629 w 985"/>
                <a:gd name="T13" fmla="*/ 956 h 1193"/>
                <a:gd name="T14" fmla="*/ 605 w 985"/>
                <a:gd name="T15" fmla="*/ 1098 h 1193"/>
                <a:gd name="T16" fmla="*/ 511 w 985"/>
                <a:gd name="T17" fmla="*/ 1165 h 1193"/>
                <a:gd name="T18" fmla="*/ 414 w 985"/>
                <a:gd name="T19" fmla="*/ 1193 h 1193"/>
                <a:gd name="T20" fmla="*/ 391 w 985"/>
                <a:gd name="T21" fmla="*/ 1069 h 1193"/>
                <a:gd name="T22" fmla="*/ 407 w 985"/>
                <a:gd name="T23" fmla="*/ 785 h 1193"/>
                <a:gd name="T24" fmla="*/ 356 w 985"/>
                <a:gd name="T25" fmla="*/ 640 h 1193"/>
                <a:gd name="T26" fmla="*/ 162 w 985"/>
                <a:gd name="T27" fmla="*/ 390 h 1193"/>
                <a:gd name="T28" fmla="*/ 90 w 985"/>
                <a:gd name="T29" fmla="*/ 204 h 1193"/>
                <a:gd name="T30" fmla="*/ 0 w 985"/>
                <a:gd name="T31" fmla="*/ 112 h 1193"/>
                <a:gd name="T32" fmla="*/ 9 w 985"/>
                <a:gd name="T33" fmla="*/ 63 h 1193"/>
                <a:gd name="T34" fmla="*/ 168 w 985"/>
                <a:gd name="T35" fmla="*/ 0 h 1193"/>
                <a:gd name="T36" fmla="*/ 534 w 985"/>
                <a:gd name="T37" fmla="*/ 142 h 1193"/>
                <a:gd name="T38" fmla="*/ 654 w 985"/>
                <a:gd name="T39" fmla="*/ 159 h 1193"/>
                <a:gd name="T40" fmla="*/ 766 w 985"/>
                <a:gd name="T41" fmla="*/ 375 h 1193"/>
                <a:gd name="T42" fmla="*/ 750 w 985"/>
                <a:gd name="T43" fmla="*/ 477 h 1193"/>
                <a:gd name="T44" fmla="*/ 809 w 985"/>
                <a:gd name="T45" fmla="*/ 596 h 1193"/>
                <a:gd name="T46" fmla="*/ 858 w 985"/>
                <a:gd name="T47" fmla="*/ 600 h 1193"/>
                <a:gd name="T48" fmla="*/ 939 w 985"/>
                <a:gd name="T49" fmla="*/ 790 h 1193"/>
                <a:gd name="T50" fmla="*/ 927 w 985"/>
                <a:gd name="T51" fmla="*/ 855 h 1193"/>
                <a:gd name="T52" fmla="*/ 985 w 985"/>
                <a:gd name="T53" fmla="*/ 931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5" h="1193">
                  <a:moveTo>
                    <a:pt x="985" y="931"/>
                  </a:moveTo>
                  <a:lnTo>
                    <a:pt x="941" y="953"/>
                  </a:lnTo>
                  <a:lnTo>
                    <a:pt x="896" y="913"/>
                  </a:lnTo>
                  <a:lnTo>
                    <a:pt x="848" y="928"/>
                  </a:lnTo>
                  <a:lnTo>
                    <a:pt x="714" y="938"/>
                  </a:lnTo>
                  <a:lnTo>
                    <a:pt x="674" y="911"/>
                  </a:lnTo>
                  <a:lnTo>
                    <a:pt x="629" y="956"/>
                  </a:lnTo>
                  <a:lnTo>
                    <a:pt x="605" y="1098"/>
                  </a:lnTo>
                  <a:lnTo>
                    <a:pt x="511" y="1165"/>
                  </a:lnTo>
                  <a:lnTo>
                    <a:pt x="414" y="1193"/>
                  </a:lnTo>
                  <a:lnTo>
                    <a:pt x="391" y="1069"/>
                  </a:lnTo>
                  <a:lnTo>
                    <a:pt x="407" y="785"/>
                  </a:lnTo>
                  <a:lnTo>
                    <a:pt x="356" y="640"/>
                  </a:lnTo>
                  <a:lnTo>
                    <a:pt x="162" y="390"/>
                  </a:lnTo>
                  <a:lnTo>
                    <a:pt x="90" y="204"/>
                  </a:lnTo>
                  <a:lnTo>
                    <a:pt x="0" y="112"/>
                  </a:lnTo>
                  <a:lnTo>
                    <a:pt x="9" y="63"/>
                  </a:lnTo>
                  <a:lnTo>
                    <a:pt x="168" y="0"/>
                  </a:lnTo>
                  <a:lnTo>
                    <a:pt x="534" y="142"/>
                  </a:lnTo>
                  <a:lnTo>
                    <a:pt x="654" y="159"/>
                  </a:lnTo>
                  <a:lnTo>
                    <a:pt x="766" y="375"/>
                  </a:lnTo>
                  <a:lnTo>
                    <a:pt x="750" y="477"/>
                  </a:lnTo>
                  <a:lnTo>
                    <a:pt x="809" y="596"/>
                  </a:lnTo>
                  <a:lnTo>
                    <a:pt x="858" y="600"/>
                  </a:lnTo>
                  <a:lnTo>
                    <a:pt x="939" y="790"/>
                  </a:lnTo>
                  <a:lnTo>
                    <a:pt x="927" y="855"/>
                  </a:lnTo>
                  <a:lnTo>
                    <a:pt x="985" y="93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6" name="Freeform 316">
              <a:extLst>
                <a:ext uri="{FF2B5EF4-FFF2-40B4-BE49-F238E27FC236}">
                  <a16:creationId xmlns:a16="http://schemas.microsoft.com/office/drawing/2014/main" id="{CA1A63CF-A0B6-4CE1-A646-18FB6F026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907" y="4759826"/>
              <a:ext cx="551650" cy="359900"/>
            </a:xfrm>
            <a:custGeom>
              <a:avLst/>
              <a:gdLst>
                <a:gd name="T0" fmla="*/ 1862 w 1871"/>
                <a:gd name="T1" fmla="*/ 302 h 1217"/>
                <a:gd name="T2" fmla="*/ 1815 w 1871"/>
                <a:gd name="T3" fmla="*/ 386 h 1217"/>
                <a:gd name="T4" fmla="*/ 1712 w 1871"/>
                <a:gd name="T5" fmla="*/ 400 h 1217"/>
                <a:gd name="T6" fmla="*/ 1608 w 1871"/>
                <a:gd name="T7" fmla="*/ 623 h 1217"/>
                <a:gd name="T8" fmla="*/ 1577 w 1871"/>
                <a:gd name="T9" fmla="*/ 670 h 1217"/>
                <a:gd name="T10" fmla="*/ 1549 w 1871"/>
                <a:gd name="T11" fmla="*/ 723 h 1217"/>
                <a:gd name="T12" fmla="*/ 1498 w 1871"/>
                <a:gd name="T13" fmla="*/ 720 h 1217"/>
                <a:gd name="T14" fmla="*/ 1475 w 1871"/>
                <a:gd name="T15" fmla="*/ 760 h 1217"/>
                <a:gd name="T16" fmla="*/ 1518 w 1871"/>
                <a:gd name="T17" fmla="*/ 753 h 1217"/>
                <a:gd name="T18" fmla="*/ 1582 w 1871"/>
                <a:gd name="T19" fmla="*/ 766 h 1217"/>
                <a:gd name="T20" fmla="*/ 1596 w 1871"/>
                <a:gd name="T21" fmla="*/ 819 h 1217"/>
                <a:gd name="T22" fmla="*/ 1640 w 1871"/>
                <a:gd name="T23" fmla="*/ 871 h 1217"/>
                <a:gd name="T24" fmla="*/ 1593 w 1871"/>
                <a:gd name="T25" fmla="*/ 918 h 1217"/>
                <a:gd name="T26" fmla="*/ 1477 w 1871"/>
                <a:gd name="T27" fmla="*/ 946 h 1217"/>
                <a:gd name="T28" fmla="*/ 1377 w 1871"/>
                <a:gd name="T29" fmla="*/ 880 h 1217"/>
                <a:gd name="T30" fmla="*/ 1277 w 1871"/>
                <a:gd name="T31" fmla="*/ 918 h 1217"/>
                <a:gd name="T32" fmla="*/ 1187 w 1871"/>
                <a:gd name="T33" fmla="*/ 982 h 1217"/>
                <a:gd name="T34" fmla="*/ 1115 w 1871"/>
                <a:gd name="T35" fmla="*/ 1049 h 1217"/>
                <a:gd name="T36" fmla="*/ 1069 w 1871"/>
                <a:gd name="T37" fmla="*/ 1139 h 1217"/>
                <a:gd name="T38" fmla="*/ 675 w 1871"/>
                <a:gd name="T39" fmla="*/ 1093 h 1217"/>
                <a:gd name="T40" fmla="*/ 386 w 1871"/>
                <a:gd name="T41" fmla="*/ 1149 h 1217"/>
                <a:gd name="T42" fmla="*/ 123 w 1871"/>
                <a:gd name="T43" fmla="*/ 1217 h 1217"/>
                <a:gd name="T44" fmla="*/ 172 w 1871"/>
                <a:gd name="T45" fmla="*/ 1061 h 1217"/>
                <a:gd name="T46" fmla="*/ 33 w 1871"/>
                <a:gd name="T47" fmla="*/ 834 h 1217"/>
                <a:gd name="T48" fmla="*/ 18 w 1871"/>
                <a:gd name="T49" fmla="*/ 567 h 1217"/>
                <a:gd name="T50" fmla="*/ 126 w 1871"/>
                <a:gd name="T51" fmla="*/ 427 h 1217"/>
                <a:gd name="T52" fmla="*/ 1 w 1871"/>
                <a:gd name="T53" fmla="*/ 193 h 1217"/>
                <a:gd name="T54" fmla="*/ 75 w 1871"/>
                <a:gd name="T55" fmla="*/ 0 h 1217"/>
                <a:gd name="T56" fmla="*/ 162 w 1871"/>
                <a:gd name="T57" fmla="*/ 58 h 1217"/>
                <a:gd name="T58" fmla="*/ 133 w 1871"/>
                <a:gd name="T59" fmla="*/ 178 h 1217"/>
                <a:gd name="T60" fmla="*/ 488 w 1871"/>
                <a:gd name="T61" fmla="*/ 242 h 1217"/>
                <a:gd name="T62" fmla="*/ 751 w 1871"/>
                <a:gd name="T63" fmla="*/ 249 h 1217"/>
                <a:gd name="T64" fmla="*/ 1049 w 1871"/>
                <a:gd name="T65" fmla="*/ 111 h 1217"/>
                <a:gd name="T66" fmla="*/ 1489 w 1871"/>
                <a:gd name="T67" fmla="*/ 74 h 1217"/>
                <a:gd name="T68" fmla="*/ 1657 w 1871"/>
                <a:gd name="T69" fmla="*/ 128 h 1217"/>
                <a:gd name="T70" fmla="*/ 1871 w 1871"/>
                <a:gd name="T71" fmla="*/ 2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71" h="1217">
                  <a:moveTo>
                    <a:pt x="1871" y="242"/>
                  </a:moveTo>
                  <a:lnTo>
                    <a:pt x="1862" y="302"/>
                  </a:lnTo>
                  <a:lnTo>
                    <a:pt x="1818" y="366"/>
                  </a:lnTo>
                  <a:lnTo>
                    <a:pt x="1815" y="386"/>
                  </a:lnTo>
                  <a:lnTo>
                    <a:pt x="1746" y="380"/>
                  </a:lnTo>
                  <a:lnTo>
                    <a:pt x="1712" y="400"/>
                  </a:lnTo>
                  <a:lnTo>
                    <a:pt x="1647" y="497"/>
                  </a:lnTo>
                  <a:lnTo>
                    <a:pt x="1608" y="623"/>
                  </a:lnTo>
                  <a:lnTo>
                    <a:pt x="1601" y="663"/>
                  </a:lnTo>
                  <a:lnTo>
                    <a:pt x="1577" y="670"/>
                  </a:lnTo>
                  <a:lnTo>
                    <a:pt x="1549" y="697"/>
                  </a:lnTo>
                  <a:lnTo>
                    <a:pt x="1549" y="723"/>
                  </a:lnTo>
                  <a:lnTo>
                    <a:pt x="1525" y="713"/>
                  </a:lnTo>
                  <a:lnTo>
                    <a:pt x="1498" y="720"/>
                  </a:lnTo>
                  <a:lnTo>
                    <a:pt x="1495" y="747"/>
                  </a:lnTo>
                  <a:lnTo>
                    <a:pt x="1475" y="760"/>
                  </a:lnTo>
                  <a:lnTo>
                    <a:pt x="1493" y="770"/>
                  </a:lnTo>
                  <a:lnTo>
                    <a:pt x="1518" y="753"/>
                  </a:lnTo>
                  <a:lnTo>
                    <a:pt x="1559" y="757"/>
                  </a:lnTo>
                  <a:lnTo>
                    <a:pt x="1582" y="766"/>
                  </a:lnTo>
                  <a:lnTo>
                    <a:pt x="1592" y="789"/>
                  </a:lnTo>
                  <a:lnTo>
                    <a:pt x="1596" y="819"/>
                  </a:lnTo>
                  <a:lnTo>
                    <a:pt x="1603" y="836"/>
                  </a:lnTo>
                  <a:lnTo>
                    <a:pt x="1640" y="871"/>
                  </a:lnTo>
                  <a:lnTo>
                    <a:pt x="1657" y="908"/>
                  </a:lnTo>
                  <a:lnTo>
                    <a:pt x="1593" y="918"/>
                  </a:lnTo>
                  <a:lnTo>
                    <a:pt x="1544" y="946"/>
                  </a:lnTo>
                  <a:lnTo>
                    <a:pt x="1477" y="946"/>
                  </a:lnTo>
                  <a:lnTo>
                    <a:pt x="1471" y="919"/>
                  </a:lnTo>
                  <a:lnTo>
                    <a:pt x="1377" y="880"/>
                  </a:lnTo>
                  <a:lnTo>
                    <a:pt x="1354" y="904"/>
                  </a:lnTo>
                  <a:lnTo>
                    <a:pt x="1277" y="918"/>
                  </a:lnTo>
                  <a:lnTo>
                    <a:pt x="1248" y="975"/>
                  </a:lnTo>
                  <a:lnTo>
                    <a:pt x="1187" y="982"/>
                  </a:lnTo>
                  <a:lnTo>
                    <a:pt x="1092" y="1006"/>
                  </a:lnTo>
                  <a:lnTo>
                    <a:pt x="1115" y="1049"/>
                  </a:lnTo>
                  <a:lnTo>
                    <a:pt x="1115" y="1102"/>
                  </a:lnTo>
                  <a:lnTo>
                    <a:pt x="1069" y="1139"/>
                  </a:lnTo>
                  <a:lnTo>
                    <a:pt x="870" y="1171"/>
                  </a:lnTo>
                  <a:lnTo>
                    <a:pt x="675" y="1093"/>
                  </a:lnTo>
                  <a:lnTo>
                    <a:pt x="542" y="1061"/>
                  </a:lnTo>
                  <a:lnTo>
                    <a:pt x="386" y="1149"/>
                  </a:lnTo>
                  <a:lnTo>
                    <a:pt x="233" y="1133"/>
                  </a:lnTo>
                  <a:lnTo>
                    <a:pt x="123" y="1217"/>
                  </a:lnTo>
                  <a:lnTo>
                    <a:pt x="136" y="1121"/>
                  </a:lnTo>
                  <a:lnTo>
                    <a:pt x="172" y="1061"/>
                  </a:lnTo>
                  <a:lnTo>
                    <a:pt x="165" y="945"/>
                  </a:lnTo>
                  <a:lnTo>
                    <a:pt x="33" y="834"/>
                  </a:lnTo>
                  <a:lnTo>
                    <a:pt x="6" y="773"/>
                  </a:lnTo>
                  <a:lnTo>
                    <a:pt x="18" y="567"/>
                  </a:lnTo>
                  <a:lnTo>
                    <a:pt x="130" y="480"/>
                  </a:lnTo>
                  <a:lnTo>
                    <a:pt x="126" y="427"/>
                  </a:lnTo>
                  <a:lnTo>
                    <a:pt x="62" y="348"/>
                  </a:lnTo>
                  <a:lnTo>
                    <a:pt x="1" y="193"/>
                  </a:lnTo>
                  <a:lnTo>
                    <a:pt x="0" y="104"/>
                  </a:lnTo>
                  <a:lnTo>
                    <a:pt x="75" y="0"/>
                  </a:lnTo>
                  <a:lnTo>
                    <a:pt x="162" y="12"/>
                  </a:lnTo>
                  <a:lnTo>
                    <a:pt x="162" y="58"/>
                  </a:lnTo>
                  <a:lnTo>
                    <a:pt x="93" y="103"/>
                  </a:lnTo>
                  <a:lnTo>
                    <a:pt x="133" y="178"/>
                  </a:lnTo>
                  <a:lnTo>
                    <a:pt x="264" y="164"/>
                  </a:lnTo>
                  <a:lnTo>
                    <a:pt x="488" y="242"/>
                  </a:lnTo>
                  <a:lnTo>
                    <a:pt x="547" y="204"/>
                  </a:lnTo>
                  <a:lnTo>
                    <a:pt x="751" y="249"/>
                  </a:lnTo>
                  <a:lnTo>
                    <a:pt x="904" y="244"/>
                  </a:lnTo>
                  <a:lnTo>
                    <a:pt x="1049" y="111"/>
                  </a:lnTo>
                  <a:lnTo>
                    <a:pt x="1359" y="25"/>
                  </a:lnTo>
                  <a:lnTo>
                    <a:pt x="1489" y="74"/>
                  </a:lnTo>
                  <a:lnTo>
                    <a:pt x="1589" y="53"/>
                  </a:lnTo>
                  <a:lnTo>
                    <a:pt x="1657" y="128"/>
                  </a:lnTo>
                  <a:lnTo>
                    <a:pt x="1737" y="131"/>
                  </a:lnTo>
                  <a:lnTo>
                    <a:pt x="1871" y="24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" name="Freeform 317">
              <a:extLst>
                <a:ext uri="{FF2B5EF4-FFF2-40B4-BE49-F238E27FC236}">
                  <a16:creationId xmlns:a16="http://schemas.microsoft.com/office/drawing/2014/main" id="{721DF357-9B73-44C4-BF73-D6B32F7EB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782" y="4239150"/>
              <a:ext cx="834850" cy="594425"/>
            </a:xfrm>
            <a:custGeom>
              <a:avLst/>
              <a:gdLst>
                <a:gd name="T0" fmla="*/ 2826 w 2829"/>
                <a:gd name="T1" fmla="*/ 1498 h 2015"/>
                <a:gd name="T2" fmla="*/ 2767 w 2829"/>
                <a:gd name="T3" fmla="*/ 1558 h 2015"/>
                <a:gd name="T4" fmla="*/ 2684 w 2829"/>
                <a:gd name="T5" fmla="*/ 1589 h 2015"/>
                <a:gd name="T6" fmla="*/ 2588 w 2829"/>
                <a:gd name="T7" fmla="*/ 1693 h 2015"/>
                <a:gd name="T8" fmla="*/ 2631 w 2829"/>
                <a:gd name="T9" fmla="*/ 1629 h 2015"/>
                <a:gd name="T10" fmla="*/ 2664 w 2829"/>
                <a:gd name="T11" fmla="*/ 1576 h 2015"/>
                <a:gd name="T12" fmla="*/ 2694 w 2829"/>
                <a:gd name="T13" fmla="*/ 1532 h 2015"/>
                <a:gd name="T14" fmla="*/ 2657 w 2829"/>
                <a:gd name="T15" fmla="*/ 1513 h 2015"/>
                <a:gd name="T16" fmla="*/ 2616 w 2829"/>
                <a:gd name="T17" fmla="*/ 1460 h 2015"/>
                <a:gd name="T18" fmla="*/ 2570 w 2829"/>
                <a:gd name="T19" fmla="*/ 1500 h 2015"/>
                <a:gd name="T20" fmla="*/ 2527 w 2829"/>
                <a:gd name="T21" fmla="*/ 1514 h 2015"/>
                <a:gd name="T22" fmla="*/ 2604 w 2829"/>
                <a:gd name="T23" fmla="*/ 1527 h 2015"/>
                <a:gd name="T24" fmla="*/ 2581 w 2829"/>
                <a:gd name="T25" fmla="*/ 1587 h 2015"/>
                <a:gd name="T26" fmla="*/ 2558 w 2829"/>
                <a:gd name="T27" fmla="*/ 1610 h 2015"/>
                <a:gd name="T28" fmla="*/ 2535 w 2829"/>
                <a:gd name="T29" fmla="*/ 1610 h 2015"/>
                <a:gd name="T30" fmla="*/ 2558 w 2829"/>
                <a:gd name="T31" fmla="*/ 1663 h 2015"/>
                <a:gd name="T32" fmla="*/ 2529 w 2829"/>
                <a:gd name="T33" fmla="*/ 1719 h 2015"/>
                <a:gd name="T34" fmla="*/ 2588 w 2829"/>
                <a:gd name="T35" fmla="*/ 1673 h 2015"/>
                <a:gd name="T36" fmla="*/ 2519 w 2829"/>
                <a:gd name="T37" fmla="*/ 1760 h 2015"/>
                <a:gd name="T38" fmla="*/ 2527 w 2829"/>
                <a:gd name="T39" fmla="*/ 1833 h 2015"/>
                <a:gd name="T40" fmla="*/ 2545 w 2829"/>
                <a:gd name="T41" fmla="*/ 2008 h 2015"/>
                <a:gd name="T42" fmla="*/ 2331 w 2829"/>
                <a:gd name="T43" fmla="*/ 1894 h 2015"/>
                <a:gd name="T44" fmla="*/ 2163 w 2829"/>
                <a:gd name="T45" fmla="*/ 1840 h 2015"/>
                <a:gd name="T46" fmla="*/ 1723 w 2829"/>
                <a:gd name="T47" fmla="*/ 1877 h 2015"/>
                <a:gd name="T48" fmla="*/ 1425 w 2829"/>
                <a:gd name="T49" fmla="*/ 2015 h 2015"/>
                <a:gd name="T50" fmla="*/ 1162 w 2829"/>
                <a:gd name="T51" fmla="*/ 2008 h 2015"/>
                <a:gd name="T52" fmla="*/ 807 w 2829"/>
                <a:gd name="T53" fmla="*/ 1944 h 2015"/>
                <a:gd name="T54" fmla="*/ 836 w 2829"/>
                <a:gd name="T55" fmla="*/ 1824 h 2015"/>
                <a:gd name="T56" fmla="*/ 749 w 2829"/>
                <a:gd name="T57" fmla="*/ 1766 h 2015"/>
                <a:gd name="T58" fmla="*/ 712 w 2829"/>
                <a:gd name="T59" fmla="*/ 1614 h 2015"/>
                <a:gd name="T60" fmla="*/ 595 w 2829"/>
                <a:gd name="T61" fmla="*/ 1611 h 2015"/>
                <a:gd name="T62" fmla="*/ 454 w 2829"/>
                <a:gd name="T63" fmla="*/ 1513 h 2015"/>
                <a:gd name="T64" fmla="*/ 331 w 2829"/>
                <a:gd name="T65" fmla="*/ 1524 h 2015"/>
                <a:gd name="T66" fmla="*/ 333 w 2829"/>
                <a:gd name="T67" fmla="*/ 1348 h 2015"/>
                <a:gd name="T68" fmla="*/ 192 w 2829"/>
                <a:gd name="T69" fmla="*/ 1303 h 2015"/>
                <a:gd name="T70" fmla="*/ 0 w 2829"/>
                <a:gd name="T71" fmla="*/ 963 h 2015"/>
                <a:gd name="T72" fmla="*/ 228 w 2829"/>
                <a:gd name="T73" fmla="*/ 884 h 2015"/>
                <a:gd name="T74" fmla="*/ 378 w 2829"/>
                <a:gd name="T75" fmla="*/ 587 h 2015"/>
                <a:gd name="T76" fmla="*/ 673 w 2829"/>
                <a:gd name="T77" fmla="*/ 253 h 2015"/>
                <a:gd name="T78" fmla="*/ 745 w 2829"/>
                <a:gd name="T79" fmla="*/ 193 h 2015"/>
                <a:gd name="T80" fmla="*/ 1103 w 2829"/>
                <a:gd name="T81" fmla="*/ 185 h 2015"/>
                <a:gd name="T82" fmla="*/ 1219 w 2829"/>
                <a:gd name="T83" fmla="*/ 202 h 2015"/>
                <a:gd name="T84" fmla="*/ 1352 w 2829"/>
                <a:gd name="T85" fmla="*/ 235 h 2015"/>
                <a:gd name="T86" fmla="*/ 1601 w 2829"/>
                <a:gd name="T87" fmla="*/ 163 h 2015"/>
                <a:gd name="T88" fmla="*/ 1781 w 2829"/>
                <a:gd name="T89" fmla="*/ 19 h 2015"/>
                <a:gd name="T90" fmla="*/ 2062 w 2829"/>
                <a:gd name="T91" fmla="*/ 92 h 2015"/>
                <a:gd name="T92" fmla="*/ 2328 w 2829"/>
                <a:gd name="T93" fmla="*/ 528 h 2015"/>
                <a:gd name="T94" fmla="*/ 2363 w 2829"/>
                <a:gd name="T95" fmla="*/ 957 h 2015"/>
                <a:gd name="T96" fmla="*/ 2352 w 2829"/>
                <a:gd name="T97" fmla="*/ 1200 h 2015"/>
                <a:gd name="T98" fmla="*/ 2570 w 2829"/>
                <a:gd name="T99" fmla="*/ 1296 h 2015"/>
                <a:gd name="T100" fmla="*/ 2725 w 2829"/>
                <a:gd name="T101" fmla="*/ 1241 h 2015"/>
                <a:gd name="T102" fmla="*/ 2829 w 2829"/>
                <a:gd name="T103" fmla="*/ 1395 h 2015"/>
                <a:gd name="T104" fmla="*/ 2806 w 2829"/>
                <a:gd name="T105" fmla="*/ 1462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29" h="2015">
                  <a:moveTo>
                    <a:pt x="2806" y="1462"/>
                  </a:moveTo>
                  <a:lnTo>
                    <a:pt x="2826" y="1498"/>
                  </a:lnTo>
                  <a:lnTo>
                    <a:pt x="2823" y="1534"/>
                  </a:lnTo>
                  <a:lnTo>
                    <a:pt x="2767" y="1558"/>
                  </a:lnTo>
                  <a:lnTo>
                    <a:pt x="2731" y="1579"/>
                  </a:lnTo>
                  <a:lnTo>
                    <a:pt x="2684" y="1589"/>
                  </a:lnTo>
                  <a:lnTo>
                    <a:pt x="2641" y="1643"/>
                  </a:lnTo>
                  <a:lnTo>
                    <a:pt x="2588" y="1693"/>
                  </a:lnTo>
                  <a:lnTo>
                    <a:pt x="2598" y="1666"/>
                  </a:lnTo>
                  <a:lnTo>
                    <a:pt x="2631" y="1629"/>
                  </a:lnTo>
                  <a:lnTo>
                    <a:pt x="2631" y="1599"/>
                  </a:lnTo>
                  <a:lnTo>
                    <a:pt x="2664" y="1576"/>
                  </a:lnTo>
                  <a:lnTo>
                    <a:pt x="2697" y="1549"/>
                  </a:lnTo>
                  <a:lnTo>
                    <a:pt x="2694" y="1532"/>
                  </a:lnTo>
                  <a:lnTo>
                    <a:pt x="2647" y="1542"/>
                  </a:lnTo>
                  <a:lnTo>
                    <a:pt x="2657" y="1513"/>
                  </a:lnTo>
                  <a:lnTo>
                    <a:pt x="2647" y="1483"/>
                  </a:lnTo>
                  <a:lnTo>
                    <a:pt x="2616" y="1460"/>
                  </a:lnTo>
                  <a:lnTo>
                    <a:pt x="2584" y="1473"/>
                  </a:lnTo>
                  <a:lnTo>
                    <a:pt x="2570" y="1500"/>
                  </a:lnTo>
                  <a:lnTo>
                    <a:pt x="2530" y="1488"/>
                  </a:lnTo>
                  <a:lnTo>
                    <a:pt x="2527" y="1514"/>
                  </a:lnTo>
                  <a:lnTo>
                    <a:pt x="2594" y="1520"/>
                  </a:lnTo>
                  <a:lnTo>
                    <a:pt x="2604" y="1527"/>
                  </a:lnTo>
                  <a:lnTo>
                    <a:pt x="2614" y="1547"/>
                  </a:lnTo>
                  <a:lnTo>
                    <a:pt x="2581" y="1587"/>
                  </a:lnTo>
                  <a:lnTo>
                    <a:pt x="2575" y="1604"/>
                  </a:lnTo>
                  <a:lnTo>
                    <a:pt x="2558" y="1610"/>
                  </a:lnTo>
                  <a:lnTo>
                    <a:pt x="2548" y="1597"/>
                  </a:lnTo>
                  <a:lnTo>
                    <a:pt x="2535" y="1610"/>
                  </a:lnTo>
                  <a:lnTo>
                    <a:pt x="2558" y="1640"/>
                  </a:lnTo>
                  <a:lnTo>
                    <a:pt x="2558" y="1663"/>
                  </a:lnTo>
                  <a:lnTo>
                    <a:pt x="2526" y="1684"/>
                  </a:lnTo>
                  <a:lnTo>
                    <a:pt x="2529" y="1719"/>
                  </a:lnTo>
                  <a:lnTo>
                    <a:pt x="2545" y="1683"/>
                  </a:lnTo>
                  <a:lnTo>
                    <a:pt x="2588" y="1673"/>
                  </a:lnTo>
                  <a:lnTo>
                    <a:pt x="2588" y="1693"/>
                  </a:lnTo>
                  <a:lnTo>
                    <a:pt x="2519" y="1760"/>
                  </a:lnTo>
                  <a:lnTo>
                    <a:pt x="2522" y="1783"/>
                  </a:lnTo>
                  <a:lnTo>
                    <a:pt x="2527" y="1833"/>
                  </a:lnTo>
                  <a:lnTo>
                    <a:pt x="2521" y="1939"/>
                  </a:lnTo>
                  <a:lnTo>
                    <a:pt x="2545" y="2008"/>
                  </a:lnTo>
                  <a:lnTo>
                    <a:pt x="2411" y="1897"/>
                  </a:lnTo>
                  <a:lnTo>
                    <a:pt x="2331" y="1894"/>
                  </a:lnTo>
                  <a:lnTo>
                    <a:pt x="2263" y="1819"/>
                  </a:lnTo>
                  <a:lnTo>
                    <a:pt x="2163" y="1840"/>
                  </a:lnTo>
                  <a:lnTo>
                    <a:pt x="2033" y="1791"/>
                  </a:lnTo>
                  <a:lnTo>
                    <a:pt x="1723" y="1877"/>
                  </a:lnTo>
                  <a:lnTo>
                    <a:pt x="1578" y="2010"/>
                  </a:lnTo>
                  <a:lnTo>
                    <a:pt x="1425" y="2015"/>
                  </a:lnTo>
                  <a:lnTo>
                    <a:pt x="1221" y="1970"/>
                  </a:lnTo>
                  <a:lnTo>
                    <a:pt x="1162" y="2008"/>
                  </a:lnTo>
                  <a:lnTo>
                    <a:pt x="938" y="1930"/>
                  </a:lnTo>
                  <a:lnTo>
                    <a:pt x="807" y="1944"/>
                  </a:lnTo>
                  <a:lnTo>
                    <a:pt x="767" y="1869"/>
                  </a:lnTo>
                  <a:lnTo>
                    <a:pt x="836" y="1824"/>
                  </a:lnTo>
                  <a:lnTo>
                    <a:pt x="836" y="1778"/>
                  </a:lnTo>
                  <a:lnTo>
                    <a:pt x="749" y="1766"/>
                  </a:lnTo>
                  <a:lnTo>
                    <a:pt x="689" y="1709"/>
                  </a:lnTo>
                  <a:lnTo>
                    <a:pt x="712" y="1614"/>
                  </a:lnTo>
                  <a:lnTo>
                    <a:pt x="668" y="1573"/>
                  </a:lnTo>
                  <a:lnTo>
                    <a:pt x="595" y="1611"/>
                  </a:lnTo>
                  <a:lnTo>
                    <a:pt x="551" y="1608"/>
                  </a:lnTo>
                  <a:lnTo>
                    <a:pt x="454" y="1513"/>
                  </a:lnTo>
                  <a:lnTo>
                    <a:pt x="367" y="1530"/>
                  </a:lnTo>
                  <a:lnTo>
                    <a:pt x="331" y="1524"/>
                  </a:lnTo>
                  <a:lnTo>
                    <a:pt x="363" y="1417"/>
                  </a:lnTo>
                  <a:lnTo>
                    <a:pt x="333" y="1348"/>
                  </a:lnTo>
                  <a:lnTo>
                    <a:pt x="253" y="1325"/>
                  </a:lnTo>
                  <a:lnTo>
                    <a:pt x="192" y="1303"/>
                  </a:lnTo>
                  <a:lnTo>
                    <a:pt x="171" y="1210"/>
                  </a:lnTo>
                  <a:lnTo>
                    <a:pt x="0" y="963"/>
                  </a:lnTo>
                  <a:lnTo>
                    <a:pt x="129" y="898"/>
                  </a:lnTo>
                  <a:lnTo>
                    <a:pt x="228" y="884"/>
                  </a:lnTo>
                  <a:lnTo>
                    <a:pt x="304" y="797"/>
                  </a:lnTo>
                  <a:lnTo>
                    <a:pt x="378" y="587"/>
                  </a:lnTo>
                  <a:lnTo>
                    <a:pt x="530" y="394"/>
                  </a:lnTo>
                  <a:lnTo>
                    <a:pt x="673" y="253"/>
                  </a:lnTo>
                  <a:lnTo>
                    <a:pt x="719" y="255"/>
                  </a:lnTo>
                  <a:lnTo>
                    <a:pt x="745" y="193"/>
                  </a:lnTo>
                  <a:lnTo>
                    <a:pt x="849" y="112"/>
                  </a:lnTo>
                  <a:lnTo>
                    <a:pt x="1103" y="185"/>
                  </a:lnTo>
                  <a:lnTo>
                    <a:pt x="1156" y="162"/>
                  </a:lnTo>
                  <a:lnTo>
                    <a:pt x="1219" y="202"/>
                  </a:lnTo>
                  <a:lnTo>
                    <a:pt x="1263" y="187"/>
                  </a:lnTo>
                  <a:lnTo>
                    <a:pt x="1352" y="235"/>
                  </a:lnTo>
                  <a:lnTo>
                    <a:pt x="1467" y="169"/>
                  </a:lnTo>
                  <a:lnTo>
                    <a:pt x="1601" y="163"/>
                  </a:lnTo>
                  <a:lnTo>
                    <a:pt x="1650" y="180"/>
                  </a:lnTo>
                  <a:lnTo>
                    <a:pt x="1781" y="19"/>
                  </a:lnTo>
                  <a:lnTo>
                    <a:pt x="1972" y="0"/>
                  </a:lnTo>
                  <a:lnTo>
                    <a:pt x="2062" y="92"/>
                  </a:lnTo>
                  <a:lnTo>
                    <a:pt x="2134" y="278"/>
                  </a:lnTo>
                  <a:lnTo>
                    <a:pt x="2328" y="528"/>
                  </a:lnTo>
                  <a:lnTo>
                    <a:pt x="2379" y="673"/>
                  </a:lnTo>
                  <a:lnTo>
                    <a:pt x="2363" y="957"/>
                  </a:lnTo>
                  <a:lnTo>
                    <a:pt x="2386" y="1081"/>
                  </a:lnTo>
                  <a:lnTo>
                    <a:pt x="2352" y="1200"/>
                  </a:lnTo>
                  <a:lnTo>
                    <a:pt x="2473" y="1314"/>
                  </a:lnTo>
                  <a:lnTo>
                    <a:pt x="2570" y="1296"/>
                  </a:lnTo>
                  <a:lnTo>
                    <a:pt x="2637" y="1246"/>
                  </a:lnTo>
                  <a:lnTo>
                    <a:pt x="2725" y="1241"/>
                  </a:lnTo>
                  <a:lnTo>
                    <a:pt x="2810" y="1322"/>
                  </a:lnTo>
                  <a:lnTo>
                    <a:pt x="2829" y="1395"/>
                  </a:lnTo>
                  <a:lnTo>
                    <a:pt x="2826" y="1471"/>
                  </a:lnTo>
                  <a:lnTo>
                    <a:pt x="2806" y="146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8" name="Freeform 318">
              <a:extLst>
                <a:ext uri="{FF2B5EF4-FFF2-40B4-BE49-F238E27FC236}">
                  <a16:creationId xmlns:a16="http://schemas.microsoft.com/office/drawing/2014/main" id="{82120E40-075E-4026-A88B-D98B971C0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382" y="4985500"/>
              <a:ext cx="225675" cy="179950"/>
            </a:xfrm>
            <a:custGeom>
              <a:avLst/>
              <a:gdLst>
                <a:gd name="T0" fmla="*/ 766 w 766"/>
                <a:gd name="T1" fmla="*/ 296 h 607"/>
                <a:gd name="T2" fmla="*/ 730 w 766"/>
                <a:gd name="T3" fmla="*/ 356 h 607"/>
                <a:gd name="T4" fmla="*/ 717 w 766"/>
                <a:gd name="T5" fmla="*/ 452 h 607"/>
                <a:gd name="T6" fmla="*/ 601 w 766"/>
                <a:gd name="T7" fmla="*/ 503 h 607"/>
                <a:gd name="T8" fmla="*/ 441 w 766"/>
                <a:gd name="T9" fmla="*/ 501 h 607"/>
                <a:gd name="T10" fmla="*/ 355 w 766"/>
                <a:gd name="T11" fmla="*/ 589 h 607"/>
                <a:gd name="T12" fmla="*/ 248 w 766"/>
                <a:gd name="T13" fmla="*/ 589 h 607"/>
                <a:gd name="T14" fmla="*/ 188 w 766"/>
                <a:gd name="T15" fmla="*/ 557 h 607"/>
                <a:gd name="T16" fmla="*/ 116 w 766"/>
                <a:gd name="T17" fmla="*/ 607 h 607"/>
                <a:gd name="T18" fmla="*/ 38 w 766"/>
                <a:gd name="T19" fmla="*/ 509 h 607"/>
                <a:gd name="T20" fmla="*/ 0 w 766"/>
                <a:gd name="T21" fmla="*/ 379 h 607"/>
                <a:gd name="T22" fmla="*/ 32 w 766"/>
                <a:gd name="T23" fmla="*/ 207 h 607"/>
                <a:gd name="T24" fmla="*/ 72 w 766"/>
                <a:gd name="T25" fmla="*/ 192 h 607"/>
                <a:gd name="T26" fmla="*/ 101 w 766"/>
                <a:gd name="T27" fmla="*/ 120 h 607"/>
                <a:gd name="T28" fmla="*/ 187 w 766"/>
                <a:gd name="T29" fmla="*/ 79 h 607"/>
                <a:gd name="T30" fmla="*/ 237 w 766"/>
                <a:gd name="T31" fmla="*/ 105 h 607"/>
                <a:gd name="T32" fmla="*/ 287 w 766"/>
                <a:gd name="T33" fmla="*/ 98 h 607"/>
                <a:gd name="T34" fmla="*/ 311 w 766"/>
                <a:gd name="T35" fmla="*/ 54 h 607"/>
                <a:gd name="T36" fmla="*/ 388 w 766"/>
                <a:gd name="T37" fmla="*/ 47 h 607"/>
                <a:gd name="T38" fmla="*/ 417 w 766"/>
                <a:gd name="T39" fmla="*/ 11 h 607"/>
                <a:gd name="T40" fmla="*/ 467 w 766"/>
                <a:gd name="T41" fmla="*/ 10 h 607"/>
                <a:gd name="T42" fmla="*/ 480 w 766"/>
                <a:gd name="T43" fmla="*/ 33 h 607"/>
                <a:gd name="T44" fmla="*/ 534 w 766"/>
                <a:gd name="T45" fmla="*/ 0 h 607"/>
                <a:gd name="T46" fmla="*/ 600 w 766"/>
                <a:gd name="T47" fmla="*/ 8 h 607"/>
                <a:gd name="T48" fmla="*/ 627 w 766"/>
                <a:gd name="T49" fmla="*/ 69 h 607"/>
                <a:gd name="T50" fmla="*/ 759 w 766"/>
                <a:gd name="T51" fmla="*/ 180 h 607"/>
                <a:gd name="T52" fmla="*/ 766 w 766"/>
                <a:gd name="T53" fmla="*/ 296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6" h="607">
                  <a:moveTo>
                    <a:pt x="766" y="296"/>
                  </a:moveTo>
                  <a:lnTo>
                    <a:pt x="730" y="356"/>
                  </a:lnTo>
                  <a:lnTo>
                    <a:pt x="717" y="452"/>
                  </a:lnTo>
                  <a:lnTo>
                    <a:pt x="601" y="503"/>
                  </a:lnTo>
                  <a:lnTo>
                    <a:pt x="441" y="501"/>
                  </a:lnTo>
                  <a:lnTo>
                    <a:pt x="355" y="589"/>
                  </a:lnTo>
                  <a:lnTo>
                    <a:pt x="248" y="589"/>
                  </a:lnTo>
                  <a:lnTo>
                    <a:pt x="188" y="557"/>
                  </a:lnTo>
                  <a:lnTo>
                    <a:pt x="116" y="607"/>
                  </a:lnTo>
                  <a:lnTo>
                    <a:pt x="38" y="509"/>
                  </a:lnTo>
                  <a:lnTo>
                    <a:pt x="0" y="379"/>
                  </a:lnTo>
                  <a:lnTo>
                    <a:pt x="32" y="207"/>
                  </a:lnTo>
                  <a:lnTo>
                    <a:pt x="72" y="192"/>
                  </a:lnTo>
                  <a:lnTo>
                    <a:pt x="101" y="120"/>
                  </a:lnTo>
                  <a:lnTo>
                    <a:pt x="187" y="79"/>
                  </a:lnTo>
                  <a:lnTo>
                    <a:pt x="237" y="105"/>
                  </a:lnTo>
                  <a:lnTo>
                    <a:pt x="287" y="98"/>
                  </a:lnTo>
                  <a:lnTo>
                    <a:pt x="311" y="54"/>
                  </a:lnTo>
                  <a:lnTo>
                    <a:pt x="388" y="47"/>
                  </a:lnTo>
                  <a:lnTo>
                    <a:pt x="417" y="11"/>
                  </a:lnTo>
                  <a:lnTo>
                    <a:pt x="467" y="10"/>
                  </a:lnTo>
                  <a:lnTo>
                    <a:pt x="480" y="33"/>
                  </a:lnTo>
                  <a:lnTo>
                    <a:pt x="534" y="0"/>
                  </a:lnTo>
                  <a:lnTo>
                    <a:pt x="600" y="8"/>
                  </a:lnTo>
                  <a:lnTo>
                    <a:pt x="627" y="69"/>
                  </a:lnTo>
                  <a:lnTo>
                    <a:pt x="759" y="180"/>
                  </a:lnTo>
                  <a:lnTo>
                    <a:pt x="766" y="29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9" name="Freeform 319">
              <a:extLst>
                <a:ext uri="{FF2B5EF4-FFF2-40B4-BE49-F238E27FC236}">
                  <a16:creationId xmlns:a16="http://schemas.microsoft.com/office/drawing/2014/main" id="{0D8CA2EF-C607-409C-9255-192D736B1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4407" y="4510550"/>
              <a:ext cx="362850" cy="536900"/>
            </a:xfrm>
            <a:custGeom>
              <a:avLst/>
              <a:gdLst>
                <a:gd name="T0" fmla="*/ 1103 w 1227"/>
                <a:gd name="T1" fmla="*/ 1618 h 1817"/>
                <a:gd name="T2" fmla="*/ 970 w 1227"/>
                <a:gd name="T3" fmla="*/ 1620 h 1817"/>
                <a:gd name="T4" fmla="*/ 814 w 1227"/>
                <a:gd name="T5" fmla="*/ 1664 h 1817"/>
                <a:gd name="T6" fmla="*/ 690 w 1227"/>
                <a:gd name="T7" fmla="*/ 1689 h 1817"/>
                <a:gd name="T8" fmla="*/ 535 w 1227"/>
                <a:gd name="T9" fmla="*/ 1817 h 1817"/>
                <a:gd name="T10" fmla="*/ 423 w 1227"/>
                <a:gd name="T11" fmla="*/ 1608 h 1817"/>
                <a:gd name="T12" fmla="*/ 386 w 1227"/>
                <a:gd name="T13" fmla="*/ 1540 h 1817"/>
                <a:gd name="T14" fmla="*/ 381 w 1227"/>
                <a:gd name="T15" fmla="*/ 1513 h 1817"/>
                <a:gd name="T16" fmla="*/ 361 w 1227"/>
                <a:gd name="T17" fmla="*/ 1477 h 1817"/>
                <a:gd name="T18" fmla="*/ 342 w 1227"/>
                <a:gd name="T19" fmla="*/ 1454 h 1817"/>
                <a:gd name="T20" fmla="*/ 340 w 1227"/>
                <a:gd name="T21" fmla="*/ 1447 h 1817"/>
                <a:gd name="T22" fmla="*/ 349 w 1227"/>
                <a:gd name="T23" fmla="*/ 1442 h 1817"/>
                <a:gd name="T24" fmla="*/ 384 w 1227"/>
                <a:gd name="T25" fmla="*/ 1446 h 1817"/>
                <a:gd name="T26" fmla="*/ 423 w 1227"/>
                <a:gd name="T27" fmla="*/ 1454 h 1817"/>
                <a:gd name="T28" fmla="*/ 434 w 1227"/>
                <a:gd name="T29" fmla="*/ 1447 h 1817"/>
                <a:gd name="T30" fmla="*/ 443 w 1227"/>
                <a:gd name="T31" fmla="*/ 1429 h 1817"/>
                <a:gd name="T32" fmla="*/ 448 w 1227"/>
                <a:gd name="T33" fmla="*/ 1403 h 1817"/>
                <a:gd name="T34" fmla="*/ 445 w 1227"/>
                <a:gd name="T35" fmla="*/ 1379 h 1817"/>
                <a:gd name="T36" fmla="*/ 430 w 1227"/>
                <a:gd name="T37" fmla="*/ 1360 h 1817"/>
                <a:gd name="T38" fmla="*/ 378 w 1227"/>
                <a:gd name="T39" fmla="*/ 1341 h 1817"/>
                <a:gd name="T40" fmla="*/ 306 w 1227"/>
                <a:gd name="T41" fmla="*/ 1310 h 1817"/>
                <a:gd name="T42" fmla="*/ 280 w 1227"/>
                <a:gd name="T43" fmla="*/ 1292 h 1817"/>
                <a:gd name="T44" fmla="*/ 270 w 1227"/>
                <a:gd name="T45" fmla="*/ 1273 h 1817"/>
                <a:gd name="T46" fmla="*/ 268 w 1227"/>
                <a:gd name="T47" fmla="*/ 1261 h 1817"/>
                <a:gd name="T48" fmla="*/ 255 w 1227"/>
                <a:gd name="T49" fmla="*/ 1240 h 1817"/>
                <a:gd name="T50" fmla="*/ 219 w 1227"/>
                <a:gd name="T51" fmla="*/ 1210 h 1817"/>
                <a:gd name="T52" fmla="*/ 177 w 1227"/>
                <a:gd name="T53" fmla="*/ 1183 h 1817"/>
                <a:gd name="T54" fmla="*/ 150 w 1227"/>
                <a:gd name="T55" fmla="*/ 1149 h 1817"/>
                <a:gd name="T56" fmla="*/ 195 w 1227"/>
                <a:gd name="T57" fmla="*/ 1116 h 1817"/>
                <a:gd name="T58" fmla="*/ 130 w 1227"/>
                <a:gd name="T59" fmla="*/ 901 h 1817"/>
                <a:gd name="T60" fmla="*/ 186 w 1227"/>
                <a:gd name="T61" fmla="*/ 857 h 1817"/>
                <a:gd name="T62" fmla="*/ 137 w 1227"/>
                <a:gd name="T63" fmla="*/ 589 h 1817"/>
                <a:gd name="T64" fmla="*/ 145 w 1227"/>
                <a:gd name="T65" fmla="*/ 426 h 1817"/>
                <a:gd name="T66" fmla="*/ 35 w 1227"/>
                <a:gd name="T67" fmla="*/ 377 h 1817"/>
                <a:gd name="T68" fmla="*/ 0 w 1227"/>
                <a:gd name="T69" fmla="*/ 142 h 1817"/>
                <a:gd name="T70" fmla="*/ 269 w 1227"/>
                <a:gd name="T71" fmla="*/ 0 h 1817"/>
                <a:gd name="T72" fmla="*/ 594 w 1227"/>
                <a:gd name="T73" fmla="*/ 289 h 1817"/>
                <a:gd name="T74" fmla="*/ 756 w 1227"/>
                <a:gd name="T75" fmla="*/ 427 h 1817"/>
                <a:gd name="T76" fmla="*/ 790 w 1227"/>
                <a:gd name="T77" fmla="*/ 609 h 1817"/>
                <a:gd name="T78" fmla="*/ 1018 w 1227"/>
                <a:gd name="T79" fmla="*/ 690 h 1817"/>
                <a:gd name="T80" fmla="*/ 1112 w 1227"/>
                <a:gd name="T81" fmla="*/ 788 h 1817"/>
                <a:gd name="T82" fmla="*/ 1098 w 1227"/>
                <a:gd name="T83" fmla="*/ 1038 h 1817"/>
                <a:gd name="T84" fmla="*/ 1227 w 1227"/>
                <a:gd name="T85" fmla="*/ 1325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7" h="1817">
                  <a:moveTo>
                    <a:pt x="1227" y="1325"/>
                  </a:moveTo>
                  <a:lnTo>
                    <a:pt x="1115" y="1412"/>
                  </a:lnTo>
                  <a:lnTo>
                    <a:pt x="1103" y="1618"/>
                  </a:lnTo>
                  <a:lnTo>
                    <a:pt x="1037" y="1610"/>
                  </a:lnTo>
                  <a:lnTo>
                    <a:pt x="983" y="1643"/>
                  </a:lnTo>
                  <a:lnTo>
                    <a:pt x="970" y="1620"/>
                  </a:lnTo>
                  <a:lnTo>
                    <a:pt x="920" y="1621"/>
                  </a:lnTo>
                  <a:lnTo>
                    <a:pt x="891" y="1657"/>
                  </a:lnTo>
                  <a:lnTo>
                    <a:pt x="814" y="1664"/>
                  </a:lnTo>
                  <a:lnTo>
                    <a:pt x="790" y="1708"/>
                  </a:lnTo>
                  <a:lnTo>
                    <a:pt x="740" y="1715"/>
                  </a:lnTo>
                  <a:lnTo>
                    <a:pt x="690" y="1689"/>
                  </a:lnTo>
                  <a:lnTo>
                    <a:pt x="604" y="1730"/>
                  </a:lnTo>
                  <a:lnTo>
                    <a:pt x="575" y="1802"/>
                  </a:lnTo>
                  <a:lnTo>
                    <a:pt x="535" y="1817"/>
                  </a:lnTo>
                  <a:lnTo>
                    <a:pt x="517" y="1710"/>
                  </a:lnTo>
                  <a:lnTo>
                    <a:pt x="524" y="1667"/>
                  </a:lnTo>
                  <a:lnTo>
                    <a:pt x="423" y="1608"/>
                  </a:lnTo>
                  <a:lnTo>
                    <a:pt x="386" y="1552"/>
                  </a:lnTo>
                  <a:lnTo>
                    <a:pt x="386" y="1552"/>
                  </a:lnTo>
                  <a:lnTo>
                    <a:pt x="386" y="1540"/>
                  </a:lnTo>
                  <a:lnTo>
                    <a:pt x="385" y="1530"/>
                  </a:lnTo>
                  <a:lnTo>
                    <a:pt x="384" y="1520"/>
                  </a:lnTo>
                  <a:lnTo>
                    <a:pt x="381" y="1513"/>
                  </a:lnTo>
                  <a:lnTo>
                    <a:pt x="376" y="1498"/>
                  </a:lnTo>
                  <a:lnTo>
                    <a:pt x="369" y="1486"/>
                  </a:lnTo>
                  <a:lnTo>
                    <a:pt x="361" y="1477"/>
                  </a:lnTo>
                  <a:lnTo>
                    <a:pt x="355" y="1468"/>
                  </a:lnTo>
                  <a:lnTo>
                    <a:pt x="348" y="1461"/>
                  </a:lnTo>
                  <a:lnTo>
                    <a:pt x="342" y="1454"/>
                  </a:lnTo>
                  <a:lnTo>
                    <a:pt x="342" y="1454"/>
                  </a:lnTo>
                  <a:lnTo>
                    <a:pt x="340" y="1449"/>
                  </a:lnTo>
                  <a:lnTo>
                    <a:pt x="340" y="1447"/>
                  </a:lnTo>
                  <a:lnTo>
                    <a:pt x="341" y="1445"/>
                  </a:lnTo>
                  <a:lnTo>
                    <a:pt x="345" y="1442"/>
                  </a:lnTo>
                  <a:lnTo>
                    <a:pt x="349" y="1442"/>
                  </a:lnTo>
                  <a:lnTo>
                    <a:pt x="355" y="1442"/>
                  </a:lnTo>
                  <a:lnTo>
                    <a:pt x="369" y="1444"/>
                  </a:lnTo>
                  <a:lnTo>
                    <a:pt x="384" y="1446"/>
                  </a:lnTo>
                  <a:lnTo>
                    <a:pt x="399" y="1449"/>
                  </a:lnTo>
                  <a:lnTo>
                    <a:pt x="423" y="1454"/>
                  </a:lnTo>
                  <a:lnTo>
                    <a:pt x="423" y="1454"/>
                  </a:lnTo>
                  <a:lnTo>
                    <a:pt x="426" y="1454"/>
                  </a:lnTo>
                  <a:lnTo>
                    <a:pt x="429" y="1451"/>
                  </a:lnTo>
                  <a:lnTo>
                    <a:pt x="434" y="1447"/>
                  </a:lnTo>
                  <a:lnTo>
                    <a:pt x="437" y="1442"/>
                  </a:lnTo>
                  <a:lnTo>
                    <a:pt x="440" y="1436"/>
                  </a:lnTo>
                  <a:lnTo>
                    <a:pt x="443" y="1429"/>
                  </a:lnTo>
                  <a:lnTo>
                    <a:pt x="445" y="1420"/>
                  </a:lnTo>
                  <a:lnTo>
                    <a:pt x="447" y="1412"/>
                  </a:lnTo>
                  <a:lnTo>
                    <a:pt x="448" y="1403"/>
                  </a:lnTo>
                  <a:lnTo>
                    <a:pt x="448" y="1396"/>
                  </a:lnTo>
                  <a:lnTo>
                    <a:pt x="447" y="1387"/>
                  </a:lnTo>
                  <a:lnTo>
                    <a:pt x="445" y="1379"/>
                  </a:lnTo>
                  <a:lnTo>
                    <a:pt x="442" y="1371"/>
                  </a:lnTo>
                  <a:lnTo>
                    <a:pt x="436" y="1366"/>
                  </a:lnTo>
                  <a:lnTo>
                    <a:pt x="430" y="1360"/>
                  </a:lnTo>
                  <a:lnTo>
                    <a:pt x="423" y="1355"/>
                  </a:lnTo>
                  <a:lnTo>
                    <a:pt x="423" y="1355"/>
                  </a:lnTo>
                  <a:lnTo>
                    <a:pt x="378" y="1341"/>
                  </a:lnTo>
                  <a:lnTo>
                    <a:pt x="353" y="1331"/>
                  </a:lnTo>
                  <a:lnTo>
                    <a:pt x="328" y="1321"/>
                  </a:lnTo>
                  <a:lnTo>
                    <a:pt x="306" y="1310"/>
                  </a:lnTo>
                  <a:lnTo>
                    <a:pt x="296" y="1303"/>
                  </a:lnTo>
                  <a:lnTo>
                    <a:pt x="287" y="1298"/>
                  </a:lnTo>
                  <a:lnTo>
                    <a:pt x="280" y="1292"/>
                  </a:lnTo>
                  <a:lnTo>
                    <a:pt x="274" y="1285"/>
                  </a:lnTo>
                  <a:lnTo>
                    <a:pt x="271" y="1279"/>
                  </a:lnTo>
                  <a:lnTo>
                    <a:pt x="270" y="1273"/>
                  </a:lnTo>
                  <a:lnTo>
                    <a:pt x="270" y="1273"/>
                  </a:lnTo>
                  <a:lnTo>
                    <a:pt x="270" y="1266"/>
                  </a:lnTo>
                  <a:lnTo>
                    <a:pt x="268" y="1261"/>
                  </a:lnTo>
                  <a:lnTo>
                    <a:pt x="267" y="1255"/>
                  </a:lnTo>
                  <a:lnTo>
                    <a:pt x="263" y="1250"/>
                  </a:lnTo>
                  <a:lnTo>
                    <a:pt x="255" y="1240"/>
                  </a:lnTo>
                  <a:lnTo>
                    <a:pt x="245" y="1230"/>
                  </a:lnTo>
                  <a:lnTo>
                    <a:pt x="233" y="1220"/>
                  </a:lnTo>
                  <a:lnTo>
                    <a:pt x="219" y="1210"/>
                  </a:lnTo>
                  <a:lnTo>
                    <a:pt x="186" y="1189"/>
                  </a:lnTo>
                  <a:lnTo>
                    <a:pt x="186" y="1189"/>
                  </a:lnTo>
                  <a:lnTo>
                    <a:pt x="177" y="1183"/>
                  </a:lnTo>
                  <a:lnTo>
                    <a:pt x="167" y="1173"/>
                  </a:lnTo>
                  <a:lnTo>
                    <a:pt x="158" y="1162"/>
                  </a:lnTo>
                  <a:lnTo>
                    <a:pt x="150" y="1149"/>
                  </a:lnTo>
                  <a:lnTo>
                    <a:pt x="123" y="1095"/>
                  </a:lnTo>
                  <a:lnTo>
                    <a:pt x="148" y="1073"/>
                  </a:lnTo>
                  <a:lnTo>
                    <a:pt x="195" y="1116"/>
                  </a:lnTo>
                  <a:lnTo>
                    <a:pt x="218" y="1009"/>
                  </a:lnTo>
                  <a:lnTo>
                    <a:pt x="147" y="953"/>
                  </a:lnTo>
                  <a:lnTo>
                    <a:pt x="130" y="901"/>
                  </a:lnTo>
                  <a:lnTo>
                    <a:pt x="240" y="906"/>
                  </a:lnTo>
                  <a:lnTo>
                    <a:pt x="243" y="873"/>
                  </a:lnTo>
                  <a:lnTo>
                    <a:pt x="186" y="857"/>
                  </a:lnTo>
                  <a:lnTo>
                    <a:pt x="190" y="831"/>
                  </a:lnTo>
                  <a:lnTo>
                    <a:pt x="78" y="725"/>
                  </a:lnTo>
                  <a:lnTo>
                    <a:pt x="137" y="589"/>
                  </a:lnTo>
                  <a:lnTo>
                    <a:pt x="74" y="556"/>
                  </a:lnTo>
                  <a:lnTo>
                    <a:pt x="76" y="466"/>
                  </a:lnTo>
                  <a:lnTo>
                    <a:pt x="145" y="426"/>
                  </a:lnTo>
                  <a:lnTo>
                    <a:pt x="135" y="390"/>
                  </a:lnTo>
                  <a:lnTo>
                    <a:pt x="92" y="390"/>
                  </a:lnTo>
                  <a:lnTo>
                    <a:pt x="35" y="377"/>
                  </a:lnTo>
                  <a:lnTo>
                    <a:pt x="45" y="294"/>
                  </a:lnTo>
                  <a:lnTo>
                    <a:pt x="8" y="265"/>
                  </a:lnTo>
                  <a:lnTo>
                    <a:pt x="0" y="142"/>
                  </a:lnTo>
                  <a:lnTo>
                    <a:pt x="89" y="88"/>
                  </a:lnTo>
                  <a:lnTo>
                    <a:pt x="185" y="1"/>
                  </a:lnTo>
                  <a:lnTo>
                    <a:pt x="269" y="0"/>
                  </a:lnTo>
                  <a:lnTo>
                    <a:pt x="346" y="23"/>
                  </a:lnTo>
                  <a:lnTo>
                    <a:pt x="423" y="42"/>
                  </a:lnTo>
                  <a:lnTo>
                    <a:pt x="594" y="289"/>
                  </a:lnTo>
                  <a:lnTo>
                    <a:pt x="615" y="382"/>
                  </a:lnTo>
                  <a:lnTo>
                    <a:pt x="676" y="404"/>
                  </a:lnTo>
                  <a:lnTo>
                    <a:pt x="756" y="427"/>
                  </a:lnTo>
                  <a:lnTo>
                    <a:pt x="786" y="496"/>
                  </a:lnTo>
                  <a:lnTo>
                    <a:pt x="754" y="603"/>
                  </a:lnTo>
                  <a:lnTo>
                    <a:pt x="790" y="609"/>
                  </a:lnTo>
                  <a:lnTo>
                    <a:pt x="877" y="592"/>
                  </a:lnTo>
                  <a:lnTo>
                    <a:pt x="974" y="687"/>
                  </a:lnTo>
                  <a:lnTo>
                    <a:pt x="1018" y="690"/>
                  </a:lnTo>
                  <a:lnTo>
                    <a:pt x="1091" y="652"/>
                  </a:lnTo>
                  <a:lnTo>
                    <a:pt x="1135" y="693"/>
                  </a:lnTo>
                  <a:lnTo>
                    <a:pt x="1112" y="788"/>
                  </a:lnTo>
                  <a:lnTo>
                    <a:pt x="1172" y="845"/>
                  </a:lnTo>
                  <a:lnTo>
                    <a:pt x="1097" y="949"/>
                  </a:lnTo>
                  <a:lnTo>
                    <a:pt x="1098" y="1038"/>
                  </a:lnTo>
                  <a:lnTo>
                    <a:pt x="1159" y="1193"/>
                  </a:lnTo>
                  <a:lnTo>
                    <a:pt x="1223" y="1272"/>
                  </a:lnTo>
                  <a:lnTo>
                    <a:pt x="1227" y="132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0" name="Freeform 320">
              <a:extLst>
                <a:ext uri="{FF2B5EF4-FFF2-40B4-BE49-F238E27FC236}">
                  <a16:creationId xmlns:a16="http://schemas.microsoft.com/office/drawing/2014/main" id="{DB8162E3-E3EA-4066-B2C1-14EE61A50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757" y="4950100"/>
              <a:ext cx="147500" cy="349575"/>
            </a:xfrm>
            <a:custGeom>
              <a:avLst/>
              <a:gdLst>
                <a:gd name="T0" fmla="*/ 503 w 503"/>
                <a:gd name="T1" fmla="*/ 830 h 1185"/>
                <a:gd name="T2" fmla="*/ 489 w 503"/>
                <a:gd name="T3" fmla="*/ 896 h 1185"/>
                <a:gd name="T4" fmla="*/ 434 w 503"/>
                <a:gd name="T5" fmla="*/ 953 h 1185"/>
                <a:gd name="T6" fmla="*/ 361 w 503"/>
                <a:gd name="T7" fmla="*/ 1066 h 1185"/>
                <a:gd name="T8" fmla="*/ 349 w 503"/>
                <a:gd name="T9" fmla="*/ 1133 h 1185"/>
                <a:gd name="T10" fmla="*/ 269 w 503"/>
                <a:gd name="T11" fmla="*/ 1173 h 1185"/>
                <a:gd name="T12" fmla="*/ 202 w 503"/>
                <a:gd name="T13" fmla="*/ 1185 h 1185"/>
                <a:gd name="T14" fmla="*/ 190 w 503"/>
                <a:gd name="T15" fmla="*/ 1178 h 1185"/>
                <a:gd name="T16" fmla="*/ 199 w 503"/>
                <a:gd name="T17" fmla="*/ 1155 h 1185"/>
                <a:gd name="T18" fmla="*/ 181 w 503"/>
                <a:gd name="T19" fmla="*/ 1110 h 1185"/>
                <a:gd name="T20" fmla="*/ 136 w 503"/>
                <a:gd name="T21" fmla="*/ 1072 h 1185"/>
                <a:gd name="T22" fmla="*/ 72 w 503"/>
                <a:gd name="T23" fmla="*/ 1044 h 1185"/>
                <a:gd name="T24" fmla="*/ 39 w 503"/>
                <a:gd name="T25" fmla="*/ 988 h 1185"/>
                <a:gd name="T26" fmla="*/ 35 w 503"/>
                <a:gd name="T27" fmla="*/ 969 h 1185"/>
                <a:gd name="T28" fmla="*/ 1 w 503"/>
                <a:gd name="T29" fmla="*/ 920 h 1185"/>
                <a:gd name="T30" fmla="*/ 10 w 503"/>
                <a:gd name="T31" fmla="*/ 905 h 1185"/>
                <a:gd name="T32" fmla="*/ 42 w 503"/>
                <a:gd name="T33" fmla="*/ 927 h 1185"/>
                <a:gd name="T34" fmla="*/ 38 w 503"/>
                <a:gd name="T35" fmla="*/ 898 h 1185"/>
                <a:gd name="T36" fmla="*/ 40 w 503"/>
                <a:gd name="T37" fmla="*/ 885 h 1185"/>
                <a:gd name="T38" fmla="*/ 18 w 503"/>
                <a:gd name="T39" fmla="*/ 876 h 1185"/>
                <a:gd name="T40" fmla="*/ 0 w 503"/>
                <a:gd name="T41" fmla="*/ 848 h 1185"/>
                <a:gd name="T42" fmla="*/ 0 w 503"/>
                <a:gd name="T43" fmla="*/ 812 h 1185"/>
                <a:gd name="T44" fmla="*/ 25 w 503"/>
                <a:gd name="T45" fmla="*/ 779 h 1185"/>
                <a:gd name="T46" fmla="*/ 42 w 503"/>
                <a:gd name="T47" fmla="*/ 752 h 1185"/>
                <a:gd name="T48" fmla="*/ 48 w 503"/>
                <a:gd name="T49" fmla="*/ 707 h 1185"/>
                <a:gd name="T50" fmla="*/ 53 w 503"/>
                <a:gd name="T51" fmla="*/ 678 h 1185"/>
                <a:gd name="T52" fmla="*/ 29 w 503"/>
                <a:gd name="T53" fmla="*/ 653 h 1185"/>
                <a:gd name="T54" fmla="*/ 56 w 503"/>
                <a:gd name="T55" fmla="*/ 626 h 1185"/>
                <a:gd name="T56" fmla="*/ 36 w 503"/>
                <a:gd name="T57" fmla="*/ 586 h 1185"/>
                <a:gd name="T58" fmla="*/ 27 w 503"/>
                <a:gd name="T59" fmla="*/ 566 h 1185"/>
                <a:gd name="T60" fmla="*/ 47 w 503"/>
                <a:gd name="T61" fmla="*/ 553 h 1185"/>
                <a:gd name="T62" fmla="*/ 30 w 503"/>
                <a:gd name="T63" fmla="*/ 509 h 1185"/>
                <a:gd name="T64" fmla="*/ 42 w 503"/>
                <a:gd name="T65" fmla="*/ 487 h 1185"/>
                <a:gd name="T66" fmla="*/ 82 w 503"/>
                <a:gd name="T67" fmla="*/ 438 h 1185"/>
                <a:gd name="T68" fmla="*/ 67 w 503"/>
                <a:gd name="T69" fmla="*/ 416 h 1185"/>
                <a:gd name="T70" fmla="*/ 36 w 503"/>
                <a:gd name="T71" fmla="*/ 407 h 1185"/>
                <a:gd name="T72" fmla="*/ 10 w 503"/>
                <a:gd name="T73" fmla="*/ 266 h 1185"/>
                <a:gd name="T74" fmla="*/ 63 w 503"/>
                <a:gd name="T75" fmla="*/ 130 h 1185"/>
                <a:gd name="T76" fmla="*/ 72 w 503"/>
                <a:gd name="T77" fmla="*/ 53 h 1185"/>
                <a:gd name="T78" fmla="*/ 112 w 503"/>
                <a:gd name="T79" fmla="*/ 0 h 1185"/>
                <a:gd name="T80" fmla="*/ 135 w 503"/>
                <a:gd name="T81" fmla="*/ 17 h 1185"/>
                <a:gd name="T82" fmla="*/ 142 w 503"/>
                <a:gd name="T83" fmla="*/ 53 h 1185"/>
                <a:gd name="T84" fmla="*/ 222 w 503"/>
                <a:gd name="T85" fmla="*/ 65 h 1185"/>
                <a:gd name="T86" fmla="*/ 229 w 503"/>
                <a:gd name="T87" fmla="*/ 66 h 1185"/>
                <a:gd name="T88" fmla="*/ 234 w 503"/>
                <a:gd name="T89" fmla="*/ 60 h 1185"/>
                <a:gd name="T90" fmla="*/ 249 w 503"/>
                <a:gd name="T91" fmla="*/ 49 h 1185"/>
                <a:gd name="T92" fmla="*/ 258 w 503"/>
                <a:gd name="T93" fmla="*/ 62 h 1185"/>
                <a:gd name="T94" fmla="*/ 259 w 503"/>
                <a:gd name="T95" fmla="*/ 65 h 1185"/>
                <a:gd name="T96" fmla="*/ 296 w 503"/>
                <a:gd name="T97" fmla="*/ 121 h 1185"/>
                <a:gd name="T98" fmla="*/ 397 w 503"/>
                <a:gd name="T99" fmla="*/ 180 h 1185"/>
                <a:gd name="T100" fmla="*/ 390 w 503"/>
                <a:gd name="T101" fmla="*/ 223 h 1185"/>
                <a:gd name="T102" fmla="*/ 408 w 503"/>
                <a:gd name="T103" fmla="*/ 330 h 1185"/>
                <a:gd name="T104" fmla="*/ 376 w 503"/>
                <a:gd name="T105" fmla="*/ 502 h 1185"/>
                <a:gd name="T106" fmla="*/ 414 w 503"/>
                <a:gd name="T107" fmla="*/ 632 h 1185"/>
                <a:gd name="T108" fmla="*/ 492 w 503"/>
                <a:gd name="T109" fmla="*/ 730 h 1185"/>
                <a:gd name="T110" fmla="*/ 503 w 503"/>
                <a:gd name="T111" fmla="*/ 830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3" h="1185">
                  <a:moveTo>
                    <a:pt x="503" y="830"/>
                  </a:moveTo>
                  <a:lnTo>
                    <a:pt x="489" y="896"/>
                  </a:lnTo>
                  <a:lnTo>
                    <a:pt x="434" y="953"/>
                  </a:lnTo>
                  <a:lnTo>
                    <a:pt x="361" y="1066"/>
                  </a:lnTo>
                  <a:lnTo>
                    <a:pt x="349" y="1133"/>
                  </a:lnTo>
                  <a:lnTo>
                    <a:pt x="269" y="1173"/>
                  </a:lnTo>
                  <a:lnTo>
                    <a:pt x="202" y="1185"/>
                  </a:lnTo>
                  <a:lnTo>
                    <a:pt x="190" y="1178"/>
                  </a:lnTo>
                  <a:lnTo>
                    <a:pt x="199" y="1155"/>
                  </a:lnTo>
                  <a:lnTo>
                    <a:pt x="181" y="1110"/>
                  </a:lnTo>
                  <a:lnTo>
                    <a:pt x="136" y="1072"/>
                  </a:lnTo>
                  <a:lnTo>
                    <a:pt x="72" y="1044"/>
                  </a:lnTo>
                  <a:lnTo>
                    <a:pt x="39" y="988"/>
                  </a:lnTo>
                  <a:lnTo>
                    <a:pt x="35" y="969"/>
                  </a:lnTo>
                  <a:lnTo>
                    <a:pt x="1" y="920"/>
                  </a:lnTo>
                  <a:lnTo>
                    <a:pt x="10" y="905"/>
                  </a:lnTo>
                  <a:lnTo>
                    <a:pt x="42" y="927"/>
                  </a:lnTo>
                  <a:lnTo>
                    <a:pt x="38" y="898"/>
                  </a:lnTo>
                  <a:lnTo>
                    <a:pt x="40" y="885"/>
                  </a:lnTo>
                  <a:lnTo>
                    <a:pt x="18" y="876"/>
                  </a:lnTo>
                  <a:lnTo>
                    <a:pt x="0" y="848"/>
                  </a:lnTo>
                  <a:lnTo>
                    <a:pt x="0" y="812"/>
                  </a:lnTo>
                  <a:lnTo>
                    <a:pt x="25" y="779"/>
                  </a:lnTo>
                  <a:lnTo>
                    <a:pt x="42" y="752"/>
                  </a:lnTo>
                  <a:lnTo>
                    <a:pt x="48" y="707"/>
                  </a:lnTo>
                  <a:lnTo>
                    <a:pt x="53" y="678"/>
                  </a:lnTo>
                  <a:lnTo>
                    <a:pt x="29" y="653"/>
                  </a:lnTo>
                  <a:lnTo>
                    <a:pt x="56" y="626"/>
                  </a:lnTo>
                  <a:lnTo>
                    <a:pt x="36" y="586"/>
                  </a:lnTo>
                  <a:lnTo>
                    <a:pt x="27" y="566"/>
                  </a:lnTo>
                  <a:lnTo>
                    <a:pt x="47" y="553"/>
                  </a:lnTo>
                  <a:lnTo>
                    <a:pt x="30" y="509"/>
                  </a:lnTo>
                  <a:lnTo>
                    <a:pt x="42" y="487"/>
                  </a:lnTo>
                  <a:lnTo>
                    <a:pt x="82" y="438"/>
                  </a:lnTo>
                  <a:lnTo>
                    <a:pt x="67" y="416"/>
                  </a:lnTo>
                  <a:lnTo>
                    <a:pt x="36" y="407"/>
                  </a:lnTo>
                  <a:lnTo>
                    <a:pt x="10" y="266"/>
                  </a:lnTo>
                  <a:lnTo>
                    <a:pt x="63" y="130"/>
                  </a:lnTo>
                  <a:lnTo>
                    <a:pt x="72" y="53"/>
                  </a:lnTo>
                  <a:lnTo>
                    <a:pt x="112" y="0"/>
                  </a:lnTo>
                  <a:lnTo>
                    <a:pt x="135" y="17"/>
                  </a:lnTo>
                  <a:lnTo>
                    <a:pt x="142" y="53"/>
                  </a:lnTo>
                  <a:lnTo>
                    <a:pt x="222" y="65"/>
                  </a:lnTo>
                  <a:lnTo>
                    <a:pt x="229" y="66"/>
                  </a:lnTo>
                  <a:lnTo>
                    <a:pt x="234" y="60"/>
                  </a:lnTo>
                  <a:lnTo>
                    <a:pt x="249" y="49"/>
                  </a:lnTo>
                  <a:lnTo>
                    <a:pt x="258" y="62"/>
                  </a:lnTo>
                  <a:lnTo>
                    <a:pt x="259" y="65"/>
                  </a:lnTo>
                  <a:lnTo>
                    <a:pt x="296" y="121"/>
                  </a:lnTo>
                  <a:lnTo>
                    <a:pt x="397" y="180"/>
                  </a:lnTo>
                  <a:lnTo>
                    <a:pt x="390" y="223"/>
                  </a:lnTo>
                  <a:lnTo>
                    <a:pt x="408" y="330"/>
                  </a:lnTo>
                  <a:lnTo>
                    <a:pt x="376" y="502"/>
                  </a:lnTo>
                  <a:lnTo>
                    <a:pt x="414" y="632"/>
                  </a:lnTo>
                  <a:lnTo>
                    <a:pt x="492" y="730"/>
                  </a:lnTo>
                  <a:lnTo>
                    <a:pt x="503" y="83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1" name="Freeform 321">
              <a:extLst>
                <a:ext uri="{FF2B5EF4-FFF2-40B4-BE49-F238E27FC236}">
                  <a16:creationId xmlns:a16="http://schemas.microsoft.com/office/drawing/2014/main" id="{72C601C4-54FA-4581-B9D0-7B00A127A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007" y="4638876"/>
              <a:ext cx="343675" cy="324500"/>
            </a:xfrm>
            <a:custGeom>
              <a:avLst/>
              <a:gdLst>
                <a:gd name="T0" fmla="*/ 1052 w 1165"/>
                <a:gd name="T1" fmla="*/ 466 h 1099"/>
                <a:gd name="T2" fmla="*/ 1140 w 1165"/>
                <a:gd name="T3" fmla="*/ 574 h 1099"/>
                <a:gd name="T4" fmla="*/ 1070 w 1165"/>
                <a:gd name="T5" fmla="*/ 638 h 1099"/>
                <a:gd name="T6" fmla="*/ 1043 w 1165"/>
                <a:gd name="T7" fmla="*/ 662 h 1099"/>
                <a:gd name="T8" fmla="*/ 1020 w 1165"/>
                <a:gd name="T9" fmla="*/ 682 h 1099"/>
                <a:gd name="T10" fmla="*/ 965 w 1165"/>
                <a:gd name="T11" fmla="*/ 699 h 1099"/>
                <a:gd name="T12" fmla="*/ 991 w 1165"/>
                <a:gd name="T13" fmla="*/ 768 h 1099"/>
                <a:gd name="T14" fmla="*/ 935 w 1165"/>
                <a:gd name="T15" fmla="*/ 729 h 1099"/>
                <a:gd name="T16" fmla="*/ 902 w 1165"/>
                <a:gd name="T17" fmla="*/ 770 h 1099"/>
                <a:gd name="T18" fmla="*/ 894 w 1165"/>
                <a:gd name="T19" fmla="*/ 782 h 1099"/>
                <a:gd name="T20" fmla="*/ 894 w 1165"/>
                <a:gd name="T21" fmla="*/ 788 h 1099"/>
                <a:gd name="T22" fmla="*/ 904 w 1165"/>
                <a:gd name="T23" fmla="*/ 812 h 1099"/>
                <a:gd name="T24" fmla="*/ 916 w 1165"/>
                <a:gd name="T25" fmla="*/ 836 h 1099"/>
                <a:gd name="T26" fmla="*/ 806 w 1165"/>
                <a:gd name="T27" fmla="*/ 953 h 1099"/>
                <a:gd name="T28" fmla="*/ 834 w 1165"/>
                <a:gd name="T29" fmla="*/ 1045 h 1099"/>
                <a:gd name="T30" fmla="*/ 767 w 1165"/>
                <a:gd name="T31" fmla="*/ 1025 h 1099"/>
                <a:gd name="T32" fmla="*/ 633 w 1165"/>
                <a:gd name="T33" fmla="*/ 927 h 1099"/>
                <a:gd name="T34" fmla="*/ 548 w 1165"/>
                <a:gd name="T35" fmla="*/ 957 h 1099"/>
                <a:gd name="T36" fmla="*/ 546 w 1165"/>
                <a:gd name="T37" fmla="*/ 919 h 1099"/>
                <a:gd name="T38" fmla="*/ 556 w 1165"/>
                <a:gd name="T39" fmla="*/ 845 h 1099"/>
                <a:gd name="T40" fmla="*/ 434 w 1165"/>
                <a:gd name="T41" fmla="*/ 710 h 1099"/>
                <a:gd name="T42" fmla="*/ 329 w 1165"/>
                <a:gd name="T43" fmla="*/ 578 h 1099"/>
                <a:gd name="T44" fmla="*/ 171 w 1165"/>
                <a:gd name="T45" fmla="*/ 338 h 1099"/>
                <a:gd name="T46" fmla="*/ 0 w 1165"/>
                <a:gd name="T47" fmla="*/ 150 h 1099"/>
                <a:gd name="T48" fmla="*/ 54 w 1165"/>
                <a:gd name="T49" fmla="*/ 0 h 1099"/>
                <a:gd name="T50" fmla="*/ 112 w 1165"/>
                <a:gd name="T51" fmla="*/ 103 h 1099"/>
                <a:gd name="T52" fmla="*/ 205 w 1165"/>
                <a:gd name="T53" fmla="*/ 45 h 1099"/>
                <a:gd name="T54" fmla="*/ 345 w 1165"/>
                <a:gd name="T55" fmla="*/ 20 h 1099"/>
                <a:gd name="T56" fmla="*/ 536 w 1165"/>
                <a:gd name="T57" fmla="*/ 68 h 1099"/>
                <a:gd name="T58" fmla="*/ 852 w 1165"/>
                <a:gd name="T59" fmla="*/ 96 h 1099"/>
                <a:gd name="T60" fmla="*/ 936 w 1165"/>
                <a:gd name="T61" fmla="*/ 184 h 1099"/>
                <a:gd name="T62" fmla="*/ 1059 w 1165"/>
                <a:gd name="T63" fmla="*/ 154 h 1099"/>
                <a:gd name="T64" fmla="*/ 1112 w 1165"/>
                <a:gd name="T65" fmla="*/ 396 h 1099"/>
                <a:gd name="T66" fmla="*/ 1165 w 1165"/>
                <a:gd name="T67" fmla="*/ 43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65" h="1099">
                  <a:moveTo>
                    <a:pt x="1162" y="471"/>
                  </a:moveTo>
                  <a:lnTo>
                    <a:pt x="1052" y="466"/>
                  </a:lnTo>
                  <a:lnTo>
                    <a:pt x="1069" y="518"/>
                  </a:lnTo>
                  <a:lnTo>
                    <a:pt x="1140" y="574"/>
                  </a:lnTo>
                  <a:lnTo>
                    <a:pt x="1117" y="681"/>
                  </a:lnTo>
                  <a:lnTo>
                    <a:pt x="1070" y="638"/>
                  </a:lnTo>
                  <a:lnTo>
                    <a:pt x="1044" y="661"/>
                  </a:lnTo>
                  <a:lnTo>
                    <a:pt x="1043" y="662"/>
                  </a:lnTo>
                  <a:lnTo>
                    <a:pt x="1043" y="662"/>
                  </a:lnTo>
                  <a:lnTo>
                    <a:pt x="1020" y="682"/>
                  </a:lnTo>
                  <a:lnTo>
                    <a:pt x="970" y="652"/>
                  </a:lnTo>
                  <a:lnTo>
                    <a:pt x="965" y="699"/>
                  </a:lnTo>
                  <a:lnTo>
                    <a:pt x="1018" y="724"/>
                  </a:lnTo>
                  <a:lnTo>
                    <a:pt x="991" y="768"/>
                  </a:lnTo>
                  <a:lnTo>
                    <a:pt x="935" y="729"/>
                  </a:lnTo>
                  <a:lnTo>
                    <a:pt x="935" y="729"/>
                  </a:lnTo>
                  <a:lnTo>
                    <a:pt x="916" y="752"/>
                  </a:lnTo>
                  <a:lnTo>
                    <a:pt x="902" y="770"/>
                  </a:lnTo>
                  <a:lnTo>
                    <a:pt x="898" y="777"/>
                  </a:lnTo>
                  <a:lnTo>
                    <a:pt x="894" y="782"/>
                  </a:lnTo>
                  <a:lnTo>
                    <a:pt x="894" y="782"/>
                  </a:lnTo>
                  <a:lnTo>
                    <a:pt x="894" y="788"/>
                  </a:lnTo>
                  <a:lnTo>
                    <a:pt x="897" y="795"/>
                  </a:lnTo>
                  <a:lnTo>
                    <a:pt x="904" y="812"/>
                  </a:lnTo>
                  <a:lnTo>
                    <a:pt x="912" y="828"/>
                  </a:lnTo>
                  <a:lnTo>
                    <a:pt x="916" y="836"/>
                  </a:lnTo>
                  <a:lnTo>
                    <a:pt x="889" y="846"/>
                  </a:lnTo>
                  <a:lnTo>
                    <a:pt x="806" y="953"/>
                  </a:lnTo>
                  <a:lnTo>
                    <a:pt x="830" y="998"/>
                  </a:lnTo>
                  <a:lnTo>
                    <a:pt x="834" y="1045"/>
                  </a:lnTo>
                  <a:lnTo>
                    <a:pt x="814" y="1099"/>
                  </a:lnTo>
                  <a:lnTo>
                    <a:pt x="767" y="1025"/>
                  </a:lnTo>
                  <a:lnTo>
                    <a:pt x="687" y="1006"/>
                  </a:lnTo>
                  <a:lnTo>
                    <a:pt x="633" y="927"/>
                  </a:lnTo>
                  <a:lnTo>
                    <a:pt x="586" y="932"/>
                  </a:lnTo>
                  <a:lnTo>
                    <a:pt x="548" y="957"/>
                  </a:lnTo>
                  <a:lnTo>
                    <a:pt x="521" y="942"/>
                  </a:lnTo>
                  <a:lnTo>
                    <a:pt x="546" y="919"/>
                  </a:lnTo>
                  <a:lnTo>
                    <a:pt x="559" y="905"/>
                  </a:lnTo>
                  <a:lnTo>
                    <a:pt x="556" y="845"/>
                  </a:lnTo>
                  <a:lnTo>
                    <a:pt x="458" y="760"/>
                  </a:lnTo>
                  <a:lnTo>
                    <a:pt x="434" y="710"/>
                  </a:lnTo>
                  <a:lnTo>
                    <a:pt x="381" y="674"/>
                  </a:lnTo>
                  <a:lnTo>
                    <a:pt x="329" y="578"/>
                  </a:lnTo>
                  <a:lnTo>
                    <a:pt x="169" y="440"/>
                  </a:lnTo>
                  <a:lnTo>
                    <a:pt x="171" y="338"/>
                  </a:lnTo>
                  <a:lnTo>
                    <a:pt x="138" y="331"/>
                  </a:lnTo>
                  <a:lnTo>
                    <a:pt x="0" y="150"/>
                  </a:lnTo>
                  <a:lnTo>
                    <a:pt x="5" y="10"/>
                  </a:lnTo>
                  <a:lnTo>
                    <a:pt x="54" y="0"/>
                  </a:lnTo>
                  <a:lnTo>
                    <a:pt x="89" y="79"/>
                  </a:lnTo>
                  <a:lnTo>
                    <a:pt x="112" y="103"/>
                  </a:lnTo>
                  <a:lnTo>
                    <a:pt x="176" y="105"/>
                  </a:lnTo>
                  <a:lnTo>
                    <a:pt x="205" y="45"/>
                  </a:lnTo>
                  <a:lnTo>
                    <a:pt x="248" y="21"/>
                  </a:lnTo>
                  <a:lnTo>
                    <a:pt x="345" y="20"/>
                  </a:lnTo>
                  <a:lnTo>
                    <a:pt x="478" y="22"/>
                  </a:lnTo>
                  <a:lnTo>
                    <a:pt x="536" y="68"/>
                  </a:lnTo>
                  <a:lnTo>
                    <a:pt x="682" y="25"/>
                  </a:lnTo>
                  <a:lnTo>
                    <a:pt x="852" y="96"/>
                  </a:lnTo>
                  <a:lnTo>
                    <a:pt x="886" y="145"/>
                  </a:lnTo>
                  <a:lnTo>
                    <a:pt x="936" y="184"/>
                  </a:lnTo>
                  <a:lnTo>
                    <a:pt x="996" y="121"/>
                  </a:lnTo>
                  <a:lnTo>
                    <a:pt x="1059" y="154"/>
                  </a:lnTo>
                  <a:lnTo>
                    <a:pt x="1000" y="290"/>
                  </a:lnTo>
                  <a:lnTo>
                    <a:pt x="1112" y="396"/>
                  </a:lnTo>
                  <a:lnTo>
                    <a:pt x="1108" y="422"/>
                  </a:lnTo>
                  <a:lnTo>
                    <a:pt x="1165" y="438"/>
                  </a:lnTo>
                  <a:lnTo>
                    <a:pt x="1162" y="47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2" name="Freeform 322">
              <a:extLst>
                <a:ext uri="{FF2B5EF4-FFF2-40B4-BE49-F238E27FC236}">
                  <a16:creationId xmlns:a16="http://schemas.microsoft.com/office/drawing/2014/main" id="{9F348BAD-6A97-4EBC-B68F-E1DB6227B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82" y="4832100"/>
              <a:ext cx="166675" cy="237475"/>
            </a:xfrm>
            <a:custGeom>
              <a:avLst/>
              <a:gdLst>
                <a:gd name="T0" fmla="*/ 539 w 564"/>
                <a:gd name="T1" fmla="*/ 367 h 807"/>
                <a:gd name="T2" fmla="*/ 500 w 564"/>
                <a:gd name="T3" fmla="*/ 359 h 807"/>
                <a:gd name="T4" fmla="*/ 471 w 564"/>
                <a:gd name="T5" fmla="*/ 355 h 807"/>
                <a:gd name="T6" fmla="*/ 461 w 564"/>
                <a:gd name="T7" fmla="*/ 355 h 807"/>
                <a:gd name="T8" fmla="*/ 456 w 564"/>
                <a:gd name="T9" fmla="*/ 360 h 807"/>
                <a:gd name="T10" fmla="*/ 458 w 564"/>
                <a:gd name="T11" fmla="*/ 367 h 807"/>
                <a:gd name="T12" fmla="*/ 464 w 564"/>
                <a:gd name="T13" fmla="*/ 374 h 807"/>
                <a:gd name="T14" fmla="*/ 477 w 564"/>
                <a:gd name="T15" fmla="*/ 390 h 807"/>
                <a:gd name="T16" fmla="*/ 492 w 564"/>
                <a:gd name="T17" fmla="*/ 411 h 807"/>
                <a:gd name="T18" fmla="*/ 500 w 564"/>
                <a:gd name="T19" fmla="*/ 433 h 807"/>
                <a:gd name="T20" fmla="*/ 502 w 564"/>
                <a:gd name="T21" fmla="*/ 453 h 807"/>
                <a:gd name="T22" fmla="*/ 492 w 564"/>
                <a:gd name="T23" fmla="*/ 449 h 807"/>
                <a:gd name="T24" fmla="*/ 465 w 564"/>
                <a:gd name="T25" fmla="*/ 465 h 807"/>
                <a:gd name="T26" fmla="*/ 378 w 564"/>
                <a:gd name="T27" fmla="*/ 417 h 807"/>
                <a:gd name="T28" fmla="*/ 315 w 564"/>
                <a:gd name="T29" fmla="*/ 453 h 807"/>
                <a:gd name="T30" fmla="*/ 253 w 564"/>
                <a:gd name="T31" fmla="*/ 666 h 807"/>
                <a:gd name="T32" fmla="*/ 249 w 564"/>
                <a:gd name="T33" fmla="*/ 807 h 807"/>
                <a:gd name="T34" fmla="*/ 232 w 564"/>
                <a:gd name="T35" fmla="*/ 743 h 807"/>
                <a:gd name="T36" fmla="*/ 103 w 564"/>
                <a:gd name="T37" fmla="*/ 636 h 807"/>
                <a:gd name="T38" fmla="*/ 28 w 564"/>
                <a:gd name="T39" fmla="*/ 597 h 807"/>
                <a:gd name="T40" fmla="*/ 37 w 564"/>
                <a:gd name="T41" fmla="*/ 575 h 807"/>
                <a:gd name="T42" fmla="*/ 57 w 564"/>
                <a:gd name="T43" fmla="*/ 541 h 807"/>
                <a:gd name="T44" fmla="*/ 8 w 564"/>
                <a:gd name="T45" fmla="*/ 447 h 807"/>
                <a:gd name="T46" fmla="*/ 24 w 564"/>
                <a:gd name="T47" fmla="*/ 346 h 807"/>
                <a:gd name="T48" fmla="*/ 83 w 564"/>
                <a:gd name="T49" fmla="*/ 194 h 807"/>
                <a:gd name="T50" fmla="*/ 110 w 564"/>
                <a:gd name="T51" fmla="*/ 184 h 807"/>
                <a:gd name="T52" fmla="*/ 98 w 564"/>
                <a:gd name="T53" fmla="*/ 160 h 807"/>
                <a:gd name="T54" fmla="*/ 88 w 564"/>
                <a:gd name="T55" fmla="*/ 136 h 807"/>
                <a:gd name="T56" fmla="*/ 88 w 564"/>
                <a:gd name="T57" fmla="*/ 130 h 807"/>
                <a:gd name="T58" fmla="*/ 96 w 564"/>
                <a:gd name="T59" fmla="*/ 118 h 807"/>
                <a:gd name="T60" fmla="*/ 129 w 564"/>
                <a:gd name="T61" fmla="*/ 77 h 807"/>
                <a:gd name="T62" fmla="*/ 212 w 564"/>
                <a:gd name="T63" fmla="*/ 72 h 807"/>
                <a:gd name="T64" fmla="*/ 164 w 564"/>
                <a:gd name="T65" fmla="*/ 0 h 807"/>
                <a:gd name="T66" fmla="*/ 237 w 564"/>
                <a:gd name="T67" fmla="*/ 10 h 807"/>
                <a:gd name="T68" fmla="*/ 266 w 564"/>
                <a:gd name="T69" fmla="*/ 62 h 807"/>
                <a:gd name="T70" fmla="*/ 274 w 564"/>
                <a:gd name="T71" fmla="*/ 75 h 807"/>
                <a:gd name="T72" fmla="*/ 293 w 564"/>
                <a:gd name="T73" fmla="*/ 96 h 807"/>
                <a:gd name="T74" fmla="*/ 302 w 564"/>
                <a:gd name="T75" fmla="*/ 102 h 807"/>
                <a:gd name="T76" fmla="*/ 349 w 564"/>
                <a:gd name="T77" fmla="*/ 133 h 807"/>
                <a:gd name="T78" fmla="*/ 371 w 564"/>
                <a:gd name="T79" fmla="*/ 153 h 807"/>
                <a:gd name="T80" fmla="*/ 383 w 564"/>
                <a:gd name="T81" fmla="*/ 168 h 807"/>
                <a:gd name="T82" fmla="*/ 386 w 564"/>
                <a:gd name="T83" fmla="*/ 179 h 807"/>
                <a:gd name="T84" fmla="*/ 386 w 564"/>
                <a:gd name="T85" fmla="*/ 186 h 807"/>
                <a:gd name="T86" fmla="*/ 390 w 564"/>
                <a:gd name="T87" fmla="*/ 198 h 807"/>
                <a:gd name="T88" fmla="*/ 403 w 564"/>
                <a:gd name="T89" fmla="*/ 211 h 807"/>
                <a:gd name="T90" fmla="*/ 422 w 564"/>
                <a:gd name="T91" fmla="*/ 223 h 807"/>
                <a:gd name="T92" fmla="*/ 469 w 564"/>
                <a:gd name="T93" fmla="*/ 244 h 807"/>
                <a:gd name="T94" fmla="*/ 539 w 564"/>
                <a:gd name="T95" fmla="*/ 268 h 807"/>
                <a:gd name="T96" fmla="*/ 546 w 564"/>
                <a:gd name="T97" fmla="*/ 273 h 807"/>
                <a:gd name="T98" fmla="*/ 558 w 564"/>
                <a:gd name="T99" fmla="*/ 284 h 807"/>
                <a:gd name="T100" fmla="*/ 563 w 564"/>
                <a:gd name="T101" fmla="*/ 300 h 807"/>
                <a:gd name="T102" fmla="*/ 564 w 564"/>
                <a:gd name="T103" fmla="*/ 316 h 807"/>
                <a:gd name="T104" fmla="*/ 561 w 564"/>
                <a:gd name="T105" fmla="*/ 333 h 807"/>
                <a:gd name="T106" fmla="*/ 556 w 564"/>
                <a:gd name="T107" fmla="*/ 349 h 807"/>
                <a:gd name="T108" fmla="*/ 550 w 564"/>
                <a:gd name="T109" fmla="*/ 360 h 807"/>
                <a:gd name="T110" fmla="*/ 542 w 564"/>
                <a:gd name="T111" fmla="*/ 367 h 807"/>
                <a:gd name="T112" fmla="*/ 539 w 564"/>
                <a:gd name="T113" fmla="*/ 36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4" h="807">
                  <a:moveTo>
                    <a:pt x="539" y="367"/>
                  </a:moveTo>
                  <a:lnTo>
                    <a:pt x="539" y="367"/>
                  </a:lnTo>
                  <a:lnTo>
                    <a:pt x="515" y="362"/>
                  </a:lnTo>
                  <a:lnTo>
                    <a:pt x="500" y="359"/>
                  </a:lnTo>
                  <a:lnTo>
                    <a:pt x="485" y="357"/>
                  </a:lnTo>
                  <a:lnTo>
                    <a:pt x="471" y="355"/>
                  </a:lnTo>
                  <a:lnTo>
                    <a:pt x="465" y="355"/>
                  </a:lnTo>
                  <a:lnTo>
                    <a:pt x="461" y="355"/>
                  </a:lnTo>
                  <a:lnTo>
                    <a:pt x="457" y="358"/>
                  </a:lnTo>
                  <a:lnTo>
                    <a:pt x="456" y="360"/>
                  </a:lnTo>
                  <a:lnTo>
                    <a:pt x="456" y="362"/>
                  </a:lnTo>
                  <a:lnTo>
                    <a:pt x="458" y="367"/>
                  </a:lnTo>
                  <a:lnTo>
                    <a:pt x="458" y="367"/>
                  </a:lnTo>
                  <a:lnTo>
                    <a:pt x="464" y="374"/>
                  </a:lnTo>
                  <a:lnTo>
                    <a:pt x="471" y="381"/>
                  </a:lnTo>
                  <a:lnTo>
                    <a:pt x="477" y="390"/>
                  </a:lnTo>
                  <a:lnTo>
                    <a:pt x="485" y="399"/>
                  </a:lnTo>
                  <a:lnTo>
                    <a:pt x="492" y="411"/>
                  </a:lnTo>
                  <a:lnTo>
                    <a:pt x="497" y="426"/>
                  </a:lnTo>
                  <a:lnTo>
                    <a:pt x="500" y="433"/>
                  </a:lnTo>
                  <a:lnTo>
                    <a:pt x="501" y="443"/>
                  </a:lnTo>
                  <a:lnTo>
                    <a:pt x="502" y="453"/>
                  </a:lnTo>
                  <a:lnTo>
                    <a:pt x="502" y="465"/>
                  </a:lnTo>
                  <a:lnTo>
                    <a:pt x="492" y="449"/>
                  </a:lnTo>
                  <a:lnTo>
                    <a:pt x="472" y="466"/>
                  </a:lnTo>
                  <a:lnTo>
                    <a:pt x="465" y="465"/>
                  </a:lnTo>
                  <a:lnTo>
                    <a:pt x="385" y="453"/>
                  </a:lnTo>
                  <a:lnTo>
                    <a:pt x="378" y="417"/>
                  </a:lnTo>
                  <a:lnTo>
                    <a:pt x="355" y="400"/>
                  </a:lnTo>
                  <a:lnTo>
                    <a:pt x="315" y="453"/>
                  </a:lnTo>
                  <a:lnTo>
                    <a:pt x="306" y="530"/>
                  </a:lnTo>
                  <a:lnTo>
                    <a:pt x="253" y="666"/>
                  </a:lnTo>
                  <a:lnTo>
                    <a:pt x="279" y="807"/>
                  </a:lnTo>
                  <a:lnTo>
                    <a:pt x="249" y="807"/>
                  </a:lnTo>
                  <a:lnTo>
                    <a:pt x="237" y="783"/>
                  </a:lnTo>
                  <a:lnTo>
                    <a:pt x="232" y="743"/>
                  </a:lnTo>
                  <a:lnTo>
                    <a:pt x="176" y="675"/>
                  </a:lnTo>
                  <a:lnTo>
                    <a:pt x="103" y="636"/>
                  </a:lnTo>
                  <a:lnTo>
                    <a:pt x="73" y="603"/>
                  </a:lnTo>
                  <a:lnTo>
                    <a:pt x="28" y="597"/>
                  </a:lnTo>
                  <a:lnTo>
                    <a:pt x="15" y="568"/>
                  </a:lnTo>
                  <a:lnTo>
                    <a:pt x="37" y="575"/>
                  </a:lnTo>
                  <a:lnTo>
                    <a:pt x="55" y="569"/>
                  </a:lnTo>
                  <a:lnTo>
                    <a:pt x="57" y="541"/>
                  </a:lnTo>
                  <a:lnTo>
                    <a:pt x="25" y="524"/>
                  </a:lnTo>
                  <a:lnTo>
                    <a:pt x="8" y="447"/>
                  </a:lnTo>
                  <a:lnTo>
                    <a:pt x="28" y="393"/>
                  </a:lnTo>
                  <a:lnTo>
                    <a:pt x="24" y="346"/>
                  </a:lnTo>
                  <a:lnTo>
                    <a:pt x="0" y="301"/>
                  </a:lnTo>
                  <a:lnTo>
                    <a:pt x="83" y="194"/>
                  </a:lnTo>
                  <a:lnTo>
                    <a:pt x="110" y="184"/>
                  </a:lnTo>
                  <a:lnTo>
                    <a:pt x="110" y="184"/>
                  </a:lnTo>
                  <a:lnTo>
                    <a:pt x="106" y="176"/>
                  </a:lnTo>
                  <a:lnTo>
                    <a:pt x="98" y="160"/>
                  </a:lnTo>
                  <a:lnTo>
                    <a:pt x="91" y="143"/>
                  </a:lnTo>
                  <a:lnTo>
                    <a:pt x="88" y="136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92" y="125"/>
                  </a:lnTo>
                  <a:lnTo>
                    <a:pt x="96" y="118"/>
                  </a:lnTo>
                  <a:lnTo>
                    <a:pt x="110" y="100"/>
                  </a:lnTo>
                  <a:lnTo>
                    <a:pt x="129" y="77"/>
                  </a:lnTo>
                  <a:lnTo>
                    <a:pt x="185" y="116"/>
                  </a:lnTo>
                  <a:lnTo>
                    <a:pt x="212" y="72"/>
                  </a:lnTo>
                  <a:lnTo>
                    <a:pt x="159" y="47"/>
                  </a:lnTo>
                  <a:lnTo>
                    <a:pt x="164" y="0"/>
                  </a:lnTo>
                  <a:lnTo>
                    <a:pt x="214" y="30"/>
                  </a:lnTo>
                  <a:lnTo>
                    <a:pt x="237" y="10"/>
                  </a:lnTo>
                  <a:lnTo>
                    <a:pt x="239" y="8"/>
                  </a:lnTo>
                  <a:lnTo>
                    <a:pt x="266" y="62"/>
                  </a:lnTo>
                  <a:lnTo>
                    <a:pt x="266" y="62"/>
                  </a:lnTo>
                  <a:lnTo>
                    <a:pt x="274" y="75"/>
                  </a:lnTo>
                  <a:lnTo>
                    <a:pt x="283" y="86"/>
                  </a:lnTo>
                  <a:lnTo>
                    <a:pt x="293" y="96"/>
                  </a:lnTo>
                  <a:lnTo>
                    <a:pt x="302" y="102"/>
                  </a:lnTo>
                  <a:lnTo>
                    <a:pt x="302" y="102"/>
                  </a:lnTo>
                  <a:lnTo>
                    <a:pt x="335" y="123"/>
                  </a:lnTo>
                  <a:lnTo>
                    <a:pt x="349" y="133"/>
                  </a:lnTo>
                  <a:lnTo>
                    <a:pt x="361" y="143"/>
                  </a:lnTo>
                  <a:lnTo>
                    <a:pt x="371" y="153"/>
                  </a:lnTo>
                  <a:lnTo>
                    <a:pt x="379" y="163"/>
                  </a:lnTo>
                  <a:lnTo>
                    <a:pt x="383" y="168"/>
                  </a:lnTo>
                  <a:lnTo>
                    <a:pt x="384" y="174"/>
                  </a:lnTo>
                  <a:lnTo>
                    <a:pt x="386" y="179"/>
                  </a:lnTo>
                  <a:lnTo>
                    <a:pt x="386" y="186"/>
                  </a:lnTo>
                  <a:lnTo>
                    <a:pt x="386" y="186"/>
                  </a:lnTo>
                  <a:lnTo>
                    <a:pt x="387" y="192"/>
                  </a:lnTo>
                  <a:lnTo>
                    <a:pt x="390" y="198"/>
                  </a:lnTo>
                  <a:lnTo>
                    <a:pt x="396" y="205"/>
                  </a:lnTo>
                  <a:lnTo>
                    <a:pt x="403" y="211"/>
                  </a:lnTo>
                  <a:lnTo>
                    <a:pt x="412" y="216"/>
                  </a:lnTo>
                  <a:lnTo>
                    <a:pt x="422" y="223"/>
                  </a:lnTo>
                  <a:lnTo>
                    <a:pt x="444" y="234"/>
                  </a:lnTo>
                  <a:lnTo>
                    <a:pt x="469" y="244"/>
                  </a:lnTo>
                  <a:lnTo>
                    <a:pt x="494" y="254"/>
                  </a:lnTo>
                  <a:lnTo>
                    <a:pt x="539" y="268"/>
                  </a:lnTo>
                  <a:lnTo>
                    <a:pt x="539" y="268"/>
                  </a:lnTo>
                  <a:lnTo>
                    <a:pt x="546" y="273"/>
                  </a:lnTo>
                  <a:lnTo>
                    <a:pt x="552" y="279"/>
                  </a:lnTo>
                  <a:lnTo>
                    <a:pt x="558" y="284"/>
                  </a:lnTo>
                  <a:lnTo>
                    <a:pt x="561" y="292"/>
                  </a:lnTo>
                  <a:lnTo>
                    <a:pt x="563" y="300"/>
                  </a:lnTo>
                  <a:lnTo>
                    <a:pt x="564" y="309"/>
                  </a:lnTo>
                  <a:lnTo>
                    <a:pt x="564" y="316"/>
                  </a:lnTo>
                  <a:lnTo>
                    <a:pt x="563" y="325"/>
                  </a:lnTo>
                  <a:lnTo>
                    <a:pt x="561" y="333"/>
                  </a:lnTo>
                  <a:lnTo>
                    <a:pt x="559" y="342"/>
                  </a:lnTo>
                  <a:lnTo>
                    <a:pt x="556" y="349"/>
                  </a:lnTo>
                  <a:lnTo>
                    <a:pt x="553" y="355"/>
                  </a:lnTo>
                  <a:lnTo>
                    <a:pt x="550" y="360"/>
                  </a:lnTo>
                  <a:lnTo>
                    <a:pt x="545" y="364"/>
                  </a:lnTo>
                  <a:lnTo>
                    <a:pt x="542" y="367"/>
                  </a:lnTo>
                  <a:lnTo>
                    <a:pt x="539" y="367"/>
                  </a:lnTo>
                  <a:lnTo>
                    <a:pt x="539" y="36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3" name="Freeform 323">
              <a:extLst>
                <a:ext uri="{FF2B5EF4-FFF2-40B4-BE49-F238E27FC236}">
                  <a16:creationId xmlns:a16="http://schemas.microsoft.com/office/drawing/2014/main" id="{1CD51375-9581-4315-B819-21EB94F56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381" y="4827676"/>
              <a:ext cx="573775" cy="302375"/>
            </a:xfrm>
            <a:custGeom>
              <a:avLst/>
              <a:gdLst>
                <a:gd name="T0" fmla="*/ 1946 w 1946"/>
                <a:gd name="T1" fmla="*/ 918 h 1024"/>
                <a:gd name="T2" fmla="*/ 1898 w 1946"/>
                <a:gd name="T3" fmla="*/ 958 h 1024"/>
                <a:gd name="T4" fmla="*/ 1880 w 1946"/>
                <a:gd name="T5" fmla="*/ 1024 h 1024"/>
                <a:gd name="T6" fmla="*/ 1822 w 1946"/>
                <a:gd name="T7" fmla="*/ 980 h 1024"/>
                <a:gd name="T8" fmla="*/ 1733 w 1946"/>
                <a:gd name="T9" fmla="*/ 954 h 1024"/>
                <a:gd name="T10" fmla="*/ 1635 w 1946"/>
                <a:gd name="T11" fmla="*/ 866 h 1024"/>
                <a:gd name="T12" fmla="*/ 1573 w 1946"/>
                <a:gd name="T13" fmla="*/ 912 h 1024"/>
                <a:gd name="T14" fmla="*/ 1439 w 1946"/>
                <a:gd name="T15" fmla="*/ 900 h 1024"/>
                <a:gd name="T16" fmla="*/ 1283 w 1946"/>
                <a:gd name="T17" fmla="*/ 856 h 1024"/>
                <a:gd name="T18" fmla="*/ 1128 w 1946"/>
                <a:gd name="T19" fmla="*/ 880 h 1024"/>
                <a:gd name="T20" fmla="*/ 954 w 1946"/>
                <a:gd name="T21" fmla="*/ 873 h 1024"/>
                <a:gd name="T22" fmla="*/ 932 w 1946"/>
                <a:gd name="T23" fmla="*/ 833 h 1024"/>
                <a:gd name="T24" fmla="*/ 874 w 1946"/>
                <a:gd name="T25" fmla="*/ 803 h 1024"/>
                <a:gd name="T26" fmla="*/ 825 w 1946"/>
                <a:gd name="T27" fmla="*/ 715 h 1024"/>
                <a:gd name="T28" fmla="*/ 767 w 1946"/>
                <a:gd name="T29" fmla="*/ 706 h 1024"/>
                <a:gd name="T30" fmla="*/ 731 w 1946"/>
                <a:gd name="T31" fmla="*/ 759 h 1024"/>
                <a:gd name="T32" fmla="*/ 678 w 1946"/>
                <a:gd name="T33" fmla="*/ 761 h 1024"/>
                <a:gd name="T34" fmla="*/ 585 w 1946"/>
                <a:gd name="T35" fmla="*/ 783 h 1024"/>
                <a:gd name="T36" fmla="*/ 553 w 1946"/>
                <a:gd name="T37" fmla="*/ 765 h 1024"/>
                <a:gd name="T38" fmla="*/ 555 w 1946"/>
                <a:gd name="T39" fmla="*/ 675 h 1024"/>
                <a:gd name="T40" fmla="*/ 508 w 1946"/>
                <a:gd name="T41" fmla="*/ 612 h 1024"/>
                <a:gd name="T42" fmla="*/ 486 w 1946"/>
                <a:gd name="T43" fmla="*/ 434 h 1024"/>
                <a:gd name="T44" fmla="*/ 406 w 1946"/>
                <a:gd name="T45" fmla="*/ 345 h 1024"/>
                <a:gd name="T46" fmla="*/ 388 w 1946"/>
                <a:gd name="T47" fmla="*/ 285 h 1024"/>
                <a:gd name="T48" fmla="*/ 348 w 1946"/>
                <a:gd name="T49" fmla="*/ 253 h 1024"/>
                <a:gd name="T50" fmla="*/ 221 w 1946"/>
                <a:gd name="T51" fmla="*/ 244 h 1024"/>
                <a:gd name="T52" fmla="*/ 144 w 1946"/>
                <a:gd name="T53" fmla="*/ 215 h 1024"/>
                <a:gd name="T54" fmla="*/ 114 w 1946"/>
                <a:gd name="T55" fmla="*/ 151 h 1024"/>
                <a:gd name="T56" fmla="*/ 117 w 1946"/>
                <a:gd name="T57" fmla="*/ 131 h 1024"/>
                <a:gd name="T58" fmla="*/ 87 w 1946"/>
                <a:gd name="T59" fmla="*/ 139 h 1024"/>
                <a:gd name="T60" fmla="*/ 24 w 1946"/>
                <a:gd name="T61" fmla="*/ 99 h 1024"/>
                <a:gd name="T62" fmla="*/ 0 w 1946"/>
                <a:gd name="T63" fmla="*/ 41 h 1024"/>
                <a:gd name="T64" fmla="*/ 94 w 1946"/>
                <a:gd name="T65" fmla="*/ 0 h 1024"/>
                <a:gd name="T66" fmla="*/ 210 w 1946"/>
                <a:gd name="T67" fmla="*/ 43 h 1024"/>
                <a:gd name="T68" fmla="*/ 374 w 1946"/>
                <a:gd name="T69" fmla="*/ 60 h 1024"/>
                <a:gd name="T70" fmla="*/ 463 w 1946"/>
                <a:gd name="T71" fmla="*/ 99 h 1024"/>
                <a:gd name="T72" fmla="*/ 588 w 1946"/>
                <a:gd name="T73" fmla="*/ 107 h 1024"/>
                <a:gd name="T74" fmla="*/ 793 w 1946"/>
                <a:gd name="T75" fmla="*/ 185 h 1024"/>
                <a:gd name="T76" fmla="*/ 984 w 1946"/>
                <a:gd name="T77" fmla="*/ 214 h 1024"/>
                <a:gd name="T78" fmla="*/ 1078 w 1946"/>
                <a:gd name="T79" fmla="*/ 253 h 1024"/>
                <a:gd name="T80" fmla="*/ 1140 w 1946"/>
                <a:gd name="T81" fmla="*/ 332 h 1024"/>
                <a:gd name="T82" fmla="*/ 1235 w 1946"/>
                <a:gd name="T83" fmla="*/ 366 h 1024"/>
                <a:gd name="T84" fmla="*/ 1248 w 1946"/>
                <a:gd name="T85" fmla="*/ 410 h 1024"/>
                <a:gd name="T86" fmla="*/ 1302 w 1946"/>
                <a:gd name="T87" fmla="*/ 419 h 1024"/>
                <a:gd name="T88" fmla="*/ 1426 w 1946"/>
                <a:gd name="T89" fmla="*/ 382 h 1024"/>
                <a:gd name="T90" fmla="*/ 1488 w 1946"/>
                <a:gd name="T91" fmla="*/ 346 h 1024"/>
                <a:gd name="T92" fmla="*/ 1568 w 1946"/>
                <a:gd name="T93" fmla="*/ 416 h 1024"/>
                <a:gd name="T94" fmla="*/ 1693 w 1946"/>
                <a:gd name="T95" fmla="*/ 437 h 1024"/>
                <a:gd name="T96" fmla="*/ 1733 w 1946"/>
                <a:gd name="T97" fmla="*/ 499 h 1024"/>
                <a:gd name="T98" fmla="*/ 1725 w 1946"/>
                <a:gd name="T99" fmla="*/ 543 h 1024"/>
                <a:gd name="T100" fmla="*/ 1819 w 1946"/>
                <a:gd name="T101" fmla="*/ 612 h 1024"/>
                <a:gd name="T102" fmla="*/ 1877 w 1946"/>
                <a:gd name="T103" fmla="*/ 630 h 1024"/>
                <a:gd name="T104" fmla="*/ 1868 w 1946"/>
                <a:gd name="T105" fmla="*/ 693 h 1024"/>
                <a:gd name="T106" fmla="*/ 1789 w 1946"/>
                <a:gd name="T107" fmla="*/ 746 h 1024"/>
                <a:gd name="T108" fmla="*/ 1799 w 1946"/>
                <a:gd name="T109" fmla="*/ 798 h 1024"/>
                <a:gd name="T110" fmla="*/ 1866 w 1946"/>
                <a:gd name="T111" fmla="*/ 839 h 1024"/>
                <a:gd name="T112" fmla="*/ 1883 w 1946"/>
                <a:gd name="T113" fmla="*/ 869 h 1024"/>
                <a:gd name="T114" fmla="*/ 1946 w 1946"/>
                <a:gd name="T115" fmla="*/ 918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46" h="1024">
                  <a:moveTo>
                    <a:pt x="1946" y="918"/>
                  </a:moveTo>
                  <a:lnTo>
                    <a:pt x="1898" y="958"/>
                  </a:lnTo>
                  <a:lnTo>
                    <a:pt x="1880" y="1024"/>
                  </a:lnTo>
                  <a:lnTo>
                    <a:pt x="1822" y="980"/>
                  </a:lnTo>
                  <a:lnTo>
                    <a:pt x="1733" y="954"/>
                  </a:lnTo>
                  <a:lnTo>
                    <a:pt x="1635" y="866"/>
                  </a:lnTo>
                  <a:lnTo>
                    <a:pt x="1573" y="912"/>
                  </a:lnTo>
                  <a:lnTo>
                    <a:pt x="1439" y="900"/>
                  </a:lnTo>
                  <a:lnTo>
                    <a:pt x="1283" y="856"/>
                  </a:lnTo>
                  <a:lnTo>
                    <a:pt x="1128" y="880"/>
                  </a:lnTo>
                  <a:lnTo>
                    <a:pt x="954" y="873"/>
                  </a:lnTo>
                  <a:lnTo>
                    <a:pt x="932" y="833"/>
                  </a:lnTo>
                  <a:lnTo>
                    <a:pt x="874" y="803"/>
                  </a:lnTo>
                  <a:lnTo>
                    <a:pt x="825" y="715"/>
                  </a:lnTo>
                  <a:lnTo>
                    <a:pt x="767" y="706"/>
                  </a:lnTo>
                  <a:lnTo>
                    <a:pt x="731" y="759"/>
                  </a:lnTo>
                  <a:lnTo>
                    <a:pt x="678" y="761"/>
                  </a:lnTo>
                  <a:lnTo>
                    <a:pt x="585" y="783"/>
                  </a:lnTo>
                  <a:lnTo>
                    <a:pt x="553" y="765"/>
                  </a:lnTo>
                  <a:lnTo>
                    <a:pt x="555" y="675"/>
                  </a:lnTo>
                  <a:lnTo>
                    <a:pt x="508" y="612"/>
                  </a:lnTo>
                  <a:lnTo>
                    <a:pt x="486" y="434"/>
                  </a:lnTo>
                  <a:lnTo>
                    <a:pt x="406" y="345"/>
                  </a:lnTo>
                  <a:lnTo>
                    <a:pt x="388" y="285"/>
                  </a:lnTo>
                  <a:lnTo>
                    <a:pt x="348" y="253"/>
                  </a:lnTo>
                  <a:lnTo>
                    <a:pt x="221" y="244"/>
                  </a:lnTo>
                  <a:lnTo>
                    <a:pt x="144" y="215"/>
                  </a:lnTo>
                  <a:lnTo>
                    <a:pt x="114" y="151"/>
                  </a:lnTo>
                  <a:lnTo>
                    <a:pt x="117" y="131"/>
                  </a:lnTo>
                  <a:lnTo>
                    <a:pt x="87" y="139"/>
                  </a:lnTo>
                  <a:lnTo>
                    <a:pt x="24" y="99"/>
                  </a:lnTo>
                  <a:lnTo>
                    <a:pt x="0" y="41"/>
                  </a:lnTo>
                  <a:lnTo>
                    <a:pt x="94" y="0"/>
                  </a:lnTo>
                  <a:lnTo>
                    <a:pt x="210" y="43"/>
                  </a:lnTo>
                  <a:lnTo>
                    <a:pt x="374" y="60"/>
                  </a:lnTo>
                  <a:lnTo>
                    <a:pt x="463" y="99"/>
                  </a:lnTo>
                  <a:lnTo>
                    <a:pt x="588" y="107"/>
                  </a:lnTo>
                  <a:lnTo>
                    <a:pt x="793" y="185"/>
                  </a:lnTo>
                  <a:lnTo>
                    <a:pt x="984" y="214"/>
                  </a:lnTo>
                  <a:lnTo>
                    <a:pt x="1078" y="253"/>
                  </a:lnTo>
                  <a:lnTo>
                    <a:pt x="1140" y="332"/>
                  </a:lnTo>
                  <a:lnTo>
                    <a:pt x="1235" y="366"/>
                  </a:lnTo>
                  <a:lnTo>
                    <a:pt x="1248" y="410"/>
                  </a:lnTo>
                  <a:lnTo>
                    <a:pt x="1302" y="419"/>
                  </a:lnTo>
                  <a:lnTo>
                    <a:pt x="1426" y="382"/>
                  </a:lnTo>
                  <a:lnTo>
                    <a:pt x="1488" y="346"/>
                  </a:lnTo>
                  <a:lnTo>
                    <a:pt x="1568" y="416"/>
                  </a:lnTo>
                  <a:lnTo>
                    <a:pt x="1693" y="437"/>
                  </a:lnTo>
                  <a:lnTo>
                    <a:pt x="1733" y="499"/>
                  </a:lnTo>
                  <a:lnTo>
                    <a:pt x="1725" y="543"/>
                  </a:lnTo>
                  <a:lnTo>
                    <a:pt x="1819" y="612"/>
                  </a:lnTo>
                  <a:lnTo>
                    <a:pt x="1877" y="630"/>
                  </a:lnTo>
                  <a:lnTo>
                    <a:pt x="1868" y="693"/>
                  </a:lnTo>
                  <a:lnTo>
                    <a:pt x="1789" y="746"/>
                  </a:lnTo>
                  <a:lnTo>
                    <a:pt x="1799" y="798"/>
                  </a:lnTo>
                  <a:lnTo>
                    <a:pt x="1866" y="839"/>
                  </a:lnTo>
                  <a:lnTo>
                    <a:pt x="1883" y="869"/>
                  </a:lnTo>
                  <a:lnTo>
                    <a:pt x="1946" y="91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4" name="Freeform 324">
              <a:extLst>
                <a:ext uri="{FF2B5EF4-FFF2-40B4-BE49-F238E27FC236}">
                  <a16:creationId xmlns:a16="http://schemas.microsoft.com/office/drawing/2014/main" id="{BED2B18E-8D5D-4708-B0C1-18F2AD09C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4631" y="5079900"/>
              <a:ext cx="348100" cy="293525"/>
            </a:xfrm>
            <a:custGeom>
              <a:avLst/>
              <a:gdLst>
                <a:gd name="T0" fmla="*/ 1149 w 1177"/>
                <a:gd name="T1" fmla="*/ 768 h 992"/>
                <a:gd name="T2" fmla="*/ 1096 w 1177"/>
                <a:gd name="T3" fmla="*/ 746 h 992"/>
                <a:gd name="T4" fmla="*/ 1109 w 1177"/>
                <a:gd name="T5" fmla="*/ 701 h 992"/>
                <a:gd name="T6" fmla="*/ 1087 w 1177"/>
                <a:gd name="T7" fmla="*/ 676 h 992"/>
                <a:gd name="T8" fmla="*/ 1029 w 1177"/>
                <a:gd name="T9" fmla="*/ 667 h 992"/>
                <a:gd name="T10" fmla="*/ 975 w 1177"/>
                <a:gd name="T11" fmla="*/ 610 h 992"/>
                <a:gd name="T12" fmla="*/ 965 w 1177"/>
                <a:gd name="T13" fmla="*/ 517 h 992"/>
                <a:gd name="T14" fmla="*/ 961 w 1177"/>
                <a:gd name="T15" fmla="*/ 473 h 992"/>
                <a:gd name="T16" fmla="*/ 781 w 1177"/>
                <a:gd name="T17" fmla="*/ 350 h 992"/>
                <a:gd name="T18" fmla="*/ 780 w 1177"/>
                <a:gd name="T19" fmla="*/ 271 h 992"/>
                <a:gd name="T20" fmla="*/ 740 w 1177"/>
                <a:gd name="T21" fmla="*/ 223 h 992"/>
                <a:gd name="T22" fmla="*/ 660 w 1177"/>
                <a:gd name="T23" fmla="*/ 223 h 992"/>
                <a:gd name="T24" fmla="*/ 663 w 1177"/>
                <a:gd name="T25" fmla="*/ 113 h 992"/>
                <a:gd name="T26" fmla="*/ 619 w 1177"/>
                <a:gd name="T27" fmla="*/ 104 h 992"/>
                <a:gd name="T28" fmla="*/ 619 w 1177"/>
                <a:gd name="T29" fmla="*/ 56 h 992"/>
                <a:gd name="T30" fmla="*/ 485 w 1177"/>
                <a:gd name="T31" fmla="*/ 44 h 992"/>
                <a:gd name="T32" fmla="*/ 329 w 1177"/>
                <a:gd name="T33" fmla="*/ 0 h 992"/>
                <a:gd name="T34" fmla="*/ 174 w 1177"/>
                <a:gd name="T35" fmla="*/ 24 h 992"/>
                <a:gd name="T36" fmla="*/ 0 w 1177"/>
                <a:gd name="T37" fmla="*/ 17 h 992"/>
                <a:gd name="T38" fmla="*/ 46 w 1177"/>
                <a:gd name="T39" fmla="*/ 69 h 992"/>
                <a:gd name="T40" fmla="*/ 144 w 1177"/>
                <a:gd name="T41" fmla="*/ 122 h 992"/>
                <a:gd name="T42" fmla="*/ 229 w 1177"/>
                <a:gd name="T43" fmla="*/ 183 h 992"/>
                <a:gd name="T44" fmla="*/ 239 w 1177"/>
                <a:gd name="T45" fmla="*/ 316 h 992"/>
                <a:gd name="T46" fmla="*/ 213 w 1177"/>
                <a:gd name="T47" fmla="*/ 396 h 992"/>
                <a:gd name="T48" fmla="*/ 254 w 1177"/>
                <a:gd name="T49" fmla="*/ 529 h 992"/>
                <a:gd name="T50" fmla="*/ 348 w 1177"/>
                <a:gd name="T51" fmla="*/ 554 h 992"/>
                <a:gd name="T52" fmla="*/ 431 w 1177"/>
                <a:gd name="T53" fmla="*/ 522 h 992"/>
                <a:gd name="T54" fmla="*/ 490 w 1177"/>
                <a:gd name="T55" fmla="*/ 637 h 992"/>
                <a:gd name="T56" fmla="*/ 557 w 1177"/>
                <a:gd name="T57" fmla="*/ 667 h 992"/>
                <a:gd name="T58" fmla="*/ 620 w 1177"/>
                <a:gd name="T59" fmla="*/ 631 h 992"/>
                <a:gd name="T60" fmla="*/ 704 w 1177"/>
                <a:gd name="T61" fmla="*/ 706 h 992"/>
                <a:gd name="T62" fmla="*/ 789 w 1177"/>
                <a:gd name="T63" fmla="*/ 678 h 992"/>
                <a:gd name="T64" fmla="*/ 883 w 1177"/>
                <a:gd name="T65" fmla="*/ 752 h 992"/>
                <a:gd name="T66" fmla="*/ 888 w 1177"/>
                <a:gd name="T67" fmla="*/ 824 h 992"/>
                <a:gd name="T68" fmla="*/ 928 w 1177"/>
                <a:gd name="T69" fmla="*/ 881 h 992"/>
                <a:gd name="T70" fmla="*/ 1026 w 1177"/>
                <a:gd name="T71" fmla="*/ 915 h 992"/>
                <a:gd name="T72" fmla="*/ 1043 w 1177"/>
                <a:gd name="T73" fmla="*/ 992 h 992"/>
                <a:gd name="T74" fmla="*/ 1093 w 1177"/>
                <a:gd name="T75" fmla="*/ 932 h 992"/>
                <a:gd name="T76" fmla="*/ 1177 w 1177"/>
                <a:gd name="T77" fmla="*/ 865 h 992"/>
                <a:gd name="T78" fmla="*/ 1123 w 1177"/>
                <a:gd name="T79" fmla="*/ 804 h 992"/>
                <a:gd name="T80" fmla="*/ 1149 w 1177"/>
                <a:gd name="T81" fmla="*/ 768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77" h="992">
                  <a:moveTo>
                    <a:pt x="1149" y="768"/>
                  </a:moveTo>
                  <a:lnTo>
                    <a:pt x="1096" y="746"/>
                  </a:lnTo>
                  <a:lnTo>
                    <a:pt x="1109" y="701"/>
                  </a:lnTo>
                  <a:lnTo>
                    <a:pt x="1087" y="676"/>
                  </a:lnTo>
                  <a:lnTo>
                    <a:pt x="1029" y="667"/>
                  </a:lnTo>
                  <a:lnTo>
                    <a:pt x="975" y="610"/>
                  </a:lnTo>
                  <a:lnTo>
                    <a:pt x="965" y="517"/>
                  </a:lnTo>
                  <a:lnTo>
                    <a:pt x="961" y="473"/>
                  </a:lnTo>
                  <a:lnTo>
                    <a:pt x="781" y="350"/>
                  </a:lnTo>
                  <a:lnTo>
                    <a:pt x="780" y="271"/>
                  </a:lnTo>
                  <a:lnTo>
                    <a:pt x="740" y="223"/>
                  </a:lnTo>
                  <a:lnTo>
                    <a:pt x="660" y="223"/>
                  </a:lnTo>
                  <a:lnTo>
                    <a:pt x="663" y="113"/>
                  </a:lnTo>
                  <a:lnTo>
                    <a:pt x="619" y="104"/>
                  </a:lnTo>
                  <a:lnTo>
                    <a:pt x="619" y="56"/>
                  </a:lnTo>
                  <a:lnTo>
                    <a:pt x="485" y="44"/>
                  </a:lnTo>
                  <a:lnTo>
                    <a:pt x="329" y="0"/>
                  </a:lnTo>
                  <a:lnTo>
                    <a:pt x="174" y="24"/>
                  </a:lnTo>
                  <a:lnTo>
                    <a:pt x="0" y="17"/>
                  </a:lnTo>
                  <a:lnTo>
                    <a:pt x="46" y="69"/>
                  </a:lnTo>
                  <a:lnTo>
                    <a:pt x="144" y="122"/>
                  </a:lnTo>
                  <a:lnTo>
                    <a:pt x="229" y="183"/>
                  </a:lnTo>
                  <a:lnTo>
                    <a:pt x="239" y="316"/>
                  </a:lnTo>
                  <a:lnTo>
                    <a:pt x="213" y="396"/>
                  </a:lnTo>
                  <a:lnTo>
                    <a:pt x="254" y="529"/>
                  </a:lnTo>
                  <a:lnTo>
                    <a:pt x="348" y="554"/>
                  </a:lnTo>
                  <a:lnTo>
                    <a:pt x="431" y="522"/>
                  </a:lnTo>
                  <a:lnTo>
                    <a:pt x="490" y="637"/>
                  </a:lnTo>
                  <a:lnTo>
                    <a:pt x="557" y="667"/>
                  </a:lnTo>
                  <a:lnTo>
                    <a:pt x="620" y="631"/>
                  </a:lnTo>
                  <a:lnTo>
                    <a:pt x="704" y="706"/>
                  </a:lnTo>
                  <a:lnTo>
                    <a:pt x="789" y="678"/>
                  </a:lnTo>
                  <a:lnTo>
                    <a:pt x="883" y="752"/>
                  </a:lnTo>
                  <a:lnTo>
                    <a:pt x="888" y="824"/>
                  </a:lnTo>
                  <a:lnTo>
                    <a:pt x="928" y="881"/>
                  </a:lnTo>
                  <a:lnTo>
                    <a:pt x="1026" y="915"/>
                  </a:lnTo>
                  <a:lnTo>
                    <a:pt x="1043" y="992"/>
                  </a:lnTo>
                  <a:lnTo>
                    <a:pt x="1093" y="932"/>
                  </a:lnTo>
                  <a:lnTo>
                    <a:pt x="1177" y="865"/>
                  </a:lnTo>
                  <a:lnTo>
                    <a:pt x="1123" y="804"/>
                  </a:lnTo>
                  <a:lnTo>
                    <a:pt x="1149" y="76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5" name="Freeform 325">
              <a:extLst>
                <a:ext uri="{FF2B5EF4-FFF2-40B4-BE49-F238E27FC236}">
                  <a16:creationId xmlns:a16="http://schemas.microsoft.com/office/drawing/2014/main" id="{6E584D62-E068-4004-811B-A47C476C8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631" y="5740700"/>
              <a:ext cx="210925" cy="126850"/>
            </a:xfrm>
            <a:custGeom>
              <a:avLst/>
              <a:gdLst>
                <a:gd name="T0" fmla="*/ 701 w 714"/>
                <a:gd name="T1" fmla="*/ 30 h 432"/>
                <a:gd name="T2" fmla="*/ 657 w 714"/>
                <a:gd name="T3" fmla="*/ 43 h 432"/>
                <a:gd name="T4" fmla="*/ 660 w 714"/>
                <a:gd name="T5" fmla="*/ 70 h 432"/>
                <a:gd name="T6" fmla="*/ 611 w 714"/>
                <a:gd name="T7" fmla="*/ 103 h 432"/>
                <a:gd name="T8" fmla="*/ 578 w 714"/>
                <a:gd name="T9" fmla="*/ 123 h 432"/>
                <a:gd name="T10" fmla="*/ 545 w 714"/>
                <a:gd name="T11" fmla="*/ 163 h 432"/>
                <a:gd name="T12" fmla="*/ 499 w 714"/>
                <a:gd name="T13" fmla="*/ 201 h 432"/>
                <a:gd name="T14" fmla="*/ 500 w 714"/>
                <a:gd name="T15" fmla="*/ 205 h 432"/>
                <a:gd name="T16" fmla="*/ 509 w 714"/>
                <a:gd name="T17" fmla="*/ 234 h 432"/>
                <a:gd name="T18" fmla="*/ 519 w 714"/>
                <a:gd name="T19" fmla="*/ 246 h 432"/>
                <a:gd name="T20" fmla="*/ 539 w 714"/>
                <a:gd name="T21" fmla="*/ 270 h 432"/>
                <a:gd name="T22" fmla="*/ 546 w 714"/>
                <a:gd name="T23" fmla="*/ 300 h 432"/>
                <a:gd name="T24" fmla="*/ 523 w 714"/>
                <a:gd name="T25" fmla="*/ 304 h 432"/>
                <a:gd name="T26" fmla="*/ 516 w 714"/>
                <a:gd name="T27" fmla="*/ 284 h 432"/>
                <a:gd name="T28" fmla="*/ 489 w 714"/>
                <a:gd name="T29" fmla="*/ 284 h 432"/>
                <a:gd name="T30" fmla="*/ 467 w 714"/>
                <a:gd name="T31" fmla="*/ 290 h 432"/>
                <a:gd name="T32" fmla="*/ 447 w 714"/>
                <a:gd name="T33" fmla="*/ 310 h 432"/>
                <a:gd name="T34" fmla="*/ 413 w 714"/>
                <a:gd name="T35" fmla="*/ 347 h 432"/>
                <a:gd name="T36" fmla="*/ 347 w 714"/>
                <a:gd name="T37" fmla="*/ 385 h 432"/>
                <a:gd name="T38" fmla="*/ 284 w 714"/>
                <a:gd name="T39" fmla="*/ 392 h 432"/>
                <a:gd name="T40" fmla="*/ 234 w 714"/>
                <a:gd name="T41" fmla="*/ 386 h 432"/>
                <a:gd name="T42" fmla="*/ 207 w 714"/>
                <a:gd name="T43" fmla="*/ 410 h 432"/>
                <a:gd name="T44" fmla="*/ 214 w 714"/>
                <a:gd name="T45" fmla="*/ 432 h 432"/>
                <a:gd name="T46" fmla="*/ 190 w 714"/>
                <a:gd name="T47" fmla="*/ 426 h 432"/>
                <a:gd name="T48" fmla="*/ 143 w 714"/>
                <a:gd name="T49" fmla="*/ 416 h 432"/>
                <a:gd name="T50" fmla="*/ 64 w 714"/>
                <a:gd name="T51" fmla="*/ 411 h 432"/>
                <a:gd name="T52" fmla="*/ 50 w 714"/>
                <a:gd name="T53" fmla="*/ 384 h 432"/>
                <a:gd name="T54" fmla="*/ 40 w 714"/>
                <a:gd name="T55" fmla="*/ 354 h 432"/>
                <a:gd name="T56" fmla="*/ 10 w 714"/>
                <a:gd name="T57" fmla="*/ 328 h 432"/>
                <a:gd name="T58" fmla="*/ 6 w 714"/>
                <a:gd name="T59" fmla="*/ 295 h 432"/>
                <a:gd name="T60" fmla="*/ 0 w 714"/>
                <a:gd name="T61" fmla="*/ 268 h 432"/>
                <a:gd name="T62" fmla="*/ 36 w 714"/>
                <a:gd name="T63" fmla="*/ 275 h 432"/>
                <a:gd name="T64" fmla="*/ 57 w 714"/>
                <a:gd name="T65" fmla="*/ 285 h 432"/>
                <a:gd name="T66" fmla="*/ 89 w 714"/>
                <a:gd name="T67" fmla="*/ 231 h 432"/>
                <a:gd name="T68" fmla="*/ 113 w 714"/>
                <a:gd name="T69" fmla="*/ 221 h 432"/>
                <a:gd name="T70" fmla="*/ 142 w 714"/>
                <a:gd name="T71" fmla="*/ 210 h 432"/>
                <a:gd name="T72" fmla="*/ 206 w 714"/>
                <a:gd name="T73" fmla="*/ 217 h 432"/>
                <a:gd name="T74" fmla="*/ 208 w 714"/>
                <a:gd name="T75" fmla="*/ 193 h 432"/>
                <a:gd name="T76" fmla="*/ 208 w 714"/>
                <a:gd name="T77" fmla="*/ 187 h 432"/>
                <a:gd name="T78" fmla="*/ 205 w 714"/>
                <a:gd name="T79" fmla="*/ 150 h 432"/>
                <a:gd name="T80" fmla="*/ 241 w 714"/>
                <a:gd name="T81" fmla="*/ 153 h 432"/>
                <a:gd name="T82" fmla="*/ 265 w 714"/>
                <a:gd name="T83" fmla="*/ 173 h 432"/>
                <a:gd name="T84" fmla="*/ 325 w 714"/>
                <a:gd name="T85" fmla="*/ 179 h 432"/>
                <a:gd name="T86" fmla="*/ 382 w 714"/>
                <a:gd name="T87" fmla="*/ 156 h 432"/>
                <a:gd name="T88" fmla="*/ 484 w 714"/>
                <a:gd name="T89" fmla="*/ 121 h 432"/>
                <a:gd name="T90" fmla="*/ 561 w 714"/>
                <a:gd name="T91" fmla="*/ 91 h 432"/>
                <a:gd name="T92" fmla="*/ 617 w 714"/>
                <a:gd name="T93" fmla="*/ 44 h 432"/>
                <a:gd name="T94" fmla="*/ 660 w 714"/>
                <a:gd name="T95" fmla="*/ 30 h 432"/>
                <a:gd name="T96" fmla="*/ 687 w 714"/>
                <a:gd name="T97" fmla="*/ 0 h 432"/>
                <a:gd name="T98" fmla="*/ 714 w 714"/>
                <a:gd name="T99" fmla="*/ 0 h 432"/>
                <a:gd name="T100" fmla="*/ 701 w 714"/>
                <a:gd name="T101" fmla="*/ 3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4" h="432">
                  <a:moveTo>
                    <a:pt x="701" y="30"/>
                  </a:moveTo>
                  <a:lnTo>
                    <a:pt x="657" y="43"/>
                  </a:lnTo>
                  <a:lnTo>
                    <a:pt x="660" y="70"/>
                  </a:lnTo>
                  <a:lnTo>
                    <a:pt x="611" y="103"/>
                  </a:lnTo>
                  <a:lnTo>
                    <a:pt x="578" y="123"/>
                  </a:lnTo>
                  <a:lnTo>
                    <a:pt x="545" y="163"/>
                  </a:lnTo>
                  <a:lnTo>
                    <a:pt x="499" y="201"/>
                  </a:lnTo>
                  <a:lnTo>
                    <a:pt x="500" y="205"/>
                  </a:lnTo>
                  <a:lnTo>
                    <a:pt x="509" y="234"/>
                  </a:lnTo>
                  <a:lnTo>
                    <a:pt x="519" y="246"/>
                  </a:lnTo>
                  <a:lnTo>
                    <a:pt x="539" y="270"/>
                  </a:lnTo>
                  <a:lnTo>
                    <a:pt x="546" y="300"/>
                  </a:lnTo>
                  <a:lnTo>
                    <a:pt x="523" y="304"/>
                  </a:lnTo>
                  <a:lnTo>
                    <a:pt x="516" y="284"/>
                  </a:lnTo>
                  <a:lnTo>
                    <a:pt x="489" y="284"/>
                  </a:lnTo>
                  <a:lnTo>
                    <a:pt x="467" y="290"/>
                  </a:lnTo>
                  <a:lnTo>
                    <a:pt x="447" y="310"/>
                  </a:lnTo>
                  <a:lnTo>
                    <a:pt x="413" y="347"/>
                  </a:lnTo>
                  <a:lnTo>
                    <a:pt x="347" y="385"/>
                  </a:lnTo>
                  <a:lnTo>
                    <a:pt x="284" y="392"/>
                  </a:lnTo>
                  <a:lnTo>
                    <a:pt x="234" y="386"/>
                  </a:lnTo>
                  <a:lnTo>
                    <a:pt x="207" y="410"/>
                  </a:lnTo>
                  <a:lnTo>
                    <a:pt x="214" y="432"/>
                  </a:lnTo>
                  <a:lnTo>
                    <a:pt x="190" y="426"/>
                  </a:lnTo>
                  <a:lnTo>
                    <a:pt x="143" y="416"/>
                  </a:lnTo>
                  <a:lnTo>
                    <a:pt x="64" y="411"/>
                  </a:lnTo>
                  <a:lnTo>
                    <a:pt x="50" y="384"/>
                  </a:lnTo>
                  <a:lnTo>
                    <a:pt x="40" y="354"/>
                  </a:lnTo>
                  <a:lnTo>
                    <a:pt x="10" y="328"/>
                  </a:lnTo>
                  <a:lnTo>
                    <a:pt x="6" y="295"/>
                  </a:lnTo>
                  <a:lnTo>
                    <a:pt x="0" y="268"/>
                  </a:lnTo>
                  <a:lnTo>
                    <a:pt x="36" y="275"/>
                  </a:lnTo>
                  <a:lnTo>
                    <a:pt x="57" y="285"/>
                  </a:lnTo>
                  <a:lnTo>
                    <a:pt x="89" y="231"/>
                  </a:lnTo>
                  <a:lnTo>
                    <a:pt x="113" y="221"/>
                  </a:lnTo>
                  <a:lnTo>
                    <a:pt x="142" y="210"/>
                  </a:lnTo>
                  <a:lnTo>
                    <a:pt x="206" y="217"/>
                  </a:lnTo>
                  <a:lnTo>
                    <a:pt x="208" y="193"/>
                  </a:lnTo>
                  <a:lnTo>
                    <a:pt x="208" y="187"/>
                  </a:lnTo>
                  <a:lnTo>
                    <a:pt x="205" y="150"/>
                  </a:lnTo>
                  <a:lnTo>
                    <a:pt x="241" y="153"/>
                  </a:lnTo>
                  <a:lnTo>
                    <a:pt x="265" y="173"/>
                  </a:lnTo>
                  <a:lnTo>
                    <a:pt x="325" y="179"/>
                  </a:lnTo>
                  <a:lnTo>
                    <a:pt x="382" y="156"/>
                  </a:lnTo>
                  <a:lnTo>
                    <a:pt x="484" y="121"/>
                  </a:lnTo>
                  <a:lnTo>
                    <a:pt x="561" y="91"/>
                  </a:lnTo>
                  <a:lnTo>
                    <a:pt x="617" y="44"/>
                  </a:lnTo>
                  <a:lnTo>
                    <a:pt x="660" y="30"/>
                  </a:lnTo>
                  <a:lnTo>
                    <a:pt x="687" y="0"/>
                  </a:lnTo>
                  <a:lnTo>
                    <a:pt x="714" y="0"/>
                  </a:lnTo>
                  <a:lnTo>
                    <a:pt x="701" y="3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6" name="Freeform 326">
              <a:extLst>
                <a:ext uri="{FF2B5EF4-FFF2-40B4-BE49-F238E27FC236}">
                  <a16:creationId xmlns:a16="http://schemas.microsoft.com/office/drawing/2014/main" id="{D6AF755E-C768-450A-880C-54A359ABA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2907" y="3302526"/>
              <a:ext cx="1786225" cy="1859975"/>
            </a:xfrm>
            <a:custGeom>
              <a:avLst/>
              <a:gdLst>
                <a:gd name="T0" fmla="*/ 4431 w 6054"/>
                <a:gd name="T1" fmla="*/ 586 h 6306"/>
                <a:gd name="T2" fmla="*/ 4311 w 6054"/>
                <a:gd name="T3" fmla="*/ 1680 h 6306"/>
                <a:gd name="T4" fmla="*/ 3549 w 6054"/>
                <a:gd name="T5" fmla="*/ 1859 h 6306"/>
                <a:gd name="T6" fmla="*/ 2750 w 6054"/>
                <a:gd name="T7" fmla="*/ 2066 h 6306"/>
                <a:gd name="T8" fmla="*/ 1898 w 6054"/>
                <a:gd name="T9" fmla="*/ 1618 h 6306"/>
                <a:gd name="T10" fmla="*/ 1139 w 6054"/>
                <a:gd name="T11" fmla="*/ 1673 h 6306"/>
                <a:gd name="T12" fmla="*/ 171 w 6054"/>
                <a:gd name="T13" fmla="*/ 2288 h 6306"/>
                <a:gd name="T14" fmla="*/ 382 w 6054"/>
                <a:gd name="T15" fmla="*/ 3481 h 6306"/>
                <a:gd name="T16" fmla="*/ 797 w 6054"/>
                <a:gd name="T17" fmla="*/ 3933 h 6306"/>
                <a:gd name="T18" fmla="*/ 1123 w 6054"/>
                <a:gd name="T19" fmla="*/ 3835 h 6306"/>
                <a:gd name="T20" fmla="*/ 1620 w 6054"/>
                <a:gd name="T21" fmla="*/ 3698 h 6306"/>
                <a:gd name="T22" fmla="*/ 2121 w 6054"/>
                <a:gd name="T23" fmla="*/ 3940 h 6306"/>
                <a:gd name="T24" fmla="*/ 1998 w 6054"/>
                <a:gd name="T25" fmla="*/ 4402 h 6306"/>
                <a:gd name="T26" fmla="*/ 1954 w 6054"/>
                <a:gd name="T27" fmla="*/ 4431 h 6306"/>
                <a:gd name="T28" fmla="*/ 1684 w 6054"/>
                <a:gd name="T29" fmla="*/ 4447 h 6306"/>
                <a:gd name="T30" fmla="*/ 1449 w 6054"/>
                <a:gd name="T31" fmla="*/ 4510 h 6306"/>
                <a:gd name="T32" fmla="*/ 1470 w 6054"/>
                <a:gd name="T33" fmla="*/ 4714 h 6306"/>
                <a:gd name="T34" fmla="*/ 1190 w 6054"/>
                <a:gd name="T35" fmla="*/ 4845 h 6306"/>
                <a:gd name="T36" fmla="*/ 1423 w 6054"/>
                <a:gd name="T37" fmla="*/ 5370 h 6306"/>
                <a:gd name="T38" fmla="*/ 1878 w 6054"/>
                <a:gd name="T39" fmla="*/ 5574 h 6306"/>
                <a:gd name="T40" fmla="*/ 1785 w 6054"/>
                <a:gd name="T41" fmla="*/ 5950 h 6306"/>
                <a:gd name="T42" fmla="*/ 1868 w 6054"/>
                <a:gd name="T43" fmla="*/ 5864 h 6306"/>
                <a:gd name="T44" fmla="*/ 1909 w 6054"/>
                <a:gd name="T45" fmla="*/ 5820 h 6306"/>
                <a:gd name="T46" fmla="*/ 2128 w 6054"/>
                <a:gd name="T47" fmla="*/ 5799 h 6306"/>
                <a:gd name="T48" fmla="*/ 2254 w 6054"/>
                <a:gd name="T49" fmla="*/ 5769 h 6306"/>
                <a:gd name="T50" fmla="*/ 2315 w 6054"/>
                <a:gd name="T51" fmla="*/ 5830 h 6306"/>
                <a:gd name="T52" fmla="*/ 2502 w 6054"/>
                <a:gd name="T53" fmla="*/ 5929 h 6306"/>
                <a:gd name="T54" fmla="*/ 2502 w 6054"/>
                <a:gd name="T55" fmla="*/ 6002 h 6306"/>
                <a:gd name="T56" fmla="*/ 2590 w 6054"/>
                <a:gd name="T57" fmla="*/ 6078 h 6306"/>
                <a:gd name="T58" fmla="*/ 2644 w 6054"/>
                <a:gd name="T59" fmla="*/ 6224 h 6306"/>
                <a:gd name="T60" fmla="*/ 2726 w 6054"/>
                <a:gd name="T61" fmla="*/ 6288 h 6306"/>
                <a:gd name="T62" fmla="*/ 2801 w 6054"/>
                <a:gd name="T63" fmla="*/ 6296 h 6306"/>
                <a:gd name="T64" fmla="*/ 2882 w 6054"/>
                <a:gd name="T65" fmla="*/ 6276 h 6306"/>
                <a:gd name="T66" fmla="*/ 2885 w 6054"/>
                <a:gd name="T67" fmla="*/ 6170 h 6306"/>
                <a:gd name="T68" fmla="*/ 2891 w 6054"/>
                <a:gd name="T69" fmla="*/ 5513 h 6306"/>
                <a:gd name="T70" fmla="*/ 2922 w 6054"/>
                <a:gd name="T71" fmla="*/ 5163 h 6306"/>
                <a:gd name="T72" fmla="*/ 2908 w 6054"/>
                <a:gd name="T73" fmla="*/ 4927 h 6306"/>
                <a:gd name="T74" fmla="*/ 2888 w 6054"/>
                <a:gd name="T75" fmla="*/ 4635 h 6306"/>
                <a:gd name="T76" fmla="*/ 2943 w 6054"/>
                <a:gd name="T77" fmla="*/ 4600 h 6306"/>
                <a:gd name="T78" fmla="*/ 3288 w 6054"/>
                <a:gd name="T79" fmla="*/ 4492 h 6306"/>
                <a:gd name="T80" fmla="*/ 3677 w 6054"/>
                <a:gd name="T81" fmla="*/ 4342 h 6306"/>
                <a:gd name="T82" fmla="*/ 3741 w 6054"/>
                <a:gd name="T83" fmla="*/ 4342 h 6306"/>
                <a:gd name="T84" fmla="*/ 3810 w 6054"/>
                <a:gd name="T85" fmla="*/ 4394 h 6306"/>
                <a:gd name="T86" fmla="*/ 3905 w 6054"/>
                <a:gd name="T87" fmla="*/ 4435 h 6306"/>
                <a:gd name="T88" fmla="*/ 3963 w 6054"/>
                <a:gd name="T89" fmla="*/ 4463 h 6306"/>
                <a:gd name="T90" fmla="*/ 4139 w 6054"/>
                <a:gd name="T91" fmla="*/ 4630 h 6306"/>
                <a:gd name="T92" fmla="*/ 4227 w 6054"/>
                <a:gd name="T93" fmla="*/ 4643 h 6306"/>
                <a:gd name="T94" fmla="*/ 4473 w 6054"/>
                <a:gd name="T95" fmla="*/ 4780 h 6306"/>
                <a:gd name="T96" fmla="*/ 4587 w 6054"/>
                <a:gd name="T97" fmla="*/ 4861 h 6306"/>
                <a:gd name="T98" fmla="*/ 4618 w 6054"/>
                <a:gd name="T99" fmla="*/ 4922 h 6306"/>
                <a:gd name="T100" fmla="*/ 4675 w 6054"/>
                <a:gd name="T101" fmla="*/ 4986 h 6306"/>
                <a:gd name="T102" fmla="*/ 4837 w 6054"/>
                <a:gd name="T103" fmla="*/ 5122 h 6306"/>
                <a:gd name="T104" fmla="*/ 4904 w 6054"/>
                <a:gd name="T105" fmla="*/ 5201 h 6306"/>
                <a:gd name="T106" fmla="*/ 5039 w 6054"/>
                <a:gd name="T107" fmla="*/ 5213 h 6306"/>
                <a:gd name="T108" fmla="*/ 5078 w 6054"/>
                <a:gd name="T109" fmla="*/ 5171 h 6306"/>
                <a:gd name="T110" fmla="*/ 5147 w 6054"/>
                <a:gd name="T111" fmla="*/ 5164 h 6306"/>
                <a:gd name="T112" fmla="*/ 5331 w 6054"/>
                <a:gd name="T113" fmla="*/ 5108 h 6306"/>
                <a:gd name="T114" fmla="*/ 5801 w 6054"/>
                <a:gd name="T115" fmla="*/ 5072 h 6306"/>
                <a:gd name="T116" fmla="*/ 5963 w 6054"/>
                <a:gd name="T117" fmla="*/ 5092 h 6306"/>
                <a:gd name="T118" fmla="*/ 6014 w 6054"/>
                <a:gd name="T119" fmla="*/ 5153 h 6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4" h="6306">
                  <a:moveTo>
                    <a:pt x="5853" y="26"/>
                  </a:moveTo>
                  <a:lnTo>
                    <a:pt x="5604" y="159"/>
                  </a:lnTo>
                  <a:lnTo>
                    <a:pt x="4828" y="339"/>
                  </a:lnTo>
                  <a:lnTo>
                    <a:pt x="4534" y="293"/>
                  </a:lnTo>
                  <a:lnTo>
                    <a:pt x="4463" y="232"/>
                  </a:lnTo>
                  <a:lnTo>
                    <a:pt x="4427" y="312"/>
                  </a:lnTo>
                  <a:lnTo>
                    <a:pt x="4468" y="360"/>
                  </a:lnTo>
                  <a:lnTo>
                    <a:pt x="4406" y="427"/>
                  </a:lnTo>
                  <a:lnTo>
                    <a:pt x="4452" y="501"/>
                  </a:lnTo>
                  <a:lnTo>
                    <a:pt x="4447" y="559"/>
                  </a:lnTo>
                  <a:lnTo>
                    <a:pt x="4431" y="586"/>
                  </a:lnTo>
                  <a:lnTo>
                    <a:pt x="4418" y="687"/>
                  </a:lnTo>
                  <a:lnTo>
                    <a:pt x="4570" y="783"/>
                  </a:lnTo>
                  <a:lnTo>
                    <a:pt x="4544" y="846"/>
                  </a:lnTo>
                  <a:lnTo>
                    <a:pt x="4330" y="879"/>
                  </a:lnTo>
                  <a:lnTo>
                    <a:pt x="4261" y="1004"/>
                  </a:lnTo>
                  <a:lnTo>
                    <a:pt x="4316" y="1238"/>
                  </a:lnTo>
                  <a:lnTo>
                    <a:pt x="4119" y="1478"/>
                  </a:lnTo>
                  <a:lnTo>
                    <a:pt x="4088" y="1611"/>
                  </a:lnTo>
                  <a:lnTo>
                    <a:pt x="4129" y="1654"/>
                  </a:lnTo>
                  <a:lnTo>
                    <a:pt x="4267" y="1649"/>
                  </a:lnTo>
                  <a:lnTo>
                    <a:pt x="4311" y="1680"/>
                  </a:lnTo>
                  <a:lnTo>
                    <a:pt x="4432" y="1697"/>
                  </a:lnTo>
                  <a:lnTo>
                    <a:pt x="4481" y="1700"/>
                  </a:lnTo>
                  <a:lnTo>
                    <a:pt x="4498" y="1754"/>
                  </a:lnTo>
                  <a:lnTo>
                    <a:pt x="4467" y="1789"/>
                  </a:lnTo>
                  <a:lnTo>
                    <a:pt x="4425" y="2011"/>
                  </a:lnTo>
                  <a:lnTo>
                    <a:pt x="4350" y="2056"/>
                  </a:lnTo>
                  <a:lnTo>
                    <a:pt x="4075" y="2134"/>
                  </a:lnTo>
                  <a:lnTo>
                    <a:pt x="4004" y="2046"/>
                  </a:lnTo>
                  <a:lnTo>
                    <a:pt x="3885" y="2153"/>
                  </a:lnTo>
                  <a:lnTo>
                    <a:pt x="3616" y="1988"/>
                  </a:lnTo>
                  <a:lnTo>
                    <a:pt x="3549" y="1859"/>
                  </a:lnTo>
                  <a:lnTo>
                    <a:pt x="3456" y="1856"/>
                  </a:lnTo>
                  <a:lnTo>
                    <a:pt x="3394" y="1941"/>
                  </a:lnTo>
                  <a:lnTo>
                    <a:pt x="3323" y="1945"/>
                  </a:lnTo>
                  <a:lnTo>
                    <a:pt x="3122" y="1898"/>
                  </a:lnTo>
                  <a:lnTo>
                    <a:pt x="3047" y="1851"/>
                  </a:lnTo>
                  <a:lnTo>
                    <a:pt x="3015" y="1873"/>
                  </a:lnTo>
                  <a:lnTo>
                    <a:pt x="2953" y="1883"/>
                  </a:lnTo>
                  <a:lnTo>
                    <a:pt x="2896" y="1936"/>
                  </a:lnTo>
                  <a:lnTo>
                    <a:pt x="2874" y="1927"/>
                  </a:lnTo>
                  <a:lnTo>
                    <a:pt x="2799" y="2066"/>
                  </a:lnTo>
                  <a:lnTo>
                    <a:pt x="2750" y="2066"/>
                  </a:lnTo>
                  <a:lnTo>
                    <a:pt x="2608" y="1988"/>
                  </a:lnTo>
                  <a:lnTo>
                    <a:pt x="2553" y="1886"/>
                  </a:lnTo>
                  <a:lnTo>
                    <a:pt x="2452" y="1887"/>
                  </a:lnTo>
                  <a:lnTo>
                    <a:pt x="2395" y="2007"/>
                  </a:lnTo>
                  <a:lnTo>
                    <a:pt x="2404" y="2064"/>
                  </a:lnTo>
                  <a:lnTo>
                    <a:pt x="2355" y="2051"/>
                  </a:lnTo>
                  <a:lnTo>
                    <a:pt x="2328" y="1994"/>
                  </a:lnTo>
                  <a:lnTo>
                    <a:pt x="2336" y="1835"/>
                  </a:lnTo>
                  <a:lnTo>
                    <a:pt x="2156" y="1703"/>
                  </a:lnTo>
                  <a:lnTo>
                    <a:pt x="2054" y="1603"/>
                  </a:lnTo>
                  <a:lnTo>
                    <a:pt x="1898" y="1618"/>
                  </a:lnTo>
                  <a:lnTo>
                    <a:pt x="1782" y="1588"/>
                  </a:lnTo>
                  <a:lnTo>
                    <a:pt x="1712" y="1641"/>
                  </a:lnTo>
                  <a:lnTo>
                    <a:pt x="1587" y="1568"/>
                  </a:lnTo>
                  <a:lnTo>
                    <a:pt x="1467" y="1595"/>
                  </a:lnTo>
                  <a:lnTo>
                    <a:pt x="1414" y="1692"/>
                  </a:lnTo>
                  <a:lnTo>
                    <a:pt x="1254" y="1601"/>
                  </a:lnTo>
                  <a:lnTo>
                    <a:pt x="1235" y="1562"/>
                  </a:lnTo>
                  <a:lnTo>
                    <a:pt x="1165" y="1553"/>
                  </a:lnTo>
                  <a:lnTo>
                    <a:pt x="1169" y="1615"/>
                  </a:lnTo>
                  <a:lnTo>
                    <a:pt x="1138" y="1607"/>
                  </a:lnTo>
                  <a:lnTo>
                    <a:pt x="1139" y="1673"/>
                  </a:lnTo>
                  <a:lnTo>
                    <a:pt x="1050" y="1714"/>
                  </a:lnTo>
                  <a:lnTo>
                    <a:pt x="846" y="1795"/>
                  </a:lnTo>
                  <a:lnTo>
                    <a:pt x="631" y="2037"/>
                  </a:lnTo>
                  <a:lnTo>
                    <a:pt x="577" y="2032"/>
                  </a:lnTo>
                  <a:lnTo>
                    <a:pt x="516" y="2081"/>
                  </a:lnTo>
                  <a:lnTo>
                    <a:pt x="480" y="2082"/>
                  </a:lnTo>
                  <a:lnTo>
                    <a:pt x="651" y="2306"/>
                  </a:lnTo>
                  <a:lnTo>
                    <a:pt x="550" y="2400"/>
                  </a:lnTo>
                  <a:lnTo>
                    <a:pt x="478" y="2392"/>
                  </a:lnTo>
                  <a:lnTo>
                    <a:pt x="228" y="2181"/>
                  </a:lnTo>
                  <a:lnTo>
                    <a:pt x="171" y="2288"/>
                  </a:lnTo>
                  <a:lnTo>
                    <a:pt x="185" y="2354"/>
                  </a:lnTo>
                  <a:lnTo>
                    <a:pt x="106" y="2479"/>
                  </a:lnTo>
                  <a:lnTo>
                    <a:pt x="116" y="2563"/>
                  </a:lnTo>
                  <a:lnTo>
                    <a:pt x="104" y="2661"/>
                  </a:lnTo>
                  <a:lnTo>
                    <a:pt x="140" y="2726"/>
                  </a:lnTo>
                  <a:lnTo>
                    <a:pt x="78" y="2793"/>
                  </a:lnTo>
                  <a:lnTo>
                    <a:pt x="0" y="3042"/>
                  </a:lnTo>
                  <a:lnTo>
                    <a:pt x="165" y="3151"/>
                  </a:lnTo>
                  <a:lnTo>
                    <a:pt x="193" y="3274"/>
                  </a:lnTo>
                  <a:lnTo>
                    <a:pt x="194" y="3346"/>
                  </a:lnTo>
                  <a:lnTo>
                    <a:pt x="382" y="3481"/>
                  </a:lnTo>
                  <a:lnTo>
                    <a:pt x="472" y="3521"/>
                  </a:lnTo>
                  <a:lnTo>
                    <a:pt x="736" y="3836"/>
                  </a:lnTo>
                  <a:lnTo>
                    <a:pt x="728" y="3849"/>
                  </a:lnTo>
                  <a:lnTo>
                    <a:pt x="608" y="3864"/>
                  </a:lnTo>
                  <a:lnTo>
                    <a:pt x="604" y="3922"/>
                  </a:lnTo>
                  <a:lnTo>
                    <a:pt x="756" y="4004"/>
                  </a:lnTo>
                  <a:lnTo>
                    <a:pt x="753" y="3964"/>
                  </a:lnTo>
                  <a:lnTo>
                    <a:pt x="737" y="3931"/>
                  </a:lnTo>
                  <a:lnTo>
                    <a:pt x="753" y="3932"/>
                  </a:lnTo>
                  <a:lnTo>
                    <a:pt x="787" y="3959"/>
                  </a:lnTo>
                  <a:lnTo>
                    <a:pt x="797" y="3933"/>
                  </a:lnTo>
                  <a:lnTo>
                    <a:pt x="755" y="3902"/>
                  </a:lnTo>
                  <a:lnTo>
                    <a:pt x="788" y="3883"/>
                  </a:lnTo>
                  <a:lnTo>
                    <a:pt x="805" y="3893"/>
                  </a:lnTo>
                  <a:lnTo>
                    <a:pt x="863" y="3852"/>
                  </a:lnTo>
                  <a:lnTo>
                    <a:pt x="913" y="3836"/>
                  </a:lnTo>
                  <a:lnTo>
                    <a:pt x="936" y="3846"/>
                  </a:lnTo>
                  <a:lnTo>
                    <a:pt x="1013" y="3828"/>
                  </a:lnTo>
                  <a:lnTo>
                    <a:pt x="1040" y="3836"/>
                  </a:lnTo>
                  <a:lnTo>
                    <a:pt x="1070" y="3824"/>
                  </a:lnTo>
                  <a:lnTo>
                    <a:pt x="1103" y="3825"/>
                  </a:lnTo>
                  <a:lnTo>
                    <a:pt x="1123" y="3835"/>
                  </a:lnTo>
                  <a:lnTo>
                    <a:pt x="1177" y="3803"/>
                  </a:lnTo>
                  <a:lnTo>
                    <a:pt x="1178" y="3764"/>
                  </a:lnTo>
                  <a:lnTo>
                    <a:pt x="1236" y="3715"/>
                  </a:lnTo>
                  <a:lnTo>
                    <a:pt x="1318" y="3648"/>
                  </a:lnTo>
                  <a:lnTo>
                    <a:pt x="1362" y="3622"/>
                  </a:lnTo>
                  <a:lnTo>
                    <a:pt x="1429" y="3633"/>
                  </a:lnTo>
                  <a:lnTo>
                    <a:pt x="1526" y="3629"/>
                  </a:lnTo>
                  <a:lnTo>
                    <a:pt x="1571" y="3634"/>
                  </a:lnTo>
                  <a:lnTo>
                    <a:pt x="1595" y="3648"/>
                  </a:lnTo>
                  <a:lnTo>
                    <a:pt x="1587" y="3694"/>
                  </a:lnTo>
                  <a:lnTo>
                    <a:pt x="1620" y="3698"/>
                  </a:lnTo>
                  <a:lnTo>
                    <a:pt x="1643" y="3716"/>
                  </a:lnTo>
                  <a:lnTo>
                    <a:pt x="1681" y="3700"/>
                  </a:lnTo>
                  <a:lnTo>
                    <a:pt x="1741" y="3668"/>
                  </a:lnTo>
                  <a:lnTo>
                    <a:pt x="1789" y="3640"/>
                  </a:lnTo>
                  <a:lnTo>
                    <a:pt x="1871" y="3654"/>
                  </a:lnTo>
                  <a:lnTo>
                    <a:pt x="1873" y="3698"/>
                  </a:lnTo>
                  <a:lnTo>
                    <a:pt x="1913" y="3709"/>
                  </a:lnTo>
                  <a:lnTo>
                    <a:pt x="1967" y="3690"/>
                  </a:lnTo>
                  <a:lnTo>
                    <a:pt x="2042" y="3772"/>
                  </a:lnTo>
                  <a:lnTo>
                    <a:pt x="2061" y="3826"/>
                  </a:lnTo>
                  <a:lnTo>
                    <a:pt x="2121" y="3940"/>
                  </a:lnTo>
                  <a:lnTo>
                    <a:pt x="2123" y="3970"/>
                  </a:lnTo>
                  <a:lnTo>
                    <a:pt x="2106" y="3963"/>
                  </a:lnTo>
                  <a:lnTo>
                    <a:pt x="2096" y="3993"/>
                  </a:lnTo>
                  <a:lnTo>
                    <a:pt x="2112" y="4026"/>
                  </a:lnTo>
                  <a:lnTo>
                    <a:pt x="2073" y="4111"/>
                  </a:lnTo>
                  <a:lnTo>
                    <a:pt x="2034" y="4184"/>
                  </a:lnTo>
                  <a:lnTo>
                    <a:pt x="1995" y="4282"/>
                  </a:lnTo>
                  <a:lnTo>
                    <a:pt x="1965" y="4302"/>
                  </a:lnTo>
                  <a:lnTo>
                    <a:pt x="1954" y="4334"/>
                  </a:lnTo>
                  <a:lnTo>
                    <a:pt x="1972" y="4377"/>
                  </a:lnTo>
                  <a:lnTo>
                    <a:pt x="1998" y="4402"/>
                  </a:lnTo>
                  <a:lnTo>
                    <a:pt x="1995" y="4429"/>
                  </a:lnTo>
                  <a:lnTo>
                    <a:pt x="2024" y="4455"/>
                  </a:lnTo>
                  <a:lnTo>
                    <a:pt x="2006" y="4504"/>
                  </a:lnTo>
                  <a:lnTo>
                    <a:pt x="1984" y="4468"/>
                  </a:lnTo>
                  <a:lnTo>
                    <a:pt x="1978" y="4434"/>
                  </a:lnTo>
                  <a:lnTo>
                    <a:pt x="1978" y="4434"/>
                  </a:lnTo>
                  <a:lnTo>
                    <a:pt x="1975" y="4435"/>
                  </a:lnTo>
                  <a:lnTo>
                    <a:pt x="1967" y="4435"/>
                  </a:lnTo>
                  <a:lnTo>
                    <a:pt x="1962" y="4435"/>
                  </a:lnTo>
                  <a:lnTo>
                    <a:pt x="1958" y="4434"/>
                  </a:lnTo>
                  <a:lnTo>
                    <a:pt x="1954" y="4431"/>
                  </a:lnTo>
                  <a:lnTo>
                    <a:pt x="1951" y="4428"/>
                  </a:lnTo>
                  <a:lnTo>
                    <a:pt x="1951" y="4428"/>
                  </a:lnTo>
                  <a:lnTo>
                    <a:pt x="1938" y="4400"/>
                  </a:lnTo>
                  <a:lnTo>
                    <a:pt x="1929" y="4383"/>
                  </a:lnTo>
                  <a:lnTo>
                    <a:pt x="1889" y="4369"/>
                  </a:lnTo>
                  <a:lnTo>
                    <a:pt x="1845" y="4374"/>
                  </a:lnTo>
                  <a:lnTo>
                    <a:pt x="1792" y="4396"/>
                  </a:lnTo>
                  <a:lnTo>
                    <a:pt x="1743" y="4375"/>
                  </a:lnTo>
                  <a:lnTo>
                    <a:pt x="1708" y="4391"/>
                  </a:lnTo>
                  <a:lnTo>
                    <a:pt x="1701" y="4434"/>
                  </a:lnTo>
                  <a:lnTo>
                    <a:pt x="1684" y="4447"/>
                  </a:lnTo>
                  <a:lnTo>
                    <a:pt x="1665" y="4423"/>
                  </a:lnTo>
                  <a:lnTo>
                    <a:pt x="1665" y="4390"/>
                  </a:lnTo>
                  <a:lnTo>
                    <a:pt x="1632" y="4392"/>
                  </a:lnTo>
                  <a:lnTo>
                    <a:pt x="1617" y="4435"/>
                  </a:lnTo>
                  <a:lnTo>
                    <a:pt x="1617" y="4474"/>
                  </a:lnTo>
                  <a:lnTo>
                    <a:pt x="1593" y="4504"/>
                  </a:lnTo>
                  <a:lnTo>
                    <a:pt x="1556" y="4490"/>
                  </a:lnTo>
                  <a:lnTo>
                    <a:pt x="1543" y="4470"/>
                  </a:lnTo>
                  <a:lnTo>
                    <a:pt x="1550" y="4453"/>
                  </a:lnTo>
                  <a:lnTo>
                    <a:pt x="1493" y="4465"/>
                  </a:lnTo>
                  <a:lnTo>
                    <a:pt x="1449" y="4510"/>
                  </a:lnTo>
                  <a:lnTo>
                    <a:pt x="1444" y="4547"/>
                  </a:lnTo>
                  <a:lnTo>
                    <a:pt x="1464" y="4570"/>
                  </a:lnTo>
                  <a:lnTo>
                    <a:pt x="1452" y="4627"/>
                  </a:lnTo>
                  <a:lnTo>
                    <a:pt x="1435" y="4646"/>
                  </a:lnTo>
                  <a:lnTo>
                    <a:pt x="1434" y="4679"/>
                  </a:lnTo>
                  <a:lnTo>
                    <a:pt x="1451" y="4693"/>
                  </a:lnTo>
                  <a:lnTo>
                    <a:pt x="1474" y="4697"/>
                  </a:lnTo>
                  <a:lnTo>
                    <a:pt x="1503" y="4717"/>
                  </a:lnTo>
                  <a:lnTo>
                    <a:pt x="1510" y="4741"/>
                  </a:lnTo>
                  <a:lnTo>
                    <a:pt x="1492" y="4747"/>
                  </a:lnTo>
                  <a:lnTo>
                    <a:pt x="1470" y="4714"/>
                  </a:lnTo>
                  <a:lnTo>
                    <a:pt x="1447" y="4743"/>
                  </a:lnTo>
                  <a:lnTo>
                    <a:pt x="1412" y="4758"/>
                  </a:lnTo>
                  <a:lnTo>
                    <a:pt x="1360" y="4747"/>
                  </a:lnTo>
                  <a:lnTo>
                    <a:pt x="1313" y="4740"/>
                  </a:lnTo>
                  <a:lnTo>
                    <a:pt x="1289" y="4725"/>
                  </a:lnTo>
                  <a:lnTo>
                    <a:pt x="1253" y="4734"/>
                  </a:lnTo>
                  <a:lnTo>
                    <a:pt x="1217" y="4707"/>
                  </a:lnTo>
                  <a:lnTo>
                    <a:pt x="1184" y="4733"/>
                  </a:lnTo>
                  <a:lnTo>
                    <a:pt x="1149" y="4745"/>
                  </a:lnTo>
                  <a:lnTo>
                    <a:pt x="1141" y="4804"/>
                  </a:lnTo>
                  <a:lnTo>
                    <a:pt x="1190" y="4845"/>
                  </a:lnTo>
                  <a:lnTo>
                    <a:pt x="1193" y="4879"/>
                  </a:lnTo>
                  <a:lnTo>
                    <a:pt x="1219" y="4890"/>
                  </a:lnTo>
                  <a:lnTo>
                    <a:pt x="1246" y="4873"/>
                  </a:lnTo>
                  <a:lnTo>
                    <a:pt x="1279" y="4881"/>
                  </a:lnTo>
                  <a:lnTo>
                    <a:pt x="1311" y="4968"/>
                  </a:lnTo>
                  <a:lnTo>
                    <a:pt x="1365" y="5023"/>
                  </a:lnTo>
                  <a:lnTo>
                    <a:pt x="1391" y="5089"/>
                  </a:lnTo>
                  <a:lnTo>
                    <a:pt x="1471" y="5215"/>
                  </a:lnTo>
                  <a:lnTo>
                    <a:pt x="1465" y="5271"/>
                  </a:lnTo>
                  <a:lnTo>
                    <a:pt x="1421" y="5337"/>
                  </a:lnTo>
                  <a:lnTo>
                    <a:pt x="1423" y="5370"/>
                  </a:lnTo>
                  <a:lnTo>
                    <a:pt x="1490" y="5358"/>
                  </a:lnTo>
                  <a:lnTo>
                    <a:pt x="1521" y="5326"/>
                  </a:lnTo>
                  <a:lnTo>
                    <a:pt x="1547" y="5347"/>
                  </a:lnTo>
                  <a:lnTo>
                    <a:pt x="1559" y="5406"/>
                  </a:lnTo>
                  <a:lnTo>
                    <a:pt x="1568" y="5446"/>
                  </a:lnTo>
                  <a:lnTo>
                    <a:pt x="1630" y="5502"/>
                  </a:lnTo>
                  <a:lnTo>
                    <a:pt x="1677" y="5496"/>
                  </a:lnTo>
                  <a:lnTo>
                    <a:pt x="1717" y="5490"/>
                  </a:lnTo>
                  <a:lnTo>
                    <a:pt x="1803" y="5493"/>
                  </a:lnTo>
                  <a:lnTo>
                    <a:pt x="1860" y="5521"/>
                  </a:lnTo>
                  <a:lnTo>
                    <a:pt x="1878" y="5574"/>
                  </a:lnTo>
                  <a:lnTo>
                    <a:pt x="1878" y="5604"/>
                  </a:lnTo>
                  <a:lnTo>
                    <a:pt x="1858" y="5566"/>
                  </a:lnTo>
                  <a:lnTo>
                    <a:pt x="1851" y="5593"/>
                  </a:lnTo>
                  <a:lnTo>
                    <a:pt x="1863" y="5636"/>
                  </a:lnTo>
                  <a:lnTo>
                    <a:pt x="1799" y="5688"/>
                  </a:lnTo>
                  <a:lnTo>
                    <a:pt x="1736" y="5750"/>
                  </a:lnTo>
                  <a:lnTo>
                    <a:pt x="1753" y="5780"/>
                  </a:lnTo>
                  <a:lnTo>
                    <a:pt x="1799" y="5821"/>
                  </a:lnTo>
                  <a:lnTo>
                    <a:pt x="1801" y="5850"/>
                  </a:lnTo>
                  <a:lnTo>
                    <a:pt x="1786" y="5907"/>
                  </a:lnTo>
                  <a:lnTo>
                    <a:pt x="1785" y="5950"/>
                  </a:lnTo>
                  <a:lnTo>
                    <a:pt x="1785" y="5950"/>
                  </a:lnTo>
                  <a:lnTo>
                    <a:pt x="1786" y="5935"/>
                  </a:lnTo>
                  <a:lnTo>
                    <a:pt x="1788" y="5921"/>
                  </a:lnTo>
                  <a:lnTo>
                    <a:pt x="1791" y="5908"/>
                  </a:lnTo>
                  <a:lnTo>
                    <a:pt x="1793" y="5898"/>
                  </a:lnTo>
                  <a:lnTo>
                    <a:pt x="1799" y="5884"/>
                  </a:lnTo>
                  <a:lnTo>
                    <a:pt x="1801" y="5879"/>
                  </a:lnTo>
                  <a:lnTo>
                    <a:pt x="1870" y="5879"/>
                  </a:lnTo>
                  <a:lnTo>
                    <a:pt x="1870" y="5879"/>
                  </a:lnTo>
                  <a:lnTo>
                    <a:pt x="1868" y="5872"/>
                  </a:lnTo>
                  <a:lnTo>
                    <a:pt x="1868" y="5864"/>
                  </a:lnTo>
                  <a:lnTo>
                    <a:pt x="1868" y="5855"/>
                  </a:lnTo>
                  <a:lnTo>
                    <a:pt x="1869" y="5850"/>
                  </a:lnTo>
                  <a:lnTo>
                    <a:pt x="1870" y="5845"/>
                  </a:lnTo>
                  <a:lnTo>
                    <a:pt x="1873" y="5840"/>
                  </a:lnTo>
                  <a:lnTo>
                    <a:pt x="1877" y="5836"/>
                  </a:lnTo>
                  <a:lnTo>
                    <a:pt x="1880" y="5831"/>
                  </a:lnTo>
                  <a:lnTo>
                    <a:pt x="1886" y="5828"/>
                  </a:lnTo>
                  <a:lnTo>
                    <a:pt x="1892" y="5825"/>
                  </a:lnTo>
                  <a:lnTo>
                    <a:pt x="1900" y="5821"/>
                  </a:lnTo>
                  <a:lnTo>
                    <a:pt x="1900" y="5821"/>
                  </a:lnTo>
                  <a:lnTo>
                    <a:pt x="1909" y="5820"/>
                  </a:lnTo>
                  <a:lnTo>
                    <a:pt x="1918" y="5819"/>
                  </a:lnTo>
                  <a:lnTo>
                    <a:pt x="1927" y="5819"/>
                  </a:lnTo>
                  <a:lnTo>
                    <a:pt x="1936" y="5820"/>
                  </a:lnTo>
                  <a:lnTo>
                    <a:pt x="1954" y="5825"/>
                  </a:lnTo>
                  <a:lnTo>
                    <a:pt x="1970" y="5829"/>
                  </a:lnTo>
                  <a:lnTo>
                    <a:pt x="1984" y="5835"/>
                  </a:lnTo>
                  <a:lnTo>
                    <a:pt x="1995" y="5840"/>
                  </a:lnTo>
                  <a:lnTo>
                    <a:pt x="2005" y="5846"/>
                  </a:lnTo>
                  <a:lnTo>
                    <a:pt x="2052" y="5800"/>
                  </a:lnTo>
                  <a:lnTo>
                    <a:pt x="2127" y="5800"/>
                  </a:lnTo>
                  <a:lnTo>
                    <a:pt x="2128" y="5799"/>
                  </a:lnTo>
                  <a:lnTo>
                    <a:pt x="2130" y="5800"/>
                  </a:lnTo>
                  <a:lnTo>
                    <a:pt x="2167" y="5800"/>
                  </a:lnTo>
                  <a:lnTo>
                    <a:pt x="2167" y="5800"/>
                  </a:lnTo>
                  <a:lnTo>
                    <a:pt x="2178" y="5795"/>
                  </a:lnTo>
                  <a:lnTo>
                    <a:pt x="2201" y="5782"/>
                  </a:lnTo>
                  <a:lnTo>
                    <a:pt x="2229" y="5771"/>
                  </a:lnTo>
                  <a:lnTo>
                    <a:pt x="2240" y="5767"/>
                  </a:lnTo>
                  <a:lnTo>
                    <a:pt x="2248" y="5766"/>
                  </a:lnTo>
                  <a:lnTo>
                    <a:pt x="2248" y="5766"/>
                  </a:lnTo>
                  <a:lnTo>
                    <a:pt x="2251" y="5767"/>
                  </a:lnTo>
                  <a:lnTo>
                    <a:pt x="2254" y="5769"/>
                  </a:lnTo>
                  <a:lnTo>
                    <a:pt x="2258" y="5772"/>
                  </a:lnTo>
                  <a:lnTo>
                    <a:pt x="2261" y="5777"/>
                  </a:lnTo>
                  <a:lnTo>
                    <a:pt x="2267" y="5787"/>
                  </a:lnTo>
                  <a:lnTo>
                    <a:pt x="2272" y="5799"/>
                  </a:lnTo>
                  <a:lnTo>
                    <a:pt x="2280" y="5823"/>
                  </a:lnTo>
                  <a:lnTo>
                    <a:pt x="2282" y="5834"/>
                  </a:lnTo>
                  <a:lnTo>
                    <a:pt x="2282" y="5834"/>
                  </a:lnTo>
                  <a:lnTo>
                    <a:pt x="2287" y="5833"/>
                  </a:lnTo>
                  <a:lnTo>
                    <a:pt x="2298" y="5830"/>
                  </a:lnTo>
                  <a:lnTo>
                    <a:pt x="2306" y="5830"/>
                  </a:lnTo>
                  <a:lnTo>
                    <a:pt x="2315" y="5830"/>
                  </a:lnTo>
                  <a:lnTo>
                    <a:pt x="2325" y="5831"/>
                  </a:lnTo>
                  <a:lnTo>
                    <a:pt x="2335" y="5834"/>
                  </a:lnTo>
                  <a:lnTo>
                    <a:pt x="2335" y="5834"/>
                  </a:lnTo>
                  <a:lnTo>
                    <a:pt x="2340" y="5835"/>
                  </a:lnTo>
                  <a:lnTo>
                    <a:pt x="2346" y="5838"/>
                  </a:lnTo>
                  <a:lnTo>
                    <a:pt x="2357" y="5845"/>
                  </a:lnTo>
                  <a:lnTo>
                    <a:pt x="2367" y="5854"/>
                  </a:lnTo>
                  <a:lnTo>
                    <a:pt x="2377" y="5863"/>
                  </a:lnTo>
                  <a:lnTo>
                    <a:pt x="2393" y="5879"/>
                  </a:lnTo>
                  <a:lnTo>
                    <a:pt x="2398" y="5887"/>
                  </a:lnTo>
                  <a:lnTo>
                    <a:pt x="2502" y="5929"/>
                  </a:lnTo>
                  <a:lnTo>
                    <a:pt x="2502" y="5929"/>
                  </a:lnTo>
                  <a:lnTo>
                    <a:pt x="2498" y="5938"/>
                  </a:lnTo>
                  <a:lnTo>
                    <a:pt x="2496" y="5947"/>
                  </a:lnTo>
                  <a:lnTo>
                    <a:pt x="2493" y="5960"/>
                  </a:lnTo>
                  <a:lnTo>
                    <a:pt x="2492" y="5972"/>
                  </a:lnTo>
                  <a:lnTo>
                    <a:pt x="2492" y="5983"/>
                  </a:lnTo>
                  <a:lnTo>
                    <a:pt x="2493" y="5989"/>
                  </a:lnTo>
                  <a:lnTo>
                    <a:pt x="2495" y="5994"/>
                  </a:lnTo>
                  <a:lnTo>
                    <a:pt x="2498" y="5999"/>
                  </a:lnTo>
                  <a:lnTo>
                    <a:pt x="2502" y="6002"/>
                  </a:lnTo>
                  <a:lnTo>
                    <a:pt x="2502" y="6002"/>
                  </a:lnTo>
                  <a:lnTo>
                    <a:pt x="2512" y="6009"/>
                  </a:lnTo>
                  <a:lnTo>
                    <a:pt x="2525" y="6015"/>
                  </a:lnTo>
                  <a:lnTo>
                    <a:pt x="2554" y="6030"/>
                  </a:lnTo>
                  <a:lnTo>
                    <a:pt x="2567" y="6038"/>
                  </a:lnTo>
                  <a:lnTo>
                    <a:pt x="2578" y="6045"/>
                  </a:lnTo>
                  <a:lnTo>
                    <a:pt x="2582" y="6051"/>
                  </a:lnTo>
                  <a:lnTo>
                    <a:pt x="2585" y="6055"/>
                  </a:lnTo>
                  <a:lnTo>
                    <a:pt x="2588" y="6060"/>
                  </a:lnTo>
                  <a:lnTo>
                    <a:pt x="2589" y="6065"/>
                  </a:lnTo>
                  <a:lnTo>
                    <a:pt x="2589" y="6065"/>
                  </a:lnTo>
                  <a:lnTo>
                    <a:pt x="2590" y="6078"/>
                  </a:lnTo>
                  <a:lnTo>
                    <a:pt x="2593" y="6092"/>
                  </a:lnTo>
                  <a:lnTo>
                    <a:pt x="2599" y="6108"/>
                  </a:lnTo>
                  <a:lnTo>
                    <a:pt x="2605" y="6122"/>
                  </a:lnTo>
                  <a:lnTo>
                    <a:pt x="2618" y="6148"/>
                  </a:lnTo>
                  <a:lnTo>
                    <a:pt x="2623" y="6158"/>
                  </a:lnTo>
                  <a:lnTo>
                    <a:pt x="2623" y="6158"/>
                  </a:lnTo>
                  <a:lnTo>
                    <a:pt x="2625" y="6169"/>
                  </a:lnTo>
                  <a:lnTo>
                    <a:pt x="2628" y="6181"/>
                  </a:lnTo>
                  <a:lnTo>
                    <a:pt x="2632" y="6196"/>
                  </a:lnTo>
                  <a:lnTo>
                    <a:pt x="2638" y="6210"/>
                  </a:lnTo>
                  <a:lnTo>
                    <a:pt x="2644" y="6224"/>
                  </a:lnTo>
                  <a:lnTo>
                    <a:pt x="2649" y="6229"/>
                  </a:lnTo>
                  <a:lnTo>
                    <a:pt x="2653" y="6234"/>
                  </a:lnTo>
                  <a:lnTo>
                    <a:pt x="2658" y="6237"/>
                  </a:lnTo>
                  <a:lnTo>
                    <a:pt x="2663" y="6238"/>
                  </a:lnTo>
                  <a:lnTo>
                    <a:pt x="2663" y="6238"/>
                  </a:lnTo>
                  <a:lnTo>
                    <a:pt x="2669" y="6240"/>
                  </a:lnTo>
                  <a:lnTo>
                    <a:pt x="2674" y="6243"/>
                  </a:lnTo>
                  <a:lnTo>
                    <a:pt x="2686" y="6250"/>
                  </a:lnTo>
                  <a:lnTo>
                    <a:pt x="2698" y="6259"/>
                  </a:lnTo>
                  <a:lnTo>
                    <a:pt x="2709" y="6269"/>
                  </a:lnTo>
                  <a:lnTo>
                    <a:pt x="2726" y="6288"/>
                  </a:lnTo>
                  <a:lnTo>
                    <a:pt x="2732" y="6296"/>
                  </a:lnTo>
                  <a:lnTo>
                    <a:pt x="2732" y="6296"/>
                  </a:lnTo>
                  <a:lnTo>
                    <a:pt x="2739" y="6299"/>
                  </a:lnTo>
                  <a:lnTo>
                    <a:pt x="2747" y="6302"/>
                  </a:lnTo>
                  <a:lnTo>
                    <a:pt x="2756" y="6305"/>
                  </a:lnTo>
                  <a:lnTo>
                    <a:pt x="2767" y="6306"/>
                  </a:lnTo>
                  <a:lnTo>
                    <a:pt x="2778" y="6306"/>
                  </a:lnTo>
                  <a:lnTo>
                    <a:pt x="2785" y="6305"/>
                  </a:lnTo>
                  <a:lnTo>
                    <a:pt x="2790" y="6303"/>
                  </a:lnTo>
                  <a:lnTo>
                    <a:pt x="2796" y="6299"/>
                  </a:lnTo>
                  <a:lnTo>
                    <a:pt x="2801" y="6296"/>
                  </a:lnTo>
                  <a:lnTo>
                    <a:pt x="2801" y="6296"/>
                  </a:lnTo>
                  <a:lnTo>
                    <a:pt x="2813" y="6288"/>
                  </a:lnTo>
                  <a:lnTo>
                    <a:pt x="2823" y="6284"/>
                  </a:lnTo>
                  <a:lnTo>
                    <a:pt x="2834" y="6280"/>
                  </a:lnTo>
                  <a:lnTo>
                    <a:pt x="2844" y="6279"/>
                  </a:lnTo>
                  <a:lnTo>
                    <a:pt x="2853" y="6278"/>
                  </a:lnTo>
                  <a:lnTo>
                    <a:pt x="2862" y="6278"/>
                  </a:lnTo>
                  <a:lnTo>
                    <a:pt x="2876" y="6279"/>
                  </a:lnTo>
                  <a:lnTo>
                    <a:pt x="2876" y="6279"/>
                  </a:lnTo>
                  <a:lnTo>
                    <a:pt x="2879" y="6278"/>
                  </a:lnTo>
                  <a:lnTo>
                    <a:pt x="2882" y="6276"/>
                  </a:lnTo>
                  <a:lnTo>
                    <a:pt x="2883" y="6272"/>
                  </a:lnTo>
                  <a:lnTo>
                    <a:pt x="2883" y="6267"/>
                  </a:lnTo>
                  <a:lnTo>
                    <a:pt x="2883" y="6254"/>
                  </a:lnTo>
                  <a:lnTo>
                    <a:pt x="2881" y="6239"/>
                  </a:lnTo>
                  <a:lnTo>
                    <a:pt x="2876" y="6210"/>
                  </a:lnTo>
                  <a:lnTo>
                    <a:pt x="2875" y="6200"/>
                  </a:lnTo>
                  <a:lnTo>
                    <a:pt x="2876" y="6196"/>
                  </a:lnTo>
                  <a:lnTo>
                    <a:pt x="2876" y="6194"/>
                  </a:lnTo>
                  <a:lnTo>
                    <a:pt x="2876" y="6194"/>
                  </a:lnTo>
                  <a:lnTo>
                    <a:pt x="2879" y="6186"/>
                  </a:lnTo>
                  <a:lnTo>
                    <a:pt x="2885" y="6170"/>
                  </a:lnTo>
                  <a:lnTo>
                    <a:pt x="2898" y="6124"/>
                  </a:lnTo>
                  <a:lnTo>
                    <a:pt x="2917" y="6060"/>
                  </a:lnTo>
                  <a:lnTo>
                    <a:pt x="2876" y="5869"/>
                  </a:lnTo>
                  <a:lnTo>
                    <a:pt x="2876" y="5869"/>
                  </a:lnTo>
                  <a:lnTo>
                    <a:pt x="2877" y="5733"/>
                  </a:lnTo>
                  <a:lnTo>
                    <a:pt x="2878" y="5629"/>
                  </a:lnTo>
                  <a:lnTo>
                    <a:pt x="2881" y="5586"/>
                  </a:lnTo>
                  <a:lnTo>
                    <a:pt x="2882" y="5558"/>
                  </a:lnTo>
                  <a:lnTo>
                    <a:pt x="2882" y="5558"/>
                  </a:lnTo>
                  <a:lnTo>
                    <a:pt x="2885" y="5537"/>
                  </a:lnTo>
                  <a:lnTo>
                    <a:pt x="2891" y="5513"/>
                  </a:lnTo>
                  <a:lnTo>
                    <a:pt x="2904" y="5459"/>
                  </a:lnTo>
                  <a:lnTo>
                    <a:pt x="2910" y="5430"/>
                  </a:lnTo>
                  <a:lnTo>
                    <a:pt x="2915" y="5402"/>
                  </a:lnTo>
                  <a:lnTo>
                    <a:pt x="2917" y="5376"/>
                  </a:lnTo>
                  <a:lnTo>
                    <a:pt x="2917" y="5363"/>
                  </a:lnTo>
                  <a:lnTo>
                    <a:pt x="2917" y="5351"/>
                  </a:lnTo>
                  <a:lnTo>
                    <a:pt x="2917" y="5351"/>
                  </a:lnTo>
                  <a:lnTo>
                    <a:pt x="2916" y="5337"/>
                  </a:lnTo>
                  <a:lnTo>
                    <a:pt x="2916" y="5319"/>
                  </a:lnTo>
                  <a:lnTo>
                    <a:pt x="2917" y="5273"/>
                  </a:lnTo>
                  <a:lnTo>
                    <a:pt x="2922" y="5163"/>
                  </a:lnTo>
                  <a:lnTo>
                    <a:pt x="2924" y="5106"/>
                  </a:lnTo>
                  <a:lnTo>
                    <a:pt x="2924" y="5055"/>
                  </a:lnTo>
                  <a:lnTo>
                    <a:pt x="2924" y="5033"/>
                  </a:lnTo>
                  <a:lnTo>
                    <a:pt x="2922" y="5014"/>
                  </a:lnTo>
                  <a:lnTo>
                    <a:pt x="2921" y="4999"/>
                  </a:lnTo>
                  <a:lnTo>
                    <a:pt x="2917" y="4988"/>
                  </a:lnTo>
                  <a:lnTo>
                    <a:pt x="2917" y="4988"/>
                  </a:lnTo>
                  <a:lnTo>
                    <a:pt x="2914" y="4977"/>
                  </a:lnTo>
                  <a:lnTo>
                    <a:pt x="2912" y="4963"/>
                  </a:lnTo>
                  <a:lnTo>
                    <a:pt x="2911" y="4947"/>
                  </a:lnTo>
                  <a:lnTo>
                    <a:pt x="2908" y="4927"/>
                  </a:lnTo>
                  <a:lnTo>
                    <a:pt x="2907" y="4883"/>
                  </a:lnTo>
                  <a:lnTo>
                    <a:pt x="2906" y="4836"/>
                  </a:lnTo>
                  <a:lnTo>
                    <a:pt x="2905" y="4747"/>
                  </a:lnTo>
                  <a:lnTo>
                    <a:pt x="2903" y="4714"/>
                  </a:lnTo>
                  <a:lnTo>
                    <a:pt x="2902" y="4702"/>
                  </a:lnTo>
                  <a:lnTo>
                    <a:pt x="2900" y="4694"/>
                  </a:lnTo>
                  <a:lnTo>
                    <a:pt x="2900" y="4694"/>
                  </a:lnTo>
                  <a:lnTo>
                    <a:pt x="2895" y="4679"/>
                  </a:lnTo>
                  <a:lnTo>
                    <a:pt x="2892" y="4665"/>
                  </a:lnTo>
                  <a:lnTo>
                    <a:pt x="2890" y="4649"/>
                  </a:lnTo>
                  <a:lnTo>
                    <a:pt x="2888" y="4635"/>
                  </a:lnTo>
                  <a:lnTo>
                    <a:pt x="2890" y="4628"/>
                  </a:lnTo>
                  <a:lnTo>
                    <a:pt x="2892" y="4621"/>
                  </a:lnTo>
                  <a:lnTo>
                    <a:pt x="2894" y="4616"/>
                  </a:lnTo>
                  <a:lnTo>
                    <a:pt x="2897" y="4611"/>
                  </a:lnTo>
                  <a:lnTo>
                    <a:pt x="2902" y="4607"/>
                  </a:lnTo>
                  <a:lnTo>
                    <a:pt x="2908" y="4604"/>
                  </a:lnTo>
                  <a:lnTo>
                    <a:pt x="2915" y="4603"/>
                  </a:lnTo>
                  <a:lnTo>
                    <a:pt x="2924" y="4601"/>
                  </a:lnTo>
                  <a:lnTo>
                    <a:pt x="2924" y="4601"/>
                  </a:lnTo>
                  <a:lnTo>
                    <a:pt x="2934" y="4601"/>
                  </a:lnTo>
                  <a:lnTo>
                    <a:pt x="2943" y="4600"/>
                  </a:lnTo>
                  <a:lnTo>
                    <a:pt x="2952" y="4598"/>
                  </a:lnTo>
                  <a:lnTo>
                    <a:pt x="2961" y="4595"/>
                  </a:lnTo>
                  <a:lnTo>
                    <a:pt x="2976" y="4589"/>
                  </a:lnTo>
                  <a:lnTo>
                    <a:pt x="2991" y="4581"/>
                  </a:lnTo>
                  <a:lnTo>
                    <a:pt x="3003" y="4574"/>
                  </a:lnTo>
                  <a:lnTo>
                    <a:pt x="3012" y="4568"/>
                  </a:lnTo>
                  <a:lnTo>
                    <a:pt x="3021" y="4561"/>
                  </a:lnTo>
                  <a:lnTo>
                    <a:pt x="3078" y="4561"/>
                  </a:lnTo>
                  <a:lnTo>
                    <a:pt x="3078" y="4561"/>
                  </a:lnTo>
                  <a:lnTo>
                    <a:pt x="3144" y="4540"/>
                  </a:lnTo>
                  <a:lnTo>
                    <a:pt x="3288" y="4492"/>
                  </a:lnTo>
                  <a:lnTo>
                    <a:pt x="3368" y="4467"/>
                  </a:lnTo>
                  <a:lnTo>
                    <a:pt x="3438" y="4442"/>
                  </a:lnTo>
                  <a:lnTo>
                    <a:pt x="3491" y="4423"/>
                  </a:lnTo>
                  <a:lnTo>
                    <a:pt x="3508" y="4415"/>
                  </a:lnTo>
                  <a:lnTo>
                    <a:pt x="3517" y="4411"/>
                  </a:lnTo>
                  <a:lnTo>
                    <a:pt x="3517" y="4411"/>
                  </a:lnTo>
                  <a:lnTo>
                    <a:pt x="3530" y="4403"/>
                  </a:lnTo>
                  <a:lnTo>
                    <a:pt x="3551" y="4393"/>
                  </a:lnTo>
                  <a:lnTo>
                    <a:pt x="3606" y="4370"/>
                  </a:lnTo>
                  <a:lnTo>
                    <a:pt x="3656" y="4351"/>
                  </a:lnTo>
                  <a:lnTo>
                    <a:pt x="3677" y="4342"/>
                  </a:lnTo>
                  <a:lnTo>
                    <a:pt x="3677" y="4342"/>
                  </a:lnTo>
                  <a:lnTo>
                    <a:pt x="3686" y="4337"/>
                  </a:lnTo>
                  <a:lnTo>
                    <a:pt x="3695" y="4333"/>
                  </a:lnTo>
                  <a:lnTo>
                    <a:pt x="3705" y="4330"/>
                  </a:lnTo>
                  <a:lnTo>
                    <a:pt x="3716" y="4327"/>
                  </a:lnTo>
                  <a:lnTo>
                    <a:pt x="3722" y="4327"/>
                  </a:lnTo>
                  <a:lnTo>
                    <a:pt x="3726" y="4327"/>
                  </a:lnTo>
                  <a:lnTo>
                    <a:pt x="3731" y="4330"/>
                  </a:lnTo>
                  <a:lnTo>
                    <a:pt x="3735" y="4332"/>
                  </a:lnTo>
                  <a:lnTo>
                    <a:pt x="3739" y="4336"/>
                  </a:lnTo>
                  <a:lnTo>
                    <a:pt x="3741" y="4342"/>
                  </a:lnTo>
                  <a:lnTo>
                    <a:pt x="3741" y="4342"/>
                  </a:lnTo>
                  <a:lnTo>
                    <a:pt x="3744" y="4348"/>
                  </a:lnTo>
                  <a:lnTo>
                    <a:pt x="3747" y="4354"/>
                  </a:lnTo>
                  <a:lnTo>
                    <a:pt x="3752" y="4360"/>
                  </a:lnTo>
                  <a:lnTo>
                    <a:pt x="3756" y="4365"/>
                  </a:lnTo>
                  <a:lnTo>
                    <a:pt x="3768" y="4374"/>
                  </a:lnTo>
                  <a:lnTo>
                    <a:pt x="3780" y="4381"/>
                  </a:lnTo>
                  <a:lnTo>
                    <a:pt x="3791" y="4386"/>
                  </a:lnTo>
                  <a:lnTo>
                    <a:pt x="3801" y="4391"/>
                  </a:lnTo>
                  <a:lnTo>
                    <a:pt x="3810" y="4394"/>
                  </a:lnTo>
                  <a:lnTo>
                    <a:pt x="3810" y="4394"/>
                  </a:lnTo>
                  <a:lnTo>
                    <a:pt x="3819" y="4392"/>
                  </a:lnTo>
                  <a:lnTo>
                    <a:pt x="3839" y="4391"/>
                  </a:lnTo>
                  <a:lnTo>
                    <a:pt x="3850" y="4391"/>
                  </a:lnTo>
                  <a:lnTo>
                    <a:pt x="3861" y="4392"/>
                  </a:lnTo>
                  <a:lnTo>
                    <a:pt x="3871" y="4394"/>
                  </a:lnTo>
                  <a:lnTo>
                    <a:pt x="3876" y="4396"/>
                  </a:lnTo>
                  <a:lnTo>
                    <a:pt x="3879" y="4400"/>
                  </a:lnTo>
                  <a:lnTo>
                    <a:pt x="3879" y="4400"/>
                  </a:lnTo>
                  <a:lnTo>
                    <a:pt x="3886" y="4408"/>
                  </a:lnTo>
                  <a:lnTo>
                    <a:pt x="3892" y="4416"/>
                  </a:lnTo>
                  <a:lnTo>
                    <a:pt x="3905" y="4435"/>
                  </a:lnTo>
                  <a:lnTo>
                    <a:pt x="3912" y="4443"/>
                  </a:lnTo>
                  <a:lnTo>
                    <a:pt x="3921" y="4451"/>
                  </a:lnTo>
                  <a:lnTo>
                    <a:pt x="3926" y="4453"/>
                  </a:lnTo>
                  <a:lnTo>
                    <a:pt x="3931" y="4455"/>
                  </a:lnTo>
                  <a:lnTo>
                    <a:pt x="3937" y="4457"/>
                  </a:lnTo>
                  <a:lnTo>
                    <a:pt x="3942" y="4458"/>
                  </a:lnTo>
                  <a:lnTo>
                    <a:pt x="3942" y="4458"/>
                  </a:lnTo>
                  <a:lnTo>
                    <a:pt x="3949" y="4458"/>
                  </a:lnTo>
                  <a:lnTo>
                    <a:pt x="3954" y="4459"/>
                  </a:lnTo>
                  <a:lnTo>
                    <a:pt x="3958" y="4461"/>
                  </a:lnTo>
                  <a:lnTo>
                    <a:pt x="3963" y="4463"/>
                  </a:lnTo>
                  <a:lnTo>
                    <a:pt x="3968" y="4469"/>
                  </a:lnTo>
                  <a:lnTo>
                    <a:pt x="3974" y="4477"/>
                  </a:lnTo>
                  <a:lnTo>
                    <a:pt x="3981" y="4491"/>
                  </a:lnTo>
                  <a:lnTo>
                    <a:pt x="3987" y="4498"/>
                  </a:lnTo>
                  <a:lnTo>
                    <a:pt x="3990" y="4501"/>
                  </a:lnTo>
                  <a:lnTo>
                    <a:pt x="3995" y="4503"/>
                  </a:lnTo>
                  <a:lnTo>
                    <a:pt x="3995" y="4503"/>
                  </a:lnTo>
                  <a:lnTo>
                    <a:pt x="4019" y="4514"/>
                  </a:lnTo>
                  <a:lnTo>
                    <a:pt x="4049" y="4528"/>
                  </a:lnTo>
                  <a:lnTo>
                    <a:pt x="4087" y="4543"/>
                  </a:lnTo>
                  <a:lnTo>
                    <a:pt x="4139" y="4630"/>
                  </a:lnTo>
                  <a:lnTo>
                    <a:pt x="4139" y="4630"/>
                  </a:lnTo>
                  <a:lnTo>
                    <a:pt x="4155" y="4625"/>
                  </a:lnTo>
                  <a:lnTo>
                    <a:pt x="4171" y="4620"/>
                  </a:lnTo>
                  <a:lnTo>
                    <a:pt x="4178" y="4619"/>
                  </a:lnTo>
                  <a:lnTo>
                    <a:pt x="4185" y="4619"/>
                  </a:lnTo>
                  <a:lnTo>
                    <a:pt x="4185" y="4619"/>
                  </a:lnTo>
                  <a:lnTo>
                    <a:pt x="4192" y="4620"/>
                  </a:lnTo>
                  <a:lnTo>
                    <a:pt x="4200" y="4624"/>
                  </a:lnTo>
                  <a:lnTo>
                    <a:pt x="4208" y="4628"/>
                  </a:lnTo>
                  <a:lnTo>
                    <a:pt x="4214" y="4634"/>
                  </a:lnTo>
                  <a:lnTo>
                    <a:pt x="4227" y="4643"/>
                  </a:lnTo>
                  <a:lnTo>
                    <a:pt x="4231" y="4647"/>
                  </a:lnTo>
                  <a:lnTo>
                    <a:pt x="4231" y="4647"/>
                  </a:lnTo>
                  <a:lnTo>
                    <a:pt x="4251" y="4659"/>
                  </a:lnTo>
                  <a:lnTo>
                    <a:pt x="4270" y="4669"/>
                  </a:lnTo>
                  <a:lnTo>
                    <a:pt x="4280" y="4674"/>
                  </a:lnTo>
                  <a:lnTo>
                    <a:pt x="4289" y="4676"/>
                  </a:lnTo>
                  <a:lnTo>
                    <a:pt x="4289" y="4676"/>
                  </a:lnTo>
                  <a:lnTo>
                    <a:pt x="4364" y="4694"/>
                  </a:lnTo>
                  <a:lnTo>
                    <a:pt x="4409" y="4740"/>
                  </a:lnTo>
                  <a:lnTo>
                    <a:pt x="4473" y="4745"/>
                  </a:lnTo>
                  <a:lnTo>
                    <a:pt x="4473" y="4780"/>
                  </a:lnTo>
                  <a:lnTo>
                    <a:pt x="4473" y="4780"/>
                  </a:lnTo>
                  <a:lnTo>
                    <a:pt x="4494" y="4787"/>
                  </a:lnTo>
                  <a:lnTo>
                    <a:pt x="4512" y="4793"/>
                  </a:lnTo>
                  <a:lnTo>
                    <a:pt x="4526" y="4797"/>
                  </a:lnTo>
                  <a:lnTo>
                    <a:pt x="4526" y="4797"/>
                  </a:lnTo>
                  <a:lnTo>
                    <a:pt x="4535" y="4808"/>
                  </a:lnTo>
                  <a:lnTo>
                    <a:pt x="4546" y="4820"/>
                  </a:lnTo>
                  <a:lnTo>
                    <a:pt x="4560" y="4834"/>
                  </a:lnTo>
                  <a:lnTo>
                    <a:pt x="4560" y="4834"/>
                  </a:lnTo>
                  <a:lnTo>
                    <a:pt x="4587" y="4861"/>
                  </a:lnTo>
                  <a:lnTo>
                    <a:pt x="4587" y="4861"/>
                  </a:lnTo>
                  <a:lnTo>
                    <a:pt x="4590" y="4865"/>
                  </a:lnTo>
                  <a:lnTo>
                    <a:pt x="4592" y="4870"/>
                  </a:lnTo>
                  <a:lnTo>
                    <a:pt x="4592" y="4875"/>
                  </a:lnTo>
                  <a:lnTo>
                    <a:pt x="4591" y="4880"/>
                  </a:lnTo>
                  <a:lnTo>
                    <a:pt x="4589" y="4889"/>
                  </a:lnTo>
                  <a:lnTo>
                    <a:pt x="4587" y="4891"/>
                  </a:lnTo>
                  <a:lnTo>
                    <a:pt x="4592" y="4911"/>
                  </a:lnTo>
                  <a:lnTo>
                    <a:pt x="4592" y="4911"/>
                  </a:lnTo>
                  <a:lnTo>
                    <a:pt x="4601" y="4913"/>
                  </a:lnTo>
                  <a:lnTo>
                    <a:pt x="4609" y="4917"/>
                  </a:lnTo>
                  <a:lnTo>
                    <a:pt x="4618" y="4922"/>
                  </a:lnTo>
                  <a:lnTo>
                    <a:pt x="4618" y="4922"/>
                  </a:lnTo>
                  <a:lnTo>
                    <a:pt x="4622" y="4926"/>
                  </a:lnTo>
                  <a:lnTo>
                    <a:pt x="4627" y="4931"/>
                  </a:lnTo>
                  <a:lnTo>
                    <a:pt x="4637" y="4945"/>
                  </a:lnTo>
                  <a:lnTo>
                    <a:pt x="4646" y="4959"/>
                  </a:lnTo>
                  <a:lnTo>
                    <a:pt x="4652" y="4972"/>
                  </a:lnTo>
                  <a:lnTo>
                    <a:pt x="4652" y="4972"/>
                  </a:lnTo>
                  <a:lnTo>
                    <a:pt x="4654" y="4975"/>
                  </a:lnTo>
                  <a:lnTo>
                    <a:pt x="4657" y="4978"/>
                  </a:lnTo>
                  <a:lnTo>
                    <a:pt x="4666" y="4982"/>
                  </a:lnTo>
                  <a:lnTo>
                    <a:pt x="4675" y="4986"/>
                  </a:lnTo>
                  <a:lnTo>
                    <a:pt x="4686" y="4989"/>
                  </a:lnTo>
                  <a:lnTo>
                    <a:pt x="4706" y="4994"/>
                  </a:lnTo>
                  <a:lnTo>
                    <a:pt x="4714" y="4996"/>
                  </a:lnTo>
                  <a:lnTo>
                    <a:pt x="4714" y="5023"/>
                  </a:lnTo>
                  <a:lnTo>
                    <a:pt x="4764" y="5068"/>
                  </a:lnTo>
                  <a:lnTo>
                    <a:pt x="4764" y="5068"/>
                  </a:lnTo>
                  <a:lnTo>
                    <a:pt x="4796" y="5094"/>
                  </a:lnTo>
                  <a:lnTo>
                    <a:pt x="4821" y="5112"/>
                  </a:lnTo>
                  <a:lnTo>
                    <a:pt x="4831" y="5118"/>
                  </a:lnTo>
                  <a:lnTo>
                    <a:pt x="4837" y="5122"/>
                  </a:lnTo>
                  <a:lnTo>
                    <a:pt x="4837" y="5122"/>
                  </a:lnTo>
                  <a:lnTo>
                    <a:pt x="4842" y="5125"/>
                  </a:lnTo>
                  <a:lnTo>
                    <a:pt x="4847" y="5132"/>
                  </a:lnTo>
                  <a:lnTo>
                    <a:pt x="4861" y="5147"/>
                  </a:lnTo>
                  <a:lnTo>
                    <a:pt x="4871" y="5163"/>
                  </a:lnTo>
                  <a:lnTo>
                    <a:pt x="4875" y="5170"/>
                  </a:lnTo>
                  <a:lnTo>
                    <a:pt x="4875" y="5170"/>
                  </a:lnTo>
                  <a:lnTo>
                    <a:pt x="4878" y="5175"/>
                  </a:lnTo>
                  <a:lnTo>
                    <a:pt x="4886" y="5186"/>
                  </a:lnTo>
                  <a:lnTo>
                    <a:pt x="4892" y="5192"/>
                  </a:lnTo>
                  <a:lnTo>
                    <a:pt x="4897" y="5197"/>
                  </a:lnTo>
                  <a:lnTo>
                    <a:pt x="4904" y="5201"/>
                  </a:lnTo>
                  <a:lnTo>
                    <a:pt x="4910" y="5202"/>
                  </a:lnTo>
                  <a:lnTo>
                    <a:pt x="4910" y="5202"/>
                  </a:lnTo>
                  <a:lnTo>
                    <a:pt x="4968" y="5202"/>
                  </a:lnTo>
                  <a:lnTo>
                    <a:pt x="4968" y="5202"/>
                  </a:lnTo>
                  <a:lnTo>
                    <a:pt x="4980" y="5206"/>
                  </a:lnTo>
                  <a:lnTo>
                    <a:pt x="4992" y="5211"/>
                  </a:lnTo>
                  <a:lnTo>
                    <a:pt x="5007" y="5214"/>
                  </a:lnTo>
                  <a:lnTo>
                    <a:pt x="5021" y="5215"/>
                  </a:lnTo>
                  <a:lnTo>
                    <a:pt x="5028" y="5215"/>
                  </a:lnTo>
                  <a:lnTo>
                    <a:pt x="5033" y="5215"/>
                  </a:lnTo>
                  <a:lnTo>
                    <a:pt x="5039" y="5213"/>
                  </a:lnTo>
                  <a:lnTo>
                    <a:pt x="5043" y="5211"/>
                  </a:lnTo>
                  <a:lnTo>
                    <a:pt x="5047" y="5207"/>
                  </a:lnTo>
                  <a:lnTo>
                    <a:pt x="5048" y="5202"/>
                  </a:lnTo>
                  <a:lnTo>
                    <a:pt x="5048" y="5202"/>
                  </a:lnTo>
                  <a:lnTo>
                    <a:pt x="5049" y="5197"/>
                  </a:lnTo>
                  <a:lnTo>
                    <a:pt x="5051" y="5192"/>
                  </a:lnTo>
                  <a:lnTo>
                    <a:pt x="5056" y="5184"/>
                  </a:lnTo>
                  <a:lnTo>
                    <a:pt x="5061" y="5179"/>
                  </a:lnTo>
                  <a:lnTo>
                    <a:pt x="5067" y="5175"/>
                  </a:lnTo>
                  <a:lnTo>
                    <a:pt x="5072" y="5172"/>
                  </a:lnTo>
                  <a:lnTo>
                    <a:pt x="5078" y="5171"/>
                  </a:lnTo>
                  <a:lnTo>
                    <a:pt x="5082" y="5170"/>
                  </a:lnTo>
                  <a:lnTo>
                    <a:pt x="5082" y="5170"/>
                  </a:lnTo>
                  <a:lnTo>
                    <a:pt x="5085" y="5173"/>
                  </a:lnTo>
                  <a:lnTo>
                    <a:pt x="5088" y="5175"/>
                  </a:lnTo>
                  <a:lnTo>
                    <a:pt x="5094" y="5176"/>
                  </a:lnTo>
                  <a:lnTo>
                    <a:pt x="5100" y="5177"/>
                  </a:lnTo>
                  <a:lnTo>
                    <a:pt x="5109" y="5177"/>
                  </a:lnTo>
                  <a:lnTo>
                    <a:pt x="5119" y="5175"/>
                  </a:lnTo>
                  <a:lnTo>
                    <a:pt x="5133" y="5170"/>
                  </a:lnTo>
                  <a:lnTo>
                    <a:pt x="5133" y="5170"/>
                  </a:lnTo>
                  <a:lnTo>
                    <a:pt x="5147" y="5164"/>
                  </a:lnTo>
                  <a:lnTo>
                    <a:pt x="5163" y="5160"/>
                  </a:lnTo>
                  <a:lnTo>
                    <a:pt x="5176" y="5157"/>
                  </a:lnTo>
                  <a:lnTo>
                    <a:pt x="5189" y="5155"/>
                  </a:lnTo>
                  <a:lnTo>
                    <a:pt x="5209" y="5153"/>
                  </a:lnTo>
                  <a:lnTo>
                    <a:pt x="5217" y="5153"/>
                  </a:lnTo>
                  <a:lnTo>
                    <a:pt x="5263" y="5114"/>
                  </a:lnTo>
                  <a:lnTo>
                    <a:pt x="5263" y="5114"/>
                  </a:lnTo>
                  <a:lnTo>
                    <a:pt x="5286" y="5113"/>
                  </a:lnTo>
                  <a:lnTo>
                    <a:pt x="5317" y="5111"/>
                  </a:lnTo>
                  <a:lnTo>
                    <a:pt x="5317" y="5111"/>
                  </a:lnTo>
                  <a:lnTo>
                    <a:pt x="5331" y="5108"/>
                  </a:lnTo>
                  <a:lnTo>
                    <a:pt x="5349" y="5105"/>
                  </a:lnTo>
                  <a:lnTo>
                    <a:pt x="5371" y="5099"/>
                  </a:lnTo>
                  <a:lnTo>
                    <a:pt x="5371" y="5126"/>
                  </a:lnTo>
                  <a:lnTo>
                    <a:pt x="5451" y="5118"/>
                  </a:lnTo>
                  <a:lnTo>
                    <a:pt x="5514" y="5103"/>
                  </a:lnTo>
                  <a:lnTo>
                    <a:pt x="5514" y="5126"/>
                  </a:lnTo>
                  <a:lnTo>
                    <a:pt x="5597" y="5118"/>
                  </a:lnTo>
                  <a:lnTo>
                    <a:pt x="5652" y="5130"/>
                  </a:lnTo>
                  <a:lnTo>
                    <a:pt x="5709" y="5122"/>
                  </a:lnTo>
                  <a:lnTo>
                    <a:pt x="5763" y="5107"/>
                  </a:lnTo>
                  <a:lnTo>
                    <a:pt x="5801" y="5072"/>
                  </a:lnTo>
                  <a:lnTo>
                    <a:pt x="5851" y="5057"/>
                  </a:lnTo>
                  <a:lnTo>
                    <a:pt x="5866" y="5036"/>
                  </a:lnTo>
                  <a:lnTo>
                    <a:pt x="5875" y="5023"/>
                  </a:lnTo>
                  <a:lnTo>
                    <a:pt x="5917" y="5060"/>
                  </a:lnTo>
                  <a:lnTo>
                    <a:pt x="5917" y="5060"/>
                  </a:lnTo>
                  <a:lnTo>
                    <a:pt x="5920" y="5064"/>
                  </a:lnTo>
                  <a:lnTo>
                    <a:pt x="5929" y="5073"/>
                  </a:lnTo>
                  <a:lnTo>
                    <a:pt x="5936" y="5078"/>
                  </a:lnTo>
                  <a:lnTo>
                    <a:pt x="5944" y="5084"/>
                  </a:lnTo>
                  <a:lnTo>
                    <a:pt x="5953" y="5088"/>
                  </a:lnTo>
                  <a:lnTo>
                    <a:pt x="5963" y="5092"/>
                  </a:lnTo>
                  <a:lnTo>
                    <a:pt x="5963" y="5092"/>
                  </a:lnTo>
                  <a:lnTo>
                    <a:pt x="5968" y="5093"/>
                  </a:lnTo>
                  <a:lnTo>
                    <a:pt x="5973" y="5096"/>
                  </a:lnTo>
                  <a:lnTo>
                    <a:pt x="5982" y="5104"/>
                  </a:lnTo>
                  <a:lnTo>
                    <a:pt x="5989" y="5113"/>
                  </a:lnTo>
                  <a:lnTo>
                    <a:pt x="5996" y="5123"/>
                  </a:lnTo>
                  <a:lnTo>
                    <a:pt x="6002" y="5133"/>
                  </a:lnTo>
                  <a:lnTo>
                    <a:pt x="6005" y="5141"/>
                  </a:lnTo>
                  <a:lnTo>
                    <a:pt x="6009" y="5148"/>
                  </a:lnTo>
                  <a:lnTo>
                    <a:pt x="6009" y="5148"/>
                  </a:lnTo>
                  <a:lnTo>
                    <a:pt x="6014" y="5153"/>
                  </a:lnTo>
                  <a:lnTo>
                    <a:pt x="6025" y="5162"/>
                  </a:lnTo>
                  <a:lnTo>
                    <a:pt x="6032" y="5166"/>
                  </a:lnTo>
                  <a:lnTo>
                    <a:pt x="6040" y="5170"/>
                  </a:lnTo>
                  <a:lnTo>
                    <a:pt x="6047" y="5171"/>
                  </a:lnTo>
                  <a:lnTo>
                    <a:pt x="6051" y="5171"/>
                  </a:lnTo>
                  <a:lnTo>
                    <a:pt x="6054" y="5170"/>
                  </a:lnTo>
                  <a:lnTo>
                    <a:pt x="6054" y="5170"/>
                  </a:lnTo>
                  <a:lnTo>
                    <a:pt x="6054" y="0"/>
                  </a:lnTo>
                  <a:lnTo>
                    <a:pt x="6017" y="10"/>
                  </a:lnTo>
                  <a:lnTo>
                    <a:pt x="5853" y="2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34" name="TextBox 333">
            <a:extLst>
              <a:ext uri="{FF2B5EF4-FFF2-40B4-BE49-F238E27FC236}">
                <a16:creationId xmlns:a16="http://schemas.microsoft.com/office/drawing/2014/main" id="{A97A338C-0B6E-4D0C-9638-26FF110EB892}"/>
              </a:ext>
            </a:extLst>
          </p:cNvPr>
          <p:cNvSpPr txBox="1"/>
          <p:nvPr/>
        </p:nvSpPr>
        <p:spPr>
          <a:xfrm>
            <a:off x="6835238" y="40941"/>
            <a:ext cx="2295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Polar Continental</a:t>
            </a:r>
          </a:p>
          <a:p>
            <a:r>
              <a:rPr lang="en-GB" sz="2000" b="1" dirty="0">
                <a:solidFill>
                  <a:srgbClr val="00B050"/>
                </a:solidFill>
              </a:rPr>
              <a:t>(PC)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Source: Eastern Europe and Siberia</a:t>
            </a:r>
          </a:p>
        </p:txBody>
      </p:sp>
      <p:sp>
        <p:nvSpPr>
          <p:cNvPr id="338" name="Freeform: Shape 337">
            <a:extLst>
              <a:ext uri="{FF2B5EF4-FFF2-40B4-BE49-F238E27FC236}">
                <a16:creationId xmlns:a16="http://schemas.microsoft.com/office/drawing/2014/main" id="{F8A11E7B-B765-4DCF-B6B2-E1A9B3F25CD1}"/>
              </a:ext>
            </a:extLst>
          </p:cNvPr>
          <p:cNvSpPr/>
          <p:nvPr/>
        </p:nvSpPr>
        <p:spPr>
          <a:xfrm>
            <a:off x="4871144" y="1327722"/>
            <a:ext cx="3348027" cy="1198553"/>
          </a:xfrm>
          <a:custGeom>
            <a:avLst/>
            <a:gdLst>
              <a:gd name="connsiteX0" fmla="*/ 3776663 w 3986213"/>
              <a:gd name="connsiteY0" fmla="*/ 0 h 1800225"/>
              <a:gd name="connsiteX1" fmla="*/ 3986213 w 3986213"/>
              <a:gd name="connsiteY1" fmla="*/ 519112 h 1800225"/>
              <a:gd name="connsiteX2" fmla="*/ 3133725 w 3986213"/>
              <a:gd name="connsiteY2" fmla="*/ 685800 h 1800225"/>
              <a:gd name="connsiteX3" fmla="*/ 1890713 w 3986213"/>
              <a:gd name="connsiteY3" fmla="*/ 933450 h 1800225"/>
              <a:gd name="connsiteX4" fmla="*/ 842963 w 3986213"/>
              <a:gd name="connsiteY4" fmla="*/ 1362075 h 1800225"/>
              <a:gd name="connsiteX5" fmla="*/ 481013 w 3986213"/>
              <a:gd name="connsiteY5" fmla="*/ 1585912 h 1800225"/>
              <a:gd name="connsiteX6" fmla="*/ 561975 w 3986213"/>
              <a:gd name="connsiteY6" fmla="*/ 1800225 h 1800225"/>
              <a:gd name="connsiteX7" fmla="*/ 0 w 3986213"/>
              <a:gd name="connsiteY7" fmla="*/ 1695450 h 1800225"/>
              <a:gd name="connsiteX8" fmla="*/ 290513 w 3986213"/>
              <a:gd name="connsiteY8" fmla="*/ 1247775 h 1800225"/>
              <a:gd name="connsiteX9" fmla="*/ 390525 w 3986213"/>
              <a:gd name="connsiteY9" fmla="*/ 1452562 h 1800225"/>
              <a:gd name="connsiteX10" fmla="*/ 938213 w 3986213"/>
              <a:gd name="connsiteY10" fmla="*/ 1166812 h 1800225"/>
              <a:gd name="connsiteX11" fmla="*/ 1600200 w 3986213"/>
              <a:gd name="connsiteY11" fmla="*/ 795337 h 1800225"/>
              <a:gd name="connsiteX12" fmla="*/ 2181225 w 3986213"/>
              <a:gd name="connsiteY12" fmla="*/ 561975 h 1800225"/>
              <a:gd name="connsiteX13" fmla="*/ 2809875 w 3986213"/>
              <a:gd name="connsiteY13" fmla="*/ 333375 h 1800225"/>
              <a:gd name="connsiteX14" fmla="*/ 3776663 w 3986213"/>
              <a:gd name="connsiteY14" fmla="*/ 0 h 1800225"/>
              <a:gd name="connsiteX0" fmla="*/ 3776663 w 3986213"/>
              <a:gd name="connsiteY0" fmla="*/ 0 h 1800225"/>
              <a:gd name="connsiteX1" fmla="*/ 3986213 w 3986213"/>
              <a:gd name="connsiteY1" fmla="*/ 519112 h 1800225"/>
              <a:gd name="connsiteX2" fmla="*/ 3133725 w 3986213"/>
              <a:gd name="connsiteY2" fmla="*/ 685800 h 1800225"/>
              <a:gd name="connsiteX3" fmla="*/ 1890713 w 3986213"/>
              <a:gd name="connsiteY3" fmla="*/ 933450 h 1800225"/>
              <a:gd name="connsiteX4" fmla="*/ 842963 w 3986213"/>
              <a:gd name="connsiteY4" fmla="*/ 1362075 h 1800225"/>
              <a:gd name="connsiteX5" fmla="*/ 481013 w 3986213"/>
              <a:gd name="connsiteY5" fmla="*/ 1585912 h 1800225"/>
              <a:gd name="connsiteX6" fmla="*/ 561975 w 3986213"/>
              <a:gd name="connsiteY6" fmla="*/ 1800225 h 1800225"/>
              <a:gd name="connsiteX7" fmla="*/ 0 w 3986213"/>
              <a:gd name="connsiteY7" fmla="*/ 1695450 h 1800225"/>
              <a:gd name="connsiteX8" fmla="*/ 290513 w 3986213"/>
              <a:gd name="connsiteY8" fmla="*/ 1247775 h 1800225"/>
              <a:gd name="connsiteX9" fmla="*/ 390525 w 3986213"/>
              <a:gd name="connsiteY9" fmla="*/ 1452562 h 1800225"/>
              <a:gd name="connsiteX10" fmla="*/ 938213 w 3986213"/>
              <a:gd name="connsiteY10" fmla="*/ 1166812 h 1800225"/>
              <a:gd name="connsiteX11" fmla="*/ 1600200 w 3986213"/>
              <a:gd name="connsiteY11" fmla="*/ 795337 h 1800225"/>
              <a:gd name="connsiteX12" fmla="*/ 2181225 w 3986213"/>
              <a:gd name="connsiteY12" fmla="*/ 561975 h 1800225"/>
              <a:gd name="connsiteX13" fmla="*/ 2809875 w 3986213"/>
              <a:gd name="connsiteY13" fmla="*/ 333375 h 1800225"/>
              <a:gd name="connsiteX14" fmla="*/ 3776663 w 3986213"/>
              <a:gd name="connsiteY14" fmla="*/ 0 h 1800225"/>
              <a:gd name="connsiteX0" fmla="*/ 3776663 w 3986213"/>
              <a:gd name="connsiteY0" fmla="*/ 0 h 1800225"/>
              <a:gd name="connsiteX1" fmla="*/ 3986213 w 3986213"/>
              <a:gd name="connsiteY1" fmla="*/ 519112 h 1800225"/>
              <a:gd name="connsiteX2" fmla="*/ 3133725 w 3986213"/>
              <a:gd name="connsiteY2" fmla="*/ 685800 h 1800225"/>
              <a:gd name="connsiteX3" fmla="*/ 1890713 w 3986213"/>
              <a:gd name="connsiteY3" fmla="*/ 933450 h 1800225"/>
              <a:gd name="connsiteX4" fmla="*/ 842963 w 3986213"/>
              <a:gd name="connsiteY4" fmla="*/ 1362075 h 1800225"/>
              <a:gd name="connsiteX5" fmla="*/ 481013 w 3986213"/>
              <a:gd name="connsiteY5" fmla="*/ 1585912 h 1800225"/>
              <a:gd name="connsiteX6" fmla="*/ 561975 w 3986213"/>
              <a:gd name="connsiteY6" fmla="*/ 1800225 h 1800225"/>
              <a:gd name="connsiteX7" fmla="*/ 0 w 3986213"/>
              <a:gd name="connsiteY7" fmla="*/ 1695450 h 1800225"/>
              <a:gd name="connsiteX8" fmla="*/ 290513 w 3986213"/>
              <a:gd name="connsiteY8" fmla="*/ 1247775 h 1800225"/>
              <a:gd name="connsiteX9" fmla="*/ 390525 w 3986213"/>
              <a:gd name="connsiteY9" fmla="*/ 1452562 h 1800225"/>
              <a:gd name="connsiteX10" fmla="*/ 938213 w 3986213"/>
              <a:gd name="connsiteY10" fmla="*/ 1166812 h 1800225"/>
              <a:gd name="connsiteX11" fmla="*/ 1600200 w 3986213"/>
              <a:gd name="connsiteY11" fmla="*/ 795337 h 1800225"/>
              <a:gd name="connsiteX12" fmla="*/ 2181225 w 3986213"/>
              <a:gd name="connsiteY12" fmla="*/ 561975 h 1800225"/>
              <a:gd name="connsiteX13" fmla="*/ 2809875 w 3986213"/>
              <a:gd name="connsiteY13" fmla="*/ 333375 h 1800225"/>
              <a:gd name="connsiteX14" fmla="*/ 3776663 w 3986213"/>
              <a:gd name="connsiteY14" fmla="*/ 0 h 1800225"/>
              <a:gd name="connsiteX0" fmla="*/ 3605213 w 3814763"/>
              <a:gd name="connsiteY0" fmla="*/ 0 h 1800225"/>
              <a:gd name="connsiteX1" fmla="*/ 3814763 w 3814763"/>
              <a:gd name="connsiteY1" fmla="*/ 519112 h 1800225"/>
              <a:gd name="connsiteX2" fmla="*/ 2962275 w 3814763"/>
              <a:gd name="connsiteY2" fmla="*/ 685800 h 1800225"/>
              <a:gd name="connsiteX3" fmla="*/ 1719263 w 3814763"/>
              <a:gd name="connsiteY3" fmla="*/ 933450 h 1800225"/>
              <a:gd name="connsiteX4" fmla="*/ 671513 w 3814763"/>
              <a:gd name="connsiteY4" fmla="*/ 1362075 h 1800225"/>
              <a:gd name="connsiteX5" fmla="*/ 309563 w 3814763"/>
              <a:gd name="connsiteY5" fmla="*/ 1585912 h 1800225"/>
              <a:gd name="connsiteX6" fmla="*/ 390525 w 3814763"/>
              <a:gd name="connsiteY6" fmla="*/ 1800225 h 1800225"/>
              <a:gd name="connsiteX7" fmla="*/ 0 w 3814763"/>
              <a:gd name="connsiteY7" fmla="*/ 1668780 h 1800225"/>
              <a:gd name="connsiteX8" fmla="*/ 119063 w 3814763"/>
              <a:gd name="connsiteY8" fmla="*/ 1247775 h 1800225"/>
              <a:gd name="connsiteX9" fmla="*/ 219075 w 3814763"/>
              <a:gd name="connsiteY9" fmla="*/ 1452562 h 1800225"/>
              <a:gd name="connsiteX10" fmla="*/ 766763 w 3814763"/>
              <a:gd name="connsiteY10" fmla="*/ 1166812 h 1800225"/>
              <a:gd name="connsiteX11" fmla="*/ 1428750 w 3814763"/>
              <a:gd name="connsiteY11" fmla="*/ 795337 h 1800225"/>
              <a:gd name="connsiteX12" fmla="*/ 2009775 w 3814763"/>
              <a:gd name="connsiteY12" fmla="*/ 561975 h 1800225"/>
              <a:gd name="connsiteX13" fmla="*/ 2638425 w 3814763"/>
              <a:gd name="connsiteY13" fmla="*/ 333375 h 1800225"/>
              <a:gd name="connsiteX14" fmla="*/ 3605213 w 3814763"/>
              <a:gd name="connsiteY14" fmla="*/ 0 h 1800225"/>
              <a:gd name="connsiteX0" fmla="*/ 3605213 w 3738563"/>
              <a:gd name="connsiteY0" fmla="*/ 0 h 1800225"/>
              <a:gd name="connsiteX1" fmla="*/ 3738563 w 3738563"/>
              <a:gd name="connsiteY1" fmla="*/ 530542 h 1800225"/>
              <a:gd name="connsiteX2" fmla="*/ 2962275 w 3738563"/>
              <a:gd name="connsiteY2" fmla="*/ 685800 h 1800225"/>
              <a:gd name="connsiteX3" fmla="*/ 1719263 w 3738563"/>
              <a:gd name="connsiteY3" fmla="*/ 933450 h 1800225"/>
              <a:gd name="connsiteX4" fmla="*/ 671513 w 3738563"/>
              <a:gd name="connsiteY4" fmla="*/ 1362075 h 1800225"/>
              <a:gd name="connsiteX5" fmla="*/ 309563 w 3738563"/>
              <a:gd name="connsiteY5" fmla="*/ 1585912 h 1800225"/>
              <a:gd name="connsiteX6" fmla="*/ 390525 w 3738563"/>
              <a:gd name="connsiteY6" fmla="*/ 1800225 h 1800225"/>
              <a:gd name="connsiteX7" fmla="*/ 0 w 3738563"/>
              <a:gd name="connsiteY7" fmla="*/ 1668780 h 1800225"/>
              <a:gd name="connsiteX8" fmla="*/ 119063 w 3738563"/>
              <a:gd name="connsiteY8" fmla="*/ 1247775 h 1800225"/>
              <a:gd name="connsiteX9" fmla="*/ 219075 w 3738563"/>
              <a:gd name="connsiteY9" fmla="*/ 1452562 h 1800225"/>
              <a:gd name="connsiteX10" fmla="*/ 766763 w 3738563"/>
              <a:gd name="connsiteY10" fmla="*/ 1166812 h 1800225"/>
              <a:gd name="connsiteX11" fmla="*/ 1428750 w 3738563"/>
              <a:gd name="connsiteY11" fmla="*/ 795337 h 1800225"/>
              <a:gd name="connsiteX12" fmla="*/ 2009775 w 3738563"/>
              <a:gd name="connsiteY12" fmla="*/ 561975 h 1800225"/>
              <a:gd name="connsiteX13" fmla="*/ 2638425 w 3738563"/>
              <a:gd name="connsiteY13" fmla="*/ 333375 h 1800225"/>
              <a:gd name="connsiteX14" fmla="*/ 3605213 w 3738563"/>
              <a:gd name="connsiteY14" fmla="*/ 0 h 1800225"/>
              <a:gd name="connsiteX0" fmla="*/ 3605213 w 3738563"/>
              <a:gd name="connsiteY0" fmla="*/ 0 h 1800225"/>
              <a:gd name="connsiteX1" fmla="*/ 3738563 w 3738563"/>
              <a:gd name="connsiteY1" fmla="*/ 530542 h 1800225"/>
              <a:gd name="connsiteX2" fmla="*/ 2962275 w 3738563"/>
              <a:gd name="connsiteY2" fmla="*/ 685800 h 1800225"/>
              <a:gd name="connsiteX3" fmla="*/ 1559243 w 3738563"/>
              <a:gd name="connsiteY3" fmla="*/ 963930 h 1800225"/>
              <a:gd name="connsiteX4" fmla="*/ 671513 w 3738563"/>
              <a:gd name="connsiteY4" fmla="*/ 1362075 h 1800225"/>
              <a:gd name="connsiteX5" fmla="*/ 309563 w 3738563"/>
              <a:gd name="connsiteY5" fmla="*/ 1585912 h 1800225"/>
              <a:gd name="connsiteX6" fmla="*/ 390525 w 3738563"/>
              <a:gd name="connsiteY6" fmla="*/ 1800225 h 1800225"/>
              <a:gd name="connsiteX7" fmla="*/ 0 w 3738563"/>
              <a:gd name="connsiteY7" fmla="*/ 1668780 h 1800225"/>
              <a:gd name="connsiteX8" fmla="*/ 119063 w 3738563"/>
              <a:gd name="connsiteY8" fmla="*/ 1247775 h 1800225"/>
              <a:gd name="connsiteX9" fmla="*/ 219075 w 3738563"/>
              <a:gd name="connsiteY9" fmla="*/ 1452562 h 1800225"/>
              <a:gd name="connsiteX10" fmla="*/ 766763 w 3738563"/>
              <a:gd name="connsiteY10" fmla="*/ 1166812 h 1800225"/>
              <a:gd name="connsiteX11" fmla="*/ 1428750 w 3738563"/>
              <a:gd name="connsiteY11" fmla="*/ 795337 h 1800225"/>
              <a:gd name="connsiteX12" fmla="*/ 2009775 w 3738563"/>
              <a:gd name="connsiteY12" fmla="*/ 561975 h 1800225"/>
              <a:gd name="connsiteX13" fmla="*/ 2638425 w 3738563"/>
              <a:gd name="connsiteY13" fmla="*/ 333375 h 1800225"/>
              <a:gd name="connsiteX14" fmla="*/ 3605213 w 3738563"/>
              <a:gd name="connsiteY14" fmla="*/ 0 h 1800225"/>
              <a:gd name="connsiteX0" fmla="*/ 3605213 w 3738563"/>
              <a:gd name="connsiteY0" fmla="*/ 0 h 1800225"/>
              <a:gd name="connsiteX1" fmla="*/ 3738563 w 3738563"/>
              <a:gd name="connsiteY1" fmla="*/ 530542 h 1800225"/>
              <a:gd name="connsiteX2" fmla="*/ 2752725 w 3738563"/>
              <a:gd name="connsiteY2" fmla="*/ 666750 h 1800225"/>
              <a:gd name="connsiteX3" fmla="*/ 1559243 w 3738563"/>
              <a:gd name="connsiteY3" fmla="*/ 963930 h 1800225"/>
              <a:gd name="connsiteX4" fmla="*/ 671513 w 3738563"/>
              <a:gd name="connsiteY4" fmla="*/ 1362075 h 1800225"/>
              <a:gd name="connsiteX5" fmla="*/ 309563 w 3738563"/>
              <a:gd name="connsiteY5" fmla="*/ 1585912 h 1800225"/>
              <a:gd name="connsiteX6" fmla="*/ 390525 w 3738563"/>
              <a:gd name="connsiteY6" fmla="*/ 1800225 h 1800225"/>
              <a:gd name="connsiteX7" fmla="*/ 0 w 3738563"/>
              <a:gd name="connsiteY7" fmla="*/ 1668780 h 1800225"/>
              <a:gd name="connsiteX8" fmla="*/ 119063 w 3738563"/>
              <a:gd name="connsiteY8" fmla="*/ 1247775 h 1800225"/>
              <a:gd name="connsiteX9" fmla="*/ 219075 w 3738563"/>
              <a:gd name="connsiteY9" fmla="*/ 1452562 h 1800225"/>
              <a:gd name="connsiteX10" fmla="*/ 766763 w 3738563"/>
              <a:gd name="connsiteY10" fmla="*/ 1166812 h 1800225"/>
              <a:gd name="connsiteX11" fmla="*/ 1428750 w 3738563"/>
              <a:gd name="connsiteY11" fmla="*/ 795337 h 1800225"/>
              <a:gd name="connsiteX12" fmla="*/ 2009775 w 3738563"/>
              <a:gd name="connsiteY12" fmla="*/ 561975 h 1800225"/>
              <a:gd name="connsiteX13" fmla="*/ 2638425 w 3738563"/>
              <a:gd name="connsiteY13" fmla="*/ 333375 h 1800225"/>
              <a:gd name="connsiteX14" fmla="*/ 3605213 w 3738563"/>
              <a:gd name="connsiteY14" fmla="*/ 0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38563" h="1800225">
                <a:moveTo>
                  <a:pt x="3605213" y="0"/>
                </a:moveTo>
                <a:lnTo>
                  <a:pt x="3738563" y="530542"/>
                </a:lnTo>
                <a:lnTo>
                  <a:pt x="2752725" y="666750"/>
                </a:lnTo>
                <a:cubicBezTo>
                  <a:pt x="2389505" y="738981"/>
                  <a:pt x="1906112" y="848042"/>
                  <a:pt x="1559243" y="963930"/>
                </a:cubicBezTo>
                <a:cubicBezTo>
                  <a:pt x="1212374" y="1079818"/>
                  <a:pt x="906463" y="1253331"/>
                  <a:pt x="671513" y="1362075"/>
                </a:cubicBezTo>
                <a:lnTo>
                  <a:pt x="309563" y="1585912"/>
                </a:lnTo>
                <a:lnTo>
                  <a:pt x="390525" y="1800225"/>
                </a:lnTo>
                <a:lnTo>
                  <a:pt x="0" y="1668780"/>
                </a:lnTo>
                <a:lnTo>
                  <a:pt x="119063" y="1247775"/>
                </a:lnTo>
                <a:lnTo>
                  <a:pt x="219075" y="1452562"/>
                </a:lnTo>
                <a:lnTo>
                  <a:pt x="766763" y="1166812"/>
                </a:lnTo>
                <a:cubicBezTo>
                  <a:pt x="968376" y="1057275"/>
                  <a:pt x="1221581" y="896143"/>
                  <a:pt x="1428750" y="795337"/>
                </a:cubicBezTo>
                <a:cubicBezTo>
                  <a:pt x="1635919" y="694531"/>
                  <a:pt x="1808163" y="638969"/>
                  <a:pt x="2009775" y="561975"/>
                </a:cubicBezTo>
                <a:lnTo>
                  <a:pt x="2638425" y="333375"/>
                </a:lnTo>
                <a:lnTo>
                  <a:pt x="3605213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326C5EED-2996-441E-BE95-8D884E24EAA5}"/>
              </a:ext>
            </a:extLst>
          </p:cNvPr>
          <p:cNvSpPr txBox="1"/>
          <p:nvPr/>
        </p:nvSpPr>
        <p:spPr>
          <a:xfrm>
            <a:off x="178661" y="4870627"/>
            <a:ext cx="49333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Think, Pair, Share:</a:t>
            </a:r>
          </a:p>
          <a:p>
            <a:r>
              <a:rPr lang="en-GB" sz="2000" dirty="0"/>
              <a:t>What do you think Polar Continental air is like</a:t>
            </a:r>
          </a:p>
          <a:p>
            <a:pPr marL="342900" indent="-342900">
              <a:buAutoNum type="alphaLcParenR"/>
            </a:pPr>
            <a:r>
              <a:rPr lang="en-GB" sz="2000" dirty="0"/>
              <a:t>In Winter</a:t>
            </a:r>
          </a:p>
          <a:p>
            <a:pPr marL="342900" indent="-342900">
              <a:buAutoNum type="alphaLcParenR"/>
            </a:pPr>
            <a:r>
              <a:rPr lang="en-GB" sz="2000" dirty="0"/>
              <a:t>In Summer?</a:t>
            </a:r>
          </a:p>
        </p:txBody>
      </p:sp>
    </p:spTree>
    <p:extLst>
      <p:ext uri="{BB962C8B-B14F-4D97-AF65-F5344CB8AC3E}">
        <p14:creationId xmlns:p14="http://schemas.microsoft.com/office/powerpoint/2010/main" val="132339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2F8F6CD1-237E-4268-A8B0-3C4284EBADED}"/>
              </a:ext>
            </a:extLst>
          </p:cNvPr>
          <p:cNvSpPr/>
          <p:nvPr/>
        </p:nvSpPr>
        <p:spPr>
          <a:xfrm>
            <a:off x="3220811" y="3044615"/>
            <a:ext cx="360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685061-1538-4CA8-9AEB-B0AE159974AF}"/>
              </a:ext>
            </a:extLst>
          </p:cNvPr>
          <p:cNvSpPr/>
          <p:nvPr/>
        </p:nvSpPr>
        <p:spPr>
          <a:xfrm>
            <a:off x="3034211" y="2858015"/>
            <a:ext cx="720000" cy="72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2410C8-816A-4EAC-9483-4B0102393D21}"/>
              </a:ext>
            </a:extLst>
          </p:cNvPr>
          <p:cNvSpPr>
            <a:spLocks noChangeAspect="1"/>
          </p:cNvSpPr>
          <p:nvPr/>
        </p:nvSpPr>
        <p:spPr>
          <a:xfrm>
            <a:off x="700811" y="517651"/>
            <a:ext cx="5400000" cy="540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EC536E-39A1-4882-AFE4-0FB4F31F09DB}"/>
              </a:ext>
            </a:extLst>
          </p:cNvPr>
          <p:cNvSpPr>
            <a:spLocks noChangeAspect="1"/>
          </p:cNvSpPr>
          <p:nvPr/>
        </p:nvSpPr>
        <p:spPr>
          <a:xfrm>
            <a:off x="880811" y="691245"/>
            <a:ext cx="5040000" cy="50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C74B19E-0862-4B15-A579-7031E55D102E}"/>
              </a:ext>
            </a:extLst>
          </p:cNvPr>
          <p:cNvSpPr>
            <a:spLocks noChangeAspect="1"/>
          </p:cNvSpPr>
          <p:nvPr/>
        </p:nvSpPr>
        <p:spPr>
          <a:xfrm>
            <a:off x="1049779" y="861317"/>
            <a:ext cx="4680000" cy="46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AF7EDD-7611-48EA-A823-CA5F5484050F}"/>
              </a:ext>
            </a:extLst>
          </p:cNvPr>
          <p:cNvSpPr>
            <a:spLocks noChangeAspect="1"/>
          </p:cNvSpPr>
          <p:nvPr/>
        </p:nvSpPr>
        <p:spPr>
          <a:xfrm>
            <a:off x="1227611" y="1041317"/>
            <a:ext cx="4320000" cy="432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AA880B-CA67-4738-8159-3A9DA93A1906}"/>
              </a:ext>
            </a:extLst>
          </p:cNvPr>
          <p:cNvSpPr>
            <a:spLocks noChangeAspect="1"/>
          </p:cNvSpPr>
          <p:nvPr/>
        </p:nvSpPr>
        <p:spPr>
          <a:xfrm>
            <a:off x="1407611" y="1221317"/>
            <a:ext cx="3960000" cy="39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155DEF-835E-4500-8242-63BAA29D0C44}"/>
              </a:ext>
            </a:extLst>
          </p:cNvPr>
          <p:cNvSpPr>
            <a:spLocks noChangeAspect="1"/>
          </p:cNvSpPr>
          <p:nvPr/>
        </p:nvSpPr>
        <p:spPr>
          <a:xfrm>
            <a:off x="1587611" y="1401317"/>
            <a:ext cx="3600000" cy="360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93A6EC5-44C2-4279-BE3B-5E16B17184BF}"/>
              </a:ext>
            </a:extLst>
          </p:cNvPr>
          <p:cNvSpPr>
            <a:spLocks noChangeAspect="1"/>
          </p:cNvSpPr>
          <p:nvPr/>
        </p:nvSpPr>
        <p:spPr>
          <a:xfrm>
            <a:off x="1767611" y="1581317"/>
            <a:ext cx="3240000" cy="32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9C2935B-0437-4752-95FE-2E0BC052B08F}"/>
              </a:ext>
            </a:extLst>
          </p:cNvPr>
          <p:cNvSpPr>
            <a:spLocks noChangeAspect="1"/>
          </p:cNvSpPr>
          <p:nvPr/>
        </p:nvSpPr>
        <p:spPr>
          <a:xfrm>
            <a:off x="1954211" y="1761317"/>
            <a:ext cx="2880000" cy="28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F36254A-3B6A-4334-9726-EF6D82924231}"/>
              </a:ext>
            </a:extLst>
          </p:cNvPr>
          <p:cNvSpPr>
            <a:spLocks noChangeAspect="1"/>
          </p:cNvSpPr>
          <p:nvPr/>
        </p:nvSpPr>
        <p:spPr>
          <a:xfrm>
            <a:off x="2127611" y="1951415"/>
            <a:ext cx="2520000" cy="252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5AF5B49-C328-43A6-9E52-00A2028191C7}"/>
              </a:ext>
            </a:extLst>
          </p:cNvPr>
          <p:cNvSpPr>
            <a:spLocks noChangeAspect="1"/>
          </p:cNvSpPr>
          <p:nvPr/>
        </p:nvSpPr>
        <p:spPr>
          <a:xfrm>
            <a:off x="2314211" y="2121317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1EEB4E6-FD42-4AC5-9994-EFF6B82498A4}"/>
              </a:ext>
            </a:extLst>
          </p:cNvPr>
          <p:cNvSpPr>
            <a:spLocks noChangeAspect="1"/>
          </p:cNvSpPr>
          <p:nvPr/>
        </p:nvSpPr>
        <p:spPr>
          <a:xfrm>
            <a:off x="2505799" y="2301317"/>
            <a:ext cx="1800000" cy="180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94F4778-242B-4C06-8F8C-0D75D991D869}"/>
              </a:ext>
            </a:extLst>
          </p:cNvPr>
          <p:cNvSpPr>
            <a:spLocks noChangeAspect="1"/>
          </p:cNvSpPr>
          <p:nvPr/>
        </p:nvSpPr>
        <p:spPr>
          <a:xfrm>
            <a:off x="2674211" y="2497651"/>
            <a:ext cx="1440000" cy="14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7EE0261-E743-4391-A70E-EC2FC496E545}"/>
              </a:ext>
            </a:extLst>
          </p:cNvPr>
          <p:cNvSpPr>
            <a:spLocks noChangeAspect="1"/>
          </p:cNvSpPr>
          <p:nvPr/>
        </p:nvSpPr>
        <p:spPr>
          <a:xfrm>
            <a:off x="2854211" y="2684615"/>
            <a:ext cx="1080000" cy="10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4FEE65-3DD3-4AFA-B707-7119E01B26F5}"/>
              </a:ext>
            </a:extLst>
          </p:cNvPr>
          <p:cNvCxnSpPr>
            <a:cxnSpLocks/>
          </p:cNvCxnSpPr>
          <p:nvPr/>
        </p:nvCxnSpPr>
        <p:spPr>
          <a:xfrm flipH="1" flipV="1">
            <a:off x="2982099" y="444215"/>
            <a:ext cx="881817" cy="552028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1C19B88-F120-4B84-8F77-0AE7B9C59552}"/>
              </a:ext>
            </a:extLst>
          </p:cNvPr>
          <p:cNvCxnSpPr>
            <a:cxnSpLocks/>
          </p:cNvCxnSpPr>
          <p:nvPr/>
        </p:nvCxnSpPr>
        <p:spPr>
          <a:xfrm flipV="1">
            <a:off x="2790511" y="470801"/>
            <a:ext cx="1267621" cy="546310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7541EC9-90DF-4DE2-B046-39FF01F84293}"/>
              </a:ext>
            </a:extLst>
          </p:cNvPr>
          <p:cNvCxnSpPr>
            <a:cxnSpLocks/>
          </p:cNvCxnSpPr>
          <p:nvPr/>
        </p:nvCxnSpPr>
        <p:spPr>
          <a:xfrm flipV="1">
            <a:off x="1749696" y="931197"/>
            <a:ext cx="3303305" cy="459887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4757102-284E-4112-9E66-B29C126D5E62}"/>
              </a:ext>
            </a:extLst>
          </p:cNvPr>
          <p:cNvCxnSpPr>
            <a:cxnSpLocks/>
          </p:cNvCxnSpPr>
          <p:nvPr/>
        </p:nvCxnSpPr>
        <p:spPr>
          <a:xfrm flipV="1">
            <a:off x="994143" y="1730725"/>
            <a:ext cx="4731300" cy="3027013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6F78891-7399-41E8-B345-2564B4807A2D}"/>
              </a:ext>
            </a:extLst>
          </p:cNvPr>
          <p:cNvCxnSpPr>
            <a:cxnSpLocks/>
          </p:cNvCxnSpPr>
          <p:nvPr/>
        </p:nvCxnSpPr>
        <p:spPr>
          <a:xfrm flipV="1">
            <a:off x="630516" y="2722947"/>
            <a:ext cx="5456083" cy="997733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FD66F90-F2F1-49E4-9B78-A4D9EA3DF2ED}"/>
              </a:ext>
            </a:extLst>
          </p:cNvPr>
          <p:cNvCxnSpPr>
            <a:cxnSpLocks/>
          </p:cNvCxnSpPr>
          <p:nvPr/>
        </p:nvCxnSpPr>
        <p:spPr>
          <a:xfrm flipH="1" flipV="1">
            <a:off x="1913089" y="660653"/>
            <a:ext cx="2900087" cy="490315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93A3672-25AB-4387-9C0D-0AEBE69F6F25}"/>
              </a:ext>
            </a:extLst>
          </p:cNvPr>
          <p:cNvCxnSpPr>
            <a:cxnSpLocks/>
          </p:cNvCxnSpPr>
          <p:nvPr/>
        </p:nvCxnSpPr>
        <p:spPr>
          <a:xfrm>
            <a:off x="630516" y="2668357"/>
            <a:ext cx="5526378" cy="106849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A034799-ADCA-4D0B-8E60-AEF4F2D2014E}"/>
              </a:ext>
            </a:extLst>
          </p:cNvPr>
          <p:cNvCxnSpPr>
            <a:cxnSpLocks/>
          </p:cNvCxnSpPr>
          <p:nvPr/>
        </p:nvCxnSpPr>
        <p:spPr>
          <a:xfrm flipH="1" flipV="1">
            <a:off x="1038227" y="1419227"/>
            <a:ext cx="4646094" cy="349567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410FE93B-C435-4C56-A0B0-FD8AFFFDAF0F}"/>
              </a:ext>
            </a:extLst>
          </p:cNvPr>
          <p:cNvSpPr txBox="1"/>
          <p:nvPr/>
        </p:nvSpPr>
        <p:spPr>
          <a:xfrm>
            <a:off x="3518407" y="289603"/>
            <a:ext cx="43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EFFA98D-B2D7-4118-A6C8-326EB154685E}"/>
              </a:ext>
            </a:extLst>
          </p:cNvPr>
          <p:cNvSpPr txBox="1"/>
          <p:nvPr/>
        </p:nvSpPr>
        <p:spPr>
          <a:xfrm>
            <a:off x="4382034" y="447402"/>
            <a:ext cx="652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NNE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82F602D-A286-45CE-B628-DE4493250C98}"/>
              </a:ext>
            </a:extLst>
          </p:cNvPr>
          <p:cNvSpPr txBox="1"/>
          <p:nvPr/>
        </p:nvSpPr>
        <p:spPr>
          <a:xfrm>
            <a:off x="1933864" y="5728216"/>
            <a:ext cx="588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SSW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5FEE40F-8C3A-41D8-B497-22B6A9E1933B}"/>
              </a:ext>
            </a:extLst>
          </p:cNvPr>
          <p:cNvSpPr txBox="1"/>
          <p:nvPr/>
        </p:nvSpPr>
        <p:spPr>
          <a:xfrm>
            <a:off x="5920082" y="1993540"/>
            <a:ext cx="527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ENE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2B6A813-800C-450D-8077-49B53A287D56}"/>
              </a:ext>
            </a:extLst>
          </p:cNvPr>
          <p:cNvSpPr txBox="1"/>
          <p:nvPr/>
        </p:nvSpPr>
        <p:spPr>
          <a:xfrm>
            <a:off x="1206695" y="892745"/>
            <a:ext cx="549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NW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E88D84D-5EEF-48A2-AC64-446B84270A5B}"/>
              </a:ext>
            </a:extLst>
          </p:cNvPr>
          <p:cNvSpPr txBox="1"/>
          <p:nvPr/>
        </p:nvSpPr>
        <p:spPr>
          <a:xfrm>
            <a:off x="397337" y="1813540"/>
            <a:ext cx="627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WNW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E571664-DB0C-4246-8292-8563F0CAF1C3}"/>
              </a:ext>
            </a:extLst>
          </p:cNvPr>
          <p:cNvSpPr txBox="1"/>
          <p:nvPr/>
        </p:nvSpPr>
        <p:spPr>
          <a:xfrm>
            <a:off x="108378" y="2994076"/>
            <a:ext cx="43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W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92DF66B-4FB9-40C8-AF42-AB9B9D95E20D}"/>
              </a:ext>
            </a:extLst>
          </p:cNvPr>
          <p:cNvSpPr txBox="1"/>
          <p:nvPr/>
        </p:nvSpPr>
        <p:spPr>
          <a:xfrm>
            <a:off x="373001" y="4142341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WSW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30B1071-69FD-44FE-8EA2-7A3FC7FCE99F}"/>
              </a:ext>
            </a:extLst>
          </p:cNvPr>
          <p:cNvSpPr txBox="1"/>
          <p:nvPr/>
        </p:nvSpPr>
        <p:spPr>
          <a:xfrm>
            <a:off x="1074761" y="5071450"/>
            <a:ext cx="43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SW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F051E14-1DC8-4BC5-9F81-56B2520DD923}"/>
              </a:ext>
            </a:extLst>
          </p:cNvPr>
          <p:cNvSpPr txBox="1"/>
          <p:nvPr/>
        </p:nvSpPr>
        <p:spPr>
          <a:xfrm>
            <a:off x="3076500" y="5987531"/>
            <a:ext cx="43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D626A14-87C1-4A5E-BC68-31244BEB871E}"/>
              </a:ext>
            </a:extLst>
          </p:cNvPr>
          <p:cNvSpPr txBox="1"/>
          <p:nvPr/>
        </p:nvSpPr>
        <p:spPr>
          <a:xfrm>
            <a:off x="4340818" y="5742787"/>
            <a:ext cx="472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SSE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536CBA1-30C5-4547-BFDE-87DB08DB6C14}"/>
              </a:ext>
            </a:extLst>
          </p:cNvPr>
          <p:cNvSpPr txBox="1"/>
          <p:nvPr/>
        </p:nvSpPr>
        <p:spPr>
          <a:xfrm>
            <a:off x="5171957" y="5186747"/>
            <a:ext cx="43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B7FE86B-0756-486C-A3E2-9BC51388E967}"/>
              </a:ext>
            </a:extLst>
          </p:cNvPr>
          <p:cNvSpPr txBox="1"/>
          <p:nvPr/>
        </p:nvSpPr>
        <p:spPr>
          <a:xfrm>
            <a:off x="5850109" y="4142342"/>
            <a:ext cx="556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ESE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C5E9965-D305-45A4-80A2-E816BB245802}"/>
              </a:ext>
            </a:extLst>
          </p:cNvPr>
          <p:cNvSpPr txBox="1"/>
          <p:nvPr/>
        </p:nvSpPr>
        <p:spPr>
          <a:xfrm>
            <a:off x="6089223" y="2900034"/>
            <a:ext cx="43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A462B69-62DE-4E43-8D95-68FF923D8BD9}"/>
              </a:ext>
            </a:extLst>
          </p:cNvPr>
          <p:cNvSpPr txBox="1"/>
          <p:nvPr/>
        </p:nvSpPr>
        <p:spPr>
          <a:xfrm>
            <a:off x="2180139" y="337647"/>
            <a:ext cx="691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NNW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CE81975-27D4-460F-B643-F4789A4BD835}"/>
              </a:ext>
            </a:extLst>
          </p:cNvPr>
          <p:cNvSpPr txBox="1"/>
          <p:nvPr/>
        </p:nvSpPr>
        <p:spPr>
          <a:xfrm>
            <a:off x="5346804" y="1052133"/>
            <a:ext cx="527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6A17D04-68B2-4CD3-94F9-874C22EE9C47}"/>
              </a:ext>
            </a:extLst>
          </p:cNvPr>
          <p:cNvSpPr txBox="1"/>
          <p:nvPr/>
        </p:nvSpPr>
        <p:spPr>
          <a:xfrm>
            <a:off x="3496715" y="3100829"/>
            <a:ext cx="2891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1     2    3     4     5     6     7    8     9     10  11   12   13   14  15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F527609-54DB-4EAA-8E8D-7C48AD717A63}"/>
              </a:ext>
            </a:extLst>
          </p:cNvPr>
          <p:cNvSpPr txBox="1"/>
          <p:nvPr/>
        </p:nvSpPr>
        <p:spPr>
          <a:xfrm>
            <a:off x="6294693" y="109538"/>
            <a:ext cx="2801682" cy="1384995"/>
          </a:xfrm>
          <a:prstGeom prst="rect">
            <a:avLst/>
          </a:prstGeom>
          <a:solidFill>
            <a:srgbClr val="E5007E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400" b="1" dirty="0">
                <a:solidFill>
                  <a:schemeClr val="bg1"/>
                </a:solidFill>
              </a:rPr>
              <a:t>Plot the compass rose diagram using the data in the table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b="1" dirty="0">
                <a:solidFill>
                  <a:schemeClr val="bg1"/>
                </a:solidFill>
              </a:rPr>
              <a:t>What does the diagram reveal to you about the most common wind direction? 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b="1" dirty="0">
                <a:solidFill>
                  <a:schemeClr val="bg1"/>
                </a:solidFill>
              </a:rPr>
              <a:t>Which Air masses could this be?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86C0DBC-8F2E-4AD7-B354-68A3572C339D}"/>
              </a:ext>
            </a:extLst>
          </p:cNvPr>
          <p:cNvSpPr txBox="1"/>
          <p:nvPr/>
        </p:nvSpPr>
        <p:spPr>
          <a:xfrm>
            <a:off x="91531" y="0"/>
            <a:ext cx="599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Title:</a:t>
            </a:r>
            <a:r>
              <a:rPr lang="en-GB" u="sng" dirty="0"/>
              <a:t>											</a:t>
            </a:r>
            <a:endParaRPr lang="en-GB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1ABCFA7-91CE-40EC-A001-485C725A7610}"/>
              </a:ext>
            </a:extLst>
          </p:cNvPr>
          <p:cNvSpPr txBox="1"/>
          <p:nvPr/>
        </p:nvSpPr>
        <p:spPr>
          <a:xfrm rot="16200000">
            <a:off x="1984526" y="1552299"/>
            <a:ext cx="2891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1     2    3     4     5     6     7    8     9     10  11   12   13   14  15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981679B-0CEC-45FC-94BF-C13E7B2E0C00}"/>
              </a:ext>
            </a:extLst>
          </p:cNvPr>
          <p:cNvSpPr txBox="1"/>
          <p:nvPr/>
        </p:nvSpPr>
        <p:spPr>
          <a:xfrm rot="5400000">
            <a:off x="1965116" y="4636438"/>
            <a:ext cx="2891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1     2    3     4     5     6     7    8     9     10  11   12   13   14  15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1058DB3-9A0F-40C7-88C0-6547F78DC2C4}"/>
              </a:ext>
            </a:extLst>
          </p:cNvPr>
          <p:cNvSpPr txBox="1"/>
          <p:nvPr/>
        </p:nvSpPr>
        <p:spPr>
          <a:xfrm>
            <a:off x="494185" y="3100829"/>
            <a:ext cx="2891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15   14  13  12   11   10    9     8     7     6     5     4     3    2     1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833580-5DE2-4273-A638-E043DB4B6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904946"/>
              </p:ext>
            </p:extLst>
          </p:nvPr>
        </p:nvGraphicFramePr>
        <p:xfrm>
          <a:off x="6910218" y="1607253"/>
          <a:ext cx="1951488" cy="47010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19395">
                  <a:extLst>
                    <a:ext uri="{9D8B030D-6E8A-4147-A177-3AD203B41FA5}">
                      <a16:colId xmlns:a16="http://schemas.microsoft.com/office/drawing/2014/main" val="3735798072"/>
                    </a:ext>
                  </a:extLst>
                </a:gridCol>
                <a:gridCol w="532093">
                  <a:extLst>
                    <a:ext uri="{9D8B030D-6E8A-4147-A177-3AD203B41FA5}">
                      <a16:colId xmlns:a16="http://schemas.microsoft.com/office/drawing/2014/main" val="2211636505"/>
                    </a:ext>
                  </a:extLst>
                </a:gridCol>
              </a:tblGrid>
              <a:tr h="1375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Compass direction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b"/>
                </a:tc>
                <a:extLst>
                  <a:ext uri="{0D108BD9-81ED-4DB2-BD59-A6C34878D82A}">
                    <a16:rowId xmlns:a16="http://schemas.microsoft.com/office/drawing/2014/main" val="439955857"/>
                  </a:ext>
                </a:extLst>
              </a:tr>
              <a:tr h="89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North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2025430960"/>
                  </a:ext>
                </a:extLst>
              </a:tr>
              <a:tr h="358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North North East (NNE)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155216769"/>
                  </a:ext>
                </a:extLst>
              </a:tr>
              <a:tr h="268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North East (NE)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4066310078"/>
                  </a:ext>
                </a:extLst>
              </a:tr>
              <a:tr h="358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East North East (ENE)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3100809517"/>
                  </a:ext>
                </a:extLst>
              </a:tr>
              <a:tr h="89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East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1238073556"/>
                  </a:ext>
                </a:extLst>
              </a:tr>
              <a:tr h="358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East South East (ESE)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2463314393"/>
                  </a:ext>
                </a:extLst>
              </a:tr>
              <a:tr h="268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South East (SE)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2318407497"/>
                  </a:ext>
                </a:extLst>
              </a:tr>
              <a:tr h="358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South South East (SSE)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3287990790"/>
                  </a:ext>
                </a:extLst>
              </a:tr>
              <a:tr h="89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South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2730697621"/>
                  </a:ext>
                </a:extLst>
              </a:tr>
              <a:tr h="358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South South West (SSW)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551841234"/>
                  </a:ext>
                </a:extLst>
              </a:tr>
              <a:tr h="268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South West (SW)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95412536"/>
                  </a:ext>
                </a:extLst>
              </a:tr>
              <a:tr h="358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West South West (WSW)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1605063997"/>
                  </a:ext>
                </a:extLst>
              </a:tr>
              <a:tr h="89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West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1354021467"/>
                  </a:ext>
                </a:extLst>
              </a:tr>
              <a:tr h="358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West North West (WNW)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15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3355568773"/>
                  </a:ext>
                </a:extLst>
              </a:tr>
              <a:tr h="268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North West (NW)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3669099751"/>
                  </a:ext>
                </a:extLst>
              </a:tr>
              <a:tr h="268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North North West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425226565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766BFF6-FC88-4D96-981D-7E115FC71FD5}"/>
              </a:ext>
            </a:extLst>
          </p:cNvPr>
          <p:cNvSpPr txBox="1"/>
          <p:nvPr/>
        </p:nvSpPr>
        <p:spPr>
          <a:xfrm>
            <a:off x="108378" y="6449438"/>
            <a:ext cx="7297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Remember that winds are named by the direction they are blowing FROM </a:t>
            </a:r>
          </a:p>
        </p:txBody>
      </p:sp>
    </p:spTree>
    <p:extLst>
      <p:ext uri="{BB962C8B-B14F-4D97-AF65-F5344CB8AC3E}">
        <p14:creationId xmlns:p14="http://schemas.microsoft.com/office/powerpoint/2010/main" val="3529270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2F8F6CD1-237E-4268-A8B0-3C4284EBADED}"/>
              </a:ext>
            </a:extLst>
          </p:cNvPr>
          <p:cNvSpPr/>
          <p:nvPr/>
        </p:nvSpPr>
        <p:spPr>
          <a:xfrm>
            <a:off x="3220811" y="3044615"/>
            <a:ext cx="360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685061-1538-4CA8-9AEB-B0AE159974AF}"/>
              </a:ext>
            </a:extLst>
          </p:cNvPr>
          <p:cNvSpPr/>
          <p:nvPr/>
        </p:nvSpPr>
        <p:spPr>
          <a:xfrm>
            <a:off x="3034211" y="2858015"/>
            <a:ext cx="720000" cy="72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2410C8-816A-4EAC-9483-4B0102393D21}"/>
              </a:ext>
            </a:extLst>
          </p:cNvPr>
          <p:cNvSpPr>
            <a:spLocks noChangeAspect="1"/>
          </p:cNvSpPr>
          <p:nvPr/>
        </p:nvSpPr>
        <p:spPr>
          <a:xfrm>
            <a:off x="700811" y="517651"/>
            <a:ext cx="5400000" cy="540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EC536E-39A1-4882-AFE4-0FB4F31F09DB}"/>
              </a:ext>
            </a:extLst>
          </p:cNvPr>
          <p:cNvSpPr>
            <a:spLocks noChangeAspect="1"/>
          </p:cNvSpPr>
          <p:nvPr/>
        </p:nvSpPr>
        <p:spPr>
          <a:xfrm>
            <a:off x="880811" y="691245"/>
            <a:ext cx="5040000" cy="50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C74B19E-0862-4B15-A579-7031E55D102E}"/>
              </a:ext>
            </a:extLst>
          </p:cNvPr>
          <p:cNvSpPr>
            <a:spLocks noChangeAspect="1"/>
          </p:cNvSpPr>
          <p:nvPr/>
        </p:nvSpPr>
        <p:spPr>
          <a:xfrm>
            <a:off x="1049779" y="861317"/>
            <a:ext cx="4680000" cy="46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AF7EDD-7611-48EA-A823-CA5F5484050F}"/>
              </a:ext>
            </a:extLst>
          </p:cNvPr>
          <p:cNvSpPr>
            <a:spLocks noChangeAspect="1"/>
          </p:cNvSpPr>
          <p:nvPr/>
        </p:nvSpPr>
        <p:spPr>
          <a:xfrm>
            <a:off x="1227611" y="1041317"/>
            <a:ext cx="4320000" cy="432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AA880B-CA67-4738-8159-3A9DA93A1906}"/>
              </a:ext>
            </a:extLst>
          </p:cNvPr>
          <p:cNvSpPr>
            <a:spLocks noChangeAspect="1"/>
          </p:cNvSpPr>
          <p:nvPr/>
        </p:nvSpPr>
        <p:spPr>
          <a:xfrm>
            <a:off x="1407611" y="1221317"/>
            <a:ext cx="3960000" cy="39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155DEF-835E-4500-8242-63BAA29D0C44}"/>
              </a:ext>
            </a:extLst>
          </p:cNvPr>
          <p:cNvSpPr>
            <a:spLocks noChangeAspect="1"/>
          </p:cNvSpPr>
          <p:nvPr/>
        </p:nvSpPr>
        <p:spPr>
          <a:xfrm>
            <a:off x="1587611" y="1401317"/>
            <a:ext cx="3600000" cy="360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93A6EC5-44C2-4279-BE3B-5E16B17184BF}"/>
              </a:ext>
            </a:extLst>
          </p:cNvPr>
          <p:cNvSpPr>
            <a:spLocks noChangeAspect="1"/>
          </p:cNvSpPr>
          <p:nvPr/>
        </p:nvSpPr>
        <p:spPr>
          <a:xfrm>
            <a:off x="1767611" y="1581317"/>
            <a:ext cx="3240000" cy="32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9C2935B-0437-4752-95FE-2E0BC052B08F}"/>
              </a:ext>
            </a:extLst>
          </p:cNvPr>
          <p:cNvSpPr>
            <a:spLocks noChangeAspect="1"/>
          </p:cNvSpPr>
          <p:nvPr/>
        </p:nvSpPr>
        <p:spPr>
          <a:xfrm>
            <a:off x="1954211" y="1761317"/>
            <a:ext cx="2880000" cy="28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F36254A-3B6A-4334-9726-EF6D82924231}"/>
              </a:ext>
            </a:extLst>
          </p:cNvPr>
          <p:cNvSpPr>
            <a:spLocks noChangeAspect="1"/>
          </p:cNvSpPr>
          <p:nvPr/>
        </p:nvSpPr>
        <p:spPr>
          <a:xfrm>
            <a:off x="2127611" y="1951415"/>
            <a:ext cx="2520000" cy="252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5AF5B49-C328-43A6-9E52-00A2028191C7}"/>
              </a:ext>
            </a:extLst>
          </p:cNvPr>
          <p:cNvSpPr>
            <a:spLocks noChangeAspect="1"/>
          </p:cNvSpPr>
          <p:nvPr/>
        </p:nvSpPr>
        <p:spPr>
          <a:xfrm>
            <a:off x="2314211" y="2121317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1EEB4E6-FD42-4AC5-9994-EFF6B82498A4}"/>
              </a:ext>
            </a:extLst>
          </p:cNvPr>
          <p:cNvSpPr>
            <a:spLocks noChangeAspect="1"/>
          </p:cNvSpPr>
          <p:nvPr/>
        </p:nvSpPr>
        <p:spPr>
          <a:xfrm>
            <a:off x="2505799" y="2301317"/>
            <a:ext cx="1800000" cy="180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94F4778-242B-4C06-8F8C-0D75D991D869}"/>
              </a:ext>
            </a:extLst>
          </p:cNvPr>
          <p:cNvSpPr>
            <a:spLocks noChangeAspect="1"/>
          </p:cNvSpPr>
          <p:nvPr/>
        </p:nvSpPr>
        <p:spPr>
          <a:xfrm>
            <a:off x="2674211" y="2497651"/>
            <a:ext cx="1440000" cy="14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7EE0261-E743-4391-A70E-EC2FC496E545}"/>
              </a:ext>
            </a:extLst>
          </p:cNvPr>
          <p:cNvSpPr>
            <a:spLocks noChangeAspect="1"/>
          </p:cNvSpPr>
          <p:nvPr/>
        </p:nvSpPr>
        <p:spPr>
          <a:xfrm>
            <a:off x="2854211" y="2684615"/>
            <a:ext cx="1080000" cy="10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4FEE65-3DD3-4AFA-B707-7119E01B26F5}"/>
              </a:ext>
            </a:extLst>
          </p:cNvPr>
          <p:cNvCxnSpPr>
            <a:cxnSpLocks/>
          </p:cNvCxnSpPr>
          <p:nvPr/>
        </p:nvCxnSpPr>
        <p:spPr>
          <a:xfrm flipH="1" flipV="1">
            <a:off x="2982099" y="444215"/>
            <a:ext cx="881817" cy="552028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1C19B88-F120-4B84-8F77-0AE7B9C59552}"/>
              </a:ext>
            </a:extLst>
          </p:cNvPr>
          <p:cNvCxnSpPr>
            <a:cxnSpLocks/>
          </p:cNvCxnSpPr>
          <p:nvPr/>
        </p:nvCxnSpPr>
        <p:spPr>
          <a:xfrm flipV="1">
            <a:off x="2790511" y="470801"/>
            <a:ext cx="1267621" cy="546310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7541EC9-90DF-4DE2-B046-39FF01F84293}"/>
              </a:ext>
            </a:extLst>
          </p:cNvPr>
          <p:cNvCxnSpPr>
            <a:cxnSpLocks/>
          </p:cNvCxnSpPr>
          <p:nvPr/>
        </p:nvCxnSpPr>
        <p:spPr>
          <a:xfrm flipV="1">
            <a:off x="1749696" y="931197"/>
            <a:ext cx="3303305" cy="459887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4757102-284E-4112-9E66-B29C126D5E62}"/>
              </a:ext>
            </a:extLst>
          </p:cNvPr>
          <p:cNvCxnSpPr>
            <a:cxnSpLocks/>
          </p:cNvCxnSpPr>
          <p:nvPr/>
        </p:nvCxnSpPr>
        <p:spPr>
          <a:xfrm flipV="1">
            <a:off x="994143" y="1730725"/>
            <a:ext cx="4731300" cy="3027013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6F78891-7399-41E8-B345-2564B4807A2D}"/>
              </a:ext>
            </a:extLst>
          </p:cNvPr>
          <p:cNvCxnSpPr>
            <a:cxnSpLocks/>
          </p:cNvCxnSpPr>
          <p:nvPr/>
        </p:nvCxnSpPr>
        <p:spPr>
          <a:xfrm flipV="1">
            <a:off x="630516" y="2722947"/>
            <a:ext cx="5456083" cy="997733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FD66F90-F2F1-49E4-9B78-A4D9EA3DF2ED}"/>
              </a:ext>
            </a:extLst>
          </p:cNvPr>
          <p:cNvCxnSpPr>
            <a:cxnSpLocks/>
          </p:cNvCxnSpPr>
          <p:nvPr/>
        </p:nvCxnSpPr>
        <p:spPr>
          <a:xfrm flipH="1" flipV="1">
            <a:off x="1913089" y="660653"/>
            <a:ext cx="2900087" cy="490315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93A3672-25AB-4387-9C0D-0AEBE69F6F25}"/>
              </a:ext>
            </a:extLst>
          </p:cNvPr>
          <p:cNvCxnSpPr>
            <a:cxnSpLocks/>
          </p:cNvCxnSpPr>
          <p:nvPr/>
        </p:nvCxnSpPr>
        <p:spPr>
          <a:xfrm>
            <a:off x="630516" y="2668357"/>
            <a:ext cx="5526378" cy="106849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A034799-ADCA-4D0B-8E60-AEF4F2D2014E}"/>
              </a:ext>
            </a:extLst>
          </p:cNvPr>
          <p:cNvCxnSpPr>
            <a:cxnSpLocks/>
          </p:cNvCxnSpPr>
          <p:nvPr/>
        </p:nvCxnSpPr>
        <p:spPr>
          <a:xfrm flipH="1" flipV="1">
            <a:off x="1038227" y="1419227"/>
            <a:ext cx="4646094" cy="349567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410FE93B-C435-4C56-A0B0-FD8AFFFDAF0F}"/>
              </a:ext>
            </a:extLst>
          </p:cNvPr>
          <p:cNvSpPr txBox="1"/>
          <p:nvPr/>
        </p:nvSpPr>
        <p:spPr>
          <a:xfrm>
            <a:off x="3498200" y="252644"/>
            <a:ext cx="43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EFFA98D-B2D7-4118-A6C8-326EB154685E}"/>
              </a:ext>
            </a:extLst>
          </p:cNvPr>
          <p:cNvSpPr txBox="1"/>
          <p:nvPr/>
        </p:nvSpPr>
        <p:spPr>
          <a:xfrm>
            <a:off x="4382034" y="447402"/>
            <a:ext cx="652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NNE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82F602D-A286-45CE-B628-DE4493250C98}"/>
              </a:ext>
            </a:extLst>
          </p:cNvPr>
          <p:cNvSpPr txBox="1"/>
          <p:nvPr/>
        </p:nvSpPr>
        <p:spPr>
          <a:xfrm>
            <a:off x="1933864" y="5728216"/>
            <a:ext cx="588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SSW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5FEE40F-8C3A-41D8-B497-22B6A9E1933B}"/>
              </a:ext>
            </a:extLst>
          </p:cNvPr>
          <p:cNvSpPr txBox="1"/>
          <p:nvPr/>
        </p:nvSpPr>
        <p:spPr>
          <a:xfrm>
            <a:off x="5920082" y="1993540"/>
            <a:ext cx="527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ENE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2B6A813-800C-450D-8077-49B53A287D56}"/>
              </a:ext>
            </a:extLst>
          </p:cNvPr>
          <p:cNvSpPr txBox="1"/>
          <p:nvPr/>
        </p:nvSpPr>
        <p:spPr>
          <a:xfrm>
            <a:off x="1206695" y="892745"/>
            <a:ext cx="549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NW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E88D84D-5EEF-48A2-AC64-446B84270A5B}"/>
              </a:ext>
            </a:extLst>
          </p:cNvPr>
          <p:cNvSpPr txBox="1"/>
          <p:nvPr/>
        </p:nvSpPr>
        <p:spPr>
          <a:xfrm>
            <a:off x="397337" y="1813540"/>
            <a:ext cx="627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WNW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E571664-DB0C-4246-8292-8563F0CAF1C3}"/>
              </a:ext>
            </a:extLst>
          </p:cNvPr>
          <p:cNvSpPr txBox="1"/>
          <p:nvPr/>
        </p:nvSpPr>
        <p:spPr>
          <a:xfrm>
            <a:off x="171174" y="3053922"/>
            <a:ext cx="43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W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92DF66B-4FB9-40C8-AF42-AB9B9D95E20D}"/>
              </a:ext>
            </a:extLst>
          </p:cNvPr>
          <p:cNvSpPr txBox="1"/>
          <p:nvPr/>
        </p:nvSpPr>
        <p:spPr>
          <a:xfrm>
            <a:off x="373001" y="4142341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WSW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30B1071-69FD-44FE-8EA2-7A3FC7FCE99F}"/>
              </a:ext>
            </a:extLst>
          </p:cNvPr>
          <p:cNvSpPr txBox="1"/>
          <p:nvPr/>
        </p:nvSpPr>
        <p:spPr>
          <a:xfrm>
            <a:off x="1074761" y="5071450"/>
            <a:ext cx="43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SW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F051E14-1DC8-4BC5-9F81-56B2520DD923}"/>
              </a:ext>
            </a:extLst>
          </p:cNvPr>
          <p:cNvSpPr txBox="1"/>
          <p:nvPr/>
        </p:nvSpPr>
        <p:spPr>
          <a:xfrm>
            <a:off x="3234915" y="5929155"/>
            <a:ext cx="43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D626A14-87C1-4A5E-BC68-31244BEB871E}"/>
              </a:ext>
            </a:extLst>
          </p:cNvPr>
          <p:cNvSpPr txBox="1"/>
          <p:nvPr/>
        </p:nvSpPr>
        <p:spPr>
          <a:xfrm>
            <a:off x="4340818" y="5742787"/>
            <a:ext cx="472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SSE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536CBA1-30C5-4547-BFDE-87DB08DB6C14}"/>
              </a:ext>
            </a:extLst>
          </p:cNvPr>
          <p:cNvSpPr txBox="1"/>
          <p:nvPr/>
        </p:nvSpPr>
        <p:spPr>
          <a:xfrm>
            <a:off x="5171957" y="5186747"/>
            <a:ext cx="43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B7FE86B-0756-486C-A3E2-9BC51388E967}"/>
              </a:ext>
            </a:extLst>
          </p:cNvPr>
          <p:cNvSpPr txBox="1"/>
          <p:nvPr/>
        </p:nvSpPr>
        <p:spPr>
          <a:xfrm>
            <a:off x="5850109" y="4142342"/>
            <a:ext cx="556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ESE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C5E9965-D305-45A4-80A2-E816BB245802}"/>
              </a:ext>
            </a:extLst>
          </p:cNvPr>
          <p:cNvSpPr txBox="1"/>
          <p:nvPr/>
        </p:nvSpPr>
        <p:spPr>
          <a:xfrm>
            <a:off x="6089223" y="2900034"/>
            <a:ext cx="43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A462B69-62DE-4E43-8D95-68FF923D8BD9}"/>
              </a:ext>
            </a:extLst>
          </p:cNvPr>
          <p:cNvSpPr txBox="1"/>
          <p:nvPr/>
        </p:nvSpPr>
        <p:spPr>
          <a:xfrm>
            <a:off x="2180139" y="337647"/>
            <a:ext cx="691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NNW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CE81975-27D4-460F-B643-F4789A4BD835}"/>
              </a:ext>
            </a:extLst>
          </p:cNvPr>
          <p:cNvSpPr txBox="1"/>
          <p:nvPr/>
        </p:nvSpPr>
        <p:spPr>
          <a:xfrm>
            <a:off x="5346804" y="1052133"/>
            <a:ext cx="527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6A17D04-68B2-4CD3-94F9-874C22EE9C47}"/>
              </a:ext>
            </a:extLst>
          </p:cNvPr>
          <p:cNvSpPr txBox="1"/>
          <p:nvPr/>
        </p:nvSpPr>
        <p:spPr>
          <a:xfrm>
            <a:off x="3496715" y="3100829"/>
            <a:ext cx="2891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1     2    3     4     5     6     7    8     9     10  11   12   13   14  15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86C0DBC-8F2E-4AD7-B354-68A3572C339D}"/>
              </a:ext>
            </a:extLst>
          </p:cNvPr>
          <p:cNvSpPr txBox="1"/>
          <p:nvPr/>
        </p:nvSpPr>
        <p:spPr>
          <a:xfrm>
            <a:off x="91531" y="0"/>
            <a:ext cx="599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Title: </a:t>
            </a:r>
            <a:r>
              <a:rPr lang="en-GB" u="sng" dirty="0"/>
              <a:t>A wind compass rose for Cardington, UK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AC85FA2-2E4F-4661-B166-1C83FDF0A652}"/>
              </a:ext>
            </a:extLst>
          </p:cNvPr>
          <p:cNvSpPr/>
          <p:nvPr/>
        </p:nvSpPr>
        <p:spPr>
          <a:xfrm>
            <a:off x="3369129" y="2849336"/>
            <a:ext cx="127907" cy="356507"/>
          </a:xfrm>
          <a:custGeom>
            <a:avLst/>
            <a:gdLst>
              <a:gd name="connsiteX0" fmla="*/ 54428 w 127907"/>
              <a:gd name="connsiteY0" fmla="*/ 356507 h 356507"/>
              <a:gd name="connsiteX1" fmla="*/ 127907 w 127907"/>
              <a:gd name="connsiteY1" fmla="*/ 21771 h 356507"/>
              <a:gd name="connsiteX2" fmla="*/ 68035 w 127907"/>
              <a:gd name="connsiteY2" fmla="*/ 0 h 356507"/>
              <a:gd name="connsiteX3" fmla="*/ 29935 w 127907"/>
              <a:gd name="connsiteY3" fmla="*/ 0 h 356507"/>
              <a:gd name="connsiteX4" fmla="*/ 0 w 127907"/>
              <a:gd name="connsiteY4" fmla="*/ 0 h 356507"/>
              <a:gd name="connsiteX5" fmla="*/ 54428 w 127907"/>
              <a:gd name="connsiteY5" fmla="*/ 356507 h 35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907" h="356507">
                <a:moveTo>
                  <a:pt x="54428" y="356507"/>
                </a:moveTo>
                <a:lnTo>
                  <a:pt x="127907" y="21771"/>
                </a:lnTo>
                <a:lnTo>
                  <a:pt x="68035" y="0"/>
                </a:lnTo>
                <a:lnTo>
                  <a:pt x="29935" y="0"/>
                </a:lnTo>
                <a:lnTo>
                  <a:pt x="0" y="0"/>
                </a:lnTo>
                <a:lnTo>
                  <a:pt x="54428" y="356507"/>
                </a:lnTo>
                <a:close/>
              </a:path>
            </a:pathLst>
          </a:custGeom>
          <a:solidFill>
            <a:srgbClr val="E5007E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74483BC-8214-4984-8063-C73287B98F86}"/>
              </a:ext>
            </a:extLst>
          </p:cNvPr>
          <p:cNvSpPr/>
          <p:nvPr/>
        </p:nvSpPr>
        <p:spPr>
          <a:xfrm rot="1505457">
            <a:off x="3599578" y="2313151"/>
            <a:ext cx="596177" cy="1045028"/>
          </a:xfrm>
          <a:custGeom>
            <a:avLst/>
            <a:gdLst>
              <a:gd name="connsiteX0" fmla="*/ 612322 w 612322"/>
              <a:gd name="connsiteY0" fmla="*/ 187778 h 1045028"/>
              <a:gd name="connsiteX1" fmla="*/ 0 w 612322"/>
              <a:gd name="connsiteY1" fmla="*/ 1045028 h 1045028"/>
              <a:gd name="connsiteX2" fmla="*/ 51708 w 612322"/>
              <a:gd name="connsiteY2" fmla="*/ 1036864 h 1045028"/>
              <a:gd name="connsiteX3" fmla="*/ 231322 w 612322"/>
              <a:gd name="connsiteY3" fmla="*/ 0 h 1045028"/>
              <a:gd name="connsiteX4" fmla="*/ 353786 w 612322"/>
              <a:gd name="connsiteY4" fmla="*/ 46264 h 1045028"/>
              <a:gd name="connsiteX5" fmla="*/ 451758 w 612322"/>
              <a:gd name="connsiteY5" fmla="*/ 81642 h 1045028"/>
              <a:gd name="connsiteX6" fmla="*/ 612322 w 612322"/>
              <a:gd name="connsiteY6" fmla="*/ 187778 h 1045028"/>
              <a:gd name="connsiteX0" fmla="*/ 612322 w 612322"/>
              <a:gd name="connsiteY0" fmla="*/ 187778 h 1045028"/>
              <a:gd name="connsiteX1" fmla="*/ 0 w 612322"/>
              <a:gd name="connsiteY1" fmla="*/ 1045028 h 1045028"/>
              <a:gd name="connsiteX2" fmla="*/ 13608 w 612322"/>
              <a:gd name="connsiteY2" fmla="*/ 1034143 h 1045028"/>
              <a:gd name="connsiteX3" fmla="*/ 231322 w 612322"/>
              <a:gd name="connsiteY3" fmla="*/ 0 h 1045028"/>
              <a:gd name="connsiteX4" fmla="*/ 353786 w 612322"/>
              <a:gd name="connsiteY4" fmla="*/ 46264 h 1045028"/>
              <a:gd name="connsiteX5" fmla="*/ 451758 w 612322"/>
              <a:gd name="connsiteY5" fmla="*/ 81642 h 1045028"/>
              <a:gd name="connsiteX6" fmla="*/ 612322 w 612322"/>
              <a:gd name="connsiteY6" fmla="*/ 187778 h 1045028"/>
              <a:gd name="connsiteX0" fmla="*/ 616921 w 616921"/>
              <a:gd name="connsiteY0" fmla="*/ 187778 h 1045028"/>
              <a:gd name="connsiteX1" fmla="*/ 4599 w 616921"/>
              <a:gd name="connsiteY1" fmla="*/ 1045028 h 1045028"/>
              <a:gd name="connsiteX2" fmla="*/ 7322 w 616921"/>
              <a:gd name="connsiteY2" fmla="*/ 1034143 h 1045028"/>
              <a:gd name="connsiteX3" fmla="*/ 235921 w 616921"/>
              <a:gd name="connsiteY3" fmla="*/ 0 h 1045028"/>
              <a:gd name="connsiteX4" fmla="*/ 358385 w 616921"/>
              <a:gd name="connsiteY4" fmla="*/ 46264 h 1045028"/>
              <a:gd name="connsiteX5" fmla="*/ 456357 w 616921"/>
              <a:gd name="connsiteY5" fmla="*/ 81642 h 1045028"/>
              <a:gd name="connsiteX6" fmla="*/ 616921 w 616921"/>
              <a:gd name="connsiteY6" fmla="*/ 187778 h 1045028"/>
              <a:gd name="connsiteX0" fmla="*/ 596177 w 596177"/>
              <a:gd name="connsiteY0" fmla="*/ 165939 h 1045028"/>
              <a:gd name="connsiteX1" fmla="*/ 4599 w 596177"/>
              <a:gd name="connsiteY1" fmla="*/ 1045028 h 1045028"/>
              <a:gd name="connsiteX2" fmla="*/ 7322 w 596177"/>
              <a:gd name="connsiteY2" fmla="*/ 1034143 h 1045028"/>
              <a:gd name="connsiteX3" fmla="*/ 235921 w 596177"/>
              <a:gd name="connsiteY3" fmla="*/ 0 h 1045028"/>
              <a:gd name="connsiteX4" fmla="*/ 358385 w 596177"/>
              <a:gd name="connsiteY4" fmla="*/ 46264 h 1045028"/>
              <a:gd name="connsiteX5" fmla="*/ 456357 w 596177"/>
              <a:gd name="connsiteY5" fmla="*/ 81642 h 1045028"/>
              <a:gd name="connsiteX6" fmla="*/ 596177 w 596177"/>
              <a:gd name="connsiteY6" fmla="*/ 165939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177" h="1045028">
                <a:moveTo>
                  <a:pt x="596177" y="165939"/>
                </a:moveTo>
                <a:cubicBezTo>
                  <a:pt x="392070" y="451689"/>
                  <a:pt x="208706" y="759278"/>
                  <a:pt x="4599" y="1045028"/>
                </a:cubicBezTo>
                <a:cubicBezTo>
                  <a:pt x="45282" y="1035640"/>
                  <a:pt x="-21110" y="1034143"/>
                  <a:pt x="7322" y="1034143"/>
                </a:cubicBezTo>
                <a:lnTo>
                  <a:pt x="235921" y="0"/>
                </a:lnTo>
                <a:lnTo>
                  <a:pt x="358385" y="46264"/>
                </a:lnTo>
                <a:lnTo>
                  <a:pt x="456357" y="81642"/>
                </a:lnTo>
                <a:lnTo>
                  <a:pt x="596177" y="165939"/>
                </a:lnTo>
                <a:close/>
              </a:path>
            </a:pathLst>
          </a:custGeom>
          <a:solidFill>
            <a:srgbClr val="E5007E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35C911F-C1CA-4D1C-9A3B-B252DAE733AE}"/>
              </a:ext>
            </a:extLst>
          </p:cNvPr>
          <p:cNvSpPr txBox="1"/>
          <p:nvPr/>
        </p:nvSpPr>
        <p:spPr>
          <a:xfrm rot="16200000">
            <a:off x="1984526" y="1552299"/>
            <a:ext cx="2891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1     2    3     4     5     6     7    8     9     10  11   12   13   14  15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009EDA6-933B-4F59-A0D6-F7724062AC03}"/>
              </a:ext>
            </a:extLst>
          </p:cNvPr>
          <p:cNvSpPr txBox="1"/>
          <p:nvPr/>
        </p:nvSpPr>
        <p:spPr>
          <a:xfrm rot="5400000">
            <a:off x="1965116" y="4636438"/>
            <a:ext cx="2891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1     2    3     4     5     6     7    8     9     10  11   12   13   14  15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24EBA7-ABAE-4075-8459-09288F415DEF}"/>
              </a:ext>
            </a:extLst>
          </p:cNvPr>
          <p:cNvSpPr txBox="1"/>
          <p:nvPr/>
        </p:nvSpPr>
        <p:spPr>
          <a:xfrm>
            <a:off x="494185" y="3100829"/>
            <a:ext cx="2891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15   14  13  12   11   10    9     8     7     6     5     4     3    2     1</a:t>
            </a: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8CC26DB6-2E69-4F0B-AC93-8525839CB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122003"/>
              </p:ext>
            </p:extLst>
          </p:nvPr>
        </p:nvGraphicFramePr>
        <p:xfrm>
          <a:off x="6910218" y="1607253"/>
          <a:ext cx="1951488" cy="47010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19395">
                  <a:extLst>
                    <a:ext uri="{9D8B030D-6E8A-4147-A177-3AD203B41FA5}">
                      <a16:colId xmlns:a16="http://schemas.microsoft.com/office/drawing/2014/main" val="3735798072"/>
                    </a:ext>
                  </a:extLst>
                </a:gridCol>
                <a:gridCol w="532093">
                  <a:extLst>
                    <a:ext uri="{9D8B030D-6E8A-4147-A177-3AD203B41FA5}">
                      <a16:colId xmlns:a16="http://schemas.microsoft.com/office/drawing/2014/main" val="2211636505"/>
                    </a:ext>
                  </a:extLst>
                </a:gridCol>
              </a:tblGrid>
              <a:tr h="1375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Compass direction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b"/>
                </a:tc>
                <a:extLst>
                  <a:ext uri="{0D108BD9-81ED-4DB2-BD59-A6C34878D82A}">
                    <a16:rowId xmlns:a16="http://schemas.microsoft.com/office/drawing/2014/main" val="439955857"/>
                  </a:ext>
                </a:extLst>
              </a:tr>
              <a:tr h="89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North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2025430960"/>
                  </a:ext>
                </a:extLst>
              </a:tr>
              <a:tr h="358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North North East (NNE)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155216769"/>
                  </a:ext>
                </a:extLst>
              </a:tr>
              <a:tr h="268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North East (NE)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4066310078"/>
                  </a:ext>
                </a:extLst>
              </a:tr>
              <a:tr h="358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East North East (ENE)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3100809517"/>
                  </a:ext>
                </a:extLst>
              </a:tr>
              <a:tr h="89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East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1238073556"/>
                  </a:ext>
                </a:extLst>
              </a:tr>
              <a:tr h="358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East South East (ESE)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2463314393"/>
                  </a:ext>
                </a:extLst>
              </a:tr>
              <a:tr h="268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South East (SE)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2318407497"/>
                  </a:ext>
                </a:extLst>
              </a:tr>
              <a:tr h="358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South South East (SSE)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3287990790"/>
                  </a:ext>
                </a:extLst>
              </a:tr>
              <a:tr h="89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South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2730697621"/>
                  </a:ext>
                </a:extLst>
              </a:tr>
              <a:tr h="358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South South West (SSW)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551841234"/>
                  </a:ext>
                </a:extLst>
              </a:tr>
              <a:tr h="268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South West (SW)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95412536"/>
                  </a:ext>
                </a:extLst>
              </a:tr>
              <a:tr h="358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West South West (WSW)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1605063997"/>
                  </a:ext>
                </a:extLst>
              </a:tr>
              <a:tr h="89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West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1354021467"/>
                  </a:ext>
                </a:extLst>
              </a:tr>
              <a:tr h="358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West North West (WNW)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15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3355568773"/>
                  </a:ext>
                </a:extLst>
              </a:tr>
              <a:tr h="268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North West (NW)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3669099751"/>
                  </a:ext>
                </a:extLst>
              </a:tr>
              <a:tr h="268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>
                          <a:effectLst/>
                        </a:rPr>
                        <a:t>North North West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" marR="1546" marT="1546" marB="0" anchor="ctr"/>
                </a:tc>
                <a:extLst>
                  <a:ext uri="{0D108BD9-81ED-4DB2-BD59-A6C34878D82A}">
                    <a16:rowId xmlns:a16="http://schemas.microsoft.com/office/drawing/2014/main" val="4252265653"/>
                  </a:ext>
                </a:extLst>
              </a:tr>
            </a:tbl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5561FE-50FB-41E5-922C-750FB8816D9F}"/>
              </a:ext>
            </a:extLst>
          </p:cNvPr>
          <p:cNvSpPr/>
          <p:nvPr/>
        </p:nvSpPr>
        <p:spPr>
          <a:xfrm>
            <a:off x="3448050" y="2705100"/>
            <a:ext cx="242888" cy="400050"/>
          </a:xfrm>
          <a:custGeom>
            <a:avLst/>
            <a:gdLst>
              <a:gd name="connsiteX0" fmla="*/ 76200 w 242888"/>
              <a:gd name="connsiteY0" fmla="*/ 0 h 400050"/>
              <a:gd name="connsiteX1" fmla="*/ 209550 w 242888"/>
              <a:gd name="connsiteY1" fmla="*/ 47625 h 400050"/>
              <a:gd name="connsiteX2" fmla="*/ 242888 w 242888"/>
              <a:gd name="connsiteY2" fmla="*/ 90488 h 400050"/>
              <a:gd name="connsiteX3" fmla="*/ 0 w 242888"/>
              <a:gd name="connsiteY3" fmla="*/ 400050 h 400050"/>
              <a:gd name="connsiteX4" fmla="*/ 76200 w 242888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88" h="400050">
                <a:moveTo>
                  <a:pt x="76200" y="0"/>
                </a:moveTo>
                <a:lnTo>
                  <a:pt x="209550" y="47625"/>
                </a:lnTo>
                <a:lnTo>
                  <a:pt x="242888" y="90488"/>
                </a:lnTo>
                <a:lnTo>
                  <a:pt x="0" y="400050"/>
                </a:lnTo>
                <a:lnTo>
                  <a:pt x="76200" y="0"/>
                </a:lnTo>
                <a:close/>
              </a:path>
            </a:pathLst>
          </a:custGeom>
          <a:solidFill>
            <a:srgbClr val="F27FBE">
              <a:alpha val="5294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752D01-C57E-4B9D-BD30-C298A431C2B7}"/>
              </a:ext>
            </a:extLst>
          </p:cNvPr>
          <p:cNvSpPr txBox="1"/>
          <p:nvPr/>
        </p:nvSpPr>
        <p:spPr>
          <a:xfrm>
            <a:off x="6235378" y="156967"/>
            <a:ext cx="2801682" cy="1384995"/>
          </a:xfrm>
          <a:prstGeom prst="rect">
            <a:avLst/>
          </a:prstGeom>
          <a:solidFill>
            <a:srgbClr val="E5007E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400" b="1" dirty="0">
                <a:solidFill>
                  <a:schemeClr val="bg1"/>
                </a:solidFill>
              </a:rPr>
              <a:t>Plot the compass rose diagram using the data in the table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b="1" dirty="0">
                <a:solidFill>
                  <a:schemeClr val="bg1"/>
                </a:solidFill>
              </a:rPr>
              <a:t>What does the diagram reveal to you about the most common wind direction? 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b="1" dirty="0">
                <a:solidFill>
                  <a:schemeClr val="bg1"/>
                </a:solidFill>
              </a:rPr>
              <a:t>Which Air masses could this be?</a:t>
            </a:r>
          </a:p>
        </p:txBody>
      </p:sp>
    </p:spTree>
    <p:extLst>
      <p:ext uri="{BB962C8B-B14F-4D97-AF65-F5344CB8AC3E}">
        <p14:creationId xmlns:p14="http://schemas.microsoft.com/office/powerpoint/2010/main" val="9775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6AA3D6-45BD-4A13-A47B-F157CDD7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Which air mass is most likely to…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2977C-FE77-4896-841E-FC9689EF4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n-lt"/>
              </a:rPr>
              <a:t>Have children reaching for their sledges?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n-lt"/>
              </a:rPr>
              <a:t>Increase the sales of ice cream?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n-lt"/>
              </a:rPr>
              <a:t>Cause water shortages?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n-lt"/>
              </a:rPr>
              <a:t>Creating problems for flooding on the nations rivers?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n-lt"/>
              </a:rPr>
              <a:t>Affect the West of the country the most?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n-lt"/>
              </a:rPr>
              <a:t>Bring snow to Northern Scotland?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n-lt"/>
              </a:rPr>
              <a:t>Bring snow to Eastern England?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n-lt"/>
              </a:rPr>
              <a:t>Bring out the brollies?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n-lt"/>
              </a:rPr>
              <a:t>Travel over the North Atlantic?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n-lt"/>
              </a:rPr>
              <a:t>Make people turn up their heating?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n-lt"/>
              </a:rPr>
              <a:t>Bring Saharan dust to the UK?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430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5FE7D-206E-49E9-8771-D9C53144E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24052"/>
            <a:ext cx="7886700" cy="496888"/>
          </a:xfrm>
        </p:spPr>
        <p:txBody>
          <a:bodyPr>
            <a:normAutofit fontScale="90000"/>
          </a:bodyPr>
          <a:lstStyle/>
          <a:p>
            <a:r>
              <a:rPr lang="en-GB" sz="3600" b="1" u="sng" dirty="0">
                <a:latin typeface="+mn-lt"/>
              </a:rPr>
              <a:t>Air Masses - Review</a:t>
            </a:r>
          </a:p>
        </p:txBody>
      </p:sp>
      <p:pic>
        <p:nvPicPr>
          <p:cNvPr id="7" name="Graphic 6" descr="Teacher">
            <a:extLst>
              <a:ext uri="{FF2B5EF4-FFF2-40B4-BE49-F238E27FC236}">
                <a16:creationId xmlns:a16="http://schemas.microsoft.com/office/drawing/2014/main" id="{BED53484-88FF-4B97-BDC9-C20DF57E4A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414" b="20156"/>
          <a:stretch/>
        </p:blipFill>
        <p:spPr>
          <a:xfrm>
            <a:off x="815788" y="1281952"/>
            <a:ext cx="7409330" cy="510355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FA670-6D5E-4A7D-9A6C-E645A554C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638" y="1825626"/>
            <a:ext cx="4567237" cy="3398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+mn-lt"/>
              </a:rPr>
              <a:t>Quizlet time</a:t>
            </a:r>
          </a:p>
          <a:p>
            <a:pPr marL="0" indent="0" algn="ctr">
              <a:buNone/>
            </a:pPr>
            <a:r>
              <a:rPr lang="en-GB" dirty="0">
                <a:latin typeface="+mn-lt"/>
              </a:rPr>
              <a:t>Key terms – </a:t>
            </a:r>
            <a:r>
              <a:rPr lang="en-GB" dirty="0">
                <a:latin typeface="+mn-lt"/>
                <a:hlinkClick r:id="rId4"/>
              </a:rPr>
              <a:t>https://quizlet.com/500963386/rmets-air-masses-flash-cards/</a:t>
            </a:r>
            <a:r>
              <a:rPr lang="en-GB" dirty="0">
                <a:latin typeface="+mn-lt"/>
              </a:rPr>
              <a:t> </a:t>
            </a:r>
          </a:p>
          <a:p>
            <a:pPr marL="0" indent="0" algn="ctr">
              <a:buNone/>
            </a:pPr>
            <a:endParaRPr lang="en-GB" dirty="0">
              <a:latin typeface="+mn-lt"/>
            </a:endParaRPr>
          </a:p>
          <a:p>
            <a:pPr marL="0" indent="0" algn="ctr">
              <a:buNone/>
            </a:pPr>
            <a:r>
              <a:rPr lang="en-GB" dirty="0">
                <a:latin typeface="+mn-lt"/>
              </a:rPr>
              <a:t>Images task - </a:t>
            </a:r>
            <a:r>
              <a:rPr lang="en-GB" dirty="0">
                <a:latin typeface="+mn-lt"/>
                <a:hlinkClick r:id="rId5"/>
              </a:rPr>
              <a:t>https://quizlet.com/_8tb293?x=1qqt&amp;i=ay3h</a:t>
            </a:r>
            <a:r>
              <a:rPr lang="en-GB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5317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curtain, shower, closed, filled&#10;&#10;Description automatically generated">
            <a:extLst>
              <a:ext uri="{FF2B5EF4-FFF2-40B4-BE49-F238E27FC236}">
                <a16:creationId xmlns:a16="http://schemas.microsoft.com/office/drawing/2014/main" id="{829FBB8B-ADA1-4FE8-8F7E-443E4E4EEE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63513"/>
          </a:xfr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256763C1-7BA0-4074-915A-104CC06C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82" y="17357"/>
            <a:ext cx="6088157" cy="380190"/>
          </a:xfrm>
          <a:solidFill>
            <a:srgbClr val="F2F7FC">
              <a:alpha val="89804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b="1" u="sng" dirty="0">
                <a:solidFill>
                  <a:schemeClr val="tx1"/>
                </a:solidFill>
                <a:latin typeface="+mn-lt"/>
              </a:rPr>
              <a:t>Air masses and </a:t>
            </a:r>
            <a:r>
              <a:rPr lang="en-GB" b="1" u="sng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+mn-lt"/>
              </a:rPr>
              <a:t>c</a:t>
            </a:r>
            <a:r>
              <a:rPr lang="en-GB" b="1" u="sng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+mn-lt"/>
              </a:rPr>
              <a:t>l</a:t>
            </a:r>
            <a:r>
              <a:rPr lang="en-GB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+mn-lt"/>
              </a:rPr>
              <a:t>i</a:t>
            </a:r>
            <a:r>
              <a:rPr lang="en-GB" b="1" u="sng" dirty="0">
                <a:solidFill>
                  <a:srgbClr val="00B0F0"/>
                </a:solidFill>
                <a:highlight>
                  <a:srgbClr val="FFFFFF"/>
                </a:highlight>
                <a:latin typeface="+mn-lt"/>
              </a:rPr>
              <a:t>m</a:t>
            </a:r>
            <a:r>
              <a:rPr lang="en-GB" b="1" u="sng" dirty="0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+mn-lt"/>
              </a:rPr>
              <a:t>a</a:t>
            </a:r>
            <a:r>
              <a:rPr lang="en-GB" b="1" u="sng" dirty="0">
                <a:solidFill>
                  <a:schemeClr val="accent5">
                    <a:lumMod val="40000"/>
                    <a:lumOff val="60000"/>
                  </a:schemeClr>
                </a:solidFill>
                <a:highlight>
                  <a:srgbClr val="FFFFFF"/>
                </a:highlight>
                <a:latin typeface="+mn-lt"/>
              </a:rPr>
              <a:t>t</a:t>
            </a:r>
            <a:r>
              <a:rPr lang="en-GB" b="1" u="sng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FF"/>
                </a:highlight>
                <a:latin typeface="+mn-lt"/>
              </a:rPr>
              <a:t>e</a:t>
            </a:r>
            <a:r>
              <a:rPr lang="en-GB" b="1" u="sng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+mn-lt"/>
              </a:rPr>
              <a:t> c</a:t>
            </a:r>
            <a:r>
              <a:rPr lang="en-GB" b="1" u="sng" dirty="0">
                <a:solidFill>
                  <a:srgbClr val="FFC000"/>
                </a:solidFill>
                <a:highlight>
                  <a:srgbClr val="FFFFFF"/>
                </a:highlight>
                <a:latin typeface="+mn-lt"/>
              </a:rPr>
              <a:t>h</a:t>
            </a:r>
            <a:r>
              <a:rPr lang="en-GB" b="1" u="sng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+mn-lt"/>
              </a:rPr>
              <a:t>a</a:t>
            </a:r>
            <a:r>
              <a:rPr lang="en-GB" b="1" u="sng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n</a:t>
            </a:r>
            <a:r>
              <a:rPr lang="en-GB" b="1" u="sng" dirty="0">
                <a:solidFill>
                  <a:schemeClr val="accent2">
                    <a:lumMod val="50000"/>
                  </a:schemeClr>
                </a:solidFill>
                <a:highlight>
                  <a:srgbClr val="FFFFFF"/>
                </a:highlight>
                <a:latin typeface="+mn-lt"/>
              </a:rPr>
              <a:t>g</a:t>
            </a:r>
            <a:r>
              <a:rPr lang="en-GB" b="1" u="sng" dirty="0">
                <a:solidFill>
                  <a:srgbClr val="C00000"/>
                </a:solidFill>
                <a:highlight>
                  <a:srgbClr val="FFFFFF"/>
                </a:highlight>
                <a:latin typeface="+mn-lt"/>
              </a:rPr>
              <a:t>e</a:t>
            </a:r>
            <a:r>
              <a:rPr lang="en-GB" b="1" u="sng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5CA69F-9B56-4CDA-88F3-19702365C78E}"/>
              </a:ext>
            </a:extLst>
          </p:cNvPr>
          <p:cNvSpPr txBox="1"/>
          <p:nvPr/>
        </p:nvSpPr>
        <p:spPr>
          <a:xfrm>
            <a:off x="-74318" y="560873"/>
            <a:ext cx="5196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sz="1050" b="1" dirty="0">
                <a:solidFill>
                  <a:prstClr val="white"/>
                </a:solidFill>
                <a:latin typeface="Calibri" panose="020F0502020204030204"/>
              </a:rPr>
              <a:t>1850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3D1297-C23B-4065-AFC6-9C9765237223}"/>
              </a:ext>
            </a:extLst>
          </p:cNvPr>
          <p:cNvSpPr txBox="1"/>
          <p:nvPr/>
        </p:nvSpPr>
        <p:spPr>
          <a:xfrm>
            <a:off x="8803122" y="577601"/>
            <a:ext cx="5196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sz="1050" b="1" dirty="0">
                <a:solidFill>
                  <a:prstClr val="white"/>
                </a:solidFill>
                <a:latin typeface="Calibri" panose="020F0502020204030204"/>
              </a:rPr>
              <a:t>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47A260-EEE2-4970-B19B-EE8BE401AF98}"/>
              </a:ext>
            </a:extLst>
          </p:cNvPr>
          <p:cNvSpPr txBox="1"/>
          <p:nvPr/>
        </p:nvSpPr>
        <p:spPr>
          <a:xfrm>
            <a:off x="2504111" y="569240"/>
            <a:ext cx="5196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sz="1050" b="1" dirty="0">
                <a:solidFill>
                  <a:prstClr val="white"/>
                </a:solidFill>
                <a:latin typeface="Calibri" panose="020F0502020204030204"/>
              </a:rPr>
              <a:t>1900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1304D1-836C-4564-A96C-A38DCD1AAF98}"/>
              </a:ext>
            </a:extLst>
          </p:cNvPr>
          <p:cNvSpPr txBox="1"/>
          <p:nvPr/>
        </p:nvSpPr>
        <p:spPr>
          <a:xfrm>
            <a:off x="5033087" y="582467"/>
            <a:ext cx="5196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sz="1050" b="1" dirty="0">
                <a:solidFill>
                  <a:prstClr val="black"/>
                </a:solidFill>
                <a:latin typeface="Calibri" panose="020F0502020204030204"/>
              </a:rPr>
              <a:t>1950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64892-7CA7-49A7-B856-B4DBFF7D0116}"/>
              </a:ext>
            </a:extLst>
          </p:cNvPr>
          <p:cNvSpPr txBox="1"/>
          <p:nvPr/>
        </p:nvSpPr>
        <p:spPr>
          <a:xfrm>
            <a:off x="7871325" y="578213"/>
            <a:ext cx="5196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sz="1050" b="1" dirty="0">
                <a:solidFill>
                  <a:prstClr val="white"/>
                </a:solidFill>
                <a:latin typeface="Calibri" panose="020F0502020204030204"/>
              </a:rPr>
              <a:t>2000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73AF1831-D54B-4F63-9413-199F61E07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46" y="3429000"/>
            <a:ext cx="1472700" cy="14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6FC5E23-FD34-481B-AFE6-A8BC79FD1EF6}"/>
              </a:ext>
            </a:extLst>
          </p:cNvPr>
          <p:cNvSpPr/>
          <p:nvPr/>
        </p:nvSpPr>
        <p:spPr>
          <a:xfrm>
            <a:off x="1406590" y="1752601"/>
            <a:ext cx="4387721" cy="2645618"/>
          </a:xfrm>
          <a:prstGeom prst="cloudCallout">
            <a:avLst>
              <a:gd name="adj1" fmla="val 77094"/>
              <a:gd name="adj2" fmla="val 18092"/>
            </a:avLst>
          </a:prstGeom>
          <a:solidFill>
            <a:srgbClr val="E500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How might Polar maritime air, our dominant air mass, change as the Atlantic warms?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423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71FC1-E150-4256-84D2-1256909E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54" y="161899"/>
            <a:ext cx="4099503" cy="785040"/>
          </a:xfrm>
        </p:spPr>
        <p:txBody>
          <a:bodyPr>
            <a:noAutofit/>
          </a:bodyPr>
          <a:lstStyle/>
          <a:p>
            <a:r>
              <a:rPr lang="en-GB" sz="2000" dirty="0">
                <a:latin typeface="+mn-lt"/>
              </a:rPr>
              <a:t>Extension – Can you work out what the air masses affecting the UK have to do with global atmospheric circulation?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2C7B96-64E2-436C-BAC5-43CC04F8387B}"/>
              </a:ext>
            </a:extLst>
          </p:cNvPr>
          <p:cNvGrpSpPr/>
          <p:nvPr/>
        </p:nvGrpSpPr>
        <p:grpSpPr>
          <a:xfrm>
            <a:off x="2214000" y="859795"/>
            <a:ext cx="4716000" cy="4791342"/>
            <a:chOff x="1835696" y="128874"/>
            <a:chExt cx="5688013" cy="585307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964C445-05AA-47CA-8748-D471728AC458}"/>
                </a:ext>
              </a:extLst>
            </p:cNvPr>
            <p:cNvSpPr/>
            <p:nvPr/>
          </p:nvSpPr>
          <p:spPr>
            <a:xfrm>
              <a:off x="1835696" y="188640"/>
              <a:ext cx="5688013" cy="5761037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D3CC49-F0D0-4057-A889-F9B543A5E255}"/>
                </a:ext>
              </a:extLst>
            </p:cNvPr>
            <p:cNvCxnSpPr/>
            <p:nvPr/>
          </p:nvCxnSpPr>
          <p:spPr>
            <a:xfrm>
              <a:off x="1978571" y="2204765"/>
              <a:ext cx="54006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609FFC0-1901-4F3F-84D2-C99CB3CE4EFC}"/>
                </a:ext>
              </a:extLst>
            </p:cNvPr>
            <p:cNvCxnSpPr/>
            <p:nvPr/>
          </p:nvCxnSpPr>
          <p:spPr>
            <a:xfrm>
              <a:off x="1978571" y="3933552"/>
              <a:ext cx="54006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F4962117-4D72-4F92-922D-7F817E9A5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0921" y="2909615"/>
              <a:ext cx="6731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HOT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DB852A-03EC-4144-B309-75790C978EAD}"/>
                </a:ext>
              </a:extLst>
            </p:cNvPr>
            <p:cNvSpPr txBox="1"/>
            <p:nvPr/>
          </p:nvSpPr>
          <p:spPr>
            <a:xfrm>
              <a:off x="4295929" y="128874"/>
              <a:ext cx="839788" cy="369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b="1" dirty="0">
                  <a:solidFill>
                    <a:schemeClr val="accent1">
                      <a:lumMod val="75000"/>
                    </a:schemeClr>
                  </a:solidFill>
                </a:rPr>
                <a:t>COLD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BBFDDB-8D31-45B8-9A79-1E1DC4A1458C}"/>
                </a:ext>
              </a:extLst>
            </p:cNvPr>
            <p:cNvSpPr txBox="1"/>
            <p:nvPr/>
          </p:nvSpPr>
          <p:spPr>
            <a:xfrm>
              <a:off x="4258636" y="5612060"/>
              <a:ext cx="8397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b="1" dirty="0">
                  <a:solidFill>
                    <a:schemeClr val="accent1">
                      <a:lumMod val="75000"/>
                    </a:schemeClr>
                  </a:solidFill>
                </a:rPr>
                <a:t>COLD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A785D2-0F48-4459-8237-D5E4651B8F83}"/>
              </a:ext>
            </a:extLst>
          </p:cNvPr>
          <p:cNvGrpSpPr/>
          <p:nvPr/>
        </p:nvGrpSpPr>
        <p:grpSpPr>
          <a:xfrm>
            <a:off x="1259632" y="276955"/>
            <a:ext cx="4307705" cy="6032365"/>
            <a:chOff x="1259632" y="276955"/>
            <a:chExt cx="4307705" cy="6032365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E122CA86-CEC9-4A1F-9DB3-07E01A56D7F0}"/>
                </a:ext>
              </a:extLst>
            </p:cNvPr>
            <p:cNvSpPr/>
            <p:nvPr/>
          </p:nvSpPr>
          <p:spPr>
            <a:xfrm>
              <a:off x="1320610" y="1988840"/>
              <a:ext cx="864096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25E527DD-9219-4DA8-9A42-DF23CA3B683B}"/>
                </a:ext>
              </a:extLst>
            </p:cNvPr>
            <p:cNvSpPr/>
            <p:nvPr/>
          </p:nvSpPr>
          <p:spPr>
            <a:xfrm>
              <a:off x="1320610" y="4221088"/>
              <a:ext cx="864096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rrow: Left 13">
              <a:extLst>
                <a:ext uri="{FF2B5EF4-FFF2-40B4-BE49-F238E27FC236}">
                  <a16:creationId xmlns:a16="http://schemas.microsoft.com/office/drawing/2014/main" id="{4FB86228-4010-4A61-A90D-BB1EF51BC3B6}"/>
                </a:ext>
              </a:extLst>
            </p:cNvPr>
            <p:cNvSpPr/>
            <p:nvPr/>
          </p:nvSpPr>
          <p:spPr>
            <a:xfrm>
              <a:off x="1259632" y="2996952"/>
              <a:ext cx="720080" cy="3600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Arrow: Left 14">
              <a:extLst>
                <a:ext uri="{FF2B5EF4-FFF2-40B4-BE49-F238E27FC236}">
                  <a16:creationId xmlns:a16="http://schemas.microsoft.com/office/drawing/2014/main" id="{523FA956-189E-4E45-A99E-AE4013F0398D}"/>
                </a:ext>
              </a:extLst>
            </p:cNvPr>
            <p:cNvSpPr/>
            <p:nvPr/>
          </p:nvSpPr>
          <p:spPr>
            <a:xfrm>
              <a:off x="2184706" y="5085184"/>
              <a:ext cx="720080" cy="3600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Arrow: Left 15">
              <a:extLst>
                <a:ext uri="{FF2B5EF4-FFF2-40B4-BE49-F238E27FC236}">
                  <a16:creationId xmlns:a16="http://schemas.microsoft.com/office/drawing/2014/main" id="{3425F33F-9ADE-4970-8D6D-68F408F89F8A}"/>
                </a:ext>
              </a:extLst>
            </p:cNvPr>
            <p:cNvSpPr/>
            <p:nvPr/>
          </p:nvSpPr>
          <p:spPr>
            <a:xfrm>
              <a:off x="2245436" y="1053260"/>
              <a:ext cx="720080" cy="3600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CF121AE2-CA3D-42CB-8531-02946E5C8365}"/>
                </a:ext>
              </a:extLst>
            </p:cNvPr>
            <p:cNvSpPr/>
            <p:nvPr/>
          </p:nvSpPr>
          <p:spPr>
            <a:xfrm>
              <a:off x="4447604" y="364182"/>
              <a:ext cx="360040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row: Up 17">
              <a:extLst>
                <a:ext uri="{FF2B5EF4-FFF2-40B4-BE49-F238E27FC236}">
                  <a16:creationId xmlns:a16="http://schemas.microsoft.com/office/drawing/2014/main" id="{C54953BC-BE80-4EF1-866C-A760239DA7CF}"/>
                </a:ext>
              </a:extLst>
            </p:cNvPr>
            <p:cNvSpPr/>
            <p:nvPr/>
          </p:nvSpPr>
          <p:spPr>
            <a:xfrm>
              <a:off x="4427984" y="5733256"/>
              <a:ext cx="288032" cy="57606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C35E5B-A2B9-4AF1-ACE7-EEC0F433FF6A}"/>
                </a:ext>
              </a:extLst>
            </p:cNvPr>
            <p:cNvSpPr txBox="1"/>
            <p:nvPr/>
          </p:nvSpPr>
          <p:spPr>
            <a:xfrm>
              <a:off x="1320200" y="2659679"/>
              <a:ext cx="906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Rising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E51C66-EB63-43F4-87E6-31A3DBD9AAE6}"/>
                </a:ext>
              </a:extLst>
            </p:cNvPr>
            <p:cNvSpPr txBox="1"/>
            <p:nvPr/>
          </p:nvSpPr>
          <p:spPr>
            <a:xfrm>
              <a:off x="1403648" y="170080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Sinking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610E60B-3B7F-4220-99BD-7A85B70C4C9B}"/>
                </a:ext>
              </a:extLst>
            </p:cNvPr>
            <p:cNvSpPr txBox="1"/>
            <p:nvPr/>
          </p:nvSpPr>
          <p:spPr>
            <a:xfrm>
              <a:off x="1417579" y="450439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Sinking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00DB42-33C9-4BBF-814E-807C4999F952}"/>
                </a:ext>
              </a:extLst>
            </p:cNvPr>
            <p:cNvSpPr txBox="1"/>
            <p:nvPr/>
          </p:nvSpPr>
          <p:spPr>
            <a:xfrm>
              <a:off x="4703241" y="5887153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Sinking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E42D51-7482-4DF7-971B-5BFA79448EAA}"/>
                </a:ext>
              </a:extLst>
            </p:cNvPr>
            <p:cNvSpPr txBox="1"/>
            <p:nvPr/>
          </p:nvSpPr>
          <p:spPr>
            <a:xfrm>
              <a:off x="4703241" y="276955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Sinking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77CF27-3405-4FAA-BF1A-946132BCEFC4}"/>
                </a:ext>
              </a:extLst>
            </p:cNvPr>
            <p:cNvSpPr txBox="1"/>
            <p:nvPr/>
          </p:nvSpPr>
          <p:spPr>
            <a:xfrm>
              <a:off x="2332459" y="4905688"/>
              <a:ext cx="906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Rising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8C56083-A5A6-4138-A28F-E5283251C71D}"/>
                </a:ext>
              </a:extLst>
            </p:cNvPr>
            <p:cNvSpPr txBox="1"/>
            <p:nvPr/>
          </p:nvSpPr>
          <p:spPr>
            <a:xfrm>
              <a:off x="2438763" y="800184"/>
              <a:ext cx="906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Rising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085D2B0-E90C-4718-89E9-96D5BD24C0B1}"/>
              </a:ext>
            </a:extLst>
          </p:cNvPr>
          <p:cNvGrpSpPr/>
          <p:nvPr/>
        </p:nvGrpSpPr>
        <p:grpSpPr>
          <a:xfrm>
            <a:off x="391153" y="616210"/>
            <a:ext cx="1915674" cy="5008510"/>
            <a:chOff x="391153" y="616210"/>
            <a:chExt cx="1915674" cy="5008510"/>
          </a:xfrm>
        </p:grpSpPr>
        <p:pic>
          <p:nvPicPr>
            <p:cNvPr id="27" name="Graphic 26" descr="Cloud">
              <a:extLst>
                <a:ext uri="{FF2B5EF4-FFF2-40B4-BE49-F238E27FC236}">
                  <a16:creationId xmlns:a16="http://schemas.microsoft.com/office/drawing/2014/main" id="{6F2C96C9-FCE8-4003-B991-FCDE819E2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1153" y="2592758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Cloud">
              <a:extLst>
                <a:ext uri="{FF2B5EF4-FFF2-40B4-BE49-F238E27FC236}">
                  <a16:creationId xmlns:a16="http://schemas.microsoft.com/office/drawing/2014/main" id="{1A229F76-C03B-4183-84C5-2CC2DF4E3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99600" y="4710320"/>
              <a:ext cx="914400" cy="914400"/>
            </a:xfrm>
            <a:prstGeom prst="rect">
              <a:avLst/>
            </a:prstGeom>
          </p:spPr>
        </p:pic>
        <p:pic>
          <p:nvPicPr>
            <p:cNvPr id="29" name="Graphic 28" descr="Cloud">
              <a:extLst>
                <a:ext uri="{FF2B5EF4-FFF2-40B4-BE49-F238E27FC236}">
                  <a16:creationId xmlns:a16="http://schemas.microsoft.com/office/drawing/2014/main" id="{7A51329C-9309-4FA0-9742-B93816F29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92427" y="616210"/>
              <a:ext cx="914400" cy="9144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BAC84EC-6C86-43F3-B94C-E37259BAC354}"/>
              </a:ext>
            </a:extLst>
          </p:cNvPr>
          <p:cNvGrpSpPr/>
          <p:nvPr/>
        </p:nvGrpSpPr>
        <p:grpSpPr>
          <a:xfrm>
            <a:off x="2213424" y="1136015"/>
            <a:ext cx="4719698" cy="4247541"/>
            <a:chOff x="2213424" y="1136015"/>
            <a:chExt cx="4719698" cy="424754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D868600-A3C8-45FB-9A94-C0DC245C530D}"/>
                </a:ext>
              </a:extLst>
            </p:cNvPr>
            <p:cNvGrpSpPr/>
            <p:nvPr/>
          </p:nvGrpSpPr>
          <p:grpSpPr>
            <a:xfrm>
              <a:off x="2213424" y="1136015"/>
              <a:ext cx="4719698" cy="4247541"/>
              <a:chOff x="2213424" y="1136015"/>
              <a:chExt cx="4719698" cy="4247541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B0B908C-A634-4B79-92EE-25BD2261B174}"/>
                  </a:ext>
                </a:extLst>
              </p:cNvPr>
              <p:cNvSpPr/>
              <p:nvPr/>
            </p:nvSpPr>
            <p:spPr>
              <a:xfrm>
                <a:off x="2954712" y="1136015"/>
                <a:ext cx="3238443" cy="422443"/>
              </a:xfrm>
              <a:custGeom>
                <a:avLst/>
                <a:gdLst>
                  <a:gd name="connsiteX0" fmla="*/ 642937 w 3290887"/>
                  <a:gd name="connsiteY0" fmla="*/ 14288 h 481013"/>
                  <a:gd name="connsiteX1" fmla="*/ 2757487 w 3290887"/>
                  <a:gd name="connsiteY1" fmla="*/ 0 h 481013"/>
                  <a:gd name="connsiteX2" fmla="*/ 2967037 w 3290887"/>
                  <a:gd name="connsiteY2" fmla="*/ 138113 h 481013"/>
                  <a:gd name="connsiteX3" fmla="*/ 3157537 w 3290887"/>
                  <a:gd name="connsiteY3" fmla="*/ 276225 h 481013"/>
                  <a:gd name="connsiteX4" fmla="*/ 3290887 w 3290887"/>
                  <a:gd name="connsiteY4" fmla="*/ 404813 h 481013"/>
                  <a:gd name="connsiteX5" fmla="*/ 0 w 3290887"/>
                  <a:gd name="connsiteY5" fmla="*/ 481013 h 481013"/>
                  <a:gd name="connsiteX6" fmla="*/ 133350 w 3290887"/>
                  <a:gd name="connsiteY6" fmla="*/ 371475 h 481013"/>
                  <a:gd name="connsiteX7" fmla="*/ 338137 w 3290887"/>
                  <a:gd name="connsiteY7" fmla="*/ 200025 h 481013"/>
                  <a:gd name="connsiteX8" fmla="*/ 642937 w 3290887"/>
                  <a:gd name="connsiteY8" fmla="*/ 14288 h 48101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780971 w 3428921"/>
                  <a:gd name="connsiteY0" fmla="*/ 14288 h 424983"/>
                  <a:gd name="connsiteX1" fmla="*/ 2895521 w 3428921"/>
                  <a:gd name="connsiteY1" fmla="*/ 0 h 424983"/>
                  <a:gd name="connsiteX2" fmla="*/ 3105071 w 3428921"/>
                  <a:gd name="connsiteY2" fmla="*/ 138113 h 424983"/>
                  <a:gd name="connsiteX3" fmla="*/ 3295571 w 3428921"/>
                  <a:gd name="connsiteY3" fmla="*/ 276225 h 424983"/>
                  <a:gd name="connsiteX4" fmla="*/ 3428921 w 3428921"/>
                  <a:gd name="connsiteY4" fmla="*/ 404813 h 424983"/>
                  <a:gd name="connsiteX5" fmla="*/ 220958 w 3428921"/>
                  <a:gd name="connsiteY5" fmla="*/ 424983 h 424983"/>
                  <a:gd name="connsiteX6" fmla="*/ 316208 w 3428921"/>
                  <a:gd name="connsiteY6" fmla="*/ 297516 h 424983"/>
                  <a:gd name="connsiteX7" fmla="*/ 612883 w 3428921"/>
                  <a:gd name="connsiteY7" fmla="*/ 87966 h 424983"/>
                  <a:gd name="connsiteX8" fmla="*/ 780971 w 3428921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2259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1748 h 422443"/>
                  <a:gd name="connsiteX1" fmla="*/ 2651703 w 3207963"/>
                  <a:gd name="connsiteY1" fmla="*/ 0 h 422443"/>
                  <a:gd name="connsiteX2" fmla="*/ 2884113 w 3207963"/>
                  <a:gd name="connsiteY2" fmla="*/ 135573 h 422443"/>
                  <a:gd name="connsiteX3" fmla="*/ 3074613 w 3207963"/>
                  <a:gd name="connsiteY3" fmla="*/ 273685 h 422443"/>
                  <a:gd name="connsiteX4" fmla="*/ 3207963 w 3207963"/>
                  <a:gd name="connsiteY4" fmla="*/ 420053 h 422443"/>
                  <a:gd name="connsiteX5" fmla="*/ 0 w 3207963"/>
                  <a:gd name="connsiteY5" fmla="*/ 422443 h 422443"/>
                  <a:gd name="connsiteX6" fmla="*/ 128867 w 3207963"/>
                  <a:gd name="connsiteY6" fmla="*/ 288253 h 422443"/>
                  <a:gd name="connsiteX7" fmla="*/ 412096 w 3207963"/>
                  <a:gd name="connsiteY7" fmla="*/ 94391 h 422443"/>
                  <a:gd name="connsiteX8" fmla="*/ 560013 w 320796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28867 w 3238443"/>
                  <a:gd name="connsiteY6" fmla="*/ 288253 h 422443"/>
                  <a:gd name="connsiteX7" fmla="*/ 412096 w 3238443"/>
                  <a:gd name="connsiteY7" fmla="*/ 94391 h 422443"/>
                  <a:gd name="connsiteX8" fmla="*/ 560013 w 323844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28867 w 3238443"/>
                  <a:gd name="connsiteY6" fmla="*/ 288253 h 422443"/>
                  <a:gd name="connsiteX7" fmla="*/ 422256 w 3238443"/>
                  <a:gd name="connsiteY7" fmla="*/ 102011 h 422443"/>
                  <a:gd name="connsiteX8" fmla="*/ 560013 w 323844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33947 w 3238443"/>
                  <a:gd name="connsiteY6" fmla="*/ 285713 h 422443"/>
                  <a:gd name="connsiteX7" fmla="*/ 422256 w 3238443"/>
                  <a:gd name="connsiteY7" fmla="*/ 102011 h 422443"/>
                  <a:gd name="connsiteX8" fmla="*/ 560013 w 3238443"/>
                  <a:gd name="connsiteY8" fmla="*/ 11748 h 422443"/>
                  <a:gd name="connsiteX0" fmla="*/ 59303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33947 w 3238443"/>
                  <a:gd name="connsiteY6" fmla="*/ 285713 h 422443"/>
                  <a:gd name="connsiteX7" fmla="*/ 422256 w 3238443"/>
                  <a:gd name="connsiteY7" fmla="*/ 102011 h 422443"/>
                  <a:gd name="connsiteX8" fmla="*/ 593033 w 3238443"/>
                  <a:gd name="connsiteY8" fmla="*/ 11748 h 42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8443" h="422443">
                    <a:moveTo>
                      <a:pt x="593033" y="11748"/>
                    </a:moveTo>
                    <a:lnTo>
                      <a:pt x="2651703" y="0"/>
                    </a:lnTo>
                    <a:cubicBezTo>
                      <a:pt x="2819418" y="103562"/>
                      <a:pt x="2813628" y="89959"/>
                      <a:pt x="2884113" y="135573"/>
                    </a:cubicBezTo>
                    <a:cubicBezTo>
                      <a:pt x="2954598" y="181187"/>
                      <a:pt x="3015558" y="226272"/>
                      <a:pt x="3074613" y="273685"/>
                    </a:cubicBezTo>
                    <a:cubicBezTo>
                      <a:pt x="3133668" y="321098"/>
                      <a:pt x="3193993" y="371264"/>
                      <a:pt x="3238443" y="420053"/>
                    </a:cubicBezTo>
                    <a:lnTo>
                      <a:pt x="0" y="422443"/>
                    </a:lnTo>
                    <a:cubicBezTo>
                      <a:pt x="14615" y="397836"/>
                      <a:pt x="63571" y="339118"/>
                      <a:pt x="133947" y="285713"/>
                    </a:cubicBezTo>
                    <a:cubicBezTo>
                      <a:pt x="204323" y="232308"/>
                      <a:pt x="345742" y="147672"/>
                      <a:pt x="422256" y="102011"/>
                    </a:cubicBezTo>
                    <a:cubicBezTo>
                      <a:pt x="498770" y="56350"/>
                      <a:pt x="496849" y="49567"/>
                      <a:pt x="593033" y="11748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alpha val="50196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200" dirty="0">
                    <a:solidFill>
                      <a:schemeClr val="tx1"/>
                    </a:solidFill>
                  </a:rPr>
                  <a:t>       Low Pressure</a:t>
                </a: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3256F17-F1A5-44CE-A915-A6E83D3ADBC6}"/>
                  </a:ext>
                </a:extLst>
              </p:cNvPr>
              <p:cNvSpPr/>
              <p:nvPr/>
            </p:nvSpPr>
            <p:spPr>
              <a:xfrm>
                <a:off x="2213424" y="2884617"/>
                <a:ext cx="4719698" cy="697043"/>
              </a:xfrm>
              <a:custGeom>
                <a:avLst/>
                <a:gdLst>
                  <a:gd name="connsiteX0" fmla="*/ 28575 w 4729163"/>
                  <a:gd name="connsiteY0" fmla="*/ 47625 h 514350"/>
                  <a:gd name="connsiteX1" fmla="*/ 0 w 4729163"/>
                  <a:gd name="connsiteY1" fmla="*/ 185738 h 514350"/>
                  <a:gd name="connsiteX2" fmla="*/ 4763 w 4729163"/>
                  <a:gd name="connsiteY2" fmla="*/ 376238 h 514350"/>
                  <a:gd name="connsiteX3" fmla="*/ 9525 w 4729163"/>
                  <a:gd name="connsiteY3" fmla="*/ 504825 h 514350"/>
                  <a:gd name="connsiteX4" fmla="*/ 4714875 w 4729163"/>
                  <a:gd name="connsiteY4" fmla="*/ 514350 h 514350"/>
                  <a:gd name="connsiteX5" fmla="*/ 4729163 w 4729163"/>
                  <a:gd name="connsiteY5" fmla="*/ 419100 h 514350"/>
                  <a:gd name="connsiteX6" fmla="*/ 4714875 w 4729163"/>
                  <a:gd name="connsiteY6" fmla="*/ 209550 h 514350"/>
                  <a:gd name="connsiteX7" fmla="*/ 4676775 w 4729163"/>
                  <a:gd name="connsiteY7" fmla="*/ 0 h 514350"/>
                  <a:gd name="connsiteX8" fmla="*/ 28575 w 4729163"/>
                  <a:gd name="connsiteY8" fmla="*/ 47625 h 514350"/>
                  <a:gd name="connsiteX0" fmla="*/ 26333 w 4729163"/>
                  <a:gd name="connsiteY0" fmla="*/ 0 h 527237"/>
                  <a:gd name="connsiteX1" fmla="*/ 0 w 4729163"/>
                  <a:gd name="connsiteY1" fmla="*/ 198625 h 527237"/>
                  <a:gd name="connsiteX2" fmla="*/ 4763 w 4729163"/>
                  <a:gd name="connsiteY2" fmla="*/ 389125 h 527237"/>
                  <a:gd name="connsiteX3" fmla="*/ 9525 w 4729163"/>
                  <a:gd name="connsiteY3" fmla="*/ 517712 h 527237"/>
                  <a:gd name="connsiteX4" fmla="*/ 4714875 w 4729163"/>
                  <a:gd name="connsiteY4" fmla="*/ 527237 h 527237"/>
                  <a:gd name="connsiteX5" fmla="*/ 4729163 w 4729163"/>
                  <a:gd name="connsiteY5" fmla="*/ 431987 h 527237"/>
                  <a:gd name="connsiteX6" fmla="*/ 4714875 w 4729163"/>
                  <a:gd name="connsiteY6" fmla="*/ 222437 h 527237"/>
                  <a:gd name="connsiteX7" fmla="*/ 4676775 w 4729163"/>
                  <a:gd name="connsiteY7" fmla="*/ 12887 h 527237"/>
                  <a:gd name="connsiteX8" fmla="*/ 26333 w 4729163"/>
                  <a:gd name="connsiteY8" fmla="*/ 0 h 527237"/>
                  <a:gd name="connsiteX0" fmla="*/ 352563 w 5055393"/>
                  <a:gd name="connsiteY0" fmla="*/ 0 h 527237"/>
                  <a:gd name="connsiteX1" fmla="*/ 326230 w 5055393"/>
                  <a:gd name="connsiteY1" fmla="*/ 198625 h 527237"/>
                  <a:gd name="connsiteX2" fmla="*/ 330993 w 5055393"/>
                  <a:gd name="connsiteY2" fmla="*/ 389125 h 527237"/>
                  <a:gd name="connsiteX3" fmla="*/ 335755 w 5055393"/>
                  <a:gd name="connsiteY3" fmla="*/ 517712 h 527237"/>
                  <a:gd name="connsiteX4" fmla="*/ 5041105 w 5055393"/>
                  <a:gd name="connsiteY4" fmla="*/ 527237 h 527237"/>
                  <a:gd name="connsiteX5" fmla="*/ 5055393 w 5055393"/>
                  <a:gd name="connsiteY5" fmla="*/ 431987 h 527237"/>
                  <a:gd name="connsiteX6" fmla="*/ 5041105 w 5055393"/>
                  <a:gd name="connsiteY6" fmla="*/ 222437 h 527237"/>
                  <a:gd name="connsiteX7" fmla="*/ 5003005 w 5055393"/>
                  <a:gd name="connsiteY7" fmla="*/ 12887 h 527237"/>
                  <a:gd name="connsiteX8" fmla="*/ 352563 w 5055393"/>
                  <a:gd name="connsiteY8" fmla="*/ 0 h 527237"/>
                  <a:gd name="connsiteX0" fmla="*/ 351881 w 5054711"/>
                  <a:gd name="connsiteY0" fmla="*/ 0 h 527237"/>
                  <a:gd name="connsiteX1" fmla="*/ 325548 w 5054711"/>
                  <a:gd name="connsiteY1" fmla="*/ 198625 h 527237"/>
                  <a:gd name="connsiteX2" fmla="*/ 312381 w 5054711"/>
                  <a:gd name="connsiteY2" fmla="*/ 398090 h 527237"/>
                  <a:gd name="connsiteX3" fmla="*/ 335073 w 5054711"/>
                  <a:gd name="connsiteY3" fmla="*/ 517712 h 527237"/>
                  <a:gd name="connsiteX4" fmla="*/ 5040423 w 5054711"/>
                  <a:gd name="connsiteY4" fmla="*/ 527237 h 527237"/>
                  <a:gd name="connsiteX5" fmla="*/ 5054711 w 5054711"/>
                  <a:gd name="connsiteY5" fmla="*/ 431987 h 527237"/>
                  <a:gd name="connsiteX6" fmla="*/ 5040423 w 5054711"/>
                  <a:gd name="connsiteY6" fmla="*/ 222437 h 527237"/>
                  <a:gd name="connsiteX7" fmla="*/ 5002323 w 5054711"/>
                  <a:gd name="connsiteY7" fmla="*/ 12887 h 527237"/>
                  <a:gd name="connsiteX8" fmla="*/ 351881 w 5054711"/>
                  <a:gd name="connsiteY8" fmla="*/ 0 h 527237"/>
                  <a:gd name="connsiteX0" fmla="*/ 351881 w 5054711"/>
                  <a:gd name="connsiteY0" fmla="*/ 0 h 527237"/>
                  <a:gd name="connsiteX1" fmla="*/ 325548 w 5054711"/>
                  <a:gd name="connsiteY1" fmla="*/ 198625 h 527237"/>
                  <a:gd name="connsiteX2" fmla="*/ 312381 w 5054711"/>
                  <a:gd name="connsiteY2" fmla="*/ 398090 h 527237"/>
                  <a:gd name="connsiteX3" fmla="*/ 335073 w 5054711"/>
                  <a:gd name="connsiteY3" fmla="*/ 517712 h 527237"/>
                  <a:gd name="connsiteX4" fmla="*/ 5040423 w 5054711"/>
                  <a:gd name="connsiteY4" fmla="*/ 527237 h 527237"/>
                  <a:gd name="connsiteX5" fmla="*/ 5054711 w 5054711"/>
                  <a:gd name="connsiteY5" fmla="*/ 431987 h 527237"/>
                  <a:gd name="connsiteX6" fmla="*/ 5040423 w 5054711"/>
                  <a:gd name="connsiteY6" fmla="*/ 222437 h 527237"/>
                  <a:gd name="connsiteX7" fmla="*/ 5002323 w 5054711"/>
                  <a:gd name="connsiteY7" fmla="*/ 12887 h 527237"/>
                  <a:gd name="connsiteX8" fmla="*/ 351881 w 5054711"/>
                  <a:gd name="connsiteY8" fmla="*/ 0 h 527237"/>
                  <a:gd name="connsiteX0" fmla="*/ 351881 w 5054711"/>
                  <a:gd name="connsiteY0" fmla="*/ 0 h 527237"/>
                  <a:gd name="connsiteX1" fmla="*/ 325548 w 5054711"/>
                  <a:gd name="connsiteY1" fmla="*/ 198625 h 527237"/>
                  <a:gd name="connsiteX2" fmla="*/ 312381 w 5054711"/>
                  <a:gd name="connsiteY2" fmla="*/ 398090 h 527237"/>
                  <a:gd name="connsiteX3" fmla="*/ 332832 w 5054711"/>
                  <a:gd name="connsiteY3" fmla="*/ 519953 h 527237"/>
                  <a:gd name="connsiteX4" fmla="*/ 5040423 w 5054711"/>
                  <a:gd name="connsiteY4" fmla="*/ 527237 h 527237"/>
                  <a:gd name="connsiteX5" fmla="*/ 5054711 w 5054711"/>
                  <a:gd name="connsiteY5" fmla="*/ 431987 h 527237"/>
                  <a:gd name="connsiteX6" fmla="*/ 5040423 w 5054711"/>
                  <a:gd name="connsiteY6" fmla="*/ 222437 h 527237"/>
                  <a:gd name="connsiteX7" fmla="*/ 5002323 w 5054711"/>
                  <a:gd name="connsiteY7" fmla="*/ 12887 h 527237"/>
                  <a:gd name="connsiteX8" fmla="*/ 351881 w 5054711"/>
                  <a:gd name="connsiteY8" fmla="*/ 0 h 527237"/>
                  <a:gd name="connsiteX0" fmla="*/ 39626 w 4742456"/>
                  <a:gd name="connsiteY0" fmla="*/ 0 h 527237"/>
                  <a:gd name="connsiteX1" fmla="*/ 13293 w 4742456"/>
                  <a:gd name="connsiteY1" fmla="*/ 198625 h 527237"/>
                  <a:gd name="connsiteX2" fmla="*/ 126 w 4742456"/>
                  <a:gd name="connsiteY2" fmla="*/ 398090 h 527237"/>
                  <a:gd name="connsiteX3" fmla="*/ 20577 w 4742456"/>
                  <a:gd name="connsiteY3" fmla="*/ 519953 h 527237"/>
                  <a:gd name="connsiteX4" fmla="*/ 4728168 w 4742456"/>
                  <a:gd name="connsiteY4" fmla="*/ 527237 h 527237"/>
                  <a:gd name="connsiteX5" fmla="*/ 4742456 w 4742456"/>
                  <a:gd name="connsiteY5" fmla="*/ 431987 h 527237"/>
                  <a:gd name="connsiteX6" fmla="*/ 4728168 w 4742456"/>
                  <a:gd name="connsiteY6" fmla="*/ 222437 h 527237"/>
                  <a:gd name="connsiteX7" fmla="*/ 4690068 w 4742456"/>
                  <a:gd name="connsiteY7" fmla="*/ 12887 h 527237"/>
                  <a:gd name="connsiteX8" fmla="*/ 39626 w 4742456"/>
                  <a:gd name="connsiteY8" fmla="*/ 0 h 527237"/>
                  <a:gd name="connsiteX0" fmla="*/ 39626 w 4728168"/>
                  <a:gd name="connsiteY0" fmla="*/ 0 h 527237"/>
                  <a:gd name="connsiteX1" fmla="*/ 13293 w 4728168"/>
                  <a:gd name="connsiteY1" fmla="*/ 198625 h 527237"/>
                  <a:gd name="connsiteX2" fmla="*/ 126 w 4728168"/>
                  <a:gd name="connsiteY2" fmla="*/ 398090 h 527237"/>
                  <a:gd name="connsiteX3" fmla="*/ 20577 w 4728168"/>
                  <a:gd name="connsiteY3" fmla="*/ 519953 h 527237"/>
                  <a:gd name="connsiteX4" fmla="*/ 4728168 w 4728168"/>
                  <a:gd name="connsiteY4" fmla="*/ 527237 h 527237"/>
                  <a:gd name="connsiteX5" fmla="*/ 4722285 w 4728168"/>
                  <a:gd name="connsiteY5" fmla="*/ 420781 h 527237"/>
                  <a:gd name="connsiteX6" fmla="*/ 4728168 w 4728168"/>
                  <a:gd name="connsiteY6" fmla="*/ 222437 h 527237"/>
                  <a:gd name="connsiteX7" fmla="*/ 4690068 w 4728168"/>
                  <a:gd name="connsiteY7" fmla="*/ 12887 h 527237"/>
                  <a:gd name="connsiteX8" fmla="*/ 39626 w 4728168"/>
                  <a:gd name="connsiteY8" fmla="*/ 0 h 527237"/>
                  <a:gd name="connsiteX0" fmla="*/ 39626 w 5046278"/>
                  <a:gd name="connsiteY0" fmla="*/ 0 h 527237"/>
                  <a:gd name="connsiteX1" fmla="*/ 13293 w 5046278"/>
                  <a:gd name="connsiteY1" fmla="*/ 198625 h 527237"/>
                  <a:gd name="connsiteX2" fmla="*/ 126 w 5046278"/>
                  <a:gd name="connsiteY2" fmla="*/ 398090 h 527237"/>
                  <a:gd name="connsiteX3" fmla="*/ 20577 w 5046278"/>
                  <a:gd name="connsiteY3" fmla="*/ 519953 h 527237"/>
                  <a:gd name="connsiteX4" fmla="*/ 4728168 w 5046278"/>
                  <a:gd name="connsiteY4" fmla="*/ 527237 h 527237"/>
                  <a:gd name="connsiteX5" fmla="*/ 4722285 w 5046278"/>
                  <a:gd name="connsiteY5" fmla="*/ 420781 h 527237"/>
                  <a:gd name="connsiteX6" fmla="*/ 4728168 w 5046278"/>
                  <a:gd name="connsiteY6" fmla="*/ 222437 h 527237"/>
                  <a:gd name="connsiteX7" fmla="*/ 4690068 w 5046278"/>
                  <a:gd name="connsiteY7" fmla="*/ 12887 h 527237"/>
                  <a:gd name="connsiteX8" fmla="*/ 39626 w 5046278"/>
                  <a:gd name="connsiteY8" fmla="*/ 0 h 527237"/>
                  <a:gd name="connsiteX0" fmla="*/ 39626 w 5046278"/>
                  <a:gd name="connsiteY0" fmla="*/ 0 h 520513"/>
                  <a:gd name="connsiteX1" fmla="*/ 13293 w 5046278"/>
                  <a:gd name="connsiteY1" fmla="*/ 198625 h 520513"/>
                  <a:gd name="connsiteX2" fmla="*/ 126 w 5046278"/>
                  <a:gd name="connsiteY2" fmla="*/ 398090 h 520513"/>
                  <a:gd name="connsiteX3" fmla="*/ 20577 w 5046278"/>
                  <a:gd name="connsiteY3" fmla="*/ 519953 h 520513"/>
                  <a:gd name="connsiteX4" fmla="*/ 4705757 w 5046278"/>
                  <a:gd name="connsiteY4" fmla="*/ 520513 h 520513"/>
                  <a:gd name="connsiteX5" fmla="*/ 4722285 w 5046278"/>
                  <a:gd name="connsiteY5" fmla="*/ 420781 h 520513"/>
                  <a:gd name="connsiteX6" fmla="*/ 4728168 w 5046278"/>
                  <a:gd name="connsiteY6" fmla="*/ 222437 h 520513"/>
                  <a:gd name="connsiteX7" fmla="*/ 4690068 w 5046278"/>
                  <a:gd name="connsiteY7" fmla="*/ 12887 h 520513"/>
                  <a:gd name="connsiteX8" fmla="*/ 39626 w 5046278"/>
                  <a:gd name="connsiteY8" fmla="*/ 0 h 520513"/>
                  <a:gd name="connsiteX0" fmla="*/ 39626 w 5057522"/>
                  <a:gd name="connsiteY0" fmla="*/ 0 h 520513"/>
                  <a:gd name="connsiteX1" fmla="*/ 13293 w 5057522"/>
                  <a:gd name="connsiteY1" fmla="*/ 198625 h 520513"/>
                  <a:gd name="connsiteX2" fmla="*/ 126 w 5057522"/>
                  <a:gd name="connsiteY2" fmla="*/ 398090 h 520513"/>
                  <a:gd name="connsiteX3" fmla="*/ 20577 w 5057522"/>
                  <a:gd name="connsiteY3" fmla="*/ 519953 h 520513"/>
                  <a:gd name="connsiteX4" fmla="*/ 4705757 w 5057522"/>
                  <a:gd name="connsiteY4" fmla="*/ 520513 h 520513"/>
                  <a:gd name="connsiteX5" fmla="*/ 4722285 w 5057522"/>
                  <a:gd name="connsiteY5" fmla="*/ 420781 h 520513"/>
                  <a:gd name="connsiteX6" fmla="*/ 4728168 w 5057522"/>
                  <a:gd name="connsiteY6" fmla="*/ 222437 h 520513"/>
                  <a:gd name="connsiteX7" fmla="*/ 4690068 w 5057522"/>
                  <a:gd name="connsiteY7" fmla="*/ 12887 h 520513"/>
                  <a:gd name="connsiteX8" fmla="*/ 39626 w 5057522"/>
                  <a:gd name="connsiteY8" fmla="*/ 0 h 520513"/>
                  <a:gd name="connsiteX0" fmla="*/ 39626 w 5046278"/>
                  <a:gd name="connsiteY0" fmla="*/ 0 h 520513"/>
                  <a:gd name="connsiteX1" fmla="*/ 13293 w 5046278"/>
                  <a:gd name="connsiteY1" fmla="*/ 198625 h 520513"/>
                  <a:gd name="connsiteX2" fmla="*/ 126 w 5046278"/>
                  <a:gd name="connsiteY2" fmla="*/ 398090 h 520513"/>
                  <a:gd name="connsiteX3" fmla="*/ 20577 w 5046278"/>
                  <a:gd name="connsiteY3" fmla="*/ 519953 h 520513"/>
                  <a:gd name="connsiteX4" fmla="*/ 4705757 w 5046278"/>
                  <a:gd name="connsiteY4" fmla="*/ 520513 h 520513"/>
                  <a:gd name="connsiteX5" fmla="*/ 4722285 w 5046278"/>
                  <a:gd name="connsiteY5" fmla="*/ 420781 h 520513"/>
                  <a:gd name="connsiteX6" fmla="*/ 4728168 w 5046278"/>
                  <a:gd name="connsiteY6" fmla="*/ 222437 h 520513"/>
                  <a:gd name="connsiteX7" fmla="*/ 4690068 w 5046278"/>
                  <a:gd name="connsiteY7" fmla="*/ 12887 h 520513"/>
                  <a:gd name="connsiteX8" fmla="*/ 39626 w 5046278"/>
                  <a:gd name="connsiteY8" fmla="*/ 0 h 520513"/>
                  <a:gd name="connsiteX0" fmla="*/ 39626 w 4730039"/>
                  <a:gd name="connsiteY0" fmla="*/ 0 h 520513"/>
                  <a:gd name="connsiteX1" fmla="*/ 13293 w 4730039"/>
                  <a:gd name="connsiteY1" fmla="*/ 198625 h 520513"/>
                  <a:gd name="connsiteX2" fmla="*/ 126 w 4730039"/>
                  <a:gd name="connsiteY2" fmla="*/ 398090 h 520513"/>
                  <a:gd name="connsiteX3" fmla="*/ 20577 w 4730039"/>
                  <a:gd name="connsiteY3" fmla="*/ 519953 h 520513"/>
                  <a:gd name="connsiteX4" fmla="*/ 4705757 w 4730039"/>
                  <a:gd name="connsiteY4" fmla="*/ 520513 h 520513"/>
                  <a:gd name="connsiteX5" fmla="*/ 4722285 w 4730039"/>
                  <a:gd name="connsiteY5" fmla="*/ 420781 h 520513"/>
                  <a:gd name="connsiteX6" fmla="*/ 4728168 w 4730039"/>
                  <a:gd name="connsiteY6" fmla="*/ 222437 h 520513"/>
                  <a:gd name="connsiteX7" fmla="*/ 4690068 w 4730039"/>
                  <a:gd name="connsiteY7" fmla="*/ 12887 h 520513"/>
                  <a:gd name="connsiteX8" fmla="*/ 39626 w 4730039"/>
                  <a:gd name="connsiteY8" fmla="*/ 0 h 520513"/>
                  <a:gd name="connsiteX0" fmla="*/ 39626 w 4727089"/>
                  <a:gd name="connsiteY0" fmla="*/ 0 h 520513"/>
                  <a:gd name="connsiteX1" fmla="*/ 13293 w 4727089"/>
                  <a:gd name="connsiteY1" fmla="*/ 198625 h 520513"/>
                  <a:gd name="connsiteX2" fmla="*/ 126 w 4727089"/>
                  <a:gd name="connsiteY2" fmla="*/ 398090 h 520513"/>
                  <a:gd name="connsiteX3" fmla="*/ 20577 w 4727089"/>
                  <a:gd name="connsiteY3" fmla="*/ 519953 h 520513"/>
                  <a:gd name="connsiteX4" fmla="*/ 4705757 w 4727089"/>
                  <a:gd name="connsiteY4" fmla="*/ 520513 h 520513"/>
                  <a:gd name="connsiteX5" fmla="*/ 4722285 w 4727089"/>
                  <a:gd name="connsiteY5" fmla="*/ 420781 h 520513"/>
                  <a:gd name="connsiteX6" fmla="*/ 4723088 w 4727089"/>
                  <a:gd name="connsiteY6" fmla="*/ 227517 h 520513"/>
                  <a:gd name="connsiteX7" fmla="*/ 4690068 w 4727089"/>
                  <a:gd name="connsiteY7" fmla="*/ 12887 h 520513"/>
                  <a:gd name="connsiteX8" fmla="*/ 39626 w 4727089"/>
                  <a:gd name="connsiteY8" fmla="*/ 0 h 520513"/>
                  <a:gd name="connsiteX0" fmla="*/ 32282 w 4719745"/>
                  <a:gd name="connsiteY0" fmla="*/ 0 h 520513"/>
                  <a:gd name="connsiteX1" fmla="*/ 5949 w 4719745"/>
                  <a:gd name="connsiteY1" fmla="*/ 198625 h 520513"/>
                  <a:gd name="connsiteX2" fmla="*/ 402 w 4719745"/>
                  <a:gd name="connsiteY2" fmla="*/ 398090 h 520513"/>
                  <a:gd name="connsiteX3" fmla="*/ 13233 w 4719745"/>
                  <a:gd name="connsiteY3" fmla="*/ 519953 h 520513"/>
                  <a:gd name="connsiteX4" fmla="*/ 4698413 w 4719745"/>
                  <a:gd name="connsiteY4" fmla="*/ 520513 h 520513"/>
                  <a:gd name="connsiteX5" fmla="*/ 4714941 w 4719745"/>
                  <a:gd name="connsiteY5" fmla="*/ 420781 h 520513"/>
                  <a:gd name="connsiteX6" fmla="*/ 4715744 w 4719745"/>
                  <a:gd name="connsiteY6" fmla="*/ 227517 h 520513"/>
                  <a:gd name="connsiteX7" fmla="*/ 4682724 w 4719745"/>
                  <a:gd name="connsiteY7" fmla="*/ 12887 h 520513"/>
                  <a:gd name="connsiteX8" fmla="*/ 32282 w 4719745"/>
                  <a:gd name="connsiteY8" fmla="*/ 0 h 520513"/>
                  <a:gd name="connsiteX0" fmla="*/ 32282 w 4719745"/>
                  <a:gd name="connsiteY0" fmla="*/ 0 h 662753"/>
                  <a:gd name="connsiteX1" fmla="*/ 5949 w 4719745"/>
                  <a:gd name="connsiteY1" fmla="*/ 198625 h 662753"/>
                  <a:gd name="connsiteX2" fmla="*/ 402 w 4719745"/>
                  <a:gd name="connsiteY2" fmla="*/ 398090 h 662753"/>
                  <a:gd name="connsiteX3" fmla="*/ 13233 w 4719745"/>
                  <a:gd name="connsiteY3" fmla="*/ 519953 h 662753"/>
                  <a:gd name="connsiteX4" fmla="*/ 4698413 w 4719745"/>
                  <a:gd name="connsiteY4" fmla="*/ 662753 h 662753"/>
                  <a:gd name="connsiteX5" fmla="*/ 4714941 w 4719745"/>
                  <a:gd name="connsiteY5" fmla="*/ 420781 h 662753"/>
                  <a:gd name="connsiteX6" fmla="*/ 4715744 w 4719745"/>
                  <a:gd name="connsiteY6" fmla="*/ 227517 h 662753"/>
                  <a:gd name="connsiteX7" fmla="*/ 4682724 w 4719745"/>
                  <a:gd name="connsiteY7" fmla="*/ 12887 h 662753"/>
                  <a:gd name="connsiteX8" fmla="*/ 32282 w 4719745"/>
                  <a:gd name="connsiteY8" fmla="*/ 0 h 662753"/>
                  <a:gd name="connsiteX0" fmla="*/ 32282 w 4719745"/>
                  <a:gd name="connsiteY0" fmla="*/ 0 h 670373"/>
                  <a:gd name="connsiteX1" fmla="*/ 5949 w 4719745"/>
                  <a:gd name="connsiteY1" fmla="*/ 198625 h 670373"/>
                  <a:gd name="connsiteX2" fmla="*/ 402 w 4719745"/>
                  <a:gd name="connsiteY2" fmla="*/ 398090 h 670373"/>
                  <a:gd name="connsiteX3" fmla="*/ 13233 w 4719745"/>
                  <a:gd name="connsiteY3" fmla="*/ 519953 h 670373"/>
                  <a:gd name="connsiteX4" fmla="*/ 4690793 w 4719745"/>
                  <a:gd name="connsiteY4" fmla="*/ 670373 h 670373"/>
                  <a:gd name="connsiteX5" fmla="*/ 4714941 w 4719745"/>
                  <a:gd name="connsiteY5" fmla="*/ 420781 h 670373"/>
                  <a:gd name="connsiteX6" fmla="*/ 4715744 w 4719745"/>
                  <a:gd name="connsiteY6" fmla="*/ 227517 h 670373"/>
                  <a:gd name="connsiteX7" fmla="*/ 4682724 w 4719745"/>
                  <a:gd name="connsiteY7" fmla="*/ 12887 h 670373"/>
                  <a:gd name="connsiteX8" fmla="*/ 32282 w 4719745"/>
                  <a:gd name="connsiteY8" fmla="*/ 0 h 670373"/>
                  <a:gd name="connsiteX0" fmla="*/ 32282 w 4719745"/>
                  <a:gd name="connsiteY0" fmla="*/ 0 h 670373"/>
                  <a:gd name="connsiteX1" fmla="*/ 5949 w 4719745"/>
                  <a:gd name="connsiteY1" fmla="*/ 198625 h 670373"/>
                  <a:gd name="connsiteX2" fmla="*/ 402 w 4719745"/>
                  <a:gd name="connsiteY2" fmla="*/ 398090 h 670373"/>
                  <a:gd name="connsiteX3" fmla="*/ 13233 w 4719745"/>
                  <a:gd name="connsiteY3" fmla="*/ 519953 h 670373"/>
                  <a:gd name="connsiteX4" fmla="*/ 4690793 w 4719745"/>
                  <a:gd name="connsiteY4" fmla="*/ 670373 h 670373"/>
                  <a:gd name="connsiteX5" fmla="*/ 4714941 w 4719745"/>
                  <a:gd name="connsiteY5" fmla="*/ 420781 h 670373"/>
                  <a:gd name="connsiteX6" fmla="*/ 4715744 w 4719745"/>
                  <a:gd name="connsiteY6" fmla="*/ 227517 h 670373"/>
                  <a:gd name="connsiteX7" fmla="*/ 4682724 w 4719745"/>
                  <a:gd name="connsiteY7" fmla="*/ 12887 h 670373"/>
                  <a:gd name="connsiteX8" fmla="*/ 32282 w 4719745"/>
                  <a:gd name="connsiteY8" fmla="*/ 0 h 670373"/>
                  <a:gd name="connsiteX0" fmla="*/ 32282 w 4719745"/>
                  <a:gd name="connsiteY0" fmla="*/ 0 h 670373"/>
                  <a:gd name="connsiteX1" fmla="*/ 5949 w 4719745"/>
                  <a:gd name="connsiteY1" fmla="*/ 198625 h 670373"/>
                  <a:gd name="connsiteX2" fmla="*/ 402 w 4719745"/>
                  <a:gd name="connsiteY2" fmla="*/ 398090 h 670373"/>
                  <a:gd name="connsiteX3" fmla="*/ 13233 w 4719745"/>
                  <a:gd name="connsiteY3" fmla="*/ 519953 h 670373"/>
                  <a:gd name="connsiteX4" fmla="*/ 4690793 w 4719745"/>
                  <a:gd name="connsiteY4" fmla="*/ 670373 h 670373"/>
                  <a:gd name="connsiteX5" fmla="*/ 4714941 w 4719745"/>
                  <a:gd name="connsiteY5" fmla="*/ 420781 h 670373"/>
                  <a:gd name="connsiteX6" fmla="*/ 4715744 w 4719745"/>
                  <a:gd name="connsiteY6" fmla="*/ 227517 h 670373"/>
                  <a:gd name="connsiteX7" fmla="*/ 4682724 w 4719745"/>
                  <a:gd name="connsiteY7" fmla="*/ 12887 h 670373"/>
                  <a:gd name="connsiteX8" fmla="*/ 32282 w 4719745"/>
                  <a:gd name="connsiteY8" fmla="*/ 0 h 670373"/>
                  <a:gd name="connsiteX0" fmla="*/ 34091 w 4721554"/>
                  <a:gd name="connsiteY0" fmla="*/ 0 h 695213"/>
                  <a:gd name="connsiteX1" fmla="*/ 7758 w 4721554"/>
                  <a:gd name="connsiteY1" fmla="*/ 198625 h 695213"/>
                  <a:gd name="connsiteX2" fmla="*/ 2211 w 4721554"/>
                  <a:gd name="connsiteY2" fmla="*/ 398090 h 695213"/>
                  <a:gd name="connsiteX3" fmla="*/ 40442 w 4721554"/>
                  <a:gd name="connsiteY3" fmla="*/ 695213 h 695213"/>
                  <a:gd name="connsiteX4" fmla="*/ 4692602 w 4721554"/>
                  <a:gd name="connsiteY4" fmla="*/ 670373 h 695213"/>
                  <a:gd name="connsiteX5" fmla="*/ 4716750 w 4721554"/>
                  <a:gd name="connsiteY5" fmla="*/ 420781 h 695213"/>
                  <a:gd name="connsiteX6" fmla="*/ 4717553 w 4721554"/>
                  <a:gd name="connsiteY6" fmla="*/ 227517 h 695213"/>
                  <a:gd name="connsiteX7" fmla="*/ 4684533 w 4721554"/>
                  <a:gd name="connsiteY7" fmla="*/ 12887 h 695213"/>
                  <a:gd name="connsiteX8" fmla="*/ 34091 w 4721554"/>
                  <a:gd name="connsiteY8" fmla="*/ 0 h 695213"/>
                  <a:gd name="connsiteX0" fmla="*/ 32454 w 4719917"/>
                  <a:gd name="connsiteY0" fmla="*/ 0 h 705373"/>
                  <a:gd name="connsiteX1" fmla="*/ 6121 w 4719917"/>
                  <a:gd name="connsiteY1" fmla="*/ 198625 h 705373"/>
                  <a:gd name="connsiteX2" fmla="*/ 574 w 4719917"/>
                  <a:gd name="connsiteY2" fmla="*/ 398090 h 705373"/>
                  <a:gd name="connsiteX3" fmla="*/ 15945 w 4719917"/>
                  <a:gd name="connsiteY3" fmla="*/ 705373 h 705373"/>
                  <a:gd name="connsiteX4" fmla="*/ 4690965 w 4719917"/>
                  <a:gd name="connsiteY4" fmla="*/ 670373 h 705373"/>
                  <a:gd name="connsiteX5" fmla="*/ 4715113 w 4719917"/>
                  <a:gd name="connsiteY5" fmla="*/ 420781 h 705373"/>
                  <a:gd name="connsiteX6" fmla="*/ 4715916 w 4719917"/>
                  <a:gd name="connsiteY6" fmla="*/ 227517 h 705373"/>
                  <a:gd name="connsiteX7" fmla="*/ 4682896 w 4719917"/>
                  <a:gd name="connsiteY7" fmla="*/ 12887 h 705373"/>
                  <a:gd name="connsiteX8" fmla="*/ 32454 w 4719917"/>
                  <a:gd name="connsiteY8" fmla="*/ 0 h 705373"/>
                  <a:gd name="connsiteX0" fmla="*/ 32454 w 4719917"/>
                  <a:gd name="connsiteY0" fmla="*/ 0 h 708473"/>
                  <a:gd name="connsiteX1" fmla="*/ 6121 w 4719917"/>
                  <a:gd name="connsiteY1" fmla="*/ 198625 h 708473"/>
                  <a:gd name="connsiteX2" fmla="*/ 574 w 4719917"/>
                  <a:gd name="connsiteY2" fmla="*/ 398090 h 708473"/>
                  <a:gd name="connsiteX3" fmla="*/ 15945 w 4719917"/>
                  <a:gd name="connsiteY3" fmla="*/ 705373 h 708473"/>
                  <a:gd name="connsiteX4" fmla="*/ 4690965 w 4719917"/>
                  <a:gd name="connsiteY4" fmla="*/ 708473 h 708473"/>
                  <a:gd name="connsiteX5" fmla="*/ 4715113 w 4719917"/>
                  <a:gd name="connsiteY5" fmla="*/ 420781 h 708473"/>
                  <a:gd name="connsiteX6" fmla="*/ 4715916 w 4719917"/>
                  <a:gd name="connsiteY6" fmla="*/ 227517 h 708473"/>
                  <a:gd name="connsiteX7" fmla="*/ 4682896 w 4719917"/>
                  <a:gd name="connsiteY7" fmla="*/ 12887 h 708473"/>
                  <a:gd name="connsiteX8" fmla="*/ 32454 w 4719917"/>
                  <a:gd name="connsiteY8" fmla="*/ 0 h 708473"/>
                  <a:gd name="connsiteX0" fmla="*/ 16995 w 4719698"/>
                  <a:gd name="connsiteY0" fmla="*/ 0 h 697043"/>
                  <a:gd name="connsiteX1" fmla="*/ 5902 w 4719698"/>
                  <a:gd name="connsiteY1" fmla="*/ 187195 h 697043"/>
                  <a:gd name="connsiteX2" fmla="*/ 355 w 4719698"/>
                  <a:gd name="connsiteY2" fmla="*/ 386660 h 697043"/>
                  <a:gd name="connsiteX3" fmla="*/ 15726 w 4719698"/>
                  <a:gd name="connsiteY3" fmla="*/ 693943 h 697043"/>
                  <a:gd name="connsiteX4" fmla="*/ 4690746 w 4719698"/>
                  <a:gd name="connsiteY4" fmla="*/ 697043 h 697043"/>
                  <a:gd name="connsiteX5" fmla="*/ 4714894 w 4719698"/>
                  <a:gd name="connsiteY5" fmla="*/ 409351 h 697043"/>
                  <a:gd name="connsiteX6" fmla="*/ 4715697 w 4719698"/>
                  <a:gd name="connsiteY6" fmla="*/ 216087 h 697043"/>
                  <a:gd name="connsiteX7" fmla="*/ 4682677 w 4719698"/>
                  <a:gd name="connsiteY7" fmla="*/ 1457 h 697043"/>
                  <a:gd name="connsiteX8" fmla="*/ 16995 w 4719698"/>
                  <a:gd name="connsiteY8" fmla="*/ 0 h 697043"/>
                  <a:gd name="connsiteX0" fmla="*/ 16995 w 4719698"/>
                  <a:gd name="connsiteY0" fmla="*/ 0 h 697043"/>
                  <a:gd name="connsiteX1" fmla="*/ 5902 w 4719698"/>
                  <a:gd name="connsiteY1" fmla="*/ 187195 h 697043"/>
                  <a:gd name="connsiteX2" fmla="*/ 355 w 4719698"/>
                  <a:gd name="connsiteY2" fmla="*/ 386660 h 697043"/>
                  <a:gd name="connsiteX3" fmla="*/ 15726 w 4719698"/>
                  <a:gd name="connsiteY3" fmla="*/ 693943 h 697043"/>
                  <a:gd name="connsiteX4" fmla="*/ 4690746 w 4719698"/>
                  <a:gd name="connsiteY4" fmla="*/ 697043 h 697043"/>
                  <a:gd name="connsiteX5" fmla="*/ 4714894 w 4719698"/>
                  <a:gd name="connsiteY5" fmla="*/ 409351 h 697043"/>
                  <a:gd name="connsiteX6" fmla="*/ 4715697 w 4719698"/>
                  <a:gd name="connsiteY6" fmla="*/ 216087 h 697043"/>
                  <a:gd name="connsiteX7" fmla="*/ 4682677 w 4719698"/>
                  <a:gd name="connsiteY7" fmla="*/ 1457 h 697043"/>
                  <a:gd name="connsiteX8" fmla="*/ 16995 w 4719698"/>
                  <a:gd name="connsiteY8" fmla="*/ 0 h 6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19698" h="697043">
                    <a:moveTo>
                      <a:pt x="16995" y="0"/>
                    </a:moveTo>
                    <a:cubicBezTo>
                      <a:pt x="22617" y="103570"/>
                      <a:pt x="8675" y="122752"/>
                      <a:pt x="5902" y="187195"/>
                    </a:cubicBezTo>
                    <a:cubicBezTo>
                      <a:pt x="3129" y="251638"/>
                      <a:pt x="-1282" y="302202"/>
                      <a:pt x="355" y="386660"/>
                    </a:cubicBezTo>
                    <a:cubicBezTo>
                      <a:pt x="1992" y="471118"/>
                      <a:pt x="8909" y="653322"/>
                      <a:pt x="15726" y="693943"/>
                    </a:cubicBezTo>
                    <a:lnTo>
                      <a:pt x="4690746" y="697043"/>
                    </a:lnTo>
                    <a:cubicBezTo>
                      <a:pt x="4717444" y="657654"/>
                      <a:pt x="4710736" y="489510"/>
                      <a:pt x="4714894" y="409351"/>
                    </a:cubicBezTo>
                    <a:cubicBezTo>
                      <a:pt x="4719052" y="329192"/>
                      <a:pt x="4721067" y="284069"/>
                      <a:pt x="4715697" y="216087"/>
                    </a:cubicBezTo>
                    <a:cubicBezTo>
                      <a:pt x="4710328" y="148105"/>
                      <a:pt x="4742741" y="335710"/>
                      <a:pt x="4682677" y="1457"/>
                    </a:cubicBezTo>
                    <a:lnTo>
                      <a:pt x="16995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50196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200" dirty="0">
                    <a:solidFill>
                      <a:schemeClr val="tx1"/>
                    </a:solidFill>
                  </a:rPr>
                  <a:t>Low Pressure</a:t>
                </a:r>
                <a:endParaRPr lang="en-GB" sz="1200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D6F1E0E-2A81-424C-B772-BD548CCC067B}"/>
                  </a:ext>
                </a:extLst>
              </p:cNvPr>
              <p:cNvSpPr/>
              <p:nvPr/>
            </p:nvSpPr>
            <p:spPr>
              <a:xfrm>
                <a:off x="2386013" y="1924311"/>
                <a:ext cx="4367212" cy="480752"/>
              </a:xfrm>
              <a:custGeom>
                <a:avLst/>
                <a:gdLst>
                  <a:gd name="connsiteX0" fmla="*/ 252412 w 4367212"/>
                  <a:gd name="connsiteY0" fmla="*/ 0 h 471488"/>
                  <a:gd name="connsiteX1" fmla="*/ 90487 w 4367212"/>
                  <a:gd name="connsiteY1" fmla="*/ 233363 h 471488"/>
                  <a:gd name="connsiteX2" fmla="*/ 0 w 4367212"/>
                  <a:gd name="connsiteY2" fmla="*/ 471488 h 471488"/>
                  <a:gd name="connsiteX3" fmla="*/ 4367212 w 4367212"/>
                  <a:gd name="connsiteY3" fmla="*/ 457200 h 471488"/>
                  <a:gd name="connsiteX4" fmla="*/ 4271962 w 4367212"/>
                  <a:gd name="connsiteY4" fmla="*/ 261938 h 471488"/>
                  <a:gd name="connsiteX5" fmla="*/ 4124325 w 4367212"/>
                  <a:gd name="connsiteY5" fmla="*/ 0 h 471488"/>
                  <a:gd name="connsiteX6" fmla="*/ 252412 w 4367212"/>
                  <a:gd name="connsiteY6" fmla="*/ 0 h 471488"/>
                  <a:gd name="connsiteX0" fmla="*/ 555776 w 4670576"/>
                  <a:gd name="connsiteY0" fmla="*/ 0 h 471488"/>
                  <a:gd name="connsiteX1" fmla="*/ 393851 w 4670576"/>
                  <a:gd name="connsiteY1" fmla="*/ 233363 h 471488"/>
                  <a:gd name="connsiteX2" fmla="*/ 303364 w 4670576"/>
                  <a:gd name="connsiteY2" fmla="*/ 471488 h 471488"/>
                  <a:gd name="connsiteX3" fmla="*/ 4670576 w 4670576"/>
                  <a:gd name="connsiteY3" fmla="*/ 457200 h 471488"/>
                  <a:gd name="connsiteX4" fmla="*/ 4575326 w 4670576"/>
                  <a:gd name="connsiteY4" fmla="*/ 261938 h 471488"/>
                  <a:gd name="connsiteX5" fmla="*/ 4427689 w 4670576"/>
                  <a:gd name="connsiteY5" fmla="*/ 0 h 471488"/>
                  <a:gd name="connsiteX6" fmla="*/ 555776 w 4670576"/>
                  <a:gd name="connsiteY6" fmla="*/ 0 h 471488"/>
                  <a:gd name="connsiteX0" fmla="*/ 555776 w 4670576"/>
                  <a:gd name="connsiteY0" fmla="*/ 0 h 471488"/>
                  <a:gd name="connsiteX1" fmla="*/ 393851 w 4670576"/>
                  <a:gd name="connsiteY1" fmla="*/ 233363 h 471488"/>
                  <a:gd name="connsiteX2" fmla="*/ 303364 w 4670576"/>
                  <a:gd name="connsiteY2" fmla="*/ 471488 h 471488"/>
                  <a:gd name="connsiteX3" fmla="*/ 4670576 w 4670576"/>
                  <a:gd name="connsiteY3" fmla="*/ 457200 h 471488"/>
                  <a:gd name="connsiteX4" fmla="*/ 4575326 w 4670576"/>
                  <a:gd name="connsiteY4" fmla="*/ 261938 h 471488"/>
                  <a:gd name="connsiteX5" fmla="*/ 4427689 w 4670576"/>
                  <a:gd name="connsiteY5" fmla="*/ 0 h 471488"/>
                  <a:gd name="connsiteX6" fmla="*/ 555776 w 4670576"/>
                  <a:gd name="connsiteY6" fmla="*/ 0 h 471488"/>
                  <a:gd name="connsiteX0" fmla="*/ 252412 w 4367212"/>
                  <a:gd name="connsiteY0" fmla="*/ 0 h 471488"/>
                  <a:gd name="connsiteX1" fmla="*/ 90487 w 4367212"/>
                  <a:gd name="connsiteY1" fmla="*/ 233363 h 471488"/>
                  <a:gd name="connsiteX2" fmla="*/ 0 w 4367212"/>
                  <a:gd name="connsiteY2" fmla="*/ 471488 h 471488"/>
                  <a:gd name="connsiteX3" fmla="*/ 4367212 w 4367212"/>
                  <a:gd name="connsiteY3" fmla="*/ 457200 h 471488"/>
                  <a:gd name="connsiteX4" fmla="*/ 4271962 w 4367212"/>
                  <a:gd name="connsiteY4" fmla="*/ 261938 h 471488"/>
                  <a:gd name="connsiteX5" fmla="*/ 4124325 w 4367212"/>
                  <a:gd name="connsiteY5" fmla="*/ 0 h 471488"/>
                  <a:gd name="connsiteX6" fmla="*/ 252412 w 4367212"/>
                  <a:gd name="connsiteY6" fmla="*/ 0 h 471488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1962 w 4367212"/>
                  <a:gd name="connsiteY4" fmla="*/ 268662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670859"/>
                  <a:gd name="connsiteY0" fmla="*/ 0 h 478212"/>
                  <a:gd name="connsiteX1" fmla="*/ 90487 w 4670859"/>
                  <a:gd name="connsiteY1" fmla="*/ 240087 h 478212"/>
                  <a:gd name="connsiteX2" fmla="*/ 0 w 4670859"/>
                  <a:gd name="connsiteY2" fmla="*/ 478212 h 478212"/>
                  <a:gd name="connsiteX3" fmla="*/ 4367212 w 4670859"/>
                  <a:gd name="connsiteY3" fmla="*/ 463924 h 478212"/>
                  <a:gd name="connsiteX4" fmla="*/ 4278685 w 4670859"/>
                  <a:gd name="connsiteY4" fmla="*/ 257456 h 478212"/>
                  <a:gd name="connsiteX5" fmla="*/ 4124325 w 4670859"/>
                  <a:gd name="connsiteY5" fmla="*/ 6724 h 478212"/>
                  <a:gd name="connsiteX6" fmla="*/ 243447 w 4670859"/>
                  <a:gd name="connsiteY6" fmla="*/ 0 h 478212"/>
                  <a:gd name="connsiteX0" fmla="*/ 243447 w 4670859"/>
                  <a:gd name="connsiteY0" fmla="*/ 0 h 478212"/>
                  <a:gd name="connsiteX1" fmla="*/ 90487 w 4670859"/>
                  <a:gd name="connsiteY1" fmla="*/ 240087 h 478212"/>
                  <a:gd name="connsiteX2" fmla="*/ 0 w 4670859"/>
                  <a:gd name="connsiteY2" fmla="*/ 478212 h 478212"/>
                  <a:gd name="connsiteX3" fmla="*/ 4367212 w 4670859"/>
                  <a:gd name="connsiteY3" fmla="*/ 463924 h 478212"/>
                  <a:gd name="connsiteX4" fmla="*/ 4278685 w 4670859"/>
                  <a:gd name="connsiteY4" fmla="*/ 257456 h 478212"/>
                  <a:gd name="connsiteX5" fmla="*/ 4124325 w 4670859"/>
                  <a:gd name="connsiteY5" fmla="*/ 6724 h 478212"/>
                  <a:gd name="connsiteX6" fmla="*/ 243447 w 4670859"/>
                  <a:gd name="connsiteY6" fmla="*/ 0 h 478212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367212"/>
                  <a:gd name="connsiteY0" fmla="*/ 0 h 478212"/>
                  <a:gd name="connsiteX1" fmla="*/ 100647 w 4367212"/>
                  <a:gd name="connsiteY1" fmla="*/ 24516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7212" h="480752">
                    <a:moveTo>
                      <a:pt x="245987" y="0"/>
                    </a:moveTo>
                    <a:cubicBezTo>
                      <a:pt x="131734" y="146471"/>
                      <a:pt x="141645" y="167582"/>
                      <a:pt x="100647" y="247707"/>
                    </a:cubicBezTo>
                    <a:cubicBezTo>
                      <a:pt x="59649" y="327832"/>
                      <a:pt x="22319" y="376211"/>
                      <a:pt x="0" y="480752"/>
                    </a:cubicBezTo>
                    <a:lnTo>
                      <a:pt x="4367212" y="466464"/>
                    </a:lnTo>
                    <a:cubicBezTo>
                      <a:pt x="4365391" y="431912"/>
                      <a:pt x="4331866" y="333656"/>
                      <a:pt x="4278685" y="259996"/>
                    </a:cubicBezTo>
                    <a:cubicBezTo>
                      <a:pt x="4225504" y="186336"/>
                      <a:pt x="4319495" y="287497"/>
                      <a:pt x="4124325" y="9264"/>
                    </a:cubicBezTo>
                    <a:lnTo>
                      <a:pt x="245987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50196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29341F5-C9FF-489E-9B59-C9CEBA82E755}"/>
                  </a:ext>
                </a:extLst>
              </p:cNvPr>
              <p:cNvSpPr/>
              <p:nvPr/>
            </p:nvSpPr>
            <p:spPr>
              <a:xfrm flipV="1">
                <a:off x="2399653" y="4128212"/>
                <a:ext cx="4353571" cy="485421"/>
              </a:xfrm>
              <a:custGeom>
                <a:avLst/>
                <a:gdLst>
                  <a:gd name="connsiteX0" fmla="*/ 252412 w 4367212"/>
                  <a:gd name="connsiteY0" fmla="*/ 0 h 471488"/>
                  <a:gd name="connsiteX1" fmla="*/ 90487 w 4367212"/>
                  <a:gd name="connsiteY1" fmla="*/ 233363 h 471488"/>
                  <a:gd name="connsiteX2" fmla="*/ 0 w 4367212"/>
                  <a:gd name="connsiteY2" fmla="*/ 471488 h 471488"/>
                  <a:gd name="connsiteX3" fmla="*/ 4367212 w 4367212"/>
                  <a:gd name="connsiteY3" fmla="*/ 457200 h 471488"/>
                  <a:gd name="connsiteX4" fmla="*/ 4271962 w 4367212"/>
                  <a:gd name="connsiteY4" fmla="*/ 261938 h 471488"/>
                  <a:gd name="connsiteX5" fmla="*/ 4124325 w 4367212"/>
                  <a:gd name="connsiteY5" fmla="*/ 0 h 471488"/>
                  <a:gd name="connsiteX6" fmla="*/ 252412 w 4367212"/>
                  <a:gd name="connsiteY6" fmla="*/ 0 h 471488"/>
                  <a:gd name="connsiteX0" fmla="*/ 555776 w 4670576"/>
                  <a:gd name="connsiteY0" fmla="*/ 0 h 471488"/>
                  <a:gd name="connsiteX1" fmla="*/ 393851 w 4670576"/>
                  <a:gd name="connsiteY1" fmla="*/ 233363 h 471488"/>
                  <a:gd name="connsiteX2" fmla="*/ 303364 w 4670576"/>
                  <a:gd name="connsiteY2" fmla="*/ 471488 h 471488"/>
                  <a:gd name="connsiteX3" fmla="*/ 4670576 w 4670576"/>
                  <a:gd name="connsiteY3" fmla="*/ 457200 h 471488"/>
                  <a:gd name="connsiteX4" fmla="*/ 4575326 w 4670576"/>
                  <a:gd name="connsiteY4" fmla="*/ 261938 h 471488"/>
                  <a:gd name="connsiteX5" fmla="*/ 4427689 w 4670576"/>
                  <a:gd name="connsiteY5" fmla="*/ 0 h 471488"/>
                  <a:gd name="connsiteX6" fmla="*/ 555776 w 4670576"/>
                  <a:gd name="connsiteY6" fmla="*/ 0 h 471488"/>
                  <a:gd name="connsiteX0" fmla="*/ 555776 w 4670576"/>
                  <a:gd name="connsiteY0" fmla="*/ 0 h 471488"/>
                  <a:gd name="connsiteX1" fmla="*/ 393851 w 4670576"/>
                  <a:gd name="connsiteY1" fmla="*/ 233363 h 471488"/>
                  <a:gd name="connsiteX2" fmla="*/ 303364 w 4670576"/>
                  <a:gd name="connsiteY2" fmla="*/ 471488 h 471488"/>
                  <a:gd name="connsiteX3" fmla="*/ 4670576 w 4670576"/>
                  <a:gd name="connsiteY3" fmla="*/ 457200 h 471488"/>
                  <a:gd name="connsiteX4" fmla="*/ 4575326 w 4670576"/>
                  <a:gd name="connsiteY4" fmla="*/ 261938 h 471488"/>
                  <a:gd name="connsiteX5" fmla="*/ 4427689 w 4670576"/>
                  <a:gd name="connsiteY5" fmla="*/ 0 h 471488"/>
                  <a:gd name="connsiteX6" fmla="*/ 555776 w 4670576"/>
                  <a:gd name="connsiteY6" fmla="*/ 0 h 471488"/>
                  <a:gd name="connsiteX0" fmla="*/ 252412 w 4367212"/>
                  <a:gd name="connsiteY0" fmla="*/ 0 h 471488"/>
                  <a:gd name="connsiteX1" fmla="*/ 90487 w 4367212"/>
                  <a:gd name="connsiteY1" fmla="*/ 233363 h 471488"/>
                  <a:gd name="connsiteX2" fmla="*/ 0 w 4367212"/>
                  <a:gd name="connsiteY2" fmla="*/ 471488 h 471488"/>
                  <a:gd name="connsiteX3" fmla="*/ 4367212 w 4367212"/>
                  <a:gd name="connsiteY3" fmla="*/ 457200 h 471488"/>
                  <a:gd name="connsiteX4" fmla="*/ 4271962 w 4367212"/>
                  <a:gd name="connsiteY4" fmla="*/ 261938 h 471488"/>
                  <a:gd name="connsiteX5" fmla="*/ 4124325 w 4367212"/>
                  <a:gd name="connsiteY5" fmla="*/ 0 h 471488"/>
                  <a:gd name="connsiteX6" fmla="*/ 252412 w 4367212"/>
                  <a:gd name="connsiteY6" fmla="*/ 0 h 471488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1962 w 4367212"/>
                  <a:gd name="connsiteY4" fmla="*/ 268662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670859"/>
                  <a:gd name="connsiteY0" fmla="*/ 0 h 478212"/>
                  <a:gd name="connsiteX1" fmla="*/ 90487 w 4670859"/>
                  <a:gd name="connsiteY1" fmla="*/ 240087 h 478212"/>
                  <a:gd name="connsiteX2" fmla="*/ 0 w 4670859"/>
                  <a:gd name="connsiteY2" fmla="*/ 478212 h 478212"/>
                  <a:gd name="connsiteX3" fmla="*/ 4367212 w 4670859"/>
                  <a:gd name="connsiteY3" fmla="*/ 463924 h 478212"/>
                  <a:gd name="connsiteX4" fmla="*/ 4278685 w 4670859"/>
                  <a:gd name="connsiteY4" fmla="*/ 257456 h 478212"/>
                  <a:gd name="connsiteX5" fmla="*/ 4124325 w 4670859"/>
                  <a:gd name="connsiteY5" fmla="*/ 6724 h 478212"/>
                  <a:gd name="connsiteX6" fmla="*/ 243447 w 4670859"/>
                  <a:gd name="connsiteY6" fmla="*/ 0 h 478212"/>
                  <a:gd name="connsiteX0" fmla="*/ 243447 w 4670859"/>
                  <a:gd name="connsiteY0" fmla="*/ 0 h 478212"/>
                  <a:gd name="connsiteX1" fmla="*/ 90487 w 4670859"/>
                  <a:gd name="connsiteY1" fmla="*/ 240087 h 478212"/>
                  <a:gd name="connsiteX2" fmla="*/ 0 w 4670859"/>
                  <a:gd name="connsiteY2" fmla="*/ 478212 h 478212"/>
                  <a:gd name="connsiteX3" fmla="*/ 4367212 w 4670859"/>
                  <a:gd name="connsiteY3" fmla="*/ 463924 h 478212"/>
                  <a:gd name="connsiteX4" fmla="*/ 4278685 w 4670859"/>
                  <a:gd name="connsiteY4" fmla="*/ 257456 h 478212"/>
                  <a:gd name="connsiteX5" fmla="*/ 4124325 w 4670859"/>
                  <a:gd name="connsiteY5" fmla="*/ 6724 h 478212"/>
                  <a:gd name="connsiteX6" fmla="*/ 243447 w 4670859"/>
                  <a:gd name="connsiteY6" fmla="*/ 0 h 478212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367212"/>
                  <a:gd name="connsiteY0" fmla="*/ 0 h 478212"/>
                  <a:gd name="connsiteX1" fmla="*/ 100647 w 4367212"/>
                  <a:gd name="connsiteY1" fmla="*/ 24516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  <a:gd name="connsiteX0" fmla="*/ 245987 w 4397352"/>
                  <a:gd name="connsiteY0" fmla="*/ 0 h 506194"/>
                  <a:gd name="connsiteX1" fmla="*/ 100647 w 4397352"/>
                  <a:gd name="connsiteY1" fmla="*/ 247707 h 506194"/>
                  <a:gd name="connsiteX2" fmla="*/ 0 w 4397352"/>
                  <a:gd name="connsiteY2" fmla="*/ 480752 h 506194"/>
                  <a:gd name="connsiteX3" fmla="*/ 4397352 w 4397352"/>
                  <a:gd name="connsiteY3" fmla="*/ 506194 h 506194"/>
                  <a:gd name="connsiteX4" fmla="*/ 4278685 w 4397352"/>
                  <a:gd name="connsiteY4" fmla="*/ 259996 h 506194"/>
                  <a:gd name="connsiteX5" fmla="*/ 4124325 w 4397352"/>
                  <a:gd name="connsiteY5" fmla="*/ 9264 h 506194"/>
                  <a:gd name="connsiteX6" fmla="*/ 245987 w 4397352"/>
                  <a:gd name="connsiteY6" fmla="*/ 0 h 506194"/>
                  <a:gd name="connsiteX0" fmla="*/ 245987 w 4397352"/>
                  <a:gd name="connsiteY0" fmla="*/ 0 h 506194"/>
                  <a:gd name="connsiteX1" fmla="*/ 100647 w 4397352"/>
                  <a:gd name="connsiteY1" fmla="*/ 247707 h 506194"/>
                  <a:gd name="connsiteX2" fmla="*/ 0 w 4397352"/>
                  <a:gd name="connsiteY2" fmla="*/ 480752 h 506194"/>
                  <a:gd name="connsiteX3" fmla="*/ 4397352 w 4397352"/>
                  <a:gd name="connsiteY3" fmla="*/ 506194 h 506194"/>
                  <a:gd name="connsiteX4" fmla="*/ 4278685 w 4397352"/>
                  <a:gd name="connsiteY4" fmla="*/ 259996 h 506194"/>
                  <a:gd name="connsiteX5" fmla="*/ 4162808 w 4397352"/>
                  <a:gd name="connsiteY5" fmla="*/ 9264 h 506194"/>
                  <a:gd name="connsiteX6" fmla="*/ 245987 w 4397352"/>
                  <a:gd name="connsiteY6" fmla="*/ 0 h 506194"/>
                  <a:gd name="connsiteX0" fmla="*/ 245987 w 4397352"/>
                  <a:gd name="connsiteY0" fmla="*/ 0 h 506194"/>
                  <a:gd name="connsiteX1" fmla="*/ 100647 w 4397352"/>
                  <a:gd name="connsiteY1" fmla="*/ 247707 h 506194"/>
                  <a:gd name="connsiteX2" fmla="*/ 0 w 4397352"/>
                  <a:gd name="connsiteY2" fmla="*/ 480752 h 506194"/>
                  <a:gd name="connsiteX3" fmla="*/ 4397352 w 4397352"/>
                  <a:gd name="connsiteY3" fmla="*/ 506194 h 506194"/>
                  <a:gd name="connsiteX4" fmla="*/ 4308617 w 4397352"/>
                  <a:gd name="connsiteY4" fmla="*/ 259996 h 506194"/>
                  <a:gd name="connsiteX5" fmla="*/ 4162808 w 4397352"/>
                  <a:gd name="connsiteY5" fmla="*/ 9264 h 506194"/>
                  <a:gd name="connsiteX6" fmla="*/ 245987 w 4397352"/>
                  <a:gd name="connsiteY6" fmla="*/ 0 h 50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7352" h="506194">
                    <a:moveTo>
                      <a:pt x="245987" y="0"/>
                    </a:moveTo>
                    <a:cubicBezTo>
                      <a:pt x="131734" y="146471"/>
                      <a:pt x="141645" y="167582"/>
                      <a:pt x="100647" y="247707"/>
                    </a:cubicBezTo>
                    <a:cubicBezTo>
                      <a:pt x="59649" y="327832"/>
                      <a:pt x="22319" y="376211"/>
                      <a:pt x="0" y="480752"/>
                    </a:cubicBezTo>
                    <a:lnTo>
                      <a:pt x="4397352" y="506194"/>
                    </a:lnTo>
                    <a:cubicBezTo>
                      <a:pt x="4395531" y="471642"/>
                      <a:pt x="4347708" y="342818"/>
                      <a:pt x="4308617" y="259996"/>
                    </a:cubicBezTo>
                    <a:cubicBezTo>
                      <a:pt x="4269526" y="177174"/>
                      <a:pt x="4357978" y="287497"/>
                      <a:pt x="4162808" y="9264"/>
                    </a:cubicBezTo>
                    <a:lnTo>
                      <a:pt x="245987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50196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81FC083-A8A3-4265-9FD1-B66B1A295704}"/>
                  </a:ext>
                </a:extLst>
              </p:cNvPr>
              <p:cNvSpPr/>
              <p:nvPr/>
            </p:nvSpPr>
            <p:spPr>
              <a:xfrm flipV="1">
                <a:off x="2950397" y="4982633"/>
                <a:ext cx="3238443" cy="400923"/>
              </a:xfrm>
              <a:custGeom>
                <a:avLst/>
                <a:gdLst>
                  <a:gd name="connsiteX0" fmla="*/ 642937 w 3290887"/>
                  <a:gd name="connsiteY0" fmla="*/ 14288 h 481013"/>
                  <a:gd name="connsiteX1" fmla="*/ 2757487 w 3290887"/>
                  <a:gd name="connsiteY1" fmla="*/ 0 h 481013"/>
                  <a:gd name="connsiteX2" fmla="*/ 2967037 w 3290887"/>
                  <a:gd name="connsiteY2" fmla="*/ 138113 h 481013"/>
                  <a:gd name="connsiteX3" fmla="*/ 3157537 w 3290887"/>
                  <a:gd name="connsiteY3" fmla="*/ 276225 h 481013"/>
                  <a:gd name="connsiteX4" fmla="*/ 3290887 w 3290887"/>
                  <a:gd name="connsiteY4" fmla="*/ 404813 h 481013"/>
                  <a:gd name="connsiteX5" fmla="*/ 0 w 3290887"/>
                  <a:gd name="connsiteY5" fmla="*/ 481013 h 481013"/>
                  <a:gd name="connsiteX6" fmla="*/ 133350 w 3290887"/>
                  <a:gd name="connsiteY6" fmla="*/ 371475 h 481013"/>
                  <a:gd name="connsiteX7" fmla="*/ 338137 w 3290887"/>
                  <a:gd name="connsiteY7" fmla="*/ 200025 h 481013"/>
                  <a:gd name="connsiteX8" fmla="*/ 642937 w 3290887"/>
                  <a:gd name="connsiteY8" fmla="*/ 14288 h 48101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780971 w 3428921"/>
                  <a:gd name="connsiteY0" fmla="*/ 14288 h 424983"/>
                  <a:gd name="connsiteX1" fmla="*/ 2895521 w 3428921"/>
                  <a:gd name="connsiteY1" fmla="*/ 0 h 424983"/>
                  <a:gd name="connsiteX2" fmla="*/ 3105071 w 3428921"/>
                  <a:gd name="connsiteY2" fmla="*/ 138113 h 424983"/>
                  <a:gd name="connsiteX3" fmla="*/ 3295571 w 3428921"/>
                  <a:gd name="connsiteY3" fmla="*/ 276225 h 424983"/>
                  <a:gd name="connsiteX4" fmla="*/ 3428921 w 3428921"/>
                  <a:gd name="connsiteY4" fmla="*/ 404813 h 424983"/>
                  <a:gd name="connsiteX5" fmla="*/ 220958 w 3428921"/>
                  <a:gd name="connsiteY5" fmla="*/ 424983 h 424983"/>
                  <a:gd name="connsiteX6" fmla="*/ 316208 w 3428921"/>
                  <a:gd name="connsiteY6" fmla="*/ 297516 h 424983"/>
                  <a:gd name="connsiteX7" fmla="*/ 612883 w 3428921"/>
                  <a:gd name="connsiteY7" fmla="*/ 87966 h 424983"/>
                  <a:gd name="connsiteX8" fmla="*/ 780971 w 3428921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2259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1748 h 422443"/>
                  <a:gd name="connsiteX1" fmla="*/ 2651703 w 3207963"/>
                  <a:gd name="connsiteY1" fmla="*/ 0 h 422443"/>
                  <a:gd name="connsiteX2" fmla="*/ 2884113 w 3207963"/>
                  <a:gd name="connsiteY2" fmla="*/ 135573 h 422443"/>
                  <a:gd name="connsiteX3" fmla="*/ 3074613 w 3207963"/>
                  <a:gd name="connsiteY3" fmla="*/ 273685 h 422443"/>
                  <a:gd name="connsiteX4" fmla="*/ 3207963 w 3207963"/>
                  <a:gd name="connsiteY4" fmla="*/ 420053 h 422443"/>
                  <a:gd name="connsiteX5" fmla="*/ 0 w 3207963"/>
                  <a:gd name="connsiteY5" fmla="*/ 422443 h 422443"/>
                  <a:gd name="connsiteX6" fmla="*/ 128867 w 3207963"/>
                  <a:gd name="connsiteY6" fmla="*/ 288253 h 422443"/>
                  <a:gd name="connsiteX7" fmla="*/ 412096 w 3207963"/>
                  <a:gd name="connsiteY7" fmla="*/ 94391 h 422443"/>
                  <a:gd name="connsiteX8" fmla="*/ 560013 w 320796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28867 w 3238443"/>
                  <a:gd name="connsiteY6" fmla="*/ 288253 h 422443"/>
                  <a:gd name="connsiteX7" fmla="*/ 412096 w 3238443"/>
                  <a:gd name="connsiteY7" fmla="*/ 94391 h 422443"/>
                  <a:gd name="connsiteX8" fmla="*/ 560013 w 323844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28867 w 3238443"/>
                  <a:gd name="connsiteY6" fmla="*/ 288253 h 422443"/>
                  <a:gd name="connsiteX7" fmla="*/ 422256 w 3238443"/>
                  <a:gd name="connsiteY7" fmla="*/ 102011 h 422443"/>
                  <a:gd name="connsiteX8" fmla="*/ 560013 w 323844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33947 w 3238443"/>
                  <a:gd name="connsiteY6" fmla="*/ 285713 h 422443"/>
                  <a:gd name="connsiteX7" fmla="*/ 422256 w 3238443"/>
                  <a:gd name="connsiteY7" fmla="*/ 102011 h 422443"/>
                  <a:gd name="connsiteX8" fmla="*/ 560013 w 3238443"/>
                  <a:gd name="connsiteY8" fmla="*/ 11748 h 422443"/>
                  <a:gd name="connsiteX0" fmla="*/ 59303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33947 w 3238443"/>
                  <a:gd name="connsiteY6" fmla="*/ 285713 h 422443"/>
                  <a:gd name="connsiteX7" fmla="*/ 422256 w 3238443"/>
                  <a:gd name="connsiteY7" fmla="*/ 102011 h 422443"/>
                  <a:gd name="connsiteX8" fmla="*/ 593033 w 3238443"/>
                  <a:gd name="connsiteY8" fmla="*/ 11748 h 422443"/>
                  <a:gd name="connsiteX0" fmla="*/ 59303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47802 w 3238443"/>
                  <a:gd name="connsiteY6" fmla="*/ 289362 h 422443"/>
                  <a:gd name="connsiteX7" fmla="*/ 422256 w 3238443"/>
                  <a:gd name="connsiteY7" fmla="*/ 102011 h 422443"/>
                  <a:gd name="connsiteX8" fmla="*/ 593033 w 3238443"/>
                  <a:gd name="connsiteY8" fmla="*/ 11748 h 42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8443" h="422443">
                    <a:moveTo>
                      <a:pt x="593033" y="11748"/>
                    </a:moveTo>
                    <a:lnTo>
                      <a:pt x="2651703" y="0"/>
                    </a:lnTo>
                    <a:cubicBezTo>
                      <a:pt x="2819418" y="103562"/>
                      <a:pt x="2813628" y="89959"/>
                      <a:pt x="2884113" y="135573"/>
                    </a:cubicBezTo>
                    <a:cubicBezTo>
                      <a:pt x="2954598" y="181187"/>
                      <a:pt x="3015558" y="226272"/>
                      <a:pt x="3074613" y="273685"/>
                    </a:cubicBezTo>
                    <a:cubicBezTo>
                      <a:pt x="3133668" y="321098"/>
                      <a:pt x="3193993" y="371264"/>
                      <a:pt x="3238443" y="420053"/>
                    </a:cubicBezTo>
                    <a:lnTo>
                      <a:pt x="0" y="422443"/>
                    </a:lnTo>
                    <a:cubicBezTo>
                      <a:pt x="14615" y="397836"/>
                      <a:pt x="77426" y="342767"/>
                      <a:pt x="147802" y="289362"/>
                    </a:cubicBezTo>
                    <a:cubicBezTo>
                      <a:pt x="218178" y="235957"/>
                      <a:pt x="348051" y="148280"/>
                      <a:pt x="422256" y="102011"/>
                    </a:cubicBezTo>
                    <a:cubicBezTo>
                      <a:pt x="496461" y="55742"/>
                      <a:pt x="496849" y="49567"/>
                      <a:pt x="593033" y="11748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alpha val="50196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ED86DF9-ACFC-4183-891C-A7BB643FD075}"/>
                  </a:ext>
                </a:extLst>
              </p:cNvPr>
              <p:cNvSpPr txBox="1"/>
              <p:nvPr/>
            </p:nvSpPr>
            <p:spPr>
              <a:xfrm>
                <a:off x="3208016" y="5037966"/>
                <a:ext cx="1440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Low Pressure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BB06A80-A280-425B-889F-728124A77239}"/>
                  </a:ext>
                </a:extLst>
              </p:cNvPr>
              <p:cNvSpPr txBox="1"/>
              <p:nvPr/>
            </p:nvSpPr>
            <p:spPr>
              <a:xfrm>
                <a:off x="2504498" y="4238450"/>
                <a:ext cx="1440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High Pressure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1397E5E-948D-4CB1-A04F-70CBE67C8750}"/>
                </a:ext>
              </a:extLst>
            </p:cNvPr>
            <p:cNvSpPr txBox="1"/>
            <p:nvPr/>
          </p:nvSpPr>
          <p:spPr>
            <a:xfrm>
              <a:off x="2487936" y="2030360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High Pressure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D47A34-D46A-48E2-B76A-3F04AAA9D621}"/>
              </a:ext>
            </a:extLst>
          </p:cNvPr>
          <p:cNvGrpSpPr/>
          <p:nvPr/>
        </p:nvGrpSpPr>
        <p:grpSpPr>
          <a:xfrm>
            <a:off x="2870582" y="1500156"/>
            <a:ext cx="5437279" cy="3514726"/>
            <a:chOff x="2870582" y="1500156"/>
            <a:chExt cx="5437279" cy="3514726"/>
          </a:xfrm>
        </p:grpSpPr>
        <p:sp>
          <p:nvSpPr>
            <p:cNvPr id="41" name="TextBox 45">
              <a:extLst>
                <a:ext uri="{FF2B5EF4-FFF2-40B4-BE49-F238E27FC236}">
                  <a16:creationId xmlns:a16="http://schemas.microsoft.com/office/drawing/2014/main" id="{5439A925-C0B7-4A6C-A961-203442C48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5936" y="2263349"/>
              <a:ext cx="14319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Easterly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Trade winds</a:t>
              </a:r>
            </a:p>
          </p:txBody>
        </p:sp>
        <p:sp>
          <p:nvSpPr>
            <p:cNvPr id="42" name="TextBox 46">
              <a:extLst>
                <a:ext uri="{FF2B5EF4-FFF2-40B4-BE49-F238E27FC236}">
                  <a16:creationId xmlns:a16="http://schemas.microsoft.com/office/drawing/2014/main" id="{E1BAAB08-E3E8-4F93-A66A-409906271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1612" y="3519300"/>
              <a:ext cx="14319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Easterly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Trade winds</a:t>
              </a:r>
            </a:p>
          </p:txBody>
        </p:sp>
        <p:sp>
          <p:nvSpPr>
            <p:cNvPr id="43" name="TextBox 63">
              <a:extLst>
                <a:ext uri="{FF2B5EF4-FFF2-40B4-BE49-F238E27FC236}">
                  <a16:creationId xmlns:a16="http://schemas.microsoft.com/office/drawing/2014/main" id="{18242DB8-00D5-4DD9-A082-A841116CAA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456" y="1500156"/>
              <a:ext cx="12577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Westerlies</a:t>
              </a:r>
            </a:p>
          </p:txBody>
        </p:sp>
        <p:sp>
          <p:nvSpPr>
            <p:cNvPr id="44" name="TextBox 64">
              <a:extLst>
                <a:ext uri="{FF2B5EF4-FFF2-40B4-BE49-F238E27FC236}">
                  <a16:creationId xmlns:a16="http://schemas.microsoft.com/office/drawing/2014/main" id="{AC78E0EA-45C2-44B0-9C35-870E1878C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456" y="4645550"/>
              <a:ext cx="12577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Westerlies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D831547-532B-402D-BD1C-55CCE755DB0F}"/>
                </a:ext>
              </a:extLst>
            </p:cNvPr>
            <p:cNvGrpSpPr/>
            <p:nvPr/>
          </p:nvGrpSpPr>
          <p:grpSpPr>
            <a:xfrm>
              <a:off x="2988129" y="1610489"/>
              <a:ext cx="276689" cy="289068"/>
              <a:chOff x="2988129" y="1610489"/>
              <a:chExt cx="276689" cy="289068"/>
            </a:xfrm>
          </p:grpSpPr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FA641994-4DE3-452E-9C2C-1AC0D8C3886E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Isosceles Triangle 115">
                <a:extLst>
                  <a:ext uri="{FF2B5EF4-FFF2-40B4-BE49-F238E27FC236}">
                    <a16:creationId xmlns:a16="http://schemas.microsoft.com/office/drawing/2014/main" id="{E0500950-D49C-4A8E-9291-F0DF9D6DB3BD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90E05FA-86FB-41EE-B52F-EFAFE97B5D7A}"/>
                </a:ext>
              </a:extLst>
            </p:cNvPr>
            <p:cNvGrpSpPr/>
            <p:nvPr/>
          </p:nvGrpSpPr>
          <p:grpSpPr>
            <a:xfrm>
              <a:off x="3494007" y="1605007"/>
              <a:ext cx="276689" cy="289068"/>
              <a:chOff x="2988129" y="1610489"/>
              <a:chExt cx="276689" cy="289068"/>
            </a:xfrm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148238B-8B0A-46A1-B3DA-6AF779CCDC79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id="{C6B710C0-144F-4D77-ACDB-E22A22DF3B2B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8B74C17-6468-4DF8-A03F-2B2938CD5725}"/>
                </a:ext>
              </a:extLst>
            </p:cNvPr>
            <p:cNvGrpSpPr/>
            <p:nvPr/>
          </p:nvGrpSpPr>
          <p:grpSpPr>
            <a:xfrm>
              <a:off x="3972184" y="1603326"/>
              <a:ext cx="276689" cy="289068"/>
              <a:chOff x="2988129" y="1610489"/>
              <a:chExt cx="276689" cy="289068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EE08F7B7-94F3-41C3-B8F3-987686CFE3A7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Isosceles Triangle 111">
                <a:extLst>
                  <a:ext uri="{FF2B5EF4-FFF2-40B4-BE49-F238E27FC236}">
                    <a16:creationId xmlns:a16="http://schemas.microsoft.com/office/drawing/2014/main" id="{34F9CE0C-904D-49F6-8437-AB0024D0076C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FE21252-35B3-44BD-8A53-0EFDA943B063}"/>
                </a:ext>
              </a:extLst>
            </p:cNvPr>
            <p:cNvGrpSpPr/>
            <p:nvPr/>
          </p:nvGrpSpPr>
          <p:grpSpPr>
            <a:xfrm>
              <a:off x="5629132" y="1603326"/>
              <a:ext cx="276689" cy="289068"/>
              <a:chOff x="2988129" y="1610489"/>
              <a:chExt cx="276689" cy="289068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60F1029-C5CC-4476-BA54-64CF8CEFA511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Isosceles Triangle 109">
                <a:extLst>
                  <a:ext uri="{FF2B5EF4-FFF2-40B4-BE49-F238E27FC236}">
                    <a16:creationId xmlns:a16="http://schemas.microsoft.com/office/drawing/2014/main" id="{97652679-21D5-4C4E-B42E-BAC41E72D1C7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5C32AB0-357A-44D8-BCE4-6FF81D422F0A}"/>
                </a:ext>
              </a:extLst>
            </p:cNvPr>
            <p:cNvGrpSpPr/>
            <p:nvPr/>
          </p:nvGrpSpPr>
          <p:grpSpPr>
            <a:xfrm>
              <a:off x="4447604" y="1607383"/>
              <a:ext cx="276689" cy="289068"/>
              <a:chOff x="2988129" y="1610489"/>
              <a:chExt cx="276689" cy="289068"/>
            </a:xfrm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E5B3BE5C-354F-41B8-B0BE-38F3736D0BF0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id="{E238C65C-4CF7-4B62-84EB-EAB579FF78FF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35A0EE1-ECBD-4495-9731-1F594793FFA9}"/>
                </a:ext>
              </a:extLst>
            </p:cNvPr>
            <p:cNvGrpSpPr/>
            <p:nvPr/>
          </p:nvGrpSpPr>
          <p:grpSpPr>
            <a:xfrm>
              <a:off x="5050992" y="1607383"/>
              <a:ext cx="276689" cy="289068"/>
              <a:chOff x="2988129" y="1610489"/>
              <a:chExt cx="276689" cy="289068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99D90A0C-85D3-4453-9237-3351C08C988A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Isosceles Triangle 105">
                <a:extLst>
                  <a:ext uri="{FF2B5EF4-FFF2-40B4-BE49-F238E27FC236}">
                    <a16:creationId xmlns:a16="http://schemas.microsoft.com/office/drawing/2014/main" id="{9EE926F4-DD85-4B2D-8AEE-DC27739DB447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030CC15-CCF1-4AD1-A39D-40FF28A0E72F}"/>
                </a:ext>
              </a:extLst>
            </p:cNvPr>
            <p:cNvGrpSpPr/>
            <p:nvPr/>
          </p:nvGrpSpPr>
          <p:grpSpPr>
            <a:xfrm rot="11073072" flipH="1">
              <a:off x="3108265" y="4659781"/>
              <a:ext cx="208285" cy="289068"/>
              <a:chOff x="2988129" y="1610489"/>
              <a:chExt cx="276689" cy="289068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7620D25-CA73-4B18-A52D-D9386E686F79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Isosceles Triangle 103">
                <a:extLst>
                  <a:ext uri="{FF2B5EF4-FFF2-40B4-BE49-F238E27FC236}">
                    <a16:creationId xmlns:a16="http://schemas.microsoft.com/office/drawing/2014/main" id="{96D7B5D2-7465-4555-8CBB-165640C00971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1D8DA87-07CE-454D-AC0E-4DDA24CE939F}"/>
                </a:ext>
              </a:extLst>
            </p:cNvPr>
            <p:cNvGrpSpPr/>
            <p:nvPr/>
          </p:nvGrpSpPr>
          <p:grpSpPr>
            <a:xfrm rot="11073072" flipH="1">
              <a:off x="3614143" y="4654299"/>
              <a:ext cx="208285" cy="289068"/>
              <a:chOff x="2988129" y="1610489"/>
              <a:chExt cx="276689" cy="289068"/>
            </a:xfrm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0ACB37E3-2B3B-4642-8CA9-491D4AF95E2C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Isosceles Triangle 101">
                <a:extLst>
                  <a:ext uri="{FF2B5EF4-FFF2-40B4-BE49-F238E27FC236}">
                    <a16:creationId xmlns:a16="http://schemas.microsoft.com/office/drawing/2014/main" id="{C381DA8A-7461-4C8F-B544-BA87AED46005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6F7A8AB-162E-4A05-9C2D-87EBA73B3F0E}"/>
                </a:ext>
              </a:extLst>
            </p:cNvPr>
            <p:cNvGrpSpPr/>
            <p:nvPr/>
          </p:nvGrpSpPr>
          <p:grpSpPr>
            <a:xfrm rot="11073072" flipH="1">
              <a:off x="4092320" y="4652618"/>
              <a:ext cx="208285" cy="289068"/>
              <a:chOff x="2988129" y="1610489"/>
              <a:chExt cx="276689" cy="289068"/>
            </a:xfrm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91521224-58D1-405E-A002-7F57C6299FFC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Isosceles Triangle 99">
                <a:extLst>
                  <a:ext uri="{FF2B5EF4-FFF2-40B4-BE49-F238E27FC236}">
                    <a16:creationId xmlns:a16="http://schemas.microsoft.com/office/drawing/2014/main" id="{9F516C77-0747-4691-B0E8-21AF27081D3E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B2F2E30-6575-443C-9F30-904D23599173}"/>
                </a:ext>
              </a:extLst>
            </p:cNvPr>
            <p:cNvGrpSpPr/>
            <p:nvPr/>
          </p:nvGrpSpPr>
          <p:grpSpPr>
            <a:xfrm rot="11073072" flipH="1">
              <a:off x="5749268" y="4652618"/>
              <a:ext cx="208285" cy="289068"/>
              <a:chOff x="2988129" y="1610489"/>
              <a:chExt cx="276689" cy="289068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311A2C6-3AB9-4A25-BBDE-47244D019CD4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id="{09420376-5D24-4CB0-8472-ECDA1BB229AB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51C31F2-77CD-433E-A823-39D1C19CE8E7}"/>
                </a:ext>
              </a:extLst>
            </p:cNvPr>
            <p:cNvGrpSpPr/>
            <p:nvPr/>
          </p:nvGrpSpPr>
          <p:grpSpPr>
            <a:xfrm rot="11073072" flipH="1">
              <a:off x="4567740" y="4656675"/>
              <a:ext cx="208285" cy="289068"/>
              <a:chOff x="2988129" y="1610489"/>
              <a:chExt cx="276689" cy="289068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7B146C0-3F2C-47C0-A2C7-CE50B00C96EB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id="{BF92F9A5-2440-47DC-951B-591B98DB66C4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449786A-3C95-4323-85E6-289180C91C39}"/>
                </a:ext>
              </a:extLst>
            </p:cNvPr>
            <p:cNvGrpSpPr/>
            <p:nvPr/>
          </p:nvGrpSpPr>
          <p:grpSpPr>
            <a:xfrm rot="11073072" flipH="1">
              <a:off x="5171128" y="4656675"/>
              <a:ext cx="208285" cy="289068"/>
              <a:chOff x="2988129" y="1610489"/>
              <a:chExt cx="276689" cy="289068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F7804459-249A-4518-A561-B492E7A8E2D2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Isosceles Triangle 93">
                <a:extLst>
                  <a:ext uri="{FF2B5EF4-FFF2-40B4-BE49-F238E27FC236}">
                    <a16:creationId xmlns:a16="http://schemas.microsoft.com/office/drawing/2014/main" id="{729C361B-E746-4FAC-BB04-F31C35E1DE71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CE6D55A-6A15-47DC-899A-E4B9915932D0}"/>
                </a:ext>
              </a:extLst>
            </p:cNvPr>
            <p:cNvGrpSpPr/>
            <p:nvPr/>
          </p:nvGrpSpPr>
          <p:grpSpPr>
            <a:xfrm flipH="1" flipV="1">
              <a:off x="2988129" y="2474193"/>
              <a:ext cx="322714" cy="363753"/>
              <a:chOff x="2988129" y="1610489"/>
              <a:chExt cx="276689" cy="289068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F6C5E40-FD77-40CA-8E76-E9F40D6984E2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id="{94595D17-123E-4EDA-9166-CB9D56766A5B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0AA35FF-711A-4F96-BE03-BF339E2F89BB}"/>
                </a:ext>
              </a:extLst>
            </p:cNvPr>
            <p:cNvGrpSpPr/>
            <p:nvPr/>
          </p:nvGrpSpPr>
          <p:grpSpPr>
            <a:xfrm flipH="1" flipV="1">
              <a:off x="3494007" y="2468711"/>
              <a:ext cx="322714" cy="363753"/>
              <a:chOff x="2988129" y="1610489"/>
              <a:chExt cx="276689" cy="289068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5A36DAA8-7B0C-4675-88F8-9834E565BF56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id="{FFAFC55E-2D3C-4970-8537-0F79592BFCDD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1F9D357-17A6-48F9-889B-9065A4C18F59}"/>
                </a:ext>
              </a:extLst>
            </p:cNvPr>
            <p:cNvGrpSpPr/>
            <p:nvPr/>
          </p:nvGrpSpPr>
          <p:grpSpPr>
            <a:xfrm flipH="1" flipV="1">
              <a:off x="3972184" y="2467030"/>
              <a:ext cx="322714" cy="363753"/>
              <a:chOff x="2988129" y="1610489"/>
              <a:chExt cx="276689" cy="289068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B19D6D14-2861-4E16-84C3-29A78B36DCE3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id="{D86C7EBE-0B2B-4DE6-8041-DD6197197DBA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6F896E3-04EA-4CD8-8565-44EA6DB2874C}"/>
                </a:ext>
              </a:extLst>
            </p:cNvPr>
            <p:cNvGrpSpPr/>
            <p:nvPr/>
          </p:nvGrpSpPr>
          <p:grpSpPr>
            <a:xfrm flipH="1" flipV="1">
              <a:off x="5629132" y="2467030"/>
              <a:ext cx="322714" cy="363753"/>
              <a:chOff x="2988129" y="1610489"/>
              <a:chExt cx="276689" cy="289068"/>
            </a:xfrm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596E7FA-2665-471D-A2AE-FC445577C74D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412286E4-C190-49DE-B953-3D8C50E1980F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4696482-0601-44C2-B61B-818DFF692B43}"/>
                </a:ext>
              </a:extLst>
            </p:cNvPr>
            <p:cNvGrpSpPr/>
            <p:nvPr/>
          </p:nvGrpSpPr>
          <p:grpSpPr>
            <a:xfrm flipH="1" flipV="1">
              <a:off x="4447604" y="2471087"/>
              <a:ext cx="322714" cy="363753"/>
              <a:chOff x="2988129" y="1610489"/>
              <a:chExt cx="276689" cy="289068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267DC26-BE99-43C2-8CF6-1ECCC559BBBD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id="{18C23580-75B8-4E48-AF84-20E03914C5D9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A88622A-ED75-482E-A915-6D617379D03B}"/>
                </a:ext>
              </a:extLst>
            </p:cNvPr>
            <p:cNvGrpSpPr/>
            <p:nvPr/>
          </p:nvGrpSpPr>
          <p:grpSpPr>
            <a:xfrm flipH="1" flipV="1">
              <a:off x="5050992" y="2471087"/>
              <a:ext cx="322714" cy="363753"/>
              <a:chOff x="2988129" y="1610489"/>
              <a:chExt cx="276689" cy="289068"/>
            </a:xfrm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49DBED98-3E5F-4EF8-A7AD-66B4CD4FF065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id="{B91BD793-B57E-4954-8510-7AB4DBEDA2CC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5736D5C-09AB-4C60-A785-2442F72D12B2}"/>
                </a:ext>
              </a:extLst>
            </p:cNvPr>
            <p:cNvGrpSpPr/>
            <p:nvPr/>
          </p:nvGrpSpPr>
          <p:grpSpPr>
            <a:xfrm flipH="1">
              <a:off x="2870582" y="3694260"/>
              <a:ext cx="347265" cy="402770"/>
              <a:chOff x="2988129" y="1610489"/>
              <a:chExt cx="276689" cy="289068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D6072292-613A-4769-A9AD-4F7792722C33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9E187D5C-81F3-4F49-8ED6-9AE0BFA836C6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4B213C9-811F-42ED-85F6-FDABCE7266AD}"/>
                </a:ext>
              </a:extLst>
            </p:cNvPr>
            <p:cNvGrpSpPr/>
            <p:nvPr/>
          </p:nvGrpSpPr>
          <p:grpSpPr>
            <a:xfrm flipH="1">
              <a:off x="3376460" y="3688778"/>
              <a:ext cx="347265" cy="402770"/>
              <a:chOff x="2988129" y="1610489"/>
              <a:chExt cx="276689" cy="289068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E9117A36-CC8A-469C-807B-22B692344E3C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164A59BD-B835-45B1-BBA1-994B67384FE1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484FFCB-0774-4B57-9BEA-B551F946FF02}"/>
                </a:ext>
              </a:extLst>
            </p:cNvPr>
            <p:cNvGrpSpPr/>
            <p:nvPr/>
          </p:nvGrpSpPr>
          <p:grpSpPr>
            <a:xfrm flipH="1">
              <a:off x="3854637" y="3687097"/>
              <a:ext cx="347265" cy="402770"/>
              <a:chOff x="2988129" y="1610489"/>
              <a:chExt cx="276689" cy="289068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8917C3EF-D0F9-4FEF-B8D1-66E9BCC4FF0E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id="{CA633CE9-C859-4B18-85B6-9EEEA08A731C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ED9532F-1FA9-4A07-A835-2776B3AE606E}"/>
                </a:ext>
              </a:extLst>
            </p:cNvPr>
            <p:cNvGrpSpPr/>
            <p:nvPr/>
          </p:nvGrpSpPr>
          <p:grpSpPr>
            <a:xfrm flipH="1">
              <a:off x="5511585" y="3687097"/>
              <a:ext cx="347265" cy="402770"/>
              <a:chOff x="2988129" y="1610489"/>
              <a:chExt cx="276689" cy="289068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A66CE21-5BAE-4BF9-A07F-9169699E13FF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32A7A4DD-7F25-434A-91EB-693409A6D5B9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F2F52CF-1AF4-446A-81FD-C651F14F690B}"/>
                </a:ext>
              </a:extLst>
            </p:cNvPr>
            <p:cNvGrpSpPr/>
            <p:nvPr/>
          </p:nvGrpSpPr>
          <p:grpSpPr>
            <a:xfrm flipH="1">
              <a:off x="4330057" y="3691154"/>
              <a:ext cx="347265" cy="402770"/>
              <a:chOff x="2988129" y="1610489"/>
              <a:chExt cx="276689" cy="289068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E187EA8-C4EE-4E2F-9F09-B92B4721E851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E926FF8D-4A08-4429-AE95-EC5F317E1D2C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169188E-386A-4CA5-8187-48178AD2BDF9}"/>
                </a:ext>
              </a:extLst>
            </p:cNvPr>
            <p:cNvGrpSpPr/>
            <p:nvPr/>
          </p:nvGrpSpPr>
          <p:grpSpPr>
            <a:xfrm flipH="1">
              <a:off x="4933445" y="3691154"/>
              <a:ext cx="347265" cy="402770"/>
              <a:chOff x="2988129" y="1610489"/>
              <a:chExt cx="276689" cy="289068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4377EFB-F2BB-4C25-A4A6-2CEDA5CE8851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45833160-08BA-48B7-B57B-A5F3DC9F8EC9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47A9425-888A-43C8-8709-88DB9EAAE442}"/>
              </a:ext>
            </a:extLst>
          </p:cNvPr>
          <p:cNvGrpSpPr>
            <a:grpSpLocks noChangeAspect="1"/>
          </p:cNvGrpSpPr>
          <p:nvPr/>
        </p:nvGrpSpPr>
        <p:grpSpPr>
          <a:xfrm>
            <a:off x="4675915" y="1213457"/>
            <a:ext cx="360000" cy="436795"/>
            <a:chOff x="2196607" y="2712526"/>
            <a:chExt cx="1085600" cy="1317175"/>
          </a:xfrm>
        </p:grpSpPr>
        <p:sp>
          <p:nvSpPr>
            <p:cNvPr id="120" name="Freeform 166">
              <a:extLst>
                <a:ext uri="{FF2B5EF4-FFF2-40B4-BE49-F238E27FC236}">
                  <a16:creationId xmlns:a16="http://schemas.microsoft.com/office/drawing/2014/main" id="{5CF4D00A-E581-45A5-820E-D57114961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432" y="3270076"/>
              <a:ext cx="224200" cy="175525"/>
            </a:xfrm>
            <a:custGeom>
              <a:avLst/>
              <a:gdLst>
                <a:gd name="T0" fmla="*/ 712 w 761"/>
                <a:gd name="T1" fmla="*/ 419 h 595"/>
                <a:gd name="T2" fmla="*/ 742 w 761"/>
                <a:gd name="T3" fmla="*/ 432 h 595"/>
                <a:gd name="T4" fmla="*/ 761 w 761"/>
                <a:gd name="T5" fmla="*/ 409 h 595"/>
                <a:gd name="T6" fmla="*/ 744 w 761"/>
                <a:gd name="T7" fmla="*/ 352 h 595"/>
                <a:gd name="T8" fmla="*/ 751 w 761"/>
                <a:gd name="T9" fmla="*/ 322 h 595"/>
                <a:gd name="T10" fmla="*/ 711 w 761"/>
                <a:gd name="T11" fmla="*/ 289 h 595"/>
                <a:gd name="T12" fmla="*/ 674 w 761"/>
                <a:gd name="T13" fmla="*/ 289 h 595"/>
                <a:gd name="T14" fmla="*/ 624 w 761"/>
                <a:gd name="T15" fmla="*/ 326 h 595"/>
                <a:gd name="T16" fmla="*/ 607 w 761"/>
                <a:gd name="T17" fmla="*/ 356 h 595"/>
                <a:gd name="T18" fmla="*/ 594 w 761"/>
                <a:gd name="T19" fmla="*/ 324 h 595"/>
                <a:gd name="T20" fmla="*/ 630 w 761"/>
                <a:gd name="T21" fmla="*/ 279 h 595"/>
                <a:gd name="T22" fmla="*/ 663 w 761"/>
                <a:gd name="T23" fmla="*/ 253 h 595"/>
                <a:gd name="T24" fmla="*/ 666 w 761"/>
                <a:gd name="T25" fmla="*/ 236 h 595"/>
                <a:gd name="T26" fmla="*/ 636 w 761"/>
                <a:gd name="T27" fmla="*/ 207 h 595"/>
                <a:gd name="T28" fmla="*/ 596 w 761"/>
                <a:gd name="T29" fmla="*/ 131 h 595"/>
                <a:gd name="T30" fmla="*/ 558 w 761"/>
                <a:gd name="T31" fmla="*/ 29 h 595"/>
                <a:gd name="T32" fmla="*/ 518 w 761"/>
                <a:gd name="T33" fmla="*/ 2 h 595"/>
                <a:gd name="T34" fmla="*/ 377 w 761"/>
                <a:gd name="T35" fmla="*/ 0 h 595"/>
                <a:gd name="T36" fmla="*/ 344 w 761"/>
                <a:gd name="T37" fmla="*/ 26 h 595"/>
                <a:gd name="T38" fmla="*/ 302 w 761"/>
                <a:gd name="T39" fmla="*/ 48 h 595"/>
                <a:gd name="T40" fmla="*/ 288 w 761"/>
                <a:gd name="T41" fmla="*/ 34 h 595"/>
                <a:gd name="T42" fmla="*/ 262 w 761"/>
                <a:gd name="T43" fmla="*/ 78 h 595"/>
                <a:gd name="T44" fmla="*/ 215 w 761"/>
                <a:gd name="T45" fmla="*/ 108 h 595"/>
                <a:gd name="T46" fmla="*/ 189 w 761"/>
                <a:gd name="T47" fmla="*/ 123 h 595"/>
                <a:gd name="T48" fmla="*/ 191 w 761"/>
                <a:gd name="T49" fmla="*/ 179 h 595"/>
                <a:gd name="T50" fmla="*/ 156 w 761"/>
                <a:gd name="T51" fmla="*/ 208 h 595"/>
                <a:gd name="T52" fmla="*/ 106 w 761"/>
                <a:gd name="T53" fmla="*/ 212 h 595"/>
                <a:gd name="T54" fmla="*/ 68 w 761"/>
                <a:gd name="T55" fmla="*/ 250 h 595"/>
                <a:gd name="T56" fmla="*/ 73 w 761"/>
                <a:gd name="T57" fmla="*/ 342 h 595"/>
                <a:gd name="T58" fmla="*/ 0 w 761"/>
                <a:gd name="T59" fmla="*/ 373 h 595"/>
                <a:gd name="T60" fmla="*/ 3 w 761"/>
                <a:gd name="T61" fmla="*/ 451 h 595"/>
                <a:gd name="T62" fmla="*/ 110 w 761"/>
                <a:gd name="T63" fmla="*/ 567 h 595"/>
                <a:gd name="T64" fmla="*/ 190 w 761"/>
                <a:gd name="T65" fmla="*/ 555 h 595"/>
                <a:gd name="T66" fmla="*/ 260 w 761"/>
                <a:gd name="T67" fmla="*/ 436 h 595"/>
                <a:gd name="T68" fmla="*/ 327 w 761"/>
                <a:gd name="T69" fmla="*/ 430 h 595"/>
                <a:gd name="T70" fmla="*/ 393 w 761"/>
                <a:gd name="T71" fmla="*/ 567 h 595"/>
                <a:gd name="T72" fmla="*/ 433 w 761"/>
                <a:gd name="T73" fmla="*/ 595 h 595"/>
                <a:gd name="T74" fmla="*/ 497 w 761"/>
                <a:gd name="T75" fmla="*/ 570 h 595"/>
                <a:gd name="T76" fmla="*/ 526 w 761"/>
                <a:gd name="T77" fmla="*/ 582 h 595"/>
                <a:gd name="T78" fmla="*/ 629 w 761"/>
                <a:gd name="T79" fmla="*/ 586 h 595"/>
                <a:gd name="T80" fmla="*/ 629 w 761"/>
                <a:gd name="T81" fmla="*/ 542 h 595"/>
                <a:gd name="T82" fmla="*/ 639 w 761"/>
                <a:gd name="T83" fmla="*/ 526 h 595"/>
                <a:gd name="T84" fmla="*/ 695 w 761"/>
                <a:gd name="T85" fmla="*/ 518 h 595"/>
                <a:gd name="T86" fmla="*/ 715 w 761"/>
                <a:gd name="T87" fmla="*/ 484 h 595"/>
                <a:gd name="T88" fmla="*/ 722 w 761"/>
                <a:gd name="T89" fmla="*/ 452 h 595"/>
                <a:gd name="T90" fmla="*/ 695 w 761"/>
                <a:gd name="T91" fmla="*/ 442 h 595"/>
                <a:gd name="T92" fmla="*/ 687 w 761"/>
                <a:gd name="T93" fmla="*/ 368 h 595"/>
                <a:gd name="T94" fmla="*/ 704 w 761"/>
                <a:gd name="T95" fmla="*/ 358 h 595"/>
                <a:gd name="T96" fmla="*/ 712 w 761"/>
                <a:gd name="T97" fmla="*/ 419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1" h="595">
                  <a:moveTo>
                    <a:pt x="712" y="419"/>
                  </a:moveTo>
                  <a:lnTo>
                    <a:pt x="742" y="432"/>
                  </a:lnTo>
                  <a:lnTo>
                    <a:pt x="761" y="409"/>
                  </a:lnTo>
                  <a:lnTo>
                    <a:pt x="744" y="352"/>
                  </a:lnTo>
                  <a:lnTo>
                    <a:pt x="751" y="322"/>
                  </a:lnTo>
                  <a:lnTo>
                    <a:pt x="711" y="289"/>
                  </a:lnTo>
                  <a:lnTo>
                    <a:pt x="674" y="289"/>
                  </a:lnTo>
                  <a:lnTo>
                    <a:pt x="624" y="326"/>
                  </a:lnTo>
                  <a:lnTo>
                    <a:pt x="607" y="356"/>
                  </a:lnTo>
                  <a:lnTo>
                    <a:pt x="594" y="324"/>
                  </a:lnTo>
                  <a:lnTo>
                    <a:pt x="630" y="279"/>
                  </a:lnTo>
                  <a:lnTo>
                    <a:pt x="663" y="253"/>
                  </a:lnTo>
                  <a:lnTo>
                    <a:pt x="666" y="236"/>
                  </a:lnTo>
                  <a:lnTo>
                    <a:pt x="636" y="207"/>
                  </a:lnTo>
                  <a:lnTo>
                    <a:pt x="596" y="131"/>
                  </a:lnTo>
                  <a:lnTo>
                    <a:pt x="558" y="29"/>
                  </a:lnTo>
                  <a:lnTo>
                    <a:pt x="518" y="2"/>
                  </a:lnTo>
                  <a:lnTo>
                    <a:pt x="377" y="0"/>
                  </a:lnTo>
                  <a:lnTo>
                    <a:pt x="344" y="26"/>
                  </a:lnTo>
                  <a:lnTo>
                    <a:pt x="302" y="48"/>
                  </a:lnTo>
                  <a:lnTo>
                    <a:pt x="288" y="34"/>
                  </a:lnTo>
                  <a:lnTo>
                    <a:pt x="262" y="78"/>
                  </a:lnTo>
                  <a:lnTo>
                    <a:pt x="215" y="108"/>
                  </a:lnTo>
                  <a:lnTo>
                    <a:pt x="189" y="123"/>
                  </a:lnTo>
                  <a:lnTo>
                    <a:pt x="191" y="179"/>
                  </a:lnTo>
                  <a:lnTo>
                    <a:pt x="156" y="208"/>
                  </a:lnTo>
                  <a:lnTo>
                    <a:pt x="106" y="212"/>
                  </a:lnTo>
                  <a:lnTo>
                    <a:pt x="68" y="250"/>
                  </a:lnTo>
                  <a:lnTo>
                    <a:pt x="73" y="342"/>
                  </a:lnTo>
                  <a:lnTo>
                    <a:pt x="0" y="373"/>
                  </a:lnTo>
                  <a:lnTo>
                    <a:pt x="3" y="451"/>
                  </a:lnTo>
                  <a:lnTo>
                    <a:pt x="110" y="567"/>
                  </a:lnTo>
                  <a:lnTo>
                    <a:pt x="190" y="555"/>
                  </a:lnTo>
                  <a:lnTo>
                    <a:pt x="260" y="436"/>
                  </a:lnTo>
                  <a:lnTo>
                    <a:pt x="327" y="430"/>
                  </a:lnTo>
                  <a:lnTo>
                    <a:pt x="393" y="567"/>
                  </a:lnTo>
                  <a:lnTo>
                    <a:pt x="433" y="595"/>
                  </a:lnTo>
                  <a:lnTo>
                    <a:pt x="497" y="570"/>
                  </a:lnTo>
                  <a:lnTo>
                    <a:pt x="526" y="582"/>
                  </a:lnTo>
                  <a:lnTo>
                    <a:pt x="629" y="586"/>
                  </a:lnTo>
                  <a:lnTo>
                    <a:pt x="629" y="542"/>
                  </a:lnTo>
                  <a:lnTo>
                    <a:pt x="639" y="526"/>
                  </a:lnTo>
                  <a:lnTo>
                    <a:pt x="695" y="518"/>
                  </a:lnTo>
                  <a:lnTo>
                    <a:pt x="715" y="484"/>
                  </a:lnTo>
                  <a:lnTo>
                    <a:pt x="722" y="452"/>
                  </a:lnTo>
                  <a:lnTo>
                    <a:pt x="695" y="442"/>
                  </a:lnTo>
                  <a:lnTo>
                    <a:pt x="687" y="368"/>
                  </a:lnTo>
                  <a:lnTo>
                    <a:pt x="704" y="358"/>
                  </a:lnTo>
                  <a:lnTo>
                    <a:pt x="712" y="419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169">
              <a:extLst>
                <a:ext uri="{FF2B5EF4-FFF2-40B4-BE49-F238E27FC236}">
                  <a16:creationId xmlns:a16="http://schemas.microsoft.com/office/drawing/2014/main" id="{E10D05B4-F7EC-4331-8931-00FDECCC8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307" y="2712526"/>
              <a:ext cx="713900" cy="1317175"/>
            </a:xfrm>
            <a:custGeom>
              <a:avLst/>
              <a:gdLst>
                <a:gd name="T0" fmla="*/ 1971 w 2422"/>
                <a:gd name="T1" fmla="*/ 3120 h 4462"/>
                <a:gd name="T2" fmla="*/ 1851 w 2422"/>
                <a:gd name="T3" fmla="*/ 2723 h 4462"/>
                <a:gd name="T4" fmla="*/ 1744 w 2422"/>
                <a:gd name="T5" fmla="*/ 2651 h 4462"/>
                <a:gd name="T6" fmla="*/ 1835 w 2422"/>
                <a:gd name="T7" fmla="*/ 2435 h 4462"/>
                <a:gd name="T8" fmla="*/ 1493 w 2422"/>
                <a:gd name="T9" fmla="*/ 2229 h 4462"/>
                <a:gd name="T10" fmla="*/ 1393 w 2422"/>
                <a:gd name="T11" fmla="*/ 1814 h 4462"/>
                <a:gd name="T12" fmla="*/ 1311 w 2422"/>
                <a:gd name="T13" fmla="*/ 1643 h 4462"/>
                <a:gd name="T14" fmla="*/ 954 w 2422"/>
                <a:gd name="T15" fmla="*/ 1490 h 4462"/>
                <a:gd name="T16" fmla="*/ 889 w 2422"/>
                <a:gd name="T17" fmla="*/ 1438 h 4462"/>
                <a:gd name="T18" fmla="*/ 1018 w 2422"/>
                <a:gd name="T19" fmla="*/ 1287 h 4462"/>
                <a:gd name="T20" fmla="*/ 1071 w 2422"/>
                <a:gd name="T21" fmla="*/ 1163 h 4462"/>
                <a:gd name="T22" fmla="*/ 1284 w 2422"/>
                <a:gd name="T23" fmla="*/ 554 h 4462"/>
                <a:gd name="T24" fmla="*/ 821 w 2422"/>
                <a:gd name="T25" fmla="*/ 548 h 4462"/>
                <a:gd name="T26" fmla="*/ 519 w 2422"/>
                <a:gd name="T27" fmla="*/ 644 h 4462"/>
                <a:gd name="T28" fmla="*/ 522 w 2422"/>
                <a:gd name="T29" fmla="*/ 584 h 4462"/>
                <a:gd name="T30" fmla="*/ 607 w 2422"/>
                <a:gd name="T31" fmla="*/ 434 h 4462"/>
                <a:gd name="T32" fmla="*/ 923 w 2422"/>
                <a:gd name="T33" fmla="*/ 83 h 4462"/>
                <a:gd name="T34" fmla="*/ 527 w 2422"/>
                <a:gd name="T35" fmla="*/ 76 h 4462"/>
                <a:gd name="T36" fmla="*/ 301 w 2422"/>
                <a:gd name="T37" fmla="*/ 132 h 4462"/>
                <a:gd name="T38" fmla="*/ 273 w 2422"/>
                <a:gd name="T39" fmla="*/ 335 h 4462"/>
                <a:gd name="T40" fmla="*/ 247 w 2422"/>
                <a:gd name="T41" fmla="*/ 454 h 4462"/>
                <a:gd name="T42" fmla="*/ 176 w 2422"/>
                <a:gd name="T43" fmla="*/ 663 h 4462"/>
                <a:gd name="T44" fmla="*/ 234 w 2422"/>
                <a:gd name="T45" fmla="*/ 789 h 4462"/>
                <a:gd name="T46" fmla="*/ 102 w 2422"/>
                <a:gd name="T47" fmla="*/ 986 h 4462"/>
                <a:gd name="T48" fmla="*/ 78 w 2422"/>
                <a:gd name="T49" fmla="*/ 1089 h 4462"/>
                <a:gd name="T50" fmla="*/ 247 w 2422"/>
                <a:gd name="T51" fmla="*/ 1111 h 4462"/>
                <a:gd name="T52" fmla="*/ 252 w 2422"/>
                <a:gd name="T53" fmla="*/ 1250 h 4462"/>
                <a:gd name="T54" fmla="*/ 190 w 2422"/>
                <a:gd name="T55" fmla="*/ 1483 h 4462"/>
                <a:gd name="T56" fmla="*/ 123 w 2422"/>
                <a:gd name="T57" fmla="*/ 1855 h 4462"/>
                <a:gd name="T58" fmla="*/ 230 w 2422"/>
                <a:gd name="T59" fmla="*/ 1477 h 4462"/>
                <a:gd name="T60" fmla="*/ 347 w 2422"/>
                <a:gd name="T61" fmla="*/ 1502 h 4462"/>
                <a:gd name="T62" fmla="*/ 430 w 2422"/>
                <a:gd name="T63" fmla="*/ 1491 h 4462"/>
                <a:gd name="T64" fmla="*/ 357 w 2422"/>
                <a:gd name="T65" fmla="*/ 1973 h 4462"/>
                <a:gd name="T66" fmla="*/ 430 w 2422"/>
                <a:gd name="T67" fmla="*/ 2195 h 4462"/>
                <a:gd name="T68" fmla="*/ 556 w 2422"/>
                <a:gd name="T69" fmla="*/ 2067 h 4462"/>
                <a:gd name="T70" fmla="*/ 831 w 2422"/>
                <a:gd name="T71" fmla="*/ 1972 h 4462"/>
                <a:gd name="T72" fmla="*/ 845 w 2422"/>
                <a:gd name="T73" fmla="*/ 2108 h 4462"/>
                <a:gd name="T74" fmla="*/ 939 w 2422"/>
                <a:gd name="T75" fmla="*/ 2443 h 4462"/>
                <a:gd name="T76" fmla="*/ 1033 w 2422"/>
                <a:gd name="T77" fmla="*/ 2538 h 4462"/>
                <a:gd name="T78" fmla="*/ 1046 w 2422"/>
                <a:gd name="T79" fmla="*/ 2842 h 4462"/>
                <a:gd name="T80" fmla="*/ 827 w 2422"/>
                <a:gd name="T81" fmla="*/ 2885 h 4462"/>
                <a:gd name="T82" fmla="*/ 409 w 2422"/>
                <a:gd name="T83" fmla="*/ 3134 h 4462"/>
                <a:gd name="T84" fmla="*/ 632 w 2422"/>
                <a:gd name="T85" fmla="*/ 3085 h 4462"/>
                <a:gd name="T86" fmla="*/ 435 w 2422"/>
                <a:gd name="T87" fmla="*/ 3505 h 4462"/>
                <a:gd name="T88" fmla="*/ 353 w 2422"/>
                <a:gd name="T89" fmla="*/ 3659 h 4462"/>
                <a:gd name="T90" fmla="*/ 600 w 2422"/>
                <a:gd name="T91" fmla="*/ 3717 h 4462"/>
                <a:gd name="T92" fmla="*/ 1110 w 2422"/>
                <a:gd name="T93" fmla="*/ 3652 h 4462"/>
                <a:gd name="T94" fmla="*/ 755 w 2422"/>
                <a:gd name="T95" fmla="*/ 3871 h 4462"/>
                <a:gd name="T96" fmla="*/ 421 w 2422"/>
                <a:gd name="T97" fmla="*/ 4163 h 4462"/>
                <a:gd name="T98" fmla="*/ 331 w 2422"/>
                <a:gd name="T99" fmla="*/ 4446 h 4462"/>
                <a:gd name="T100" fmla="*/ 773 w 2422"/>
                <a:gd name="T101" fmla="*/ 4335 h 4462"/>
                <a:gd name="T102" fmla="*/ 1211 w 2422"/>
                <a:gd name="T103" fmla="*/ 4176 h 4462"/>
                <a:gd name="T104" fmla="*/ 1461 w 2422"/>
                <a:gd name="T105" fmla="*/ 4074 h 4462"/>
                <a:gd name="T106" fmla="*/ 1617 w 2422"/>
                <a:gd name="T107" fmla="*/ 4062 h 4462"/>
                <a:gd name="T108" fmla="*/ 2292 w 2422"/>
                <a:gd name="T109" fmla="*/ 3927 h 4462"/>
                <a:gd name="T110" fmla="*/ 2058 w 2422"/>
                <a:gd name="T111" fmla="*/ 3833 h 4462"/>
                <a:gd name="T112" fmla="*/ 2106 w 2422"/>
                <a:gd name="T113" fmla="*/ 3613 h 4462"/>
                <a:gd name="T114" fmla="*/ 2265 w 2422"/>
                <a:gd name="T115" fmla="*/ 3492 h 4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22" h="4462">
                  <a:moveTo>
                    <a:pt x="2351" y="3110"/>
                  </a:moveTo>
                  <a:lnTo>
                    <a:pt x="2314" y="3051"/>
                  </a:lnTo>
                  <a:lnTo>
                    <a:pt x="2170" y="3025"/>
                  </a:lnTo>
                  <a:lnTo>
                    <a:pt x="2103" y="3013"/>
                  </a:lnTo>
                  <a:lnTo>
                    <a:pt x="2060" y="3020"/>
                  </a:lnTo>
                  <a:lnTo>
                    <a:pt x="2013" y="3030"/>
                  </a:lnTo>
                  <a:lnTo>
                    <a:pt x="2001" y="3066"/>
                  </a:lnTo>
                  <a:lnTo>
                    <a:pt x="1988" y="3113"/>
                  </a:lnTo>
                  <a:lnTo>
                    <a:pt x="1971" y="3120"/>
                  </a:lnTo>
                  <a:lnTo>
                    <a:pt x="1914" y="3098"/>
                  </a:lnTo>
                  <a:lnTo>
                    <a:pt x="1887" y="3064"/>
                  </a:lnTo>
                  <a:lnTo>
                    <a:pt x="1914" y="3004"/>
                  </a:lnTo>
                  <a:lnTo>
                    <a:pt x="1956" y="2964"/>
                  </a:lnTo>
                  <a:lnTo>
                    <a:pt x="1980" y="2927"/>
                  </a:lnTo>
                  <a:lnTo>
                    <a:pt x="1972" y="2841"/>
                  </a:lnTo>
                  <a:lnTo>
                    <a:pt x="1945" y="2795"/>
                  </a:lnTo>
                  <a:lnTo>
                    <a:pt x="1897" y="2746"/>
                  </a:lnTo>
                  <a:lnTo>
                    <a:pt x="1851" y="2723"/>
                  </a:lnTo>
                  <a:lnTo>
                    <a:pt x="1827" y="2690"/>
                  </a:lnTo>
                  <a:lnTo>
                    <a:pt x="1787" y="2693"/>
                  </a:lnTo>
                  <a:lnTo>
                    <a:pt x="1747" y="2691"/>
                  </a:lnTo>
                  <a:lnTo>
                    <a:pt x="1720" y="2668"/>
                  </a:lnTo>
                  <a:lnTo>
                    <a:pt x="1680" y="2668"/>
                  </a:lnTo>
                  <a:lnTo>
                    <a:pt x="1638" y="2672"/>
                  </a:lnTo>
                  <a:lnTo>
                    <a:pt x="1647" y="2652"/>
                  </a:lnTo>
                  <a:lnTo>
                    <a:pt x="1690" y="2654"/>
                  </a:lnTo>
                  <a:lnTo>
                    <a:pt x="1744" y="2651"/>
                  </a:lnTo>
                  <a:lnTo>
                    <a:pt x="1794" y="2680"/>
                  </a:lnTo>
                  <a:lnTo>
                    <a:pt x="1837" y="2680"/>
                  </a:lnTo>
                  <a:lnTo>
                    <a:pt x="1854" y="2693"/>
                  </a:lnTo>
                  <a:lnTo>
                    <a:pt x="1917" y="2682"/>
                  </a:lnTo>
                  <a:lnTo>
                    <a:pt x="1951" y="2719"/>
                  </a:lnTo>
                  <a:lnTo>
                    <a:pt x="1931" y="2665"/>
                  </a:lnTo>
                  <a:lnTo>
                    <a:pt x="1856" y="2593"/>
                  </a:lnTo>
                  <a:lnTo>
                    <a:pt x="1808" y="2471"/>
                  </a:lnTo>
                  <a:lnTo>
                    <a:pt x="1835" y="2435"/>
                  </a:lnTo>
                  <a:lnTo>
                    <a:pt x="1775" y="2395"/>
                  </a:lnTo>
                  <a:lnTo>
                    <a:pt x="1740" y="2319"/>
                  </a:lnTo>
                  <a:lnTo>
                    <a:pt x="1663" y="2250"/>
                  </a:lnTo>
                  <a:lnTo>
                    <a:pt x="1613" y="2214"/>
                  </a:lnTo>
                  <a:lnTo>
                    <a:pt x="1586" y="2187"/>
                  </a:lnTo>
                  <a:lnTo>
                    <a:pt x="1556" y="2187"/>
                  </a:lnTo>
                  <a:lnTo>
                    <a:pt x="1546" y="2204"/>
                  </a:lnTo>
                  <a:lnTo>
                    <a:pt x="1513" y="2209"/>
                  </a:lnTo>
                  <a:lnTo>
                    <a:pt x="1493" y="2229"/>
                  </a:lnTo>
                  <a:lnTo>
                    <a:pt x="1513" y="2178"/>
                  </a:lnTo>
                  <a:lnTo>
                    <a:pt x="1533" y="2142"/>
                  </a:lnTo>
                  <a:lnTo>
                    <a:pt x="1505" y="2108"/>
                  </a:lnTo>
                  <a:lnTo>
                    <a:pt x="1488" y="2086"/>
                  </a:lnTo>
                  <a:lnTo>
                    <a:pt x="1448" y="2069"/>
                  </a:lnTo>
                  <a:lnTo>
                    <a:pt x="1458" y="2049"/>
                  </a:lnTo>
                  <a:lnTo>
                    <a:pt x="1427" y="1980"/>
                  </a:lnTo>
                  <a:lnTo>
                    <a:pt x="1414" y="1864"/>
                  </a:lnTo>
                  <a:lnTo>
                    <a:pt x="1393" y="1814"/>
                  </a:lnTo>
                  <a:lnTo>
                    <a:pt x="1359" y="1799"/>
                  </a:lnTo>
                  <a:lnTo>
                    <a:pt x="1373" y="1772"/>
                  </a:lnTo>
                  <a:lnTo>
                    <a:pt x="1406" y="1754"/>
                  </a:lnTo>
                  <a:lnTo>
                    <a:pt x="1368" y="1675"/>
                  </a:lnTo>
                  <a:lnTo>
                    <a:pt x="1368" y="1675"/>
                  </a:lnTo>
                  <a:lnTo>
                    <a:pt x="1342" y="1663"/>
                  </a:lnTo>
                  <a:lnTo>
                    <a:pt x="1323" y="1651"/>
                  </a:lnTo>
                  <a:lnTo>
                    <a:pt x="1316" y="1647"/>
                  </a:lnTo>
                  <a:lnTo>
                    <a:pt x="1311" y="1643"/>
                  </a:lnTo>
                  <a:lnTo>
                    <a:pt x="1311" y="1643"/>
                  </a:lnTo>
                  <a:lnTo>
                    <a:pt x="1237" y="1537"/>
                  </a:lnTo>
                  <a:lnTo>
                    <a:pt x="1180" y="1514"/>
                  </a:lnTo>
                  <a:lnTo>
                    <a:pt x="1133" y="1498"/>
                  </a:lnTo>
                  <a:lnTo>
                    <a:pt x="1100" y="1462"/>
                  </a:lnTo>
                  <a:lnTo>
                    <a:pt x="1063" y="1442"/>
                  </a:lnTo>
                  <a:lnTo>
                    <a:pt x="1026" y="1440"/>
                  </a:lnTo>
                  <a:lnTo>
                    <a:pt x="980" y="1483"/>
                  </a:lnTo>
                  <a:lnTo>
                    <a:pt x="954" y="1490"/>
                  </a:lnTo>
                  <a:lnTo>
                    <a:pt x="883" y="1483"/>
                  </a:lnTo>
                  <a:lnTo>
                    <a:pt x="833" y="1468"/>
                  </a:lnTo>
                  <a:lnTo>
                    <a:pt x="796" y="1454"/>
                  </a:lnTo>
                  <a:lnTo>
                    <a:pt x="746" y="1449"/>
                  </a:lnTo>
                  <a:lnTo>
                    <a:pt x="700" y="1455"/>
                  </a:lnTo>
                  <a:lnTo>
                    <a:pt x="700" y="1439"/>
                  </a:lnTo>
                  <a:lnTo>
                    <a:pt x="776" y="1432"/>
                  </a:lnTo>
                  <a:lnTo>
                    <a:pt x="857" y="1431"/>
                  </a:lnTo>
                  <a:lnTo>
                    <a:pt x="889" y="1438"/>
                  </a:lnTo>
                  <a:lnTo>
                    <a:pt x="936" y="1416"/>
                  </a:lnTo>
                  <a:lnTo>
                    <a:pt x="959" y="1386"/>
                  </a:lnTo>
                  <a:lnTo>
                    <a:pt x="969" y="1357"/>
                  </a:lnTo>
                  <a:lnTo>
                    <a:pt x="1006" y="1360"/>
                  </a:lnTo>
                  <a:lnTo>
                    <a:pt x="1048" y="1360"/>
                  </a:lnTo>
                  <a:lnTo>
                    <a:pt x="1062" y="1340"/>
                  </a:lnTo>
                  <a:lnTo>
                    <a:pt x="1065" y="1323"/>
                  </a:lnTo>
                  <a:lnTo>
                    <a:pt x="1055" y="1299"/>
                  </a:lnTo>
                  <a:lnTo>
                    <a:pt x="1018" y="1287"/>
                  </a:lnTo>
                  <a:lnTo>
                    <a:pt x="1025" y="1267"/>
                  </a:lnTo>
                  <a:lnTo>
                    <a:pt x="998" y="1250"/>
                  </a:lnTo>
                  <a:lnTo>
                    <a:pt x="958" y="1254"/>
                  </a:lnTo>
                  <a:lnTo>
                    <a:pt x="928" y="1274"/>
                  </a:lnTo>
                  <a:lnTo>
                    <a:pt x="921" y="1258"/>
                  </a:lnTo>
                  <a:lnTo>
                    <a:pt x="961" y="1220"/>
                  </a:lnTo>
                  <a:lnTo>
                    <a:pt x="1032" y="1244"/>
                  </a:lnTo>
                  <a:lnTo>
                    <a:pt x="1057" y="1200"/>
                  </a:lnTo>
                  <a:lnTo>
                    <a:pt x="1071" y="1163"/>
                  </a:lnTo>
                  <a:lnTo>
                    <a:pt x="1116" y="1133"/>
                  </a:lnTo>
                  <a:lnTo>
                    <a:pt x="1120" y="1090"/>
                  </a:lnTo>
                  <a:lnTo>
                    <a:pt x="1170" y="1057"/>
                  </a:lnTo>
                  <a:lnTo>
                    <a:pt x="1179" y="990"/>
                  </a:lnTo>
                  <a:lnTo>
                    <a:pt x="1224" y="896"/>
                  </a:lnTo>
                  <a:lnTo>
                    <a:pt x="1237" y="804"/>
                  </a:lnTo>
                  <a:lnTo>
                    <a:pt x="1300" y="720"/>
                  </a:lnTo>
                  <a:lnTo>
                    <a:pt x="1306" y="614"/>
                  </a:lnTo>
                  <a:lnTo>
                    <a:pt x="1284" y="554"/>
                  </a:lnTo>
                  <a:lnTo>
                    <a:pt x="1244" y="541"/>
                  </a:lnTo>
                  <a:lnTo>
                    <a:pt x="1168" y="538"/>
                  </a:lnTo>
                  <a:lnTo>
                    <a:pt x="1095" y="546"/>
                  </a:lnTo>
                  <a:lnTo>
                    <a:pt x="1055" y="526"/>
                  </a:lnTo>
                  <a:lnTo>
                    <a:pt x="995" y="543"/>
                  </a:lnTo>
                  <a:lnTo>
                    <a:pt x="961" y="561"/>
                  </a:lnTo>
                  <a:lnTo>
                    <a:pt x="921" y="547"/>
                  </a:lnTo>
                  <a:lnTo>
                    <a:pt x="868" y="528"/>
                  </a:lnTo>
                  <a:lnTo>
                    <a:pt x="821" y="548"/>
                  </a:lnTo>
                  <a:lnTo>
                    <a:pt x="795" y="569"/>
                  </a:lnTo>
                  <a:lnTo>
                    <a:pt x="762" y="579"/>
                  </a:lnTo>
                  <a:lnTo>
                    <a:pt x="715" y="583"/>
                  </a:lnTo>
                  <a:lnTo>
                    <a:pt x="702" y="596"/>
                  </a:lnTo>
                  <a:lnTo>
                    <a:pt x="632" y="610"/>
                  </a:lnTo>
                  <a:lnTo>
                    <a:pt x="649" y="630"/>
                  </a:lnTo>
                  <a:lnTo>
                    <a:pt x="596" y="673"/>
                  </a:lnTo>
                  <a:lnTo>
                    <a:pt x="572" y="677"/>
                  </a:lnTo>
                  <a:lnTo>
                    <a:pt x="519" y="644"/>
                  </a:lnTo>
                  <a:lnTo>
                    <a:pt x="529" y="634"/>
                  </a:lnTo>
                  <a:lnTo>
                    <a:pt x="549" y="638"/>
                  </a:lnTo>
                  <a:lnTo>
                    <a:pt x="583" y="630"/>
                  </a:lnTo>
                  <a:lnTo>
                    <a:pt x="615" y="613"/>
                  </a:lnTo>
                  <a:lnTo>
                    <a:pt x="632" y="546"/>
                  </a:lnTo>
                  <a:lnTo>
                    <a:pt x="615" y="547"/>
                  </a:lnTo>
                  <a:lnTo>
                    <a:pt x="565" y="567"/>
                  </a:lnTo>
                  <a:lnTo>
                    <a:pt x="526" y="597"/>
                  </a:lnTo>
                  <a:lnTo>
                    <a:pt x="522" y="584"/>
                  </a:lnTo>
                  <a:lnTo>
                    <a:pt x="565" y="534"/>
                  </a:lnTo>
                  <a:lnTo>
                    <a:pt x="650" y="501"/>
                  </a:lnTo>
                  <a:lnTo>
                    <a:pt x="668" y="523"/>
                  </a:lnTo>
                  <a:lnTo>
                    <a:pt x="721" y="453"/>
                  </a:lnTo>
                  <a:lnTo>
                    <a:pt x="704" y="446"/>
                  </a:lnTo>
                  <a:lnTo>
                    <a:pt x="614" y="474"/>
                  </a:lnTo>
                  <a:lnTo>
                    <a:pt x="604" y="457"/>
                  </a:lnTo>
                  <a:lnTo>
                    <a:pt x="557" y="448"/>
                  </a:lnTo>
                  <a:lnTo>
                    <a:pt x="607" y="434"/>
                  </a:lnTo>
                  <a:lnTo>
                    <a:pt x="630" y="437"/>
                  </a:lnTo>
                  <a:lnTo>
                    <a:pt x="683" y="384"/>
                  </a:lnTo>
                  <a:lnTo>
                    <a:pt x="686" y="360"/>
                  </a:lnTo>
                  <a:lnTo>
                    <a:pt x="730" y="340"/>
                  </a:lnTo>
                  <a:lnTo>
                    <a:pt x="759" y="293"/>
                  </a:lnTo>
                  <a:lnTo>
                    <a:pt x="861" y="203"/>
                  </a:lnTo>
                  <a:lnTo>
                    <a:pt x="928" y="162"/>
                  </a:lnTo>
                  <a:lnTo>
                    <a:pt x="957" y="89"/>
                  </a:lnTo>
                  <a:lnTo>
                    <a:pt x="923" y="83"/>
                  </a:lnTo>
                  <a:lnTo>
                    <a:pt x="910" y="59"/>
                  </a:lnTo>
                  <a:lnTo>
                    <a:pt x="917" y="23"/>
                  </a:lnTo>
                  <a:lnTo>
                    <a:pt x="893" y="0"/>
                  </a:lnTo>
                  <a:lnTo>
                    <a:pt x="770" y="35"/>
                  </a:lnTo>
                  <a:lnTo>
                    <a:pt x="721" y="68"/>
                  </a:lnTo>
                  <a:lnTo>
                    <a:pt x="671" y="38"/>
                  </a:lnTo>
                  <a:lnTo>
                    <a:pt x="590" y="69"/>
                  </a:lnTo>
                  <a:lnTo>
                    <a:pt x="550" y="89"/>
                  </a:lnTo>
                  <a:lnTo>
                    <a:pt x="527" y="76"/>
                  </a:lnTo>
                  <a:lnTo>
                    <a:pt x="497" y="54"/>
                  </a:lnTo>
                  <a:lnTo>
                    <a:pt x="473" y="54"/>
                  </a:lnTo>
                  <a:lnTo>
                    <a:pt x="463" y="74"/>
                  </a:lnTo>
                  <a:lnTo>
                    <a:pt x="427" y="44"/>
                  </a:lnTo>
                  <a:lnTo>
                    <a:pt x="396" y="25"/>
                  </a:lnTo>
                  <a:lnTo>
                    <a:pt x="363" y="38"/>
                  </a:lnTo>
                  <a:lnTo>
                    <a:pt x="347" y="38"/>
                  </a:lnTo>
                  <a:lnTo>
                    <a:pt x="341" y="78"/>
                  </a:lnTo>
                  <a:lnTo>
                    <a:pt x="301" y="132"/>
                  </a:lnTo>
                  <a:lnTo>
                    <a:pt x="298" y="169"/>
                  </a:lnTo>
                  <a:lnTo>
                    <a:pt x="305" y="204"/>
                  </a:lnTo>
                  <a:lnTo>
                    <a:pt x="362" y="234"/>
                  </a:lnTo>
                  <a:lnTo>
                    <a:pt x="362" y="253"/>
                  </a:lnTo>
                  <a:lnTo>
                    <a:pt x="315" y="224"/>
                  </a:lnTo>
                  <a:lnTo>
                    <a:pt x="282" y="244"/>
                  </a:lnTo>
                  <a:lnTo>
                    <a:pt x="253" y="271"/>
                  </a:lnTo>
                  <a:lnTo>
                    <a:pt x="279" y="318"/>
                  </a:lnTo>
                  <a:lnTo>
                    <a:pt x="273" y="335"/>
                  </a:lnTo>
                  <a:lnTo>
                    <a:pt x="243" y="318"/>
                  </a:lnTo>
                  <a:lnTo>
                    <a:pt x="219" y="325"/>
                  </a:lnTo>
                  <a:lnTo>
                    <a:pt x="219" y="345"/>
                  </a:lnTo>
                  <a:lnTo>
                    <a:pt x="264" y="381"/>
                  </a:lnTo>
                  <a:lnTo>
                    <a:pt x="297" y="437"/>
                  </a:lnTo>
                  <a:lnTo>
                    <a:pt x="284" y="450"/>
                  </a:lnTo>
                  <a:lnTo>
                    <a:pt x="244" y="424"/>
                  </a:lnTo>
                  <a:lnTo>
                    <a:pt x="234" y="437"/>
                  </a:lnTo>
                  <a:lnTo>
                    <a:pt x="247" y="454"/>
                  </a:lnTo>
                  <a:lnTo>
                    <a:pt x="174" y="452"/>
                  </a:lnTo>
                  <a:lnTo>
                    <a:pt x="133" y="452"/>
                  </a:lnTo>
                  <a:lnTo>
                    <a:pt x="105" y="482"/>
                  </a:lnTo>
                  <a:lnTo>
                    <a:pt x="151" y="544"/>
                  </a:lnTo>
                  <a:lnTo>
                    <a:pt x="125" y="548"/>
                  </a:lnTo>
                  <a:lnTo>
                    <a:pt x="111" y="569"/>
                  </a:lnTo>
                  <a:lnTo>
                    <a:pt x="172" y="644"/>
                  </a:lnTo>
                  <a:lnTo>
                    <a:pt x="213" y="660"/>
                  </a:lnTo>
                  <a:lnTo>
                    <a:pt x="176" y="663"/>
                  </a:lnTo>
                  <a:lnTo>
                    <a:pt x="119" y="631"/>
                  </a:lnTo>
                  <a:lnTo>
                    <a:pt x="92" y="644"/>
                  </a:lnTo>
                  <a:lnTo>
                    <a:pt x="107" y="711"/>
                  </a:lnTo>
                  <a:lnTo>
                    <a:pt x="150" y="770"/>
                  </a:lnTo>
                  <a:lnTo>
                    <a:pt x="187" y="720"/>
                  </a:lnTo>
                  <a:lnTo>
                    <a:pt x="187" y="747"/>
                  </a:lnTo>
                  <a:lnTo>
                    <a:pt x="256" y="722"/>
                  </a:lnTo>
                  <a:lnTo>
                    <a:pt x="180" y="770"/>
                  </a:lnTo>
                  <a:lnTo>
                    <a:pt x="234" y="789"/>
                  </a:lnTo>
                  <a:lnTo>
                    <a:pt x="230" y="806"/>
                  </a:lnTo>
                  <a:lnTo>
                    <a:pt x="177" y="816"/>
                  </a:lnTo>
                  <a:lnTo>
                    <a:pt x="158" y="843"/>
                  </a:lnTo>
                  <a:lnTo>
                    <a:pt x="205" y="896"/>
                  </a:lnTo>
                  <a:lnTo>
                    <a:pt x="165" y="876"/>
                  </a:lnTo>
                  <a:lnTo>
                    <a:pt x="118" y="906"/>
                  </a:lnTo>
                  <a:lnTo>
                    <a:pt x="178" y="936"/>
                  </a:lnTo>
                  <a:lnTo>
                    <a:pt x="115" y="944"/>
                  </a:lnTo>
                  <a:lnTo>
                    <a:pt x="102" y="986"/>
                  </a:lnTo>
                  <a:lnTo>
                    <a:pt x="132" y="1025"/>
                  </a:lnTo>
                  <a:lnTo>
                    <a:pt x="127" y="1062"/>
                  </a:lnTo>
                  <a:lnTo>
                    <a:pt x="100" y="1065"/>
                  </a:lnTo>
                  <a:lnTo>
                    <a:pt x="67" y="1057"/>
                  </a:lnTo>
                  <a:lnTo>
                    <a:pt x="3" y="1070"/>
                  </a:lnTo>
                  <a:lnTo>
                    <a:pt x="0" y="1093"/>
                  </a:lnTo>
                  <a:lnTo>
                    <a:pt x="50" y="1117"/>
                  </a:lnTo>
                  <a:lnTo>
                    <a:pt x="76" y="1108"/>
                  </a:lnTo>
                  <a:lnTo>
                    <a:pt x="78" y="1089"/>
                  </a:lnTo>
                  <a:lnTo>
                    <a:pt x="130" y="1096"/>
                  </a:lnTo>
                  <a:lnTo>
                    <a:pt x="81" y="1112"/>
                  </a:lnTo>
                  <a:lnTo>
                    <a:pt x="77" y="1152"/>
                  </a:lnTo>
                  <a:lnTo>
                    <a:pt x="117" y="1176"/>
                  </a:lnTo>
                  <a:lnTo>
                    <a:pt x="148" y="1211"/>
                  </a:lnTo>
                  <a:lnTo>
                    <a:pt x="185" y="1215"/>
                  </a:lnTo>
                  <a:lnTo>
                    <a:pt x="200" y="1188"/>
                  </a:lnTo>
                  <a:lnTo>
                    <a:pt x="247" y="1155"/>
                  </a:lnTo>
                  <a:lnTo>
                    <a:pt x="247" y="1111"/>
                  </a:lnTo>
                  <a:lnTo>
                    <a:pt x="283" y="1084"/>
                  </a:lnTo>
                  <a:lnTo>
                    <a:pt x="317" y="1042"/>
                  </a:lnTo>
                  <a:lnTo>
                    <a:pt x="410" y="928"/>
                  </a:lnTo>
                  <a:lnTo>
                    <a:pt x="289" y="1087"/>
                  </a:lnTo>
                  <a:lnTo>
                    <a:pt x="303" y="1120"/>
                  </a:lnTo>
                  <a:lnTo>
                    <a:pt x="291" y="1147"/>
                  </a:lnTo>
                  <a:lnTo>
                    <a:pt x="301" y="1167"/>
                  </a:lnTo>
                  <a:lnTo>
                    <a:pt x="247" y="1210"/>
                  </a:lnTo>
                  <a:lnTo>
                    <a:pt x="252" y="1250"/>
                  </a:lnTo>
                  <a:lnTo>
                    <a:pt x="235" y="1244"/>
                  </a:lnTo>
                  <a:lnTo>
                    <a:pt x="238" y="1274"/>
                  </a:lnTo>
                  <a:lnTo>
                    <a:pt x="188" y="1284"/>
                  </a:lnTo>
                  <a:lnTo>
                    <a:pt x="188" y="1321"/>
                  </a:lnTo>
                  <a:lnTo>
                    <a:pt x="226" y="1364"/>
                  </a:lnTo>
                  <a:lnTo>
                    <a:pt x="209" y="1400"/>
                  </a:lnTo>
                  <a:lnTo>
                    <a:pt x="182" y="1440"/>
                  </a:lnTo>
                  <a:lnTo>
                    <a:pt x="160" y="1490"/>
                  </a:lnTo>
                  <a:lnTo>
                    <a:pt x="190" y="1483"/>
                  </a:lnTo>
                  <a:lnTo>
                    <a:pt x="177" y="1547"/>
                  </a:lnTo>
                  <a:lnTo>
                    <a:pt x="155" y="1577"/>
                  </a:lnTo>
                  <a:lnTo>
                    <a:pt x="161" y="1600"/>
                  </a:lnTo>
                  <a:lnTo>
                    <a:pt x="195" y="1589"/>
                  </a:lnTo>
                  <a:lnTo>
                    <a:pt x="195" y="1612"/>
                  </a:lnTo>
                  <a:lnTo>
                    <a:pt x="162" y="1693"/>
                  </a:lnTo>
                  <a:lnTo>
                    <a:pt x="129" y="1760"/>
                  </a:lnTo>
                  <a:lnTo>
                    <a:pt x="110" y="1810"/>
                  </a:lnTo>
                  <a:lnTo>
                    <a:pt x="123" y="1855"/>
                  </a:lnTo>
                  <a:lnTo>
                    <a:pt x="160" y="1855"/>
                  </a:lnTo>
                  <a:lnTo>
                    <a:pt x="194" y="1839"/>
                  </a:lnTo>
                  <a:lnTo>
                    <a:pt x="213" y="1775"/>
                  </a:lnTo>
                  <a:lnTo>
                    <a:pt x="223" y="1722"/>
                  </a:lnTo>
                  <a:lnTo>
                    <a:pt x="242" y="1626"/>
                  </a:lnTo>
                  <a:lnTo>
                    <a:pt x="267" y="1589"/>
                  </a:lnTo>
                  <a:lnTo>
                    <a:pt x="277" y="1539"/>
                  </a:lnTo>
                  <a:lnTo>
                    <a:pt x="254" y="1509"/>
                  </a:lnTo>
                  <a:lnTo>
                    <a:pt x="230" y="1477"/>
                  </a:lnTo>
                  <a:lnTo>
                    <a:pt x="246" y="1430"/>
                  </a:lnTo>
                  <a:lnTo>
                    <a:pt x="259" y="1440"/>
                  </a:lnTo>
                  <a:lnTo>
                    <a:pt x="342" y="1323"/>
                  </a:lnTo>
                  <a:lnTo>
                    <a:pt x="338" y="1353"/>
                  </a:lnTo>
                  <a:lnTo>
                    <a:pt x="286" y="1459"/>
                  </a:lnTo>
                  <a:lnTo>
                    <a:pt x="287" y="1492"/>
                  </a:lnTo>
                  <a:lnTo>
                    <a:pt x="314" y="1519"/>
                  </a:lnTo>
                  <a:lnTo>
                    <a:pt x="327" y="1495"/>
                  </a:lnTo>
                  <a:lnTo>
                    <a:pt x="347" y="1502"/>
                  </a:lnTo>
                  <a:lnTo>
                    <a:pt x="380" y="1492"/>
                  </a:lnTo>
                  <a:lnTo>
                    <a:pt x="386" y="1459"/>
                  </a:lnTo>
                  <a:lnTo>
                    <a:pt x="385" y="1385"/>
                  </a:lnTo>
                  <a:lnTo>
                    <a:pt x="416" y="1471"/>
                  </a:lnTo>
                  <a:lnTo>
                    <a:pt x="497" y="1478"/>
                  </a:lnTo>
                  <a:lnTo>
                    <a:pt x="577" y="1527"/>
                  </a:lnTo>
                  <a:lnTo>
                    <a:pt x="493" y="1488"/>
                  </a:lnTo>
                  <a:lnTo>
                    <a:pt x="460" y="1504"/>
                  </a:lnTo>
                  <a:lnTo>
                    <a:pt x="430" y="1491"/>
                  </a:lnTo>
                  <a:lnTo>
                    <a:pt x="391" y="1565"/>
                  </a:lnTo>
                  <a:lnTo>
                    <a:pt x="391" y="1615"/>
                  </a:lnTo>
                  <a:lnTo>
                    <a:pt x="415" y="1670"/>
                  </a:lnTo>
                  <a:lnTo>
                    <a:pt x="419" y="1697"/>
                  </a:lnTo>
                  <a:lnTo>
                    <a:pt x="459" y="1716"/>
                  </a:lnTo>
                  <a:lnTo>
                    <a:pt x="445" y="1770"/>
                  </a:lnTo>
                  <a:lnTo>
                    <a:pt x="427" y="1790"/>
                  </a:lnTo>
                  <a:lnTo>
                    <a:pt x="377" y="1917"/>
                  </a:lnTo>
                  <a:lnTo>
                    <a:pt x="357" y="1973"/>
                  </a:lnTo>
                  <a:lnTo>
                    <a:pt x="379" y="2046"/>
                  </a:lnTo>
                  <a:lnTo>
                    <a:pt x="369" y="2056"/>
                  </a:lnTo>
                  <a:lnTo>
                    <a:pt x="349" y="2012"/>
                  </a:lnTo>
                  <a:lnTo>
                    <a:pt x="325" y="2007"/>
                  </a:lnTo>
                  <a:lnTo>
                    <a:pt x="302" y="2040"/>
                  </a:lnTo>
                  <a:lnTo>
                    <a:pt x="312" y="2073"/>
                  </a:lnTo>
                  <a:lnTo>
                    <a:pt x="362" y="2106"/>
                  </a:lnTo>
                  <a:lnTo>
                    <a:pt x="386" y="2172"/>
                  </a:lnTo>
                  <a:lnTo>
                    <a:pt x="430" y="2195"/>
                  </a:lnTo>
                  <a:lnTo>
                    <a:pt x="430" y="2172"/>
                  </a:lnTo>
                  <a:lnTo>
                    <a:pt x="400" y="2145"/>
                  </a:lnTo>
                  <a:lnTo>
                    <a:pt x="392" y="2093"/>
                  </a:lnTo>
                  <a:lnTo>
                    <a:pt x="452" y="2071"/>
                  </a:lnTo>
                  <a:lnTo>
                    <a:pt x="489" y="2147"/>
                  </a:lnTo>
                  <a:lnTo>
                    <a:pt x="516" y="2161"/>
                  </a:lnTo>
                  <a:lnTo>
                    <a:pt x="562" y="2164"/>
                  </a:lnTo>
                  <a:lnTo>
                    <a:pt x="589" y="2127"/>
                  </a:lnTo>
                  <a:lnTo>
                    <a:pt x="556" y="2067"/>
                  </a:lnTo>
                  <a:lnTo>
                    <a:pt x="575" y="2044"/>
                  </a:lnTo>
                  <a:lnTo>
                    <a:pt x="583" y="2070"/>
                  </a:lnTo>
                  <a:lnTo>
                    <a:pt x="616" y="2107"/>
                  </a:lnTo>
                  <a:lnTo>
                    <a:pt x="682" y="2086"/>
                  </a:lnTo>
                  <a:lnTo>
                    <a:pt x="712" y="2049"/>
                  </a:lnTo>
                  <a:lnTo>
                    <a:pt x="722" y="2066"/>
                  </a:lnTo>
                  <a:lnTo>
                    <a:pt x="785" y="2063"/>
                  </a:lnTo>
                  <a:lnTo>
                    <a:pt x="811" y="2019"/>
                  </a:lnTo>
                  <a:lnTo>
                    <a:pt x="831" y="1972"/>
                  </a:lnTo>
                  <a:lnTo>
                    <a:pt x="848" y="1998"/>
                  </a:lnTo>
                  <a:lnTo>
                    <a:pt x="898" y="2008"/>
                  </a:lnTo>
                  <a:lnTo>
                    <a:pt x="935" y="2015"/>
                  </a:lnTo>
                  <a:lnTo>
                    <a:pt x="961" y="2030"/>
                  </a:lnTo>
                  <a:lnTo>
                    <a:pt x="991" y="2020"/>
                  </a:lnTo>
                  <a:lnTo>
                    <a:pt x="965" y="2044"/>
                  </a:lnTo>
                  <a:lnTo>
                    <a:pt x="901" y="2038"/>
                  </a:lnTo>
                  <a:lnTo>
                    <a:pt x="866" y="2065"/>
                  </a:lnTo>
                  <a:lnTo>
                    <a:pt x="845" y="2108"/>
                  </a:lnTo>
                  <a:lnTo>
                    <a:pt x="817" y="2152"/>
                  </a:lnTo>
                  <a:lnTo>
                    <a:pt x="790" y="2244"/>
                  </a:lnTo>
                  <a:lnTo>
                    <a:pt x="818" y="2348"/>
                  </a:lnTo>
                  <a:lnTo>
                    <a:pt x="838" y="2387"/>
                  </a:lnTo>
                  <a:lnTo>
                    <a:pt x="871" y="2400"/>
                  </a:lnTo>
                  <a:lnTo>
                    <a:pt x="905" y="2373"/>
                  </a:lnTo>
                  <a:lnTo>
                    <a:pt x="898" y="2409"/>
                  </a:lnTo>
                  <a:lnTo>
                    <a:pt x="926" y="2463"/>
                  </a:lnTo>
                  <a:lnTo>
                    <a:pt x="939" y="2443"/>
                  </a:lnTo>
                  <a:lnTo>
                    <a:pt x="961" y="2412"/>
                  </a:lnTo>
                  <a:lnTo>
                    <a:pt x="965" y="2429"/>
                  </a:lnTo>
                  <a:lnTo>
                    <a:pt x="995" y="2412"/>
                  </a:lnTo>
                  <a:lnTo>
                    <a:pt x="1012" y="2382"/>
                  </a:lnTo>
                  <a:lnTo>
                    <a:pt x="1028" y="2405"/>
                  </a:lnTo>
                  <a:lnTo>
                    <a:pt x="988" y="2439"/>
                  </a:lnTo>
                  <a:lnTo>
                    <a:pt x="999" y="2465"/>
                  </a:lnTo>
                  <a:lnTo>
                    <a:pt x="1039" y="2515"/>
                  </a:lnTo>
                  <a:lnTo>
                    <a:pt x="1033" y="2538"/>
                  </a:lnTo>
                  <a:lnTo>
                    <a:pt x="1003" y="2542"/>
                  </a:lnTo>
                  <a:lnTo>
                    <a:pt x="974" y="2568"/>
                  </a:lnTo>
                  <a:lnTo>
                    <a:pt x="980" y="2631"/>
                  </a:lnTo>
                  <a:lnTo>
                    <a:pt x="1024" y="2634"/>
                  </a:lnTo>
                  <a:lnTo>
                    <a:pt x="987" y="2648"/>
                  </a:lnTo>
                  <a:lnTo>
                    <a:pt x="961" y="2711"/>
                  </a:lnTo>
                  <a:lnTo>
                    <a:pt x="968" y="2771"/>
                  </a:lnTo>
                  <a:lnTo>
                    <a:pt x="999" y="2817"/>
                  </a:lnTo>
                  <a:lnTo>
                    <a:pt x="1046" y="2842"/>
                  </a:lnTo>
                  <a:lnTo>
                    <a:pt x="1019" y="2860"/>
                  </a:lnTo>
                  <a:lnTo>
                    <a:pt x="979" y="2840"/>
                  </a:lnTo>
                  <a:lnTo>
                    <a:pt x="968" y="2787"/>
                  </a:lnTo>
                  <a:lnTo>
                    <a:pt x="922" y="2825"/>
                  </a:lnTo>
                  <a:lnTo>
                    <a:pt x="909" y="2848"/>
                  </a:lnTo>
                  <a:lnTo>
                    <a:pt x="976" y="2887"/>
                  </a:lnTo>
                  <a:lnTo>
                    <a:pt x="899" y="2871"/>
                  </a:lnTo>
                  <a:lnTo>
                    <a:pt x="869" y="2855"/>
                  </a:lnTo>
                  <a:lnTo>
                    <a:pt x="827" y="2885"/>
                  </a:lnTo>
                  <a:lnTo>
                    <a:pt x="773" y="2869"/>
                  </a:lnTo>
                  <a:lnTo>
                    <a:pt x="726" y="2849"/>
                  </a:lnTo>
                  <a:lnTo>
                    <a:pt x="629" y="2904"/>
                  </a:lnTo>
                  <a:lnTo>
                    <a:pt x="594" y="2931"/>
                  </a:lnTo>
                  <a:lnTo>
                    <a:pt x="597" y="2983"/>
                  </a:lnTo>
                  <a:lnTo>
                    <a:pt x="557" y="3023"/>
                  </a:lnTo>
                  <a:lnTo>
                    <a:pt x="521" y="3041"/>
                  </a:lnTo>
                  <a:lnTo>
                    <a:pt x="488" y="3047"/>
                  </a:lnTo>
                  <a:lnTo>
                    <a:pt x="409" y="3134"/>
                  </a:lnTo>
                  <a:lnTo>
                    <a:pt x="425" y="3148"/>
                  </a:lnTo>
                  <a:lnTo>
                    <a:pt x="464" y="3114"/>
                  </a:lnTo>
                  <a:lnTo>
                    <a:pt x="508" y="3133"/>
                  </a:lnTo>
                  <a:lnTo>
                    <a:pt x="528" y="3120"/>
                  </a:lnTo>
                  <a:lnTo>
                    <a:pt x="538" y="3086"/>
                  </a:lnTo>
                  <a:lnTo>
                    <a:pt x="538" y="3086"/>
                  </a:lnTo>
                  <a:lnTo>
                    <a:pt x="608" y="3073"/>
                  </a:lnTo>
                  <a:lnTo>
                    <a:pt x="640" y="3055"/>
                  </a:lnTo>
                  <a:lnTo>
                    <a:pt x="632" y="3085"/>
                  </a:lnTo>
                  <a:lnTo>
                    <a:pt x="638" y="3129"/>
                  </a:lnTo>
                  <a:lnTo>
                    <a:pt x="668" y="3152"/>
                  </a:lnTo>
                  <a:lnTo>
                    <a:pt x="659" y="3215"/>
                  </a:lnTo>
                  <a:lnTo>
                    <a:pt x="700" y="3218"/>
                  </a:lnTo>
                  <a:lnTo>
                    <a:pt x="654" y="3318"/>
                  </a:lnTo>
                  <a:lnTo>
                    <a:pt x="614" y="3388"/>
                  </a:lnTo>
                  <a:lnTo>
                    <a:pt x="545" y="3422"/>
                  </a:lnTo>
                  <a:lnTo>
                    <a:pt x="484" y="3465"/>
                  </a:lnTo>
                  <a:lnTo>
                    <a:pt x="435" y="3505"/>
                  </a:lnTo>
                  <a:lnTo>
                    <a:pt x="365" y="3510"/>
                  </a:lnTo>
                  <a:lnTo>
                    <a:pt x="328" y="3540"/>
                  </a:lnTo>
                  <a:lnTo>
                    <a:pt x="313" y="3563"/>
                  </a:lnTo>
                  <a:lnTo>
                    <a:pt x="279" y="3560"/>
                  </a:lnTo>
                  <a:lnTo>
                    <a:pt x="283" y="3570"/>
                  </a:lnTo>
                  <a:lnTo>
                    <a:pt x="343" y="3580"/>
                  </a:lnTo>
                  <a:lnTo>
                    <a:pt x="310" y="3613"/>
                  </a:lnTo>
                  <a:lnTo>
                    <a:pt x="310" y="3639"/>
                  </a:lnTo>
                  <a:lnTo>
                    <a:pt x="353" y="3659"/>
                  </a:lnTo>
                  <a:lnTo>
                    <a:pt x="371" y="3706"/>
                  </a:lnTo>
                  <a:lnTo>
                    <a:pt x="420" y="3705"/>
                  </a:lnTo>
                  <a:lnTo>
                    <a:pt x="440" y="3671"/>
                  </a:lnTo>
                  <a:lnTo>
                    <a:pt x="507" y="3648"/>
                  </a:lnTo>
                  <a:lnTo>
                    <a:pt x="556" y="3605"/>
                  </a:lnTo>
                  <a:lnTo>
                    <a:pt x="556" y="3637"/>
                  </a:lnTo>
                  <a:lnTo>
                    <a:pt x="649" y="3640"/>
                  </a:lnTo>
                  <a:lnTo>
                    <a:pt x="554" y="3697"/>
                  </a:lnTo>
                  <a:lnTo>
                    <a:pt x="600" y="3717"/>
                  </a:lnTo>
                  <a:lnTo>
                    <a:pt x="677" y="3719"/>
                  </a:lnTo>
                  <a:lnTo>
                    <a:pt x="726" y="3676"/>
                  </a:lnTo>
                  <a:lnTo>
                    <a:pt x="781" y="3732"/>
                  </a:lnTo>
                  <a:lnTo>
                    <a:pt x="844" y="3801"/>
                  </a:lnTo>
                  <a:lnTo>
                    <a:pt x="921" y="3784"/>
                  </a:lnTo>
                  <a:lnTo>
                    <a:pt x="977" y="3726"/>
                  </a:lnTo>
                  <a:lnTo>
                    <a:pt x="1027" y="3719"/>
                  </a:lnTo>
                  <a:lnTo>
                    <a:pt x="1069" y="3673"/>
                  </a:lnTo>
                  <a:lnTo>
                    <a:pt x="1110" y="3652"/>
                  </a:lnTo>
                  <a:lnTo>
                    <a:pt x="1172" y="3602"/>
                  </a:lnTo>
                  <a:lnTo>
                    <a:pt x="1199" y="3569"/>
                  </a:lnTo>
                  <a:lnTo>
                    <a:pt x="1192" y="3598"/>
                  </a:lnTo>
                  <a:lnTo>
                    <a:pt x="1110" y="3679"/>
                  </a:lnTo>
                  <a:lnTo>
                    <a:pt x="1094" y="3738"/>
                  </a:lnTo>
                  <a:lnTo>
                    <a:pt x="995" y="3800"/>
                  </a:lnTo>
                  <a:lnTo>
                    <a:pt x="975" y="3889"/>
                  </a:lnTo>
                  <a:lnTo>
                    <a:pt x="909" y="3896"/>
                  </a:lnTo>
                  <a:lnTo>
                    <a:pt x="755" y="3871"/>
                  </a:lnTo>
                  <a:lnTo>
                    <a:pt x="622" y="3892"/>
                  </a:lnTo>
                  <a:lnTo>
                    <a:pt x="609" y="3935"/>
                  </a:lnTo>
                  <a:lnTo>
                    <a:pt x="619" y="3956"/>
                  </a:lnTo>
                  <a:lnTo>
                    <a:pt x="669" y="3942"/>
                  </a:lnTo>
                  <a:lnTo>
                    <a:pt x="616" y="3986"/>
                  </a:lnTo>
                  <a:lnTo>
                    <a:pt x="576" y="3962"/>
                  </a:lnTo>
                  <a:lnTo>
                    <a:pt x="542" y="3966"/>
                  </a:lnTo>
                  <a:lnTo>
                    <a:pt x="515" y="4129"/>
                  </a:lnTo>
                  <a:lnTo>
                    <a:pt x="421" y="4163"/>
                  </a:lnTo>
                  <a:lnTo>
                    <a:pt x="342" y="4300"/>
                  </a:lnTo>
                  <a:lnTo>
                    <a:pt x="236" y="4361"/>
                  </a:lnTo>
                  <a:lnTo>
                    <a:pt x="223" y="4383"/>
                  </a:lnTo>
                  <a:lnTo>
                    <a:pt x="184" y="4381"/>
                  </a:lnTo>
                  <a:lnTo>
                    <a:pt x="170" y="4425"/>
                  </a:lnTo>
                  <a:lnTo>
                    <a:pt x="214" y="4460"/>
                  </a:lnTo>
                  <a:lnTo>
                    <a:pt x="217" y="4423"/>
                  </a:lnTo>
                  <a:lnTo>
                    <a:pt x="264" y="4407"/>
                  </a:lnTo>
                  <a:lnTo>
                    <a:pt x="331" y="4446"/>
                  </a:lnTo>
                  <a:lnTo>
                    <a:pt x="371" y="4462"/>
                  </a:lnTo>
                  <a:lnTo>
                    <a:pt x="380" y="4436"/>
                  </a:lnTo>
                  <a:lnTo>
                    <a:pt x="363" y="4389"/>
                  </a:lnTo>
                  <a:lnTo>
                    <a:pt x="455" y="4332"/>
                  </a:lnTo>
                  <a:lnTo>
                    <a:pt x="479" y="4282"/>
                  </a:lnTo>
                  <a:lnTo>
                    <a:pt x="556" y="4274"/>
                  </a:lnTo>
                  <a:lnTo>
                    <a:pt x="646" y="4304"/>
                  </a:lnTo>
                  <a:lnTo>
                    <a:pt x="723" y="4313"/>
                  </a:lnTo>
                  <a:lnTo>
                    <a:pt x="773" y="4335"/>
                  </a:lnTo>
                  <a:lnTo>
                    <a:pt x="819" y="4325"/>
                  </a:lnTo>
                  <a:lnTo>
                    <a:pt x="814" y="4216"/>
                  </a:lnTo>
                  <a:lnTo>
                    <a:pt x="848" y="4139"/>
                  </a:lnTo>
                  <a:lnTo>
                    <a:pt x="861" y="4169"/>
                  </a:lnTo>
                  <a:lnTo>
                    <a:pt x="898" y="4175"/>
                  </a:lnTo>
                  <a:lnTo>
                    <a:pt x="974" y="4118"/>
                  </a:lnTo>
                  <a:lnTo>
                    <a:pt x="1101" y="4127"/>
                  </a:lnTo>
                  <a:lnTo>
                    <a:pt x="1147" y="4200"/>
                  </a:lnTo>
                  <a:lnTo>
                    <a:pt x="1211" y="4176"/>
                  </a:lnTo>
                  <a:lnTo>
                    <a:pt x="1271" y="4185"/>
                  </a:lnTo>
                  <a:lnTo>
                    <a:pt x="1284" y="4198"/>
                  </a:lnTo>
                  <a:lnTo>
                    <a:pt x="1321" y="4152"/>
                  </a:lnTo>
                  <a:lnTo>
                    <a:pt x="1280" y="4125"/>
                  </a:lnTo>
                  <a:lnTo>
                    <a:pt x="1297" y="4098"/>
                  </a:lnTo>
                  <a:lnTo>
                    <a:pt x="1347" y="4118"/>
                  </a:lnTo>
                  <a:lnTo>
                    <a:pt x="1397" y="4125"/>
                  </a:lnTo>
                  <a:lnTo>
                    <a:pt x="1410" y="4108"/>
                  </a:lnTo>
                  <a:lnTo>
                    <a:pt x="1461" y="4074"/>
                  </a:lnTo>
                  <a:lnTo>
                    <a:pt x="1469" y="4054"/>
                  </a:lnTo>
                  <a:lnTo>
                    <a:pt x="1456" y="4035"/>
                  </a:lnTo>
                  <a:lnTo>
                    <a:pt x="1429" y="4011"/>
                  </a:lnTo>
                  <a:lnTo>
                    <a:pt x="1476" y="4011"/>
                  </a:lnTo>
                  <a:lnTo>
                    <a:pt x="1520" y="4067"/>
                  </a:lnTo>
                  <a:lnTo>
                    <a:pt x="1546" y="4080"/>
                  </a:lnTo>
                  <a:lnTo>
                    <a:pt x="1570" y="4050"/>
                  </a:lnTo>
                  <a:lnTo>
                    <a:pt x="1583" y="4059"/>
                  </a:lnTo>
                  <a:lnTo>
                    <a:pt x="1617" y="4062"/>
                  </a:lnTo>
                  <a:lnTo>
                    <a:pt x="1630" y="4096"/>
                  </a:lnTo>
                  <a:lnTo>
                    <a:pt x="1687" y="4118"/>
                  </a:lnTo>
                  <a:lnTo>
                    <a:pt x="1717" y="4068"/>
                  </a:lnTo>
                  <a:lnTo>
                    <a:pt x="1873" y="4070"/>
                  </a:lnTo>
                  <a:lnTo>
                    <a:pt x="1911" y="4096"/>
                  </a:lnTo>
                  <a:lnTo>
                    <a:pt x="2080" y="4035"/>
                  </a:lnTo>
                  <a:lnTo>
                    <a:pt x="2173" y="4018"/>
                  </a:lnTo>
                  <a:lnTo>
                    <a:pt x="2189" y="3954"/>
                  </a:lnTo>
                  <a:lnTo>
                    <a:pt x="2292" y="3927"/>
                  </a:lnTo>
                  <a:lnTo>
                    <a:pt x="2315" y="3900"/>
                  </a:lnTo>
                  <a:lnTo>
                    <a:pt x="2304" y="3831"/>
                  </a:lnTo>
                  <a:lnTo>
                    <a:pt x="2324" y="3801"/>
                  </a:lnTo>
                  <a:lnTo>
                    <a:pt x="2294" y="3797"/>
                  </a:lnTo>
                  <a:lnTo>
                    <a:pt x="2227" y="3818"/>
                  </a:lnTo>
                  <a:lnTo>
                    <a:pt x="2192" y="3835"/>
                  </a:lnTo>
                  <a:lnTo>
                    <a:pt x="2125" y="3825"/>
                  </a:lnTo>
                  <a:lnTo>
                    <a:pt x="2091" y="3796"/>
                  </a:lnTo>
                  <a:lnTo>
                    <a:pt x="2058" y="3833"/>
                  </a:lnTo>
                  <a:lnTo>
                    <a:pt x="2041" y="3816"/>
                  </a:lnTo>
                  <a:lnTo>
                    <a:pt x="2080" y="3779"/>
                  </a:lnTo>
                  <a:lnTo>
                    <a:pt x="2037" y="3747"/>
                  </a:lnTo>
                  <a:lnTo>
                    <a:pt x="2087" y="3766"/>
                  </a:lnTo>
                  <a:lnTo>
                    <a:pt x="2114" y="3743"/>
                  </a:lnTo>
                  <a:lnTo>
                    <a:pt x="2127" y="3696"/>
                  </a:lnTo>
                  <a:lnTo>
                    <a:pt x="2153" y="3669"/>
                  </a:lnTo>
                  <a:lnTo>
                    <a:pt x="2156" y="3642"/>
                  </a:lnTo>
                  <a:lnTo>
                    <a:pt x="2106" y="3613"/>
                  </a:lnTo>
                  <a:lnTo>
                    <a:pt x="2126" y="3603"/>
                  </a:lnTo>
                  <a:lnTo>
                    <a:pt x="2166" y="3607"/>
                  </a:lnTo>
                  <a:lnTo>
                    <a:pt x="2183" y="3580"/>
                  </a:lnTo>
                  <a:lnTo>
                    <a:pt x="2203" y="3592"/>
                  </a:lnTo>
                  <a:lnTo>
                    <a:pt x="2238" y="3596"/>
                  </a:lnTo>
                  <a:lnTo>
                    <a:pt x="2275" y="3586"/>
                  </a:lnTo>
                  <a:lnTo>
                    <a:pt x="2285" y="3552"/>
                  </a:lnTo>
                  <a:lnTo>
                    <a:pt x="2265" y="3535"/>
                  </a:lnTo>
                  <a:lnTo>
                    <a:pt x="2265" y="3492"/>
                  </a:lnTo>
                  <a:lnTo>
                    <a:pt x="2301" y="3472"/>
                  </a:lnTo>
                  <a:lnTo>
                    <a:pt x="2341" y="3479"/>
                  </a:lnTo>
                  <a:lnTo>
                    <a:pt x="2390" y="3395"/>
                  </a:lnTo>
                  <a:lnTo>
                    <a:pt x="2410" y="3315"/>
                  </a:lnTo>
                  <a:lnTo>
                    <a:pt x="2422" y="3242"/>
                  </a:lnTo>
                  <a:lnTo>
                    <a:pt x="2351" y="311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184">
              <a:extLst>
                <a:ext uri="{FF2B5EF4-FFF2-40B4-BE49-F238E27FC236}">
                  <a16:creationId xmlns:a16="http://schemas.microsoft.com/office/drawing/2014/main" id="{8F34AC76-F395-49A2-9B5E-40966B1B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607" y="3249426"/>
              <a:ext cx="401200" cy="573775"/>
            </a:xfrm>
            <a:custGeom>
              <a:avLst/>
              <a:gdLst>
                <a:gd name="T0" fmla="*/ 1276 w 1360"/>
                <a:gd name="T1" fmla="*/ 722 h 1942"/>
                <a:gd name="T2" fmla="*/ 1287 w 1360"/>
                <a:gd name="T3" fmla="*/ 716 h 1942"/>
                <a:gd name="T4" fmla="*/ 1360 w 1360"/>
                <a:gd name="T5" fmla="*/ 654 h 1942"/>
                <a:gd name="T6" fmla="*/ 1124 w 1360"/>
                <a:gd name="T7" fmla="*/ 635 h 1942"/>
                <a:gd name="T8" fmla="*/ 841 w 1360"/>
                <a:gd name="T9" fmla="*/ 635 h 1942"/>
                <a:gd name="T10" fmla="*/ 799 w 1360"/>
                <a:gd name="T11" fmla="*/ 318 h 1942"/>
                <a:gd name="T12" fmla="*/ 920 w 1360"/>
                <a:gd name="T13" fmla="*/ 191 h 1942"/>
                <a:gd name="T14" fmla="*/ 1005 w 1360"/>
                <a:gd name="T15" fmla="*/ 85 h 1942"/>
                <a:gd name="T16" fmla="*/ 886 w 1360"/>
                <a:gd name="T17" fmla="*/ 57 h 1942"/>
                <a:gd name="T18" fmla="*/ 866 w 1360"/>
                <a:gd name="T19" fmla="*/ 110 h 1942"/>
                <a:gd name="T20" fmla="*/ 712 w 1360"/>
                <a:gd name="T21" fmla="*/ 81 h 1942"/>
                <a:gd name="T22" fmla="*/ 604 w 1360"/>
                <a:gd name="T23" fmla="*/ 235 h 1942"/>
                <a:gd name="T24" fmla="*/ 494 w 1360"/>
                <a:gd name="T25" fmla="*/ 358 h 1942"/>
                <a:gd name="T26" fmla="*/ 632 w 1360"/>
                <a:gd name="T27" fmla="*/ 451 h 1942"/>
                <a:gd name="T28" fmla="*/ 564 w 1360"/>
                <a:gd name="T29" fmla="*/ 607 h 1942"/>
                <a:gd name="T30" fmla="*/ 396 w 1360"/>
                <a:gd name="T31" fmla="*/ 586 h 1942"/>
                <a:gd name="T32" fmla="*/ 323 w 1360"/>
                <a:gd name="T33" fmla="*/ 550 h 1942"/>
                <a:gd name="T34" fmla="*/ 147 w 1360"/>
                <a:gd name="T35" fmla="*/ 635 h 1942"/>
                <a:gd name="T36" fmla="*/ 148 w 1360"/>
                <a:gd name="T37" fmla="*/ 717 h 1942"/>
                <a:gd name="T38" fmla="*/ 245 w 1360"/>
                <a:gd name="T39" fmla="*/ 776 h 1942"/>
                <a:gd name="T40" fmla="*/ 159 w 1360"/>
                <a:gd name="T41" fmla="*/ 903 h 1942"/>
                <a:gd name="T42" fmla="*/ 131 w 1360"/>
                <a:gd name="T43" fmla="*/ 1026 h 1942"/>
                <a:gd name="T44" fmla="*/ 250 w 1360"/>
                <a:gd name="T45" fmla="*/ 1021 h 1942"/>
                <a:gd name="T46" fmla="*/ 454 w 1360"/>
                <a:gd name="T47" fmla="*/ 1059 h 1942"/>
                <a:gd name="T48" fmla="*/ 338 w 1360"/>
                <a:gd name="T49" fmla="*/ 1171 h 1942"/>
                <a:gd name="T50" fmla="*/ 296 w 1360"/>
                <a:gd name="T51" fmla="*/ 1300 h 1942"/>
                <a:gd name="T52" fmla="*/ 225 w 1360"/>
                <a:gd name="T53" fmla="*/ 1420 h 1942"/>
                <a:gd name="T54" fmla="*/ 357 w 1360"/>
                <a:gd name="T55" fmla="*/ 1386 h 1942"/>
                <a:gd name="T56" fmla="*/ 450 w 1360"/>
                <a:gd name="T57" fmla="*/ 1339 h 1942"/>
                <a:gd name="T58" fmla="*/ 555 w 1360"/>
                <a:gd name="T59" fmla="*/ 1414 h 1942"/>
                <a:gd name="T60" fmla="*/ 258 w 1360"/>
                <a:gd name="T61" fmla="*/ 1450 h 1942"/>
                <a:gd name="T62" fmla="*/ 199 w 1360"/>
                <a:gd name="T63" fmla="*/ 1580 h 1942"/>
                <a:gd name="T64" fmla="*/ 132 w 1360"/>
                <a:gd name="T65" fmla="*/ 1567 h 1942"/>
                <a:gd name="T66" fmla="*/ 15 w 1360"/>
                <a:gd name="T67" fmla="*/ 1575 h 1942"/>
                <a:gd name="T68" fmla="*/ 147 w 1360"/>
                <a:gd name="T69" fmla="*/ 1653 h 1942"/>
                <a:gd name="T70" fmla="*/ 117 w 1360"/>
                <a:gd name="T71" fmla="*/ 1693 h 1942"/>
                <a:gd name="T72" fmla="*/ 115 w 1360"/>
                <a:gd name="T73" fmla="*/ 1809 h 1942"/>
                <a:gd name="T74" fmla="*/ 228 w 1360"/>
                <a:gd name="T75" fmla="*/ 1792 h 1942"/>
                <a:gd name="T76" fmla="*/ 119 w 1360"/>
                <a:gd name="T77" fmla="*/ 1903 h 1942"/>
                <a:gd name="T78" fmla="*/ 288 w 1360"/>
                <a:gd name="T79" fmla="*/ 1818 h 1942"/>
                <a:gd name="T80" fmla="*/ 218 w 1360"/>
                <a:gd name="T81" fmla="*/ 1881 h 1942"/>
                <a:gd name="T82" fmla="*/ 283 w 1360"/>
                <a:gd name="T83" fmla="*/ 1927 h 1942"/>
                <a:gd name="T84" fmla="*/ 462 w 1360"/>
                <a:gd name="T85" fmla="*/ 1919 h 1942"/>
                <a:gd name="T86" fmla="*/ 575 w 1360"/>
                <a:gd name="T87" fmla="*/ 1845 h 1942"/>
                <a:gd name="T88" fmla="*/ 608 w 1360"/>
                <a:gd name="T89" fmla="*/ 1789 h 1942"/>
                <a:gd name="T90" fmla="*/ 650 w 1360"/>
                <a:gd name="T91" fmla="*/ 1781 h 1942"/>
                <a:gd name="T92" fmla="*/ 778 w 1360"/>
                <a:gd name="T93" fmla="*/ 1730 h 1942"/>
                <a:gd name="T94" fmla="*/ 1009 w 1360"/>
                <a:gd name="T95" fmla="*/ 1632 h 1942"/>
                <a:gd name="T96" fmla="*/ 1133 w 1360"/>
                <a:gd name="T97" fmla="*/ 1597 h 1942"/>
                <a:gd name="T98" fmla="*/ 1192 w 1360"/>
                <a:gd name="T99" fmla="*/ 1524 h 1942"/>
                <a:gd name="T100" fmla="*/ 1319 w 1360"/>
                <a:gd name="T101" fmla="*/ 1248 h 1942"/>
                <a:gd name="T102" fmla="*/ 1235 w 1360"/>
                <a:gd name="T103" fmla="*/ 850 h 1942"/>
                <a:gd name="T104" fmla="*/ 1235 w 1360"/>
                <a:gd name="T105" fmla="*/ 712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0" h="1942">
                  <a:moveTo>
                    <a:pt x="1261" y="721"/>
                  </a:moveTo>
                  <a:lnTo>
                    <a:pt x="1261" y="721"/>
                  </a:lnTo>
                  <a:lnTo>
                    <a:pt x="1269" y="722"/>
                  </a:lnTo>
                  <a:lnTo>
                    <a:pt x="1276" y="722"/>
                  </a:lnTo>
                  <a:lnTo>
                    <a:pt x="1280" y="722"/>
                  </a:lnTo>
                  <a:lnTo>
                    <a:pt x="1283" y="719"/>
                  </a:lnTo>
                  <a:lnTo>
                    <a:pt x="1286" y="717"/>
                  </a:lnTo>
                  <a:lnTo>
                    <a:pt x="1287" y="716"/>
                  </a:lnTo>
                  <a:lnTo>
                    <a:pt x="1288" y="714"/>
                  </a:lnTo>
                  <a:lnTo>
                    <a:pt x="1315" y="697"/>
                  </a:lnTo>
                  <a:lnTo>
                    <a:pt x="1337" y="677"/>
                  </a:lnTo>
                  <a:lnTo>
                    <a:pt x="1360" y="654"/>
                  </a:lnTo>
                  <a:lnTo>
                    <a:pt x="1257" y="650"/>
                  </a:lnTo>
                  <a:lnTo>
                    <a:pt x="1228" y="638"/>
                  </a:lnTo>
                  <a:lnTo>
                    <a:pt x="1164" y="663"/>
                  </a:lnTo>
                  <a:lnTo>
                    <a:pt x="1124" y="635"/>
                  </a:lnTo>
                  <a:lnTo>
                    <a:pt x="1058" y="498"/>
                  </a:lnTo>
                  <a:lnTo>
                    <a:pt x="991" y="504"/>
                  </a:lnTo>
                  <a:lnTo>
                    <a:pt x="921" y="623"/>
                  </a:lnTo>
                  <a:lnTo>
                    <a:pt x="841" y="635"/>
                  </a:lnTo>
                  <a:lnTo>
                    <a:pt x="734" y="519"/>
                  </a:lnTo>
                  <a:lnTo>
                    <a:pt x="731" y="441"/>
                  </a:lnTo>
                  <a:lnTo>
                    <a:pt x="804" y="410"/>
                  </a:lnTo>
                  <a:lnTo>
                    <a:pt x="799" y="318"/>
                  </a:lnTo>
                  <a:lnTo>
                    <a:pt x="837" y="280"/>
                  </a:lnTo>
                  <a:lnTo>
                    <a:pt x="887" y="276"/>
                  </a:lnTo>
                  <a:lnTo>
                    <a:pt x="922" y="247"/>
                  </a:lnTo>
                  <a:lnTo>
                    <a:pt x="920" y="191"/>
                  </a:lnTo>
                  <a:lnTo>
                    <a:pt x="946" y="176"/>
                  </a:lnTo>
                  <a:lnTo>
                    <a:pt x="932" y="169"/>
                  </a:lnTo>
                  <a:lnTo>
                    <a:pt x="949" y="119"/>
                  </a:lnTo>
                  <a:lnTo>
                    <a:pt x="1005" y="85"/>
                  </a:lnTo>
                  <a:lnTo>
                    <a:pt x="1018" y="62"/>
                  </a:lnTo>
                  <a:lnTo>
                    <a:pt x="948" y="0"/>
                  </a:lnTo>
                  <a:lnTo>
                    <a:pt x="928" y="57"/>
                  </a:lnTo>
                  <a:lnTo>
                    <a:pt x="886" y="57"/>
                  </a:lnTo>
                  <a:lnTo>
                    <a:pt x="899" y="140"/>
                  </a:lnTo>
                  <a:lnTo>
                    <a:pt x="873" y="192"/>
                  </a:lnTo>
                  <a:lnTo>
                    <a:pt x="833" y="190"/>
                  </a:lnTo>
                  <a:lnTo>
                    <a:pt x="866" y="110"/>
                  </a:lnTo>
                  <a:lnTo>
                    <a:pt x="812" y="51"/>
                  </a:lnTo>
                  <a:lnTo>
                    <a:pt x="762" y="68"/>
                  </a:lnTo>
                  <a:lnTo>
                    <a:pt x="772" y="91"/>
                  </a:lnTo>
                  <a:lnTo>
                    <a:pt x="712" y="81"/>
                  </a:lnTo>
                  <a:lnTo>
                    <a:pt x="693" y="124"/>
                  </a:lnTo>
                  <a:lnTo>
                    <a:pt x="643" y="142"/>
                  </a:lnTo>
                  <a:lnTo>
                    <a:pt x="594" y="196"/>
                  </a:lnTo>
                  <a:lnTo>
                    <a:pt x="604" y="235"/>
                  </a:lnTo>
                  <a:lnTo>
                    <a:pt x="617" y="265"/>
                  </a:lnTo>
                  <a:lnTo>
                    <a:pt x="547" y="292"/>
                  </a:lnTo>
                  <a:lnTo>
                    <a:pt x="515" y="326"/>
                  </a:lnTo>
                  <a:lnTo>
                    <a:pt x="494" y="358"/>
                  </a:lnTo>
                  <a:lnTo>
                    <a:pt x="551" y="392"/>
                  </a:lnTo>
                  <a:lnTo>
                    <a:pt x="615" y="374"/>
                  </a:lnTo>
                  <a:lnTo>
                    <a:pt x="665" y="384"/>
                  </a:lnTo>
                  <a:lnTo>
                    <a:pt x="632" y="451"/>
                  </a:lnTo>
                  <a:lnTo>
                    <a:pt x="579" y="451"/>
                  </a:lnTo>
                  <a:lnTo>
                    <a:pt x="539" y="494"/>
                  </a:lnTo>
                  <a:lnTo>
                    <a:pt x="566" y="548"/>
                  </a:lnTo>
                  <a:lnTo>
                    <a:pt x="564" y="607"/>
                  </a:lnTo>
                  <a:lnTo>
                    <a:pt x="544" y="605"/>
                  </a:lnTo>
                  <a:lnTo>
                    <a:pt x="493" y="575"/>
                  </a:lnTo>
                  <a:lnTo>
                    <a:pt x="437" y="552"/>
                  </a:lnTo>
                  <a:lnTo>
                    <a:pt x="396" y="586"/>
                  </a:lnTo>
                  <a:lnTo>
                    <a:pt x="411" y="626"/>
                  </a:lnTo>
                  <a:lnTo>
                    <a:pt x="367" y="609"/>
                  </a:lnTo>
                  <a:lnTo>
                    <a:pt x="363" y="579"/>
                  </a:lnTo>
                  <a:lnTo>
                    <a:pt x="323" y="550"/>
                  </a:lnTo>
                  <a:lnTo>
                    <a:pt x="283" y="557"/>
                  </a:lnTo>
                  <a:lnTo>
                    <a:pt x="213" y="545"/>
                  </a:lnTo>
                  <a:lnTo>
                    <a:pt x="204" y="610"/>
                  </a:lnTo>
                  <a:lnTo>
                    <a:pt x="147" y="635"/>
                  </a:lnTo>
                  <a:lnTo>
                    <a:pt x="161" y="687"/>
                  </a:lnTo>
                  <a:lnTo>
                    <a:pt x="195" y="697"/>
                  </a:lnTo>
                  <a:lnTo>
                    <a:pt x="205" y="731"/>
                  </a:lnTo>
                  <a:lnTo>
                    <a:pt x="148" y="717"/>
                  </a:lnTo>
                  <a:lnTo>
                    <a:pt x="141" y="767"/>
                  </a:lnTo>
                  <a:lnTo>
                    <a:pt x="166" y="803"/>
                  </a:lnTo>
                  <a:lnTo>
                    <a:pt x="191" y="783"/>
                  </a:lnTo>
                  <a:lnTo>
                    <a:pt x="245" y="776"/>
                  </a:lnTo>
                  <a:lnTo>
                    <a:pt x="248" y="806"/>
                  </a:lnTo>
                  <a:lnTo>
                    <a:pt x="269" y="822"/>
                  </a:lnTo>
                  <a:lnTo>
                    <a:pt x="179" y="846"/>
                  </a:lnTo>
                  <a:lnTo>
                    <a:pt x="159" y="903"/>
                  </a:lnTo>
                  <a:lnTo>
                    <a:pt x="113" y="920"/>
                  </a:lnTo>
                  <a:lnTo>
                    <a:pt x="73" y="970"/>
                  </a:lnTo>
                  <a:lnTo>
                    <a:pt x="117" y="1006"/>
                  </a:lnTo>
                  <a:lnTo>
                    <a:pt x="131" y="1026"/>
                  </a:lnTo>
                  <a:lnTo>
                    <a:pt x="177" y="1029"/>
                  </a:lnTo>
                  <a:lnTo>
                    <a:pt x="185" y="1063"/>
                  </a:lnTo>
                  <a:lnTo>
                    <a:pt x="211" y="1061"/>
                  </a:lnTo>
                  <a:lnTo>
                    <a:pt x="250" y="1021"/>
                  </a:lnTo>
                  <a:lnTo>
                    <a:pt x="252" y="1072"/>
                  </a:lnTo>
                  <a:lnTo>
                    <a:pt x="275" y="1092"/>
                  </a:lnTo>
                  <a:lnTo>
                    <a:pt x="408" y="1090"/>
                  </a:lnTo>
                  <a:lnTo>
                    <a:pt x="454" y="1059"/>
                  </a:lnTo>
                  <a:lnTo>
                    <a:pt x="448" y="1096"/>
                  </a:lnTo>
                  <a:lnTo>
                    <a:pt x="472" y="1146"/>
                  </a:lnTo>
                  <a:lnTo>
                    <a:pt x="395" y="1133"/>
                  </a:lnTo>
                  <a:lnTo>
                    <a:pt x="338" y="1171"/>
                  </a:lnTo>
                  <a:lnTo>
                    <a:pt x="303" y="1253"/>
                  </a:lnTo>
                  <a:lnTo>
                    <a:pt x="340" y="1250"/>
                  </a:lnTo>
                  <a:lnTo>
                    <a:pt x="346" y="1266"/>
                  </a:lnTo>
                  <a:lnTo>
                    <a:pt x="296" y="1300"/>
                  </a:lnTo>
                  <a:lnTo>
                    <a:pt x="271" y="1367"/>
                  </a:lnTo>
                  <a:lnTo>
                    <a:pt x="155" y="1425"/>
                  </a:lnTo>
                  <a:lnTo>
                    <a:pt x="165" y="1447"/>
                  </a:lnTo>
                  <a:lnTo>
                    <a:pt x="225" y="1420"/>
                  </a:lnTo>
                  <a:lnTo>
                    <a:pt x="281" y="1419"/>
                  </a:lnTo>
                  <a:lnTo>
                    <a:pt x="274" y="1404"/>
                  </a:lnTo>
                  <a:lnTo>
                    <a:pt x="297" y="1400"/>
                  </a:lnTo>
                  <a:lnTo>
                    <a:pt x="357" y="1386"/>
                  </a:lnTo>
                  <a:lnTo>
                    <a:pt x="391" y="1372"/>
                  </a:lnTo>
                  <a:lnTo>
                    <a:pt x="437" y="1309"/>
                  </a:lnTo>
                  <a:lnTo>
                    <a:pt x="470" y="1292"/>
                  </a:lnTo>
                  <a:lnTo>
                    <a:pt x="450" y="1339"/>
                  </a:lnTo>
                  <a:lnTo>
                    <a:pt x="441" y="1375"/>
                  </a:lnTo>
                  <a:lnTo>
                    <a:pt x="478" y="1385"/>
                  </a:lnTo>
                  <a:lnTo>
                    <a:pt x="541" y="1398"/>
                  </a:lnTo>
                  <a:lnTo>
                    <a:pt x="555" y="1414"/>
                  </a:lnTo>
                  <a:lnTo>
                    <a:pt x="478" y="1401"/>
                  </a:lnTo>
                  <a:lnTo>
                    <a:pt x="424" y="1411"/>
                  </a:lnTo>
                  <a:lnTo>
                    <a:pt x="334" y="1446"/>
                  </a:lnTo>
                  <a:lnTo>
                    <a:pt x="258" y="1450"/>
                  </a:lnTo>
                  <a:lnTo>
                    <a:pt x="225" y="1460"/>
                  </a:lnTo>
                  <a:lnTo>
                    <a:pt x="218" y="1516"/>
                  </a:lnTo>
                  <a:lnTo>
                    <a:pt x="172" y="1537"/>
                  </a:lnTo>
                  <a:lnTo>
                    <a:pt x="199" y="1580"/>
                  </a:lnTo>
                  <a:lnTo>
                    <a:pt x="246" y="1600"/>
                  </a:lnTo>
                  <a:lnTo>
                    <a:pt x="179" y="1603"/>
                  </a:lnTo>
                  <a:lnTo>
                    <a:pt x="149" y="1593"/>
                  </a:lnTo>
                  <a:lnTo>
                    <a:pt x="132" y="1567"/>
                  </a:lnTo>
                  <a:lnTo>
                    <a:pt x="92" y="1601"/>
                  </a:lnTo>
                  <a:lnTo>
                    <a:pt x="112" y="1554"/>
                  </a:lnTo>
                  <a:lnTo>
                    <a:pt x="39" y="1572"/>
                  </a:lnTo>
                  <a:lnTo>
                    <a:pt x="15" y="1575"/>
                  </a:lnTo>
                  <a:lnTo>
                    <a:pt x="0" y="1619"/>
                  </a:lnTo>
                  <a:lnTo>
                    <a:pt x="16" y="1644"/>
                  </a:lnTo>
                  <a:lnTo>
                    <a:pt x="97" y="1648"/>
                  </a:lnTo>
                  <a:lnTo>
                    <a:pt x="147" y="1653"/>
                  </a:lnTo>
                  <a:lnTo>
                    <a:pt x="187" y="1653"/>
                  </a:lnTo>
                  <a:lnTo>
                    <a:pt x="194" y="1666"/>
                  </a:lnTo>
                  <a:lnTo>
                    <a:pt x="144" y="1683"/>
                  </a:lnTo>
                  <a:lnTo>
                    <a:pt x="117" y="1693"/>
                  </a:lnTo>
                  <a:lnTo>
                    <a:pt x="61" y="1733"/>
                  </a:lnTo>
                  <a:lnTo>
                    <a:pt x="21" y="1777"/>
                  </a:lnTo>
                  <a:lnTo>
                    <a:pt x="84" y="1773"/>
                  </a:lnTo>
                  <a:lnTo>
                    <a:pt x="115" y="1809"/>
                  </a:lnTo>
                  <a:lnTo>
                    <a:pt x="138" y="1792"/>
                  </a:lnTo>
                  <a:lnTo>
                    <a:pt x="210" y="1759"/>
                  </a:lnTo>
                  <a:lnTo>
                    <a:pt x="244" y="1779"/>
                  </a:lnTo>
                  <a:lnTo>
                    <a:pt x="228" y="1792"/>
                  </a:lnTo>
                  <a:lnTo>
                    <a:pt x="158" y="1816"/>
                  </a:lnTo>
                  <a:lnTo>
                    <a:pt x="129" y="1879"/>
                  </a:lnTo>
                  <a:lnTo>
                    <a:pt x="79" y="1899"/>
                  </a:lnTo>
                  <a:lnTo>
                    <a:pt x="119" y="1903"/>
                  </a:lnTo>
                  <a:lnTo>
                    <a:pt x="151" y="1876"/>
                  </a:lnTo>
                  <a:lnTo>
                    <a:pt x="181" y="1843"/>
                  </a:lnTo>
                  <a:lnTo>
                    <a:pt x="218" y="1838"/>
                  </a:lnTo>
                  <a:lnTo>
                    <a:pt x="288" y="1818"/>
                  </a:lnTo>
                  <a:lnTo>
                    <a:pt x="265" y="1841"/>
                  </a:lnTo>
                  <a:lnTo>
                    <a:pt x="308" y="1848"/>
                  </a:lnTo>
                  <a:lnTo>
                    <a:pt x="242" y="1881"/>
                  </a:lnTo>
                  <a:lnTo>
                    <a:pt x="218" y="1881"/>
                  </a:lnTo>
                  <a:lnTo>
                    <a:pt x="186" y="1908"/>
                  </a:lnTo>
                  <a:lnTo>
                    <a:pt x="223" y="1918"/>
                  </a:lnTo>
                  <a:lnTo>
                    <a:pt x="223" y="1942"/>
                  </a:lnTo>
                  <a:lnTo>
                    <a:pt x="283" y="1927"/>
                  </a:lnTo>
                  <a:lnTo>
                    <a:pt x="302" y="1910"/>
                  </a:lnTo>
                  <a:lnTo>
                    <a:pt x="325" y="1920"/>
                  </a:lnTo>
                  <a:lnTo>
                    <a:pt x="419" y="1933"/>
                  </a:lnTo>
                  <a:lnTo>
                    <a:pt x="462" y="1919"/>
                  </a:lnTo>
                  <a:lnTo>
                    <a:pt x="499" y="1909"/>
                  </a:lnTo>
                  <a:lnTo>
                    <a:pt x="521" y="1876"/>
                  </a:lnTo>
                  <a:lnTo>
                    <a:pt x="558" y="1875"/>
                  </a:lnTo>
                  <a:lnTo>
                    <a:pt x="575" y="1845"/>
                  </a:lnTo>
                  <a:lnTo>
                    <a:pt x="632" y="1848"/>
                  </a:lnTo>
                  <a:lnTo>
                    <a:pt x="622" y="1818"/>
                  </a:lnTo>
                  <a:lnTo>
                    <a:pt x="627" y="1791"/>
                  </a:lnTo>
                  <a:lnTo>
                    <a:pt x="608" y="1789"/>
                  </a:lnTo>
                  <a:lnTo>
                    <a:pt x="617" y="1752"/>
                  </a:lnTo>
                  <a:lnTo>
                    <a:pt x="640" y="1754"/>
                  </a:lnTo>
                  <a:lnTo>
                    <a:pt x="664" y="1734"/>
                  </a:lnTo>
                  <a:lnTo>
                    <a:pt x="650" y="1781"/>
                  </a:lnTo>
                  <a:lnTo>
                    <a:pt x="681" y="1808"/>
                  </a:lnTo>
                  <a:lnTo>
                    <a:pt x="714" y="1778"/>
                  </a:lnTo>
                  <a:lnTo>
                    <a:pt x="757" y="1770"/>
                  </a:lnTo>
                  <a:lnTo>
                    <a:pt x="778" y="1730"/>
                  </a:lnTo>
                  <a:lnTo>
                    <a:pt x="814" y="1740"/>
                  </a:lnTo>
                  <a:lnTo>
                    <a:pt x="843" y="1700"/>
                  </a:lnTo>
                  <a:lnTo>
                    <a:pt x="910" y="1663"/>
                  </a:lnTo>
                  <a:lnTo>
                    <a:pt x="1009" y="1632"/>
                  </a:lnTo>
                  <a:lnTo>
                    <a:pt x="1029" y="1588"/>
                  </a:lnTo>
                  <a:lnTo>
                    <a:pt x="1053" y="1572"/>
                  </a:lnTo>
                  <a:lnTo>
                    <a:pt x="1066" y="1622"/>
                  </a:lnTo>
                  <a:lnTo>
                    <a:pt x="1133" y="1597"/>
                  </a:lnTo>
                  <a:lnTo>
                    <a:pt x="1199" y="1614"/>
                  </a:lnTo>
                  <a:lnTo>
                    <a:pt x="1242" y="1606"/>
                  </a:lnTo>
                  <a:lnTo>
                    <a:pt x="1199" y="1547"/>
                  </a:lnTo>
                  <a:lnTo>
                    <a:pt x="1192" y="1524"/>
                  </a:lnTo>
                  <a:lnTo>
                    <a:pt x="1222" y="1524"/>
                  </a:lnTo>
                  <a:lnTo>
                    <a:pt x="1234" y="1474"/>
                  </a:lnTo>
                  <a:lnTo>
                    <a:pt x="1290" y="1324"/>
                  </a:lnTo>
                  <a:lnTo>
                    <a:pt x="1319" y="1248"/>
                  </a:lnTo>
                  <a:lnTo>
                    <a:pt x="1274" y="1056"/>
                  </a:lnTo>
                  <a:lnTo>
                    <a:pt x="1257" y="976"/>
                  </a:lnTo>
                  <a:lnTo>
                    <a:pt x="1287" y="916"/>
                  </a:lnTo>
                  <a:lnTo>
                    <a:pt x="1235" y="850"/>
                  </a:lnTo>
                  <a:lnTo>
                    <a:pt x="1218" y="744"/>
                  </a:lnTo>
                  <a:lnTo>
                    <a:pt x="1228" y="707"/>
                  </a:lnTo>
                  <a:lnTo>
                    <a:pt x="1228" y="707"/>
                  </a:lnTo>
                  <a:lnTo>
                    <a:pt x="1235" y="712"/>
                  </a:lnTo>
                  <a:lnTo>
                    <a:pt x="1246" y="716"/>
                  </a:lnTo>
                  <a:lnTo>
                    <a:pt x="1261" y="721"/>
                  </a:lnTo>
                  <a:lnTo>
                    <a:pt x="1261" y="72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2274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4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9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plant&#10;&#10;Description automatically generated">
            <a:extLst>
              <a:ext uri="{FF2B5EF4-FFF2-40B4-BE49-F238E27FC236}">
                <a16:creationId xmlns:a16="http://schemas.microsoft.com/office/drawing/2014/main" id="{FB7E8151-3023-4B44-A484-6D3AF8EE5B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4" y="0"/>
            <a:ext cx="8089437" cy="58718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36BF30-9A11-439D-933E-6835EE13D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281" y="110356"/>
            <a:ext cx="1206526" cy="870891"/>
          </a:xfrm>
        </p:spPr>
        <p:txBody>
          <a:bodyPr>
            <a:noAutofit/>
          </a:bodyPr>
          <a:lstStyle/>
          <a:p>
            <a:r>
              <a:rPr lang="en-GB" sz="1800" u="sng" dirty="0" err="1">
                <a:latin typeface="+mn-lt"/>
              </a:rPr>
              <a:t>Thunk</a:t>
            </a:r>
            <a:r>
              <a:rPr lang="en-GB" sz="1800" u="sng" dirty="0">
                <a:latin typeface="+mn-lt"/>
              </a:rPr>
              <a:t> Question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42FA9-DF08-4BF8-B2B9-5A701081CAFD}"/>
              </a:ext>
            </a:extLst>
          </p:cNvPr>
          <p:cNvSpPr/>
          <p:nvPr/>
        </p:nvSpPr>
        <p:spPr>
          <a:xfrm>
            <a:off x="58271" y="1184544"/>
            <a:ext cx="1035423" cy="296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u="sng" dirty="0">
                <a:solidFill>
                  <a:srgbClr val="7030A0"/>
                </a:solidFill>
              </a:rPr>
              <a:t>Thunk question</a:t>
            </a:r>
          </a:p>
          <a:p>
            <a:r>
              <a:rPr lang="en-GB" sz="900" dirty="0"/>
              <a:t>“</a:t>
            </a:r>
            <a:r>
              <a:rPr lang="en-GB" sz="900" i="1" dirty="0"/>
              <a:t>A </a:t>
            </a:r>
            <a:r>
              <a:rPr lang="en-GB" sz="900" b="1" i="1" dirty="0"/>
              <a:t>Thunk question</a:t>
            </a:r>
            <a:r>
              <a:rPr lang="en-GB" sz="900" i="1" dirty="0"/>
              <a:t> is a…simple-looking </a:t>
            </a:r>
            <a:r>
              <a:rPr lang="en-GB" sz="900" b="1" i="1" dirty="0"/>
              <a:t>question</a:t>
            </a:r>
            <a:r>
              <a:rPr lang="en-GB" sz="900" i="1" dirty="0"/>
              <a:t> about everyday things that stops you in your tracks and helps you start to look at the world in a whole new light</a:t>
            </a:r>
            <a:r>
              <a:rPr lang="en-GB" sz="900" dirty="0"/>
              <a:t>.” </a:t>
            </a:r>
            <a:r>
              <a:rPr lang="en-GB" sz="825" dirty="0">
                <a:hlinkClick r:id="rId3"/>
              </a:rPr>
              <a:t>https://www.independentthinking.co.uk/thunks/</a:t>
            </a:r>
            <a:r>
              <a:rPr lang="en-GB" sz="825" dirty="0"/>
              <a:t> </a:t>
            </a:r>
          </a:p>
          <a:p>
            <a:r>
              <a:rPr lang="en-GB" sz="900" dirty="0" err="1"/>
              <a:t>n.b.</a:t>
            </a:r>
            <a:r>
              <a:rPr lang="en-GB" sz="900" dirty="0"/>
              <a:t> Thunk in this sense is not an official word in the Cambridge English Dictionary!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681DF7-30D3-4646-AEC2-877B955D0602}"/>
              </a:ext>
            </a:extLst>
          </p:cNvPr>
          <p:cNvSpPr/>
          <p:nvPr/>
        </p:nvSpPr>
        <p:spPr>
          <a:xfrm>
            <a:off x="5710518" y="444065"/>
            <a:ext cx="2958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Berlin Sans FB" panose="020E0602020502020306" pitchFamily="34" charset="0"/>
              </a:rPr>
              <a:t>Where in the UK is there the most weather?</a:t>
            </a:r>
          </a:p>
        </p:txBody>
      </p:sp>
    </p:spTree>
    <p:extLst>
      <p:ext uri="{BB962C8B-B14F-4D97-AF65-F5344CB8AC3E}">
        <p14:creationId xmlns:p14="http://schemas.microsoft.com/office/powerpoint/2010/main" val="2131404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29E63-88D8-40F0-9461-03D849FBA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A word on simplification….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5D28C-B921-466A-BE01-75CD7A954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1981200" cy="4351339"/>
          </a:xfrm>
        </p:spPr>
        <p:txBody>
          <a:bodyPr>
            <a:normAutofit/>
          </a:bodyPr>
          <a:lstStyle/>
          <a:p>
            <a:r>
              <a:rPr lang="en-GB" sz="1200" dirty="0">
                <a:latin typeface="+mn-lt"/>
              </a:rPr>
              <a:t>Air masses often meet over the UK, this gives rise to depressions (the UK’s storm systems) and fronts</a:t>
            </a:r>
          </a:p>
          <a:p>
            <a:r>
              <a:rPr lang="en-GB" sz="1200" dirty="0">
                <a:latin typeface="+mn-lt"/>
              </a:rPr>
              <a:t>Size of air masses and arrows are representative ONLY.  Air masses vary in size and can affect much of the UK at the same time</a:t>
            </a:r>
          </a:p>
          <a:p>
            <a:r>
              <a:rPr lang="en-GB" sz="1200" dirty="0">
                <a:latin typeface="+mn-lt"/>
              </a:rPr>
              <a:t>Returning Polar Maritime is another air mass that exists – it dips south through the Atlantic and warms as it then “returns” North Eastwards to the 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8A2DD-DDC8-40FF-8001-4DD922B4E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003" y="1485899"/>
            <a:ext cx="6310997" cy="444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9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3C718FE-9C35-4C84-8905-AB086C8EC215}"/>
              </a:ext>
            </a:extLst>
          </p:cNvPr>
          <p:cNvGrpSpPr/>
          <p:nvPr/>
        </p:nvGrpSpPr>
        <p:grpSpPr>
          <a:xfrm>
            <a:off x="2214000" y="859795"/>
            <a:ext cx="4716000" cy="4791342"/>
            <a:chOff x="1835696" y="128874"/>
            <a:chExt cx="5688013" cy="585307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ABF313D-89C1-49F0-887A-0BD203F2E725}"/>
                </a:ext>
              </a:extLst>
            </p:cNvPr>
            <p:cNvSpPr/>
            <p:nvPr/>
          </p:nvSpPr>
          <p:spPr>
            <a:xfrm>
              <a:off x="1835696" y="188640"/>
              <a:ext cx="5688013" cy="5761037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57E2F84-384B-4D58-98E7-1F0B68EE1E6A}"/>
                </a:ext>
              </a:extLst>
            </p:cNvPr>
            <p:cNvCxnSpPr/>
            <p:nvPr/>
          </p:nvCxnSpPr>
          <p:spPr>
            <a:xfrm>
              <a:off x="1978571" y="2204765"/>
              <a:ext cx="54006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8D4F536-EFE3-4791-B39D-AB9DC1A82761}"/>
                </a:ext>
              </a:extLst>
            </p:cNvPr>
            <p:cNvCxnSpPr/>
            <p:nvPr/>
          </p:nvCxnSpPr>
          <p:spPr>
            <a:xfrm>
              <a:off x="1978571" y="3933552"/>
              <a:ext cx="54006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69980801-DDF6-4120-A8D3-B388A3BB2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0921" y="2909615"/>
              <a:ext cx="6731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HOT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9642DB-A58D-4153-A118-19A037F4ACC1}"/>
                </a:ext>
              </a:extLst>
            </p:cNvPr>
            <p:cNvSpPr txBox="1"/>
            <p:nvPr/>
          </p:nvSpPr>
          <p:spPr>
            <a:xfrm>
              <a:off x="4295929" y="128874"/>
              <a:ext cx="839788" cy="369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b="1" dirty="0">
                  <a:solidFill>
                    <a:schemeClr val="accent1">
                      <a:lumMod val="75000"/>
                    </a:schemeClr>
                  </a:solidFill>
                </a:rPr>
                <a:t>COLD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46907F-6F0D-4249-97EE-128E0A650A12}"/>
                </a:ext>
              </a:extLst>
            </p:cNvPr>
            <p:cNvSpPr txBox="1"/>
            <p:nvPr/>
          </p:nvSpPr>
          <p:spPr>
            <a:xfrm>
              <a:off x="4258636" y="5612060"/>
              <a:ext cx="8397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b="1" dirty="0">
                  <a:solidFill>
                    <a:schemeClr val="accent1">
                      <a:lumMod val="75000"/>
                    </a:schemeClr>
                  </a:solidFill>
                </a:rPr>
                <a:t>COLD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9E5A6CA-47EF-4254-801A-D02B5D85C712}"/>
              </a:ext>
            </a:extLst>
          </p:cNvPr>
          <p:cNvGrpSpPr/>
          <p:nvPr/>
        </p:nvGrpSpPr>
        <p:grpSpPr>
          <a:xfrm>
            <a:off x="1259632" y="276955"/>
            <a:ext cx="4307705" cy="6032365"/>
            <a:chOff x="1259632" y="276955"/>
            <a:chExt cx="4307705" cy="6032365"/>
          </a:xfrm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13AFF204-76D1-4C3D-99B4-B289335C3813}"/>
                </a:ext>
              </a:extLst>
            </p:cNvPr>
            <p:cNvSpPr/>
            <p:nvPr/>
          </p:nvSpPr>
          <p:spPr>
            <a:xfrm>
              <a:off x="1320610" y="1988840"/>
              <a:ext cx="864096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438B000-014B-44EA-8441-165A8D7A50C7}"/>
                </a:ext>
              </a:extLst>
            </p:cNvPr>
            <p:cNvSpPr/>
            <p:nvPr/>
          </p:nvSpPr>
          <p:spPr>
            <a:xfrm>
              <a:off x="1320610" y="4221088"/>
              <a:ext cx="864096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Arrow: Left 3">
              <a:extLst>
                <a:ext uri="{FF2B5EF4-FFF2-40B4-BE49-F238E27FC236}">
                  <a16:creationId xmlns:a16="http://schemas.microsoft.com/office/drawing/2014/main" id="{9345DD0B-A98E-435F-9E22-3FA4C7BBFA59}"/>
                </a:ext>
              </a:extLst>
            </p:cNvPr>
            <p:cNvSpPr/>
            <p:nvPr/>
          </p:nvSpPr>
          <p:spPr>
            <a:xfrm>
              <a:off x="1259632" y="2996952"/>
              <a:ext cx="720080" cy="3600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Arrow: Left 19">
              <a:extLst>
                <a:ext uri="{FF2B5EF4-FFF2-40B4-BE49-F238E27FC236}">
                  <a16:creationId xmlns:a16="http://schemas.microsoft.com/office/drawing/2014/main" id="{9F43F3F3-FB1B-4C81-AF52-D2ECB032FA58}"/>
                </a:ext>
              </a:extLst>
            </p:cNvPr>
            <p:cNvSpPr/>
            <p:nvPr/>
          </p:nvSpPr>
          <p:spPr>
            <a:xfrm>
              <a:off x="2184706" y="5085184"/>
              <a:ext cx="720080" cy="3600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Arrow: Left 20">
              <a:extLst>
                <a:ext uri="{FF2B5EF4-FFF2-40B4-BE49-F238E27FC236}">
                  <a16:creationId xmlns:a16="http://schemas.microsoft.com/office/drawing/2014/main" id="{69C420F0-4F9F-4231-80F6-988B46BAF94C}"/>
                </a:ext>
              </a:extLst>
            </p:cNvPr>
            <p:cNvSpPr/>
            <p:nvPr/>
          </p:nvSpPr>
          <p:spPr>
            <a:xfrm>
              <a:off x="2245436" y="1053260"/>
              <a:ext cx="720080" cy="3600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69A92D85-8D3E-42DF-9E41-13686E6D465C}"/>
                </a:ext>
              </a:extLst>
            </p:cNvPr>
            <p:cNvSpPr/>
            <p:nvPr/>
          </p:nvSpPr>
          <p:spPr>
            <a:xfrm>
              <a:off x="4447604" y="364182"/>
              <a:ext cx="360040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Arrow: Up 5">
              <a:extLst>
                <a:ext uri="{FF2B5EF4-FFF2-40B4-BE49-F238E27FC236}">
                  <a16:creationId xmlns:a16="http://schemas.microsoft.com/office/drawing/2014/main" id="{16ACD8A7-4DCE-48BD-8B58-F91194062928}"/>
                </a:ext>
              </a:extLst>
            </p:cNvPr>
            <p:cNvSpPr/>
            <p:nvPr/>
          </p:nvSpPr>
          <p:spPr>
            <a:xfrm>
              <a:off x="4427984" y="5733256"/>
              <a:ext cx="288032" cy="57606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5E9D45-5BF5-4166-AFFE-0E41F294DF9C}"/>
                </a:ext>
              </a:extLst>
            </p:cNvPr>
            <p:cNvSpPr txBox="1"/>
            <p:nvPr/>
          </p:nvSpPr>
          <p:spPr>
            <a:xfrm>
              <a:off x="1320200" y="2659679"/>
              <a:ext cx="906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Rising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8A37A1-B09B-43FD-9B8D-19728D8A3038}"/>
                </a:ext>
              </a:extLst>
            </p:cNvPr>
            <p:cNvSpPr txBox="1"/>
            <p:nvPr/>
          </p:nvSpPr>
          <p:spPr>
            <a:xfrm>
              <a:off x="1403648" y="170080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Sinking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5820F5B-5834-45AA-B078-E7F80539392E}"/>
                </a:ext>
              </a:extLst>
            </p:cNvPr>
            <p:cNvSpPr txBox="1"/>
            <p:nvPr/>
          </p:nvSpPr>
          <p:spPr>
            <a:xfrm>
              <a:off x="1417579" y="450439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Sinking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C60A62-8DAE-45D6-99CB-04FA755AAF39}"/>
                </a:ext>
              </a:extLst>
            </p:cNvPr>
            <p:cNvSpPr txBox="1"/>
            <p:nvPr/>
          </p:nvSpPr>
          <p:spPr>
            <a:xfrm>
              <a:off x="4703241" y="5887153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Sinking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6B483D-8430-4368-85DD-71784E2E95A4}"/>
                </a:ext>
              </a:extLst>
            </p:cNvPr>
            <p:cNvSpPr txBox="1"/>
            <p:nvPr/>
          </p:nvSpPr>
          <p:spPr>
            <a:xfrm>
              <a:off x="4703241" y="276955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Sinking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052E0D-667F-4946-B4EB-3DF2A46DFFAA}"/>
                </a:ext>
              </a:extLst>
            </p:cNvPr>
            <p:cNvSpPr txBox="1"/>
            <p:nvPr/>
          </p:nvSpPr>
          <p:spPr>
            <a:xfrm>
              <a:off x="2332459" y="4905688"/>
              <a:ext cx="906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Rising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165F3B-1BDC-4FBF-998F-49ED04F78B01}"/>
                </a:ext>
              </a:extLst>
            </p:cNvPr>
            <p:cNvSpPr txBox="1"/>
            <p:nvPr/>
          </p:nvSpPr>
          <p:spPr>
            <a:xfrm>
              <a:off x="2438763" y="800184"/>
              <a:ext cx="906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Rising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2A91451-5B31-4BDA-A193-C862D121E962}"/>
              </a:ext>
            </a:extLst>
          </p:cNvPr>
          <p:cNvGrpSpPr/>
          <p:nvPr/>
        </p:nvGrpSpPr>
        <p:grpSpPr>
          <a:xfrm>
            <a:off x="391153" y="616210"/>
            <a:ext cx="1915674" cy="5008510"/>
            <a:chOff x="391153" y="616210"/>
            <a:chExt cx="1915674" cy="5008510"/>
          </a:xfrm>
        </p:grpSpPr>
        <p:pic>
          <p:nvPicPr>
            <p:cNvPr id="8" name="Graphic 7" descr="Cloud">
              <a:extLst>
                <a:ext uri="{FF2B5EF4-FFF2-40B4-BE49-F238E27FC236}">
                  <a16:creationId xmlns:a16="http://schemas.microsoft.com/office/drawing/2014/main" id="{345B8F9D-5358-44E7-B4E5-E3A5554F5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1153" y="2592758"/>
              <a:ext cx="914400" cy="914400"/>
            </a:xfrm>
            <a:prstGeom prst="rect">
              <a:avLst/>
            </a:prstGeom>
          </p:spPr>
        </p:pic>
        <p:pic>
          <p:nvPicPr>
            <p:cNvPr id="30" name="Graphic 29" descr="Cloud">
              <a:extLst>
                <a:ext uri="{FF2B5EF4-FFF2-40B4-BE49-F238E27FC236}">
                  <a16:creationId xmlns:a16="http://schemas.microsoft.com/office/drawing/2014/main" id="{30CD7DE7-982A-446F-9AA0-235547137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99600" y="4710320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Cloud">
              <a:extLst>
                <a:ext uri="{FF2B5EF4-FFF2-40B4-BE49-F238E27FC236}">
                  <a16:creationId xmlns:a16="http://schemas.microsoft.com/office/drawing/2014/main" id="{17CAC0B9-F03F-452E-8A2D-04D256E3D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92427" y="616210"/>
              <a:ext cx="914400" cy="914400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49CD82F-B4FB-4026-8B66-61CBBB458C2A}"/>
              </a:ext>
            </a:extLst>
          </p:cNvPr>
          <p:cNvGrpSpPr/>
          <p:nvPr/>
        </p:nvGrpSpPr>
        <p:grpSpPr>
          <a:xfrm>
            <a:off x="2213424" y="1136015"/>
            <a:ext cx="4719698" cy="4247541"/>
            <a:chOff x="2213424" y="1136015"/>
            <a:chExt cx="4719698" cy="4247541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1E74196-2BCE-4CCE-8770-8C560D58D25E}"/>
                </a:ext>
              </a:extLst>
            </p:cNvPr>
            <p:cNvGrpSpPr/>
            <p:nvPr/>
          </p:nvGrpSpPr>
          <p:grpSpPr>
            <a:xfrm>
              <a:off x="2213424" y="1136015"/>
              <a:ext cx="4719698" cy="4247541"/>
              <a:chOff x="2213424" y="1136015"/>
              <a:chExt cx="4719698" cy="4247541"/>
            </a:xfrm>
          </p:grpSpPr>
          <p:sp>
            <p:nvSpPr>
              <p:cNvPr id="2" name="Freeform: Shape 1">
                <a:extLst>
                  <a:ext uri="{FF2B5EF4-FFF2-40B4-BE49-F238E27FC236}">
                    <a16:creationId xmlns:a16="http://schemas.microsoft.com/office/drawing/2014/main" id="{EF882E42-2D09-4B87-8387-17ACDE59C2C8}"/>
                  </a:ext>
                </a:extLst>
              </p:cNvPr>
              <p:cNvSpPr/>
              <p:nvPr/>
            </p:nvSpPr>
            <p:spPr>
              <a:xfrm>
                <a:off x="2954712" y="1136015"/>
                <a:ext cx="3238443" cy="422443"/>
              </a:xfrm>
              <a:custGeom>
                <a:avLst/>
                <a:gdLst>
                  <a:gd name="connsiteX0" fmla="*/ 642937 w 3290887"/>
                  <a:gd name="connsiteY0" fmla="*/ 14288 h 481013"/>
                  <a:gd name="connsiteX1" fmla="*/ 2757487 w 3290887"/>
                  <a:gd name="connsiteY1" fmla="*/ 0 h 481013"/>
                  <a:gd name="connsiteX2" fmla="*/ 2967037 w 3290887"/>
                  <a:gd name="connsiteY2" fmla="*/ 138113 h 481013"/>
                  <a:gd name="connsiteX3" fmla="*/ 3157537 w 3290887"/>
                  <a:gd name="connsiteY3" fmla="*/ 276225 h 481013"/>
                  <a:gd name="connsiteX4" fmla="*/ 3290887 w 3290887"/>
                  <a:gd name="connsiteY4" fmla="*/ 404813 h 481013"/>
                  <a:gd name="connsiteX5" fmla="*/ 0 w 3290887"/>
                  <a:gd name="connsiteY5" fmla="*/ 481013 h 481013"/>
                  <a:gd name="connsiteX6" fmla="*/ 133350 w 3290887"/>
                  <a:gd name="connsiteY6" fmla="*/ 371475 h 481013"/>
                  <a:gd name="connsiteX7" fmla="*/ 338137 w 3290887"/>
                  <a:gd name="connsiteY7" fmla="*/ 200025 h 481013"/>
                  <a:gd name="connsiteX8" fmla="*/ 642937 w 3290887"/>
                  <a:gd name="connsiteY8" fmla="*/ 14288 h 48101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780971 w 3428921"/>
                  <a:gd name="connsiteY0" fmla="*/ 14288 h 424983"/>
                  <a:gd name="connsiteX1" fmla="*/ 2895521 w 3428921"/>
                  <a:gd name="connsiteY1" fmla="*/ 0 h 424983"/>
                  <a:gd name="connsiteX2" fmla="*/ 3105071 w 3428921"/>
                  <a:gd name="connsiteY2" fmla="*/ 138113 h 424983"/>
                  <a:gd name="connsiteX3" fmla="*/ 3295571 w 3428921"/>
                  <a:gd name="connsiteY3" fmla="*/ 276225 h 424983"/>
                  <a:gd name="connsiteX4" fmla="*/ 3428921 w 3428921"/>
                  <a:gd name="connsiteY4" fmla="*/ 404813 h 424983"/>
                  <a:gd name="connsiteX5" fmla="*/ 220958 w 3428921"/>
                  <a:gd name="connsiteY5" fmla="*/ 424983 h 424983"/>
                  <a:gd name="connsiteX6" fmla="*/ 316208 w 3428921"/>
                  <a:gd name="connsiteY6" fmla="*/ 297516 h 424983"/>
                  <a:gd name="connsiteX7" fmla="*/ 612883 w 3428921"/>
                  <a:gd name="connsiteY7" fmla="*/ 87966 h 424983"/>
                  <a:gd name="connsiteX8" fmla="*/ 780971 w 3428921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2259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1748 h 422443"/>
                  <a:gd name="connsiteX1" fmla="*/ 2651703 w 3207963"/>
                  <a:gd name="connsiteY1" fmla="*/ 0 h 422443"/>
                  <a:gd name="connsiteX2" fmla="*/ 2884113 w 3207963"/>
                  <a:gd name="connsiteY2" fmla="*/ 135573 h 422443"/>
                  <a:gd name="connsiteX3" fmla="*/ 3074613 w 3207963"/>
                  <a:gd name="connsiteY3" fmla="*/ 273685 h 422443"/>
                  <a:gd name="connsiteX4" fmla="*/ 3207963 w 3207963"/>
                  <a:gd name="connsiteY4" fmla="*/ 420053 h 422443"/>
                  <a:gd name="connsiteX5" fmla="*/ 0 w 3207963"/>
                  <a:gd name="connsiteY5" fmla="*/ 422443 h 422443"/>
                  <a:gd name="connsiteX6" fmla="*/ 128867 w 3207963"/>
                  <a:gd name="connsiteY6" fmla="*/ 288253 h 422443"/>
                  <a:gd name="connsiteX7" fmla="*/ 412096 w 3207963"/>
                  <a:gd name="connsiteY7" fmla="*/ 94391 h 422443"/>
                  <a:gd name="connsiteX8" fmla="*/ 560013 w 320796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28867 w 3238443"/>
                  <a:gd name="connsiteY6" fmla="*/ 288253 h 422443"/>
                  <a:gd name="connsiteX7" fmla="*/ 412096 w 3238443"/>
                  <a:gd name="connsiteY7" fmla="*/ 94391 h 422443"/>
                  <a:gd name="connsiteX8" fmla="*/ 560013 w 323844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28867 w 3238443"/>
                  <a:gd name="connsiteY6" fmla="*/ 288253 h 422443"/>
                  <a:gd name="connsiteX7" fmla="*/ 422256 w 3238443"/>
                  <a:gd name="connsiteY7" fmla="*/ 102011 h 422443"/>
                  <a:gd name="connsiteX8" fmla="*/ 560013 w 323844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33947 w 3238443"/>
                  <a:gd name="connsiteY6" fmla="*/ 285713 h 422443"/>
                  <a:gd name="connsiteX7" fmla="*/ 422256 w 3238443"/>
                  <a:gd name="connsiteY7" fmla="*/ 102011 h 422443"/>
                  <a:gd name="connsiteX8" fmla="*/ 560013 w 3238443"/>
                  <a:gd name="connsiteY8" fmla="*/ 11748 h 422443"/>
                  <a:gd name="connsiteX0" fmla="*/ 59303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33947 w 3238443"/>
                  <a:gd name="connsiteY6" fmla="*/ 285713 h 422443"/>
                  <a:gd name="connsiteX7" fmla="*/ 422256 w 3238443"/>
                  <a:gd name="connsiteY7" fmla="*/ 102011 h 422443"/>
                  <a:gd name="connsiteX8" fmla="*/ 593033 w 3238443"/>
                  <a:gd name="connsiteY8" fmla="*/ 11748 h 42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8443" h="422443">
                    <a:moveTo>
                      <a:pt x="593033" y="11748"/>
                    </a:moveTo>
                    <a:lnTo>
                      <a:pt x="2651703" y="0"/>
                    </a:lnTo>
                    <a:cubicBezTo>
                      <a:pt x="2819418" y="103562"/>
                      <a:pt x="2813628" y="89959"/>
                      <a:pt x="2884113" y="135573"/>
                    </a:cubicBezTo>
                    <a:cubicBezTo>
                      <a:pt x="2954598" y="181187"/>
                      <a:pt x="3015558" y="226272"/>
                      <a:pt x="3074613" y="273685"/>
                    </a:cubicBezTo>
                    <a:cubicBezTo>
                      <a:pt x="3133668" y="321098"/>
                      <a:pt x="3193993" y="371264"/>
                      <a:pt x="3238443" y="420053"/>
                    </a:cubicBezTo>
                    <a:lnTo>
                      <a:pt x="0" y="422443"/>
                    </a:lnTo>
                    <a:cubicBezTo>
                      <a:pt x="14615" y="397836"/>
                      <a:pt x="63571" y="339118"/>
                      <a:pt x="133947" y="285713"/>
                    </a:cubicBezTo>
                    <a:cubicBezTo>
                      <a:pt x="204323" y="232308"/>
                      <a:pt x="345742" y="147672"/>
                      <a:pt x="422256" y="102011"/>
                    </a:cubicBezTo>
                    <a:cubicBezTo>
                      <a:pt x="498770" y="56350"/>
                      <a:pt x="496849" y="49567"/>
                      <a:pt x="593033" y="11748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alpha val="50196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200" dirty="0">
                    <a:solidFill>
                      <a:schemeClr val="tx1"/>
                    </a:solidFill>
                  </a:rPr>
                  <a:t>       Low Pressure</a:t>
                </a: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74B242F-BE8E-42A3-84CB-DC31C73FB7F9}"/>
                  </a:ext>
                </a:extLst>
              </p:cNvPr>
              <p:cNvSpPr/>
              <p:nvPr/>
            </p:nvSpPr>
            <p:spPr>
              <a:xfrm>
                <a:off x="2213424" y="2884617"/>
                <a:ext cx="4719698" cy="697043"/>
              </a:xfrm>
              <a:custGeom>
                <a:avLst/>
                <a:gdLst>
                  <a:gd name="connsiteX0" fmla="*/ 28575 w 4729163"/>
                  <a:gd name="connsiteY0" fmla="*/ 47625 h 514350"/>
                  <a:gd name="connsiteX1" fmla="*/ 0 w 4729163"/>
                  <a:gd name="connsiteY1" fmla="*/ 185738 h 514350"/>
                  <a:gd name="connsiteX2" fmla="*/ 4763 w 4729163"/>
                  <a:gd name="connsiteY2" fmla="*/ 376238 h 514350"/>
                  <a:gd name="connsiteX3" fmla="*/ 9525 w 4729163"/>
                  <a:gd name="connsiteY3" fmla="*/ 504825 h 514350"/>
                  <a:gd name="connsiteX4" fmla="*/ 4714875 w 4729163"/>
                  <a:gd name="connsiteY4" fmla="*/ 514350 h 514350"/>
                  <a:gd name="connsiteX5" fmla="*/ 4729163 w 4729163"/>
                  <a:gd name="connsiteY5" fmla="*/ 419100 h 514350"/>
                  <a:gd name="connsiteX6" fmla="*/ 4714875 w 4729163"/>
                  <a:gd name="connsiteY6" fmla="*/ 209550 h 514350"/>
                  <a:gd name="connsiteX7" fmla="*/ 4676775 w 4729163"/>
                  <a:gd name="connsiteY7" fmla="*/ 0 h 514350"/>
                  <a:gd name="connsiteX8" fmla="*/ 28575 w 4729163"/>
                  <a:gd name="connsiteY8" fmla="*/ 47625 h 514350"/>
                  <a:gd name="connsiteX0" fmla="*/ 26333 w 4729163"/>
                  <a:gd name="connsiteY0" fmla="*/ 0 h 527237"/>
                  <a:gd name="connsiteX1" fmla="*/ 0 w 4729163"/>
                  <a:gd name="connsiteY1" fmla="*/ 198625 h 527237"/>
                  <a:gd name="connsiteX2" fmla="*/ 4763 w 4729163"/>
                  <a:gd name="connsiteY2" fmla="*/ 389125 h 527237"/>
                  <a:gd name="connsiteX3" fmla="*/ 9525 w 4729163"/>
                  <a:gd name="connsiteY3" fmla="*/ 517712 h 527237"/>
                  <a:gd name="connsiteX4" fmla="*/ 4714875 w 4729163"/>
                  <a:gd name="connsiteY4" fmla="*/ 527237 h 527237"/>
                  <a:gd name="connsiteX5" fmla="*/ 4729163 w 4729163"/>
                  <a:gd name="connsiteY5" fmla="*/ 431987 h 527237"/>
                  <a:gd name="connsiteX6" fmla="*/ 4714875 w 4729163"/>
                  <a:gd name="connsiteY6" fmla="*/ 222437 h 527237"/>
                  <a:gd name="connsiteX7" fmla="*/ 4676775 w 4729163"/>
                  <a:gd name="connsiteY7" fmla="*/ 12887 h 527237"/>
                  <a:gd name="connsiteX8" fmla="*/ 26333 w 4729163"/>
                  <a:gd name="connsiteY8" fmla="*/ 0 h 527237"/>
                  <a:gd name="connsiteX0" fmla="*/ 352563 w 5055393"/>
                  <a:gd name="connsiteY0" fmla="*/ 0 h 527237"/>
                  <a:gd name="connsiteX1" fmla="*/ 326230 w 5055393"/>
                  <a:gd name="connsiteY1" fmla="*/ 198625 h 527237"/>
                  <a:gd name="connsiteX2" fmla="*/ 330993 w 5055393"/>
                  <a:gd name="connsiteY2" fmla="*/ 389125 h 527237"/>
                  <a:gd name="connsiteX3" fmla="*/ 335755 w 5055393"/>
                  <a:gd name="connsiteY3" fmla="*/ 517712 h 527237"/>
                  <a:gd name="connsiteX4" fmla="*/ 5041105 w 5055393"/>
                  <a:gd name="connsiteY4" fmla="*/ 527237 h 527237"/>
                  <a:gd name="connsiteX5" fmla="*/ 5055393 w 5055393"/>
                  <a:gd name="connsiteY5" fmla="*/ 431987 h 527237"/>
                  <a:gd name="connsiteX6" fmla="*/ 5041105 w 5055393"/>
                  <a:gd name="connsiteY6" fmla="*/ 222437 h 527237"/>
                  <a:gd name="connsiteX7" fmla="*/ 5003005 w 5055393"/>
                  <a:gd name="connsiteY7" fmla="*/ 12887 h 527237"/>
                  <a:gd name="connsiteX8" fmla="*/ 352563 w 5055393"/>
                  <a:gd name="connsiteY8" fmla="*/ 0 h 527237"/>
                  <a:gd name="connsiteX0" fmla="*/ 351881 w 5054711"/>
                  <a:gd name="connsiteY0" fmla="*/ 0 h 527237"/>
                  <a:gd name="connsiteX1" fmla="*/ 325548 w 5054711"/>
                  <a:gd name="connsiteY1" fmla="*/ 198625 h 527237"/>
                  <a:gd name="connsiteX2" fmla="*/ 312381 w 5054711"/>
                  <a:gd name="connsiteY2" fmla="*/ 398090 h 527237"/>
                  <a:gd name="connsiteX3" fmla="*/ 335073 w 5054711"/>
                  <a:gd name="connsiteY3" fmla="*/ 517712 h 527237"/>
                  <a:gd name="connsiteX4" fmla="*/ 5040423 w 5054711"/>
                  <a:gd name="connsiteY4" fmla="*/ 527237 h 527237"/>
                  <a:gd name="connsiteX5" fmla="*/ 5054711 w 5054711"/>
                  <a:gd name="connsiteY5" fmla="*/ 431987 h 527237"/>
                  <a:gd name="connsiteX6" fmla="*/ 5040423 w 5054711"/>
                  <a:gd name="connsiteY6" fmla="*/ 222437 h 527237"/>
                  <a:gd name="connsiteX7" fmla="*/ 5002323 w 5054711"/>
                  <a:gd name="connsiteY7" fmla="*/ 12887 h 527237"/>
                  <a:gd name="connsiteX8" fmla="*/ 351881 w 5054711"/>
                  <a:gd name="connsiteY8" fmla="*/ 0 h 527237"/>
                  <a:gd name="connsiteX0" fmla="*/ 351881 w 5054711"/>
                  <a:gd name="connsiteY0" fmla="*/ 0 h 527237"/>
                  <a:gd name="connsiteX1" fmla="*/ 325548 w 5054711"/>
                  <a:gd name="connsiteY1" fmla="*/ 198625 h 527237"/>
                  <a:gd name="connsiteX2" fmla="*/ 312381 w 5054711"/>
                  <a:gd name="connsiteY2" fmla="*/ 398090 h 527237"/>
                  <a:gd name="connsiteX3" fmla="*/ 335073 w 5054711"/>
                  <a:gd name="connsiteY3" fmla="*/ 517712 h 527237"/>
                  <a:gd name="connsiteX4" fmla="*/ 5040423 w 5054711"/>
                  <a:gd name="connsiteY4" fmla="*/ 527237 h 527237"/>
                  <a:gd name="connsiteX5" fmla="*/ 5054711 w 5054711"/>
                  <a:gd name="connsiteY5" fmla="*/ 431987 h 527237"/>
                  <a:gd name="connsiteX6" fmla="*/ 5040423 w 5054711"/>
                  <a:gd name="connsiteY6" fmla="*/ 222437 h 527237"/>
                  <a:gd name="connsiteX7" fmla="*/ 5002323 w 5054711"/>
                  <a:gd name="connsiteY7" fmla="*/ 12887 h 527237"/>
                  <a:gd name="connsiteX8" fmla="*/ 351881 w 5054711"/>
                  <a:gd name="connsiteY8" fmla="*/ 0 h 527237"/>
                  <a:gd name="connsiteX0" fmla="*/ 351881 w 5054711"/>
                  <a:gd name="connsiteY0" fmla="*/ 0 h 527237"/>
                  <a:gd name="connsiteX1" fmla="*/ 325548 w 5054711"/>
                  <a:gd name="connsiteY1" fmla="*/ 198625 h 527237"/>
                  <a:gd name="connsiteX2" fmla="*/ 312381 w 5054711"/>
                  <a:gd name="connsiteY2" fmla="*/ 398090 h 527237"/>
                  <a:gd name="connsiteX3" fmla="*/ 332832 w 5054711"/>
                  <a:gd name="connsiteY3" fmla="*/ 519953 h 527237"/>
                  <a:gd name="connsiteX4" fmla="*/ 5040423 w 5054711"/>
                  <a:gd name="connsiteY4" fmla="*/ 527237 h 527237"/>
                  <a:gd name="connsiteX5" fmla="*/ 5054711 w 5054711"/>
                  <a:gd name="connsiteY5" fmla="*/ 431987 h 527237"/>
                  <a:gd name="connsiteX6" fmla="*/ 5040423 w 5054711"/>
                  <a:gd name="connsiteY6" fmla="*/ 222437 h 527237"/>
                  <a:gd name="connsiteX7" fmla="*/ 5002323 w 5054711"/>
                  <a:gd name="connsiteY7" fmla="*/ 12887 h 527237"/>
                  <a:gd name="connsiteX8" fmla="*/ 351881 w 5054711"/>
                  <a:gd name="connsiteY8" fmla="*/ 0 h 527237"/>
                  <a:gd name="connsiteX0" fmla="*/ 39626 w 4742456"/>
                  <a:gd name="connsiteY0" fmla="*/ 0 h 527237"/>
                  <a:gd name="connsiteX1" fmla="*/ 13293 w 4742456"/>
                  <a:gd name="connsiteY1" fmla="*/ 198625 h 527237"/>
                  <a:gd name="connsiteX2" fmla="*/ 126 w 4742456"/>
                  <a:gd name="connsiteY2" fmla="*/ 398090 h 527237"/>
                  <a:gd name="connsiteX3" fmla="*/ 20577 w 4742456"/>
                  <a:gd name="connsiteY3" fmla="*/ 519953 h 527237"/>
                  <a:gd name="connsiteX4" fmla="*/ 4728168 w 4742456"/>
                  <a:gd name="connsiteY4" fmla="*/ 527237 h 527237"/>
                  <a:gd name="connsiteX5" fmla="*/ 4742456 w 4742456"/>
                  <a:gd name="connsiteY5" fmla="*/ 431987 h 527237"/>
                  <a:gd name="connsiteX6" fmla="*/ 4728168 w 4742456"/>
                  <a:gd name="connsiteY6" fmla="*/ 222437 h 527237"/>
                  <a:gd name="connsiteX7" fmla="*/ 4690068 w 4742456"/>
                  <a:gd name="connsiteY7" fmla="*/ 12887 h 527237"/>
                  <a:gd name="connsiteX8" fmla="*/ 39626 w 4742456"/>
                  <a:gd name="connsiteY8" fmla="*/ 0 h 527237"/>
                  <a:gd name="connsiteX0" fmla="*/ 39626 w 4728168"/>
                  <a:gd name="connsiteY0" fmla="*/ 0 h 527237"/>
                  <a:gd name="connsiteX1" fmla="*/ 13293 w 4728168"/>
                  <a:gd name="connsiteY1" fmla="*/ 198625 h 527237"/>
                  <a:gd name="connsiteX2" fmla="*/ 126 w 4728168"/>
                  <a:gd name="connsiteY2" fmla="*/ 398090 h 527237"/>
                  <a:gd name="connsiteX3" fmla="*/ 20577 w 4728168"/>
                  <a:gd name="connsiteY3" fmla="*/ 519953 h 527237"/>
                  <a:gd name="connsiteX4" fmla="*/ 4728168 w 4728168"/>
                  <a:gd name="connsiteY4" fmla="*/ 527237 h 527237"/>
                  <a:gd name="connsiteX5" fmla="*/ 4722285 w 4728168"/>
                  <a:gd name="connsiteY5" fmla="*/ 420781 h 527237"/>
                  <a:gd name="connsiteX6" fmla="*/ 4728168 w 4728168"/>
                  <a:gd name="connsiteY6" fmla="*/ 222437 h 527237"/>
                  <a:gd name="connsiteX7" fmla="*/ 4690068 w 4728168"/>
                  <a:gd name="connsiteY7" fmla="*/ 12887 h 527237"/>
                  <a:gd name="connsiteX8" fmla="*/ 39626 w 4728168"/>
                  <a:gd name="connsiteY8" fmla="*/ 0 h 527237"/>
                  <a:gd name="connsiteX0" fmla="*/ 39626 w 5046278"/>
                  <a:gd name="connsiteY0" fmla="*/ 0 h 527237"/>
                  <a:gd name="connsiteX1" fmla="*/ 13293 w 5046278"/>
                  <a:gd name="connsiteY1" fmla="*/ 198625 h 527237"/>
                  <a:gd name="connsiteX2" fmla="*/ 126 w 5046278"/>
                  <a:gd name="connsiteY2" fmla="*/ 398090 h 527237"/>
                  <a:gd name="connsiteX3" fmla="*/ 20577 w 5046278"/>
                  <a:gd name="connsiteY3" fmla="*/ 519953 h 527237"/>
                  <a:gd name="connsiteX4" fmla="*/ 4728168 w 5046278"/>
                  <a:gd name="connsiteY4" fmla="*/ 527237 h 527237"/>
                  <a:gd name="connsiteX5" fmla="*/ 4722285 w 5046278"/>
                  <a:gd name="connsiteY5" fmla="*/ 420781 h 527237"/>
                  <a:gd name="connsiteX6" fmla="*/ 4728168 w 5046278"/>
                  <a:gd name="connsiteY6" fmla="*/ 222437 h 527237"/>
                  <a:gd name="connsiteX7" fmla="*/ 4690068 w 5046278"/>
                  <a:gd name="connsiteY7" fmla="*/ 12887 h 527237"/>
                  <a:gd name="connsiteX8" fmla="*/ 39626 w 5046278"/>
                  <a:gd name="connsiteY8" fmla="*/ 0 h 527237"/>
                  <a:gd name="connsiteX0" fmla="*/ 39626 w 5046278"/>
                  <a:gd name="connsiteY0" fmla="*/ 0 h 520513"/>
                  <a:gd name="connsiteX1" fmla="*/ 13293 w 5046278"/>
                  <a:gd name="connsiteY1" fmla="*/ 198625 h 520513"/>
                  <a:gd name="connsiteX2" fmla="*/ 126 w 5046278"/>
                  <a:gd name="connsiteY2" fmla="*/ 398090 h 520513"/>
                  <a:gd name="connsiteX3" fmla="*/ 20577 w 5046278"/>
                  <a:gd name="connsiteY3" fmla="*/ 519953 h 520513"/>
                  <a:gd name="connsiteX4" fmla="*/ 4705757 w 5046278"/>
                  <a:gd name="connsiteY4" fmla="*/ 520513 h 520513"/>
                  <a:gd name="connsiteX5" fmla="*/ 4722285 w 5046278"/>
                  <a:gd name="connsiteY5" fmla="*/ 420781 h 520513"/>
                  <a:gd name="connsiteX6" fmla="*/ 4728168 w 5046278"/>
                  <a:gd name="connsiteY6" fmla="*/ 222437 h 520513"/>
                  <a:gd name="connsiteX7" fmla="*/ 4690068 w 5046278"/>
                  <a:gd name="connsiteY7" fmla="*/ 12887 h 520513"/>
                  <a:gd name="connsiteX8" fmla="*/ 39626 w 5046278"/>
                  <a:gd name="connsiteY8" fmla="*/ 0 h 520513"/>
                  <a:gd name="connsiteX0" fmla="*/ 39626 w 5057522"/>
                  <a:gd name="connsiteY0" fmla="*/ 0 h 520513"/>
                  <a:gd name="connsiteX1" fmla="*/ 13293 w 5057522"/>
                  <a:gd name="connsiteY1" fmla="*/ 198625 h 520513"/>
                  <a:gd name="connsiteX2" fmla="*/ 126 w 5057522"/>
                  <a:gd name="connsiteY2" fmla="*/ 398090 h 520513"/>
                  <a:gd name="connsiteX3" fmla="*/ 20577 w 5057522"/>
                  <a:gd name="connsiteY3" fmla="*/ 519953 h 520513"/>
                  <a:gd name="connsiteX4" fmla="*/ 4705757 w 5057522"/>
                  <a:gd name="connsiteY4" fmla="*/ 520513 h 520513"/>
                  <a:gd name="connsiteX5" fmla="*/ 4722285 w 5057522"/>
                  <a:gd name="connsiteY5" fmla="*/ 420781 h 520513"/>
                  <a:gd name="connsiteX6" fmla="*/ 4728168 w 5057522"/>
                  <a:gd name="connsiteY6" fmla="*/ 222437 h 520513"/>
                  <a:gd name="connsiteX7" fmla="*/ 4690068 w 5057522"/>
                  <a:gd name="connsiteY7" fmla="*/ 12887 h 520513"/>
                  <a:gd name="connsiteX8" fmla="*/ 39626 w 5057522"/>
                  <a:gd name="connsiteY8" fmla="*/ 0 h 520513"/>
                  <a:gd name="connsiteX0" fmla="*/ 39626 w 5046278"/>
                  <a:gd name="connsiteY0" fmla="*/ 0 h 520513"/>
                  <a:gd name="connsiteX1" fmla="*/ 13293 w 5046278"/>
                  <a:gd name="connsiteY1" fmla="*/ 198625 h 520513"/>
                  <a:gd name="connsiteX2" fmla="*/ 126 w 5046278"/>
                  <a:gd name="connsiteY2" fmla="*/ 398090 h 520513"/>
                  <a:gd name="connsiteX3" fmla="*/ 20577 w 5046278"/>
                  <a:gd name="connsiteY3" fmla="*/ 519953 h 520513"/>
                  <a:gd name="connsiteX4" fmla="*/ 4705757 w 5046278"/>
                  <a:gd name="connsiteY4" fmla="*/ 520513 h 520513"/>
                  <a:gd name="connsiteX5" fmla="*/ 4722285 w 5046278"/>
                  <a:gd name="connsiteY5" fmla="*/ 420781 h 520513"/>
                  <a:gd name="connsiteX6" fmla="*/ 4728168 w 5046278"/>
                  <a:gd name="connsiteY6" fmla="*/ 222437 h 520513"/>
                  <a:gd name="connsiteX7" fmla="*/ 4690068 w 5046278"/>
                  <a:gd name="connsiteY7" fmla="*/ 12887 h 520513"/>
                  <a:gd name="connsiteX8" fmla="*/ 39626 w 5046278"/>
                  <a:gd name="connsiteY8" fmla="*/ 0 h 520513"/>
                  <a:gd name="connsiteX0" fmla="*/ 39626 w 4730039"/>
                  <a:gd name="connsiteY0" fmla="*/ 0 h 520513"/>
                  <a:gd name="connsiteX1" fmla="*/ 13293 w 4730039"/>
                  <a:gd name="connsiteY1" fmla="*/ 198625 h 520513"/>
                  <a:gd name="connsiteX2" fmla="*/ 126 w 4730039"/>
                  <a:gd name="connsiteY2" fmla="*/ 398090 h 520513"/>
                  <a:gd name="connsiteX3" fmla="*/ 20577 w 4730039"/>
                  <a:gd name="connsiteY3" fmla="*/ 519953 h 520513"/>
                  <a:gd name="connsiteX4" fmla="*/ 4705757 w 4730039"/>
                  <a:gd name="connsiteY4" fmla="*/ 520513 h 520513"/>
                  <a:gd name="connsiteX5" fmla="*/ 4722285 w 4730039"/>
                  <a:gd name="connsiteY5" fmla="*/ 420781 h 520513"/>
                  <a:gd name="connsiteX6" fmla="*/ 4728168 w 4730039"/>
                  <a:gd name="connsiteY6" fmla="*/ 222437 h 520513"/>
                  <a:gd name="connsiteX7" fmla="*/ 4690068 w 4730039"/>
                  <a:gd name="connsiteY7" fmla="*/ 12887 h 520513"/>
                  <a:gd name="connsiteX8" fmla="*/ 39626 w 4730039"/>
                  <a:gd name="connsiteY8" fmla="*/ 0 h 520513"/>
                  <a:gd name="connsiteX0" fmla="*/ 39626 w 4727089"/>
                  <a:gd name="connsiteY0" fmla="*/ 0 h 520513"/>
                  <a:gd name="connsiteX1" fmla="*/ 13293 w 4727089"/>
                  <a:gd name="connsiteY1" fmla="*/ 198625 h 520513"/>
                  <a:gd name="connsiteX2" fmla="*/ 126 w 4727089"/>
                  <a:gd name="connsiteY2" fmla="*/ 398090 h 520513"/>
                  <a:gd name="connsiteX3" fmla="*/ 20577 w 4727089"/>
                  <a:gd name="connsiteY3" fmla="*/ 519953 h 520513"/>
                  <a:gd name="connsiteX4" fmla="*/ 4705757 w 4727089"/>
                  <a:gd name="connsiteY4" fmla="*/ 520513 h 520513"/>
                  <a:gd name="connsiteX5" fmla="*/ 4722285 w 4727089"/>
                  <a:gd name="connsiteY5" fmla="*/ 420781 h 520513"/>
                  <a:gd name="connsiteX6" fmla="*/ 4723088 w 4727089"/>
                  <a:gd name="connsiteY6" fmla="*/ 227517 h 520513"/>
                  <a:gd name="connsiteX7" fmla="*/ 4690068 w 4727089"/>
                  <a:gd name="connsiteY7" fmla="*/ 12887 h 520513"/>
                  <a:gd name="connsiteX8" fmla="*/ 39626 w 4727089"/>
                  <a:gd name="connsiteY8" fmla="*/ 0 h 520513"/>
                  <a:gd name="connsiteX0" fmla="*/ 32282 w 4719745"/>
                  <a:gd name="connsiteY0" fmla="*/ 0 h 520513"/>
                  <a:gd name="connsiteX1" fmla="*/ 5949 w 4719745"/>
                  <a:gd name="connsiteY1" fmla="*/ 198625 h 520513"/>
                  <a:gd name="connsiteX2" fmla="*/ 402 w 4719745"/>
                  <a:gd name="connsiteY2" fmla="*/ 398090 h 520513"/>
                  <a:gd name="connsiteX3" fmla="*/ 13233 w 4719745"/>
                  <a:gd name="connsiteY3" fmla="*/ 519953 h 520513"/>
                  <a:gd name="connsiteX4" fmla="*/ 4698413 w 4719745"/>
                  <a:gd name="connsiteY4" fmla="*/ 520513 h 520513"/>
                  <a:gd name="connsiteX5" fmla="*/ 4714941 w 4719745"/>
                  <a:gd name="connsiteY5" fmla="*/ 420781 h 520513"/>
                  <a:gd name="connsiteX6" fmla="*/ 4715744 w 4719745"/>
                  <a:gd name="connsiteY6" fmla="*/ 227517 h 520513"/>
                  <a:gd name="connsiteX7" fmla="*/ 4682724 w 4719745"/>
                  <a:gd name="connsiteY7" fmla="*/ 12887 h 520513"/>
                  <a:gd name="connsiteX8" fmla="*/ 32282 w 4719745"/>
                  <a:gd name="connsiteY8" fmla="*/ 0 h 520513"/>
                  <a:gd name="connsiteX0" fmla="*/ 32282 w 4719745"/>
                  <a:gd name="connsiteY0" fmla="*/ 0 h 662753"/>
                  <a:gd name="connsiteX1" fmla="*/ 5949 w 4719745"/>
                  <a:gd name="connsiteY1" fmla="*/ 198625 h 662753"/>
                  <a:gd name="connsiteX2" fmla="*/ 402 w 4719745"/>
                  <a:gd name="connsiteY2" fmla="*/ 398090 h 662753"/>
                  <a:gd name="connsiteX3" fmla="*/ 13233 w 4719745"/>
                  <a:gd name="connsiteY3" fmla="*/ 519953 h 662753"/>
                  <a:gd name="connsiteX4" fmla="*/ 4698413 w 4719745"/>
                  <a:gd name="connsiteY4" fmla="*/ 662753 h 662753"/>
                  <a:gd name="connsiteX5" fmla="*/ 4714941 w 4719745"/>
                  <a:gd name="connsiteY5" fmla="*/ 420781 h 662753"/>
                  <a:gd name="connsiteX6" fmla="*/ 4715744 w 4719745"/>
                  <a:gd name="connsiteY6" fmla="*/ 227517 h 662753"/>
                  <a:gd name="connsiteX7" fmla="*/ 4682724 w 4719745"/>
                  <a:gd name="connsiteY7" fmla="*/ 12887 h 662753"/>
                  <a:gd name="connsiteX8" fmla="*/ 32282 w 4719745"/>
                  <a:gd name="connsiteY8" fmla="*/ 0 h 662753"/>
                  <a:gd name="connsiteX0" fmla="*/ 32282 w 4719745"/>
                  <a:gd name="connsiteY0" fmla="*/ 0 h 670373"/>
                  <a:gd name="connsiteX1" fmla="*/ 5949 w 4719745"/>
                  <a:gd name="connsiteY1" fmla="*/ 198625 h 670373"/>
                  <a:gd name="connsiteX2" fmla="*/ 402 w 4719745"/>
                  <a:gd name="connsiteY2" fmla="*/ 398090 h 670373"/>
                  <a:gd name="connsiteX3" fmla="*/ 13233 w 4719745"/>
                  <a:gd name="connsiteY3" fmla="*/ 519953 h 670373"/>
                  <a:gd name="connsiteX4" fmla="*/ 4690793 w 4719745"/>
                  <a:gd name="connsiteY4" fmla="*/ 670373 h 670373"/>
                  <a:gd name="connsiteX5" fmla="*/ 4714941 w 4719745"/>
                  <a:gd name="connsiteY5" fmla="*/ 420781 h 670373"/>
                  <a:gd name="connsiteX6" fmla="*/ 4715744 w 4719745"/>
                  <a:gd name="connsiteY6" fmla="*/ 227517 h 670373"/>
                  <a:gd name="connsiteX7" fmla="*/ 4682724 w 4719745"/>
                  <a:gd name="connsiteY7" fmla="*/ 12887 h 670373"/>
                  <a:gd name="connsiteX8" fmla="*/ 32282 w 4719745"/>
                  <a:gd name="connsiteY8" fmla="*/ 0 h 670373"/>
                  <a:gd name="connsiteX0" fmla="*/ 32282 w 4719745"/>
                  <a:gd name="connsiteY0" fmla="*/ 0 h 670373"/>
                  <a:gd name="connsiteX1" fmla="*/ 5949 w 4719745"/>
                  <a:gd name="connsiteY1" fmla="*/ 198625 h 670373"/>
                  <a:gd name="connsiteX2" fmla="*/ 402 w 4719745"/>
                  <a:gd name="connsiteY2" fmla="*/ 398090 h 670373"/>
                  <a:gd name="connsiteX3" fmla="*/ 13233 w 4719745"/>
                  <a:gd name="connsiteY3" fmla="*/ 519953 h 670373"/>
                  <a:gd name="connsiteX4" fmla="*/ 4690793 w 4719745"/>
                  <a:gd name="connsiteY4" fmla="*/ 670373 h 670373"/>
                  <a:gd name="connsiteX5" fmla="*/ 4714941 w 4719745"/>
                  <a:gd name="connsiteY5" fmla="*/ 420781 h 670373"/>
                  <a:gd name="connsiteX6" fmla="*/ 4715744 w 4719745"/>
                  <a:gd name="connsiteY6" fmla="*/ 227517 h 670373"/>
                  <a:gd name="connsiteX7" fmla="*/ 4682724 w 4719745"/>
                  <a:gd name="connsiteY7" fmla="*/ 12887 h 670373"/>
                  <a:gd name="connsiteX8" fmla="*/ 32282 w 4719745"/>
                  <a:gd name="connsiteY8" fmla="*/ 0 h 670373"/>
                  <a:gd name="connsiteX0" fmla="*/ 32282 w 4719745"/>
                  <a:gd name="connsiteY0" fmla="*/ 0 h 670373"/>
                  <a:gd name="connsiteX1" fmla="*/ 5949 w 4719745"/>
                  <a:gd name="connsiteY1" fmla="*/ 198625 h 670373"/>
                  <a:gd name="connsiteX2" fmla="*/ 402 w 4719745"/>
                  <a:gd name="connsiteY2" fmla="*/ 398090 h 670373"/>
                  <a:gd name="connsiteX3" fmla="*/ 13233 w 4719745"/>
                  <a:gd name="connsiteY3" fmla="*/ 519953 h 670373"/>
                  <a:gd name="connsiteX4" fmla="*/ 4690793 w 4719745"/>
                  <a:gd name="connsiteY4" fmla="*/ 670373 h 670373"/>
                  <a:gd name="connsiteX5" fmla="*/ 4714941 w 4719745"/>
                  <a:gd name="connsiteY5" fmla="*/ 420781 h 670373"/>
                  <a:gd name="connsiteX6" fmla="*/ 4715744 w 4719745"/>
                  <a:gd name="connsiteY6" fmla="*/ 227517 h 670373"/>
                  <a:gd name="connsiteX7" fmla="*/ 4682724 w 4719745"/>
                  <a:gd name="connsiteY7" fmla="*/ 12887 h 670373"/>
                  <a:gd name="connsiteX8" fmla="*/ 32282 w 4719745"/>
                  <a:gd name="connsiteY8" fmla="*/ 0 h 670373"/>
                  <a:gd name="connsiteX0" fmla="*/ 34091 w 4721554"/>
                  <a:gd name="connsiteY0" fmla="*/ 0 h 695213"/>
                  <a:gd name="connsiteX1" fmla="*/ 7758 w 4721554"/>
                  <a:gd name="connsiteY1" fmla="*/ 198625 h 695213"/>
                  <a:gd name="connsiteX2" fmla="*/ 2211 w 4721554"/>
                  <a:gd name="connsiteY2" fmla="*/ 398090 h 695213"/>
                  <a:gd name="connsiteX3" fmla="*/ 40442 w 4721554"/>
                  <a:gd name="connsiteY3" fmla="*/ 695213 h 695213"/>
                  <a:gd name="connsiteX4" fmla="*/ 4692602 w 4721554"/>
                  <a:gd name="connsiteY4" fmla="*/ 670373 h 695213"/>
                  <a:gd name="connsiteX5" fmla="*/ 4716750 w 4721554"/>
                  <a:gd name="connsiteY5" fmla="*/ 420781 h 695213"/>
                  <a:gd name="connsiteX6" fmla="*/ 4717553 w 4721554"/>
                  <a:gd name="connsiteY6" fmla="*/ 227517 h 695213"/>
                  <a:gd name="connsiteX7" fmla="*/ 4684533 w 4721554"/>
                  <a:gd name="connsiteY7" fmla="*/ 12887 h 695213"/>
                  <a:gd name="connsiteX8" fmla="*/ 34091 w 4721554"/>
                  <a:gd name="connsiteY8" fmla="*/ 0 h 695213"/>
                  <a:gd name="connsiteX0" fmla="*/ 32454 w 4719917"/>
                  <a:gd name="connsiteY0" fmla="*/ 0 h 705373"/>
                  <a:gd name="connsiteX1" fmla="*/ 6121 w 4719917"/>
                  <a:gd name="connsiteY1" fmla="*/ 198625 h 705373"/>
                  <a:gd name="connsiteX2" fmla="*/ 574 w 4719917"/>
                  <a:gd name="connsiteY2" fmla="*/ 398090 h 705373"/>
                  <a:gd name="connsiteX3" fmla="*/ 15945 w 4719917"/>
                  <a:gd name="connsiteY3" fmla="*/ 705373 h 705373"/>
                  <a:gd name="connsiteX4" fmla="*/ 4690965 w 4719917"/>
                  <a:gd name="connsiteY4" fmla="*/ 670373 h 705373"/>
                  <a:gd name="connsiteX5" fmla="*/ 4715113 w 4719917"/>
                  <a:gd name="connsiteY5" fmla="*/ 420781 h 705373"/>
                  <a:gd name="connsiteX6" fmla="*/ 4715916 w 4719917"/>
                  <a:gd name="connsiteY6" fmla="*/ 227517 h 705373"/>
                  <a:gd name="connsiteX7" fmla="*/ 4682896 w 4719917"/>
                  <a:gd name="connsiteY7" fmla="*/ 12887 h 705373"/>
                  <a:gd name="connsiteX8" fmla="*/ 32454 w 4719917"/>
                  <a:gd name="connsiteY8" fmla="*/ 0 h 705373"/>
                  <a:gd name="connsiteX0" fmla="*/ 32454 w 4719917"/>
                  <a:gd name="connsiteY0" fmla="*/ 0 h 708473"/>
                  <a:gd name="connsiteX1" fmla="*/ 6121 w 4719917"/>
                  <a:gd name="connsiteY1" fmla="*/ 198625 h 708473"/>
                  <a:gd name="connsiteX2" fmla="*/ 574 w 4719917"/>
                  <a:gd name="connsiteY2" fmla="*/ 398090 h 708473"/>
                  <a:gd name="connsiteX3" fmla="*/ 15945 w 4719917"/>
                  <a:gd name="connsiteY3" fmla="*/ 705373 h 708473"/>
                  <a:gd name="connsiteX4" fmla="*/ 4690965 w 4719917"/>
                  <a:gd name="connsiteY4" fmla="*/ 708473 h 708473"/>
                  <a:gd name="connsiteX5" fmla="*/ 4715113 w 4719917"/>
                  <a:gd name="connsiteY5" fmla="*/ 420781 h 708473"/>
                  <a:gd name="connsiteX6" fmla="*/ 4715916 w 4719917"/>
                  <a:gd name="connsiteY6" fmla="*/ 227517 h 708473"/>
                  <a:gd name="connsiteX7" fmla="*/ 4682896 w 4719917"/>
                  <a:gd name="connsiteY7" fmla="*/ 12887 h 708473"/>
                  <a:gd name="connsiteX8" fmla="*/ 32454 w 4719917"/>
                  <a:gd name="connsiteY8" fmla="*/ 0 h 708473"/>
                  <a:gd name="connsiteX0" fmla="*/ 16995 w 4719698"/>
                  <a:gd name="connsiteY0" fmla="*/ 0 h 697043"/>
                  <a:gd name="connsiteX1" fmla="*/ 5902 w 4719698"/>
                  <a:gd name="connsiteY1" fmla="*/ 187195 h 697043"/>
                  <a:gd name="connsiteX2" fmla="*/ 355 w 4719698"/>
                  <a:gd name="connsiteY2" fmla="*/ 386660 h 697043"/>
                  <a:gd name="connsiteX3" fmla="*/ 15726 w 4719698"/>
                  <a:gd name="connsiteY3" fmla="*/ 693943 h 697043"/>
                  <a:gd name="connsiteX4" fmla="*/ 4690746 w 4719698"/>
                  <a:gd name="connsiteY4" fmla="*/ 697043 h 697043"/>
                  <a:gd name="connsiteX5" fmla="*/ 4714894 w 4719698"/>
                  <a:gd name="connsiteY5" fmla="*/ 409351 h 697043"/>
                  <a:gd name="connsiteX6" fmla="*/ 4715697 w 4719698"/>
                  <a:gd name="connsiteY6" fmla="*/ 216087 h 697043"/>
                  <a:gd name="connsiteX7" fmla="*/ 4682677 w 4719698"/>
                  <a:gd name="connsiteY7" fmla="*/ 1457 h 697043"/>
                  <a:gd name="connsiteX8" fmla="*/ 16995 w 4719698"/>
                  <a:gd name="connsiteY8" fmla="*/ 0 h 697043"/>
                  <a:gd name="connsiteX0" fmla="*/ 16995 w 4719698"/>
                  <a:gd name="connsiteY0" fmla="*/ 0 h 697043"/>
                  <a:gd name="connsiteX1" fmla="*/ 5902 w 4719698"/>
                  <a:gd name="connsiteY1" fmla="*/ 187195 h 697043"/>
                  <a:gd name="connsiteX2" fmla="*/ 355 w 4719698"/>
                  <a:gd name="connsiteY2" fmla="*/ 386660 h 697043"/>
                  <a:gd name="connsiteX3" fmla="*/ 15726 w 4719698"/>
                  <a:gd name="connsiteY3" fmla="*/ 693943 h 697043"/>
                  <a:gd name="connsiteX4" fmla="*/ 4690746 w 4719698"/>
                  <a:gd name="connsiteY4" fmla="*/ 697043 h 697043"/>
                  <a:gd name="connsiteX5" fmla="*/ 4714894 w 4719698"/>
                  <a:gd name="connsiteY5" fmla="*/ 409351 h 697043"/>
                  <a:gd name="connsiteX6" fmla="*/ 4715697 w 4719698"/>
                  <a:gd name="connsiteY6" fmla="*/ 216087 h 697043"/>
                  <a:gd name="connsiteX7" fmla="*/ 4682677 w 4719698"/>
                  <a:gd name="connsiteY7" fmla="*/ 1457 h 697043"/>
                  <a:gd name="connsiteX8" fmla="*/ 16995 w 4719698"/>
                  <a:gd name="connsiteY8" fmla="*/ 0 h 6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19698" h="697043">
                    <a:moveTo>
                      <a:pt x="16995" y="0"/>
                    </a:moveTo>
                    <a:cubicBezTo>
                      <a:pt x="22617" y="103570"/>
                      <a:pt x="8675" y="122752"/>
                      <a:pt x="5902" y="187195"/>
                    </a:cubicBezTo>
                    <a:cubicBezTo>
                      <a:pt x="3129" y="251638"/>
                      <a:pt x="-1282" y="302202"/>
                      <a:pt x="355" y="386660"/>
                    </a:cubicBezTo>
                    <a:cubicBezTo>
                      <a:pt x="1992" y="471118"/>
                      <a:pt x="8909" y="653322"/>
                      <a:pt x="15726" y="693943"/>
                    </a:cubicBezTo>
                    <a:lnTo>
                      <a:pt x="4690746" y="697043"/>
                    </a:lnTo>
                    <a:cubicBezTo>
                      <a:pt x="4717444" y="657654"/>
                      <a:pt x="4710736" y="489510"/>
                      <a:pt x="4714894" y="409351"/>
                    </a:cubicBezTo>
                    <a:cubicBezTo>
                      <a:pt x="4719052" y="329192"/>
                      <a:pt x="4721067" y="284069"/>
                      <a:pt x="4715697" y="216087"/>
                    </a:cubicBezTo>
                    <a:cubicBezTo>
                      <a:pt x="4710328" y="148105"/>
                      <a:pt x="4742741" y="335710"/>
                      <a:pt x="4682677" y="1457"/>
                    </a:cubicBezTo>
                    <a:lnTo>
                      <a:pt x="16995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50196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200" dirty="0">
                    <a:solidFill>
                      <a:schemeClr val="tx1"/>
                    </a:solidFill>
                  </a:rPr>
                  <a:t>Low Pressure</a:t>
                </a:r>
                <a:endParaRPr lang="en-GB" sz="1200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3B186FB-D51B-45D4-9B30-7E557883E922}"/>
                  </a:ext>
                </a:extLst>
              </p:cNvPr>
              <p:cNvSpPr/>
              <p:nvPr/>
            </p:nvSpPr>
            <p:spPr>
              <a:xfrm>
                <a:off x="2386013" y="1924311"/>
                <a:ext cx="4367212" cy="480752"/>
              </a:xfrm>
              <a:custGeom>
                <a:avLst/>
                <a:gdLst>
                  <a:gd name="connsiteX0" fmla="*/ 252412 w 4367212"/>
                  <a:gd name="connsiteY0" fmla="*/ 0 h 471488"/>
                  <a:gd name="connsiteX1" fmla="*/ 90487 w 4367212"/>
                  <a:gd name="connsiteY1" fmla="*/ 233363 h 471488"/>
                  <a:gd name="connsiteX2" fmla="*/ 0 w 4367212"/>
                  <a:gd name="connsiteY2" fmla="*/ 471488 h 471488"/>
                  <a:gd name="connsiteX3" fmla="*/ 4367212 w 4367212"/>
                  <a:gd name="connsiteY3" fmla="*/ 457200 h 471488"/>
                  <a:gd name="connsiteX4" fmla="*/ 4271962 w 4367212"/>
                  <a:gd name="connsiteY4" fmla="*/ 261938 h 471488"/>
                  <a:gd name="connsiteX5" fmla="*/ 4124325 w 4367212"/>
                  <a:gd name="connsiteY5" fmla="*/ 0 h 471488"/>
                  <a:gd name="connsiteX6" fmla="*/ 252412 w 4367212"/>
                  <a:gd name="connsiteY6" fmla="*/ 0 h 471488"/>
                  <a:gd name="connsiteX0" fmla="*/ 555776 w 4670576"/>
                  <a:gd name="connsiteY0" fmla="*/ 0 h 471488"/>
                  <a:gd name="connsiteX1" fmla="*/ 393851 w 4670576"/>
                  <a:gd name="connsiteY1" fmla="*/ 233363 h 471488"/>
                  <a:gd name="connsiteX2" fmla="*/ 303364 w 4670576"/>
                  <a:gd name="connsiteY2" fmla="*/ 471488 h 471488"/>
                  <a:gd name="connsiteX3" fmla="*/ 4670576 w 4670576"/>
                  <a:gd name="connsiteY3" fmla="*/ 457200 h 471488"/>
                  <a:gd name="connsiteX4" fmla="*/ 4575326 w 4670576"/>
                  <a:gd name="connsiteY4" fmla="*/ 261938 h 471488"/>
                  <a:gd name="connsiteX5" fmla="*/ 4427689 w 4670576"/>
                  <a:gd name="connsiteY5" fmla="*/ 0 h 471488"/>
                  <a:gd name="connsiteX6" fmla="*/ 555776 w 4670576"/>
                  <a:gd name="connsiteY6" fmla="*/ 0 h 471488"/>
                  <a:gd name="connsiteX0" fmla="*/ 555776 w 4670576"/>
                  <a:gd name="connsiteY0" fmla="*/ 0 h 471488"/>
                  <a:gd name="connsiteX1" fmla="*/ 393851 w 4670576"/>
                  <a:gd name="connsiteY1" fmla="*/ 233363 h 471488"/>
                  <a:gd name="connsiteX2" fmla="*/ 303364 w 4670576"/>
                  <a:gd name="connsiteY2" fmla="*/ 471488 h 471488"/>
                  <a:gd name="connsiteX3" fmla="*/ 4670576 w 4670576"/>
                  <a:gd name="connsiteY3" fmla="*/ 457200 h 471488"/>
                  <a:gd name="connsiteX4" fmla="*/ 4575326 w 4670576"/>
                  <a:gd name="connsiteY4" fmla="*/ 261938 h 471488"/>
                  <a:gd name="connsiteX5" fmla="*/ 4427689 w 4670576"/>
                  <a:gd name="connsiteY5" fmla="*/ 0 h 471488"/>
                  <a:gd name="connsiteX6" fmla="*/ 555776 w 4670576"/>
                  <a:gd name="connsiteY6" fmla="*/ 0 h 471488"/>
                  <a:gd name="connsiteX0" fmla="*/ 252412 w 4367212"/>
                  <a:gd name="connsiteY0" fmla="*/ 0 h 471488"/>
                  <a:gd name="connsiteX1" fmla="*/ 90487 w 4367212"/>
                  <a:gd name="connsiteY1" fmla="*/ 233363 h 471488"/>
                  <a:gd name="connsiteX2" fmla="*/ 0 w 4367212"/>
                  <a:gd name="connsiteY2" fmla="*/ 471488 h 471488"/>
                  <a:gd name="connsiteX3" fmla="*/ 4367212 w 4367212"/>
                  <a:gd name="connsiteY3" fmla="*/ 457200 h 471488"/>
                  <a:gd name="connsiteX4" fmla="*/ 4271962 w 4367212"/>
                  <a:gd name="connsiteY4" fmla="*/ 261938 h 471488"/>
                  <a:gd name="connsiteX5" fmla="*/ 4124325 w 4367212"/>
                  <a:gd name="connsiteY5" fmla="*/ 0 h 471488"/>
                  <a:gd name="connsiteX6" fmla="*/ 252412 w 4367212"/>
                  <a:gd name="connsiteY6" fmla="*/ 0 h 471488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1962 w 4367212"/>
                  <a:gd name="connsiteY4" fmla="*/ 268662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670859"/>
                  <a:gd name="connsiteY0" fmla="*/ 0 h 478212"/>
                  <a:gd name="connsiteX1" fmla="*/ 90487 w 4670859"/>
                  <a:gd name="connsiteY1" fmla="*/ 240087 h 478212"/>
                  <a:gd name="connsiteX2" fmla="*/ 0 w 4670859"/>
                  <a:gd name="connsiteY2" fmla="*/ 478212 h 478212"/>
                  <a:gd name="connsiteX3" fmla="*/ 4367212 w 4670859"/>
                  <a:gd name="connsiteY3" fmla="*/ 463924 h 478212"/>
                  <a:gd name="connsiteX4" fmla="*/ 4278685 w 4670859"/>
                  <a:gd name="connsiteY4" fmla="*/ 257456 h 478212"/>
                  <a:gd name="connsiteX5" fmla="*/ 4124325 w 4670859"/>
                  <a:gd name="connsiteY5" fmla="*/ 6724 h 478212"/>
                  <a:gd name="connsiteX6" fmla="*/ 243447 w 4670859"/>
                  <a:gd name="connsiteY6" fmla="*/ 0 h 478212"/>
                  <a:gd name="connsiteX0" fmla="*/ 243447 w 4670859"/>
                  <a:gd name="connsiteY0" fmla="*/ 0 h 478212"/>
                  <a:gd name="connsiteX1" fmla="*/ 90487 w 4670859"/>
                  <a:gd name="connsiteY1" fmla="*/ 240087 h 478212"/>
                  <a:gd name="connsiteX2" fmla="*/ 0 w 4670859"/>
                  <a:gd name="connsiteY2" fmla="*/ 478212 h 478212"/>
                  <a:gd name="connsiteX3" fmla="*/ 4367212 w 4670859"/>
                  <a:gd name="connsiteY3" fmla="*/ 463924 h 478212"/>
                  <a:gd name="connsiteX4" fmla="*/ 4278685 w 4670859"/>
                  <a:gd name="connsiteY4" fmla="*/ 257456 h 478212"/>
                  <a:gd name="connsiteX5" fmla="*/ 4124325 w 4670859"/>
                  <a:gd name="connsiteY5" fmla="*/ 6724 h 478212"/>
                  <a:gd name="connsiteX6" fmla="*/ 243447 w 4670859"/>
                  <a:gd name="connsiteY6" fmla="*/ 0 h 478212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367212"/>
                  <a:gd name="connsiteY0" fmla="*/ 0 h 478212"/>
                  <a:gd name="connsiteX1" fmla="*/ 100647 w 4367212"/>
                  <a:gd name="connsiteY1" fmla="*/ 24516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7212" h="480752">
                    <a:moveTo>
                      <a:pt x="245987" y="0"/>
                    </a:moveTo>
                    <a:cubicBezTo>
                      <a:pt x="131734" y="146471"/>
                      <a:pt x="141645" y="167582"/>
                      <a:pt x="100647" y="247707"/>
                    </a:cubicBezTo>
                    <a:cubicBezTo>
                      <a:pt x="59649" y="327832"/>
                      <a:pt x="22319" y="376211"/>
                      <a:pt x="0" y="480752"/>
                    </a:cubicBezTo>
                    <a:lnTo>
                      <a:pt x="4367212" y="466464"/>
                    </a:lnTo>
                    <a:cubicBezTo>
                      <a:pt x="4365391" y="431912"/>
                      <a:pt x="4331866" y="333656"/>
                      <a:pt x="4278685" y="259996"/>
                    </a:cubicBezTo>
                    <a:cubicBezTo>
                      <a:pt x="4225504" y="186336"/>
                      <a:pt x="4319495" y="287497"/>
                      <a:pt x="4124325" y="9264"/>
                    </a:cubicBezTo>
                    <a:lnTo>
                      <a:pt x="245987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50196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0BD5D62-01FB-4562-92AC-F2894D71E996}"/>
                  </a:ext>
                </a:extLst>
              </p:cNvPr>
              <p:cNvSpPr/>
              <p:nvPr/>
            </p:nvSpPr>
            <p:spPr>
              <a:xfrm flipV="1">
                <a:off x="2399653" y="4128212"/>
                <a:ext cx="4353571" cy="485421"/>
              </a:xfrm>
              <a:custGeom>
                <a:avLst/>
                <a:gdLst>
                  <a:gd name="connsiteX0" fmla="*/ 252412 w 4367212"/>
                  <a:gd name="connsiteY0" fmla="*/ 0 h 471488"/>
                  <a:gd name="connsiteX1" fmla="*/ 90487 w 4367212"/>
                  <a:gd name="connsiteY1" fmla="*/ 233363 h 471488"/>
                  <a:gd name="connsiteX2" fmla="*/ 0 w 4367212"/>
                  <a:gd name="connsiteY2" fmla="*/ 471488 h 471488"/>
                  <a:gd name="connsiteX3" fmla="*/ 4367212 w 4367212"/>
                  <a:gd name="connsiteY3" fmla="*/ 457200 h 471488"/>
                  <a:gd name="connsiteX4" fmla="*/ 4271962 w 4367212"/>
                  <a:gd name="connsiteY4" fmla="*/ 261938 h 471488"/>
                  <a:gd name="connsiteX5" fmla="*/ 4124325 w 4367212"/>
                  <a:gd name="connsiteY5" fmla="*/ 0 h 471488"/>
                  <a:gd name="connsiteX6" fmla="*/ 252412 w 4367212"/>
                  <a:gd name="connsiteY6" fmla="*/ 0 h 471488"/>
                  <a:gd name="connsiteX0" fmla="*/ 555776 w 4670576"/>
                  <a:gd name="connsiteY0" fmla="*/ 0 h 471488"/>
                  <a:gd name="connsiteX1" fmla="*/ 393851 w 4670576"/>
                  <a:gd name="connsiteY1" fmla="*/ 233363 h 471488"/>
                  <a:gd name="connsiteX2" fmla="*/ 303364 w 4670576"/>
                  <a:gd name="connsiteY2" fmla="*/ 471488 h 471488"/>
                  <a:gd name="connsiteX3" fmla="*/ 4670576 w 4670576"/>
                  <a:gd name="connsiteY3" fmla="*/ 457200 h 471488"/>
                  <a:gd name="connsiteX4" fmla="*/ 4575326 w 4670576"/>
                  <a:gd name="connsiteY4" fmla="*/ 261938 h 471488"/>
                  <a:gd name="connsiteX5" fmla="*/ 4427689 w 4670576"/>
                  <a:gd name="connsiteY5" fmla="*/ 0 h 471488"/>
                  <a:gd name="connsiteX6" fmla="*/ 555776 w 4670576"/>
                  <a:gd name="connsiteY6" fmla="*/ 0 h 471488"/>
                  <a:gd name="connsiteX0" fmla="*/ 555776 w 4670576"/>
                  <a:gd name="connsiteY0" fmla="*/ 0 h 471488"/>
                  <a:gd name="connsiteX1" fmla="*/ 393851 w 4670576"/>
                  <a:gd name="connsiteY1" fmla="*/ 233363 h 471488"/>
                  <a:gd name="connsiteX2" fmla="*/ 303364 w 4670576"/>
                  <a:gd name="connsiteY2" fmla="*/ 471488 h 471488"/>
                  <a:gd name="connsiteX3" fmla="*/ 4670576 w 4670576"/>
                  <a:gd name="connsiteY3" fmla="*/ 457200 h 471488"/>
                  <a:gd name="connsiteX4" fmla="*/ 4575326 w 4670576"/>
                  <a:gd name="connsiteY4" fmla="*/ 261938 h 471488"/>
                  <a:gd name="connsiteX5" fmla="*/ 4427689 w 4670576"/>
                  <a:gd name="connsiteY5" fmla="*/ 0 h 471488"/>
                  <a:gd name="connsiteX6" fmla="*/ 555776 w 4670576"/>
                  <a:gd name="connsiteY6" fmla="*/ 0 h 471488"/>
                  <a:gd name="connsiteX0" fmla="*/ 252412 w 4367212"/>
                  <a:gd name="connsiteY0" fmla="*/ 0 h 471488"/>
                  <a:gd name="connsiteX1" fmla="*/ 90487 w 4367212"/>
                  <a:gd name="connsiteY1" fmla="*/ 233363 h 471488"/>
                  <a:gd name="connsiteX2" fmla="*/ 0 w 4367212"/>
                  <a:gd name="connsiteY2" fmla="*/ 471488 h 471488"/>
                  <a:gd name="connsiteX3" fmla="*/ 4367212 w 4367212"/>
                  <a:gd name="connsiteY3" fmla="*/ 457200 h 471488"/>
                  <a:gd name="connsiteX4" fmla="*/ 4271962 w 4367212"/>
                  <a:gd name="connsiteY4" fmla="*/ 261938 h 471488"/>
                  <a:gd name="connsiteX5" fmla="*/ 4124325 w 4367212"/>
                  <a:gd name="connsiteY5" fmla="*/ 0 h 471488"/>
                  <a:gd name="connsiteX6" fmla="*/ 252412 w 4367212"/>
                  <a:gd name="connsiteY6" fmla="*/ 0 h 471488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1962 w 4367212"/>
                  <a:gd name="connsiteY4" fmla="*/ 268662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670859"/>
                  <a:gd name="connsiteY0" fmla="*/ 0 h 478212"/>
                  <a:gd name="connsiteX1" fmla="*/ 90487 w 4670859"/>
                  <a:gd name="connsiteY1" fmla="*/ 240087 h 478212"/>
                  <a:gd name="connsiteX2" fmla="*/ 0 w 4670859"/>
                  <a:gd name="connsiteY2" fmla="*/ 478212 h 478212"/>
                  <a:gd name="connsiteX3" fmla="*/ 4367212 w 4670859"/>
                  <a:gd name="connsiteY3" fmla="*/ 463924 h 478212"/>
                  <a:gd name="connsiteX4" fmla="*/ 4278685 w 4670859"/>
                  <a:gd name="connsiteY4" fmla="*/ 257456 h 478212"/>
                  <a:gd name="connsiteX5" fmla="*/ 4124325 w 4670859"/>
                  <a:gd name="connsiteY5" fmla="*/ 6724 h 478212"/>
                  <a:gd name="connsiteX6" fmla="*/ 243447 w 4670859"/>
                  <a:gd name="connsiteY6" fmla="*/ 0 h 478212"/>
                  <a:gd name="connsiteX0" fmla="*/ 243447 w 4670859"/>
                  <a:gd name="connsiteY0" fmla="*/ 0 h 478212"/>
                  <a:gd name="connsiteX1" fmla="*/ 90487 w 4670859"/>
                  <a:gd name="connsiteY1" fmla="*/ 240087 h 478212"/>
                  <a:gd name="connsiteX2" fmla="*/ 0 w 4670859"/>
                  <a:gd name="connsiteY2" fmla="*/ 478212 h 478212"/>
                  <a:gd name="connsiteX3" fmla="*/ 4367212 w 4670859"/>
                  <a:gd name="connsiteY3" fmla="*/ 463924 h 478212"/>
                  <a:gd name="connsiteX4" fmla="*/ 4278685 w 4670859"/>
                  <a:gd name="connsiteY4" fmla="*/ 257456 h 478212"/>
                  <a:gd name="connsiteX5" fmla="*/ 4124325 w 4670859"/>
                  <a:gd name="connsiteY5" fmla="*/ 6724 h 478212"/>
                  <a:gd name="connsiteX6" fmla="*/ 243447 w 4670859"/>
                  <a:gd name="connsiteY6" fmla="*/ 0 h 478212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367212"/>
                  <a:gd name="connsiteY0" fmla="*/ 0 h 478212"/>
                  <a:gd name="connsiteX1" fmla="*/ 100647 w 4367212"/>
                  <a:gd name="connsiteY1" fmla="*/ 24516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  <a:gd name="connsiteX0" fmla="*/ 245987 w 4397352"/>
                  <a:gd name="connsiteY0" fmla="*/ 0 h 506194"/>
                  <a:gd name="connsiteX1" fmla="*/ 100647 w 4397352"/>
                  <a:gd name="connsiteY1" fmla="*/ 247707 h 506194"/>
                  <a:gd name="connsiteX2" fmla="*/ 0 w 4397352"/>
                  <a:gd name="connsiteY2" fmla="*/ 480752 h 506194"/>
                  <a:gd name="connsiteX3" fmla="*/ 4397352 w 4397352"/>
                  <a:gd name="connsiteY3" fmla="*/ 506194 h 506194"/>
                  <a:gd name="connsiteX4" fmla="*/ 4278685 w 4397352"/>
                  <a:gd name="connsiteY4" fmla="*/ 259996 h 506194"/>
                  <a:gd name="connsiteX5" fmla="*/ 4124325 w 4397352"/>
                  <a:gd name="connsiteY5" fmla="*/ 9264 h 506194"/>
                  <a:gd name="connsiteX6" fmla="*/ 245987 w 4397352"/>
                  <a:gd name="connsiteY6" fmla="*/ 0 h 506194"/>
                  <a:gd name="connsiteX0" fmla="*/ 245987 w 4397352"/>
                  <a:gd name="connsiteY0" fmla="*/ 0 h 506194"/>
                  <a:gd name="connsiteX1" fmla="*/ 100647 w 4397352"/>
                  <a:gd name="connsiteY1" fmla="*/ 247707 h 506194"/>
                  <a:gd name="connsiteX2" fmla="*/ 0 w 4397352"/>
                  <a:gd name="connsiteY2" fmla="*/ 480752 h 506194"/>
                  <a:gd name="connsiteX3" fmla="*/ 4397352 w 4397352"/>
                  <a:gd name="connsiteY3" fmla="*/ 506194 h 506194"/>
                  <a:gd name="connsiteX4" fmla="*/ 4278685 w 4397352"/>
                  <a:gd name="connsiteY4" fmla="*/ 259996 h 506194"/>
                  <a:gd name="connsiteX5" fmla="*/ 4162808 w 4397352"/>
                  <a:gd name="connsiteY5" fmla="*/ 9264 h 506194"/>
                  <a:gd name="connsiteX6" fmla="*/ 245987 w 4397352"/>
                  <a:gd name="connsiteY6" fmla="*/ 0 h 506194"/>
                  <a:gd name="connsiteX0" fmla="*/ 245987 w 4397352"/>
                  <a:gd name="connsiteY0" fmla="*/ 0 h 506194"/>
                  <a:gd name="connsiteX1" fmla="*/ 100647 w 4397352"/>
                  <a:gd name="connsiteY1" fmla="*/ 247707 h 506194"/>
                  <a:gd name="connsiteX2" fmla="*/ 0 w 4397352"/>
                  <a:gd name="connsiteY2" fmla="*/ 480752 h 506194"/>
                  <a:gd name="connsiteX3" fmla="*/ 4397352 w 4397352"/>
                  <a:gd name="connsiteY3" fmla="*/ 506194 h 506194"/>
                  <a:gd name="connsiteX4" fmla="*/ 4308617 w 4397352"/>
                  <a:gd name="connsiteY4" fmla="*/ 259996 h 506194"/>
                  <a:gd name="connsiteX5" fmla="*/ 4162808 w 4397352"/>
                  <a:gd name="connsiteY5" fmla="*/ 9264 h 506194"/>
                  <a:gd name="connsiteX6" fmla="*/ 245987 w 4397352"/>
                  <a:gd name="connsiteY6" fmla="*/ 0 h 50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7352" h="506194">
                    <a:moveTo>
                      <a:pt x="245987" y="0"/>
                    </a:moveTo>
                    <a:cubicBezTo>
                      <a:pt x="131734" y="146471"/>
                      <a:pt x="141645" y="167582"/>
                      <a:pt x="100647" y="247707"/>
                    </a:cubicBezTo>
                    <a:cubicBezTo>
                      <a:pt x="59649" y="327832"/>
                      <a:pt x="22319" y="376211"/>
                      <a:pt x="0" y="480752"/>
                    </a:cubicBezTo>
                    <a:lnTo>
                      <a:pt x="4397352" y="506194"/>
                    </a:lnTo>
                    <a:cubicBezTo>
                      <a:pt x="4395531" y="471642"/>
                      <a:pt x="4347708" y="342818"/>
                      <a:pt x="4308617" y="259996"/>
                    </a:cubicBezTo>
                    <a:cubicBezTo>
                      <a:pt x="4269526" y="177174"/>
                      <a:pt x="4357978" y="287497"/>
                      <a:pt x="4162808" y="9264"/>
                    </a:cubicBezTo>
                    <a:lnTo>
                      <a:pt x="245987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50196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BBA61EC-CDBA-434C-AF07-AC9857DE706A}"/>
                  </a:ext>
                </a:extLst>
              </p:cNvPr>
              <p:cNvSpPr/>
              <p:nvPr/>
            </p:nvSpPr>
            <p:spPr>
              <a:xfrm flipV="1">
                <a:off x="2950397" y="4982633"/>
                <a:ext cx="3238443" cy="400923"/>
              </a:xfrm>
              <a:custGeom>
                <a:avLst/>
                <a:gdLst>
                  <a:gd name="connsiteX0" fmla="*/ 642937 w 3290887"/>
                  <a:gd name="connsiteY0" fmla="*/ 14288 h 481013"/>
                  <a:gd name="connsiteX1" fmla="*/ 2757487 w 3290887"/>
                  <a:gd name="connsiteY1" fmla="*/ 0 h 481013"/>
                  <a:gd name="connsiteX2" fmla="*/ 2967037 w 3290887"/>
                  <a:gd name="connsiteY2" fmla="*/ 138113 h 481013"/>
                  <a:gd name="connsiteX3" fmla="*/ 3157537 w 3290887"/>
                  <a:gd name="connsiteY3" fmla="*/ 276225 h 481013"/>
                  <a:gd name="connsiteX4" fmla="*/ 3290887 w 3290887"/>
                  <a:gd name="connsiteY4" fmla="*/ 404813 h 481013"/>
                  <a:gd name="connsiteX5" fmla="*/ 0 w 3290887"/>
                  <a:gd name="connsiteY5" fmla="*/ 481013 h 481013"/>
                  <a:gd name="connsiteX6" fmla="*/ 133350 w 3290887"/>
                  <a:gd name="connsiteY6" fmla="*/ 371475 h 481013"/>
                  <a:gd name="connsiteX7" fmla="*/ 338137 w 3290887"/>
                  <a:gd name="connsiteY7" fmla="*/ 200025 h 481013"/>
                  <a:gd name="connsiteX8" fmla="*/ 642937 w 3290887"/>
                  <a:gd name="connsiteY8" fmla="*/ 14288 h 48101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780971 w 3428921"/>
                  <a:gd name="connsiteY0" fmla="*/ 14288 h 424983"/>
                  <a:gd name="connsiteX1" fmla="*/ 2895521 w 3428921"/>
                  <a:gd name="connsiteY1" fmla="*/ 0 h 424983"/>
                  <a:gd name="connsiteX2" fmla="*/ 3105071 w 3428921"/>
                  <a:gd name="connsiteY2" fmla="*/ 138113 h 424983"/>
                  <a:gd name="connsiteX3" fmla="*/ 3295571 w 3428921"/>
                  <a:gd name="connsiteY3" fmla="*/ 276225 h 424983"/>
                  <a:gd name="connsiteX4" fmla="*/ 3428921 w 3428921"/>
                  <a:gd name="connsiteY4" fmla="*/ 404813 h 424983"/>
                  <a:gd name="connsiteX5" fmla="*/ 220958 w 3428921"/>
                  <a:gd name="connsiteY5" fmla="*/ 424983 h 424983"/>
                  <a:gd name="connsiteX6" fmla="*/ 316208 w 3428921"/>
                  <a:gd name="connsiteY6" fmla="*/ 297516 h 424983"/>
                  <a:gd name="connsiteX7" fmla="*/ 612883 w 3428921"/>
                  <a:gd name="connsiteY7" fmla="*/ 87966 h 424983"/>
                  <a:gd name="connsiteX8" fmla="*/ 780971 w 3428921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2259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1748 h 422443"/>
                  <a:gd name="connsiteX1" fmla="*/ 2651703 w 3207963"/>
                  <a:gd name="connsiteY1" fmla="*/ 0 h 422443"/>
                  <a:gd name="connsiteX2" fmla="*/ 2884113 w 3207963"/>
                  <a:gd name="connsiteY2" fmla="*/ 135573 h 422443"/>
                  <a:gd name="connsiteX3" fmla="*/ 3074613 w 3207963"/>
                  <a:gd name="connsiteY3" fmla="*/ 273685 h 422443"/>
                  <a:gd name="connsiteX4" fmla="*/ 3207963 w 3207963"/>
                  <a:gd name="connsiteY4" fmla="*/ 420053 h 422443"/>
                  <a:gd name="connsiteX5" fmla="*/ 0 w 3207963"/>
                  <a:gd name="connsiteY5" fmla="*/ 422443 h 422443"/>
                  <a:gd name="connsiteX6" fmla="*/ 128867 w 3207963"/>
                  <a:gd name="connsiteY6" fmla="*/ 288253 h 422443"/>
                  <a:gd name="connsiteX7" fmla="*/ 412096 w 3207963"/>
                  <a:gd name="connsiteY7" fmla="*/ 94391 h 422443"/>
                  <a:gd name="connsiteX8" fmla="*/ 560013 w 320796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28867 w 3238443"/>
                  <a:gd name="connsiteY6" fmla="*/ 288253 h 422443"/>
                  <a:gd name="connsiteX7" fmla="*/ 412096 w 3238443"/>
                  <a:gd name="connsiteY7" fmla="*/ 94391 h 422443"/>
                  <a:gd name="connsiteX8" fmla="*/ 560013 w 323844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28867 w 3238443"/>
                  <a:gd name="connsiteY6" fmla="*/ 288253 h 422443"/>
                  <a:gd name="connsiteX7" fmla="*/ 422256 w 3238443"/>
                  <a:gd name="connsiteY7" fmla="*/ 102011 h 422443"/>
                  <a:gd name="connsiteX8" fmla="*/ 560013 w 323844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33947 w 3238443"/>
                  <a:gd name="connsiteY6" fmla="*/ 285713 h 422443"/>
                  <a:gd name="connsiteX7" fmla="*/ 422256 w 3238443"/>
                  <a:gd name="connsiteY7" fmla="*/ 102011 h 422443"/>
                  <a:gd name="connsiteX8" fmla="*/ 560013 w 3238443"/>
                  <a:gd name="connsiteY8" fmla="*/ 11748 h 422443"/>
                  <a:gd name="connsiteX0" fmla="*/ 59303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33947 w 3238443"/>
                  <a:gd name="connsiteY6" fmla="*/ 285713 h 422443"/>
                  <a:gd name="connsiteX7" fmla="*/ 422256 w 3238443"/>
                  <a:gd name="connsiteY7" fmla="*/ 102011 h 422443"/>
                  <a:gd name="connsiteX8" fmla="*/ 593033 w 3238443"/>
                  <a:gd name="connsiteY8" fmla="*/ 11748 h 422443"/>
                  <a:gd name="connsiteX0" fmla="*/ 59303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47802 w 3238443"/>
                  <a:gd name="connsiteY6" fmla="*/ 289362 h 422443"/>
                  <a:gd name="connsiteX7" fmla="*/ 422256 w 3238443"/>
                  <a:gd name="connsiteY7" fmla="*/ 102011 h 422443"/>
                  <a:gd name="connsiteX8" fmla="*/ 593033 w 3238443"/>
                  <a:gd name="connsiteY8" fmla="*/ 11748 h 42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8443" h="422443">
                    <a:moveTo>
                      <a:pt x="593033" y="11748"/>
                    </a:moveTo>
                    <a:lnTo>
                      <a:pt x="2651703" y="0"/>
                    </a:lnTo>
                    <a:cubicBezTo>
                      <a:pt x="2819418" y="103562"/>
                      <a:pt x="2813628" y="89959"/>
                      <a:pt x="2884113" y="135573"/>
                    </a:cubicBezTo>
                    <a:cubicBezTo>
                      <a:pt x="2954598" y="181187"/>
                      <a:pt x="3015558" y="226272"/>
                      <a:pt x="3074613" y="273685"/>
                    </a:cubicBezTo>
                    <a:cubicBezTo>
                      <a:pt x="3133668" y="321098"/>
                      <a:pt x="3193993" y="371264"/>
                      <a:pt x="3238443" y="420053"/>
                    </a:cubicBezTo>
                    <a:lnTo>
                      <a:pt x="0" y="422443"/>
                    </a:lnTo>
                    <a:cubicBezTo>
                      <a:pt x="14615" y="397836"/>
                      <a:pt x="77426" y="342767"/>
                      <a:pt x="147802" y="289362"/>
                    </a:cubicBezTo>
                    <a:cubicBezTo>
                      <a:pt x="218178" y="235957"/>
                      <a:pt x="348051" y="148280"/>
                      <a:pt x="422256" y="102011"/>
                    </a:cubicBezTo>
                    <a:cubicBezTo>
                      <a:pt x="496461" y="55742"/>
                      <a:pt x="496849" y="49567"/>
                      <a:pt x="593033" y="11748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alpha val="50196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B6D35C6-FCC3-4606-A9A4-2F6520DA7850}"/>
                  </a:ext>
                </a:extLst>
              </p:cNvPr>
              <p:cNvSpPr txBox="1"/>
              <p:nvPr/>
            </p:nvSpPr>
            <p:spPr>
              <a:xfrm>
                <a:off x="3208016" y="5037966"/>
                <a:ext cx="1440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Low Pressure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3EFA418-0610-4A86-B893-68B730BA13A0}"/>
                  </a:ext>
                </a:extLst>
              </p:cNvPr>
              <p:cNvSpPr txBox="1"/>
              <p:nvPr/>
            </p:nvSpPr>
            <p:spPr>
              <a:xfrm>
                <a:off x="2504498" y="4238450"/>
                <a:ext cx="1440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High Pressure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ED1A76-0A46-4BED-8898-D59A313A7DAE}"/>
                </a:ext>
              </a:extLst>
            </p:cNvPr>
            <p:cNvSpPr txBox="1"/>
            <p:nvPr/>
          </p:nvSpPr>
          <p:spPr>
            <a:xfrm>
              <a:off x="2487936" y="2030360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High Pressure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3B50988-2C69-494B-B916-24415E3A0F44}"/>
              </a:ext>
            </a:extLst>
          </p:cNvPr>
          <p:cNvGrpSpPr/>
          <p:nvPr/>
        </p:nvGrpSpPr>
        <p:grpSpPr>
          <a:xfrm>
            <a:off x="2870582" y="1500156"/>
            <a:ext cx="5437279" cy="3514726"/>
            <a:chOff x="2870582" y="1500156"/>
            <a:chExt cx="5437279" cy="3514726"/>
          </a:xfrm>
        </p:grpSpPr>
        <p:sp>
          <p:nvSpPr>
            <p:cNvPr id="36" name="TextBox 45">
              <a:extLst>
                <a:ext uri="{FF2B5EF4-FFF2-40B4-BE49-F238E27FC236}">
                  <a16:creationId xmlns:a16="http://schemas.microsoft.com/office/drawing/2014/main" id="{41CA9FD1-D45A-4A65-ADEE-93B33BA68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5936" y="2263349"/>
              <a:ext cx="14319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Easterly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Trade winds</a:t>
              </a:r>
            </a:p>
          </p:txBody>
        </p:sp>
        <p:sp>
          <p:nvSpPr>
            <p:cNvPr id="37" name="TextBox 46">
              <a:extLst>
                <a:ext uri="{FF2B5EF4-FFF2-40B4-BE49-F238E27FC236}">
                  <a16:creationId xmlns:a16="http://schemas.microsoft.com/office/drawing/2014/main" id="{8E5301C5-5A11-4A43-AA71-617EF6422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1612" y="3519300"/>
              <a:ext cx="14319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Easterly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Trade winds</a:t>
              </a:r>
            </a:p>
          </p:txBody>
        </p:sp>
        <p:sp>
          <p:nvSpPr>
            <p:cNvPr id="38" name="TextBox 63">
              <a:extLst>
                <a:ext uri="{FF2B5EF4-FFF2-40B4-BE49-F238E27FC236}">
                  <a16:creationId xmlns:a16="http://schemas.microsoft.com/office/drawing/2014/main" id="{84A6B056-0F13-4FE6-989A-74B0ED9C1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456" y="1500156"/>
              <a:ext cx="12577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Westerlies</a:t>
              </a:r>
            </a:p>
          </p:txBody>
        </p:sp>
        <p:sp>
          <p:nvSpPr>
            <p:cNvPr id="39" name="TextBox 64">
              <a:extLst>
                <a:ext uri="{FF2B5EF4-FFF2-40B4-BE49-F238E27FC236}">
                  <a16:creationId xmlns:a16="http://schemas.microsoft.com/office/drawing/2014/main" id="{FB6BCFA8-D7EC-4AA8-9794-2E6EFC5100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456" y="4645550"/>
              <a:ext cx="12577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Westerlies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C90FE78-67C8-4030-9B90-45B749F3D85C}"/>
                </a:ext>
              </a:extLst>
            </p:cNvPr>
            <p:cNvGrpSpPr/>
            <p:nvPr/>
          </p:nvGrpSpPr>
          <p:grpSpPr>
            <a:xfrm>
              <a:off x="2988129" y="1610489"/>
              <a:ext cx="276689" cy="289068"/>
              <a:chOff x="2988129" y="1610489"/>
              <a:chExt cx="276689" cy="289068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14E12E4-1EBE-4465-B0E7-164081EED777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1F7EB22E-6D47-4858-A28D-125CAE009235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1A2CBD7-BBB9-42DC-8BF1-A1FC9938FB97}"/>
                </a:ext>
              </a:extLst>
            </p:cNvPr>
            <p:cNvGrpSpPr/>
            <p:nvPr/>
          </p:nvGrpSpPr>
          <p:grpSpPr>
            <a:xfrm>
              <a:off x="3494007" y="1605007"/>
              <a:ext cx="276689" cy="289068"/>
              <a:chOff x="2988129" y="1610489"/>
              <a:chExt cx="276689" cy="289068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2083EA3-5702-45F8-83BD-F4FABB01D391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64779583-5D4E-4DD1-BBA4-10545520FA15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6D55572-79D0-4631-AC6B-8346594FC3DF}"/>
                </a:ext>
              </a:extLst>
            </p:cNvPr>
            <p:cNvGrpSpPr/>
            <p:nvPr/>
          </p:nvGrpSpPr>
          <p:grpSpPr>
            <a:xfrm>
              <a:off x="3972184" y="1603326"/>
              <a:ext cx="276689" cy="289068"/>
              <a:chOff x="2988129" y="1610489"/>
              <a:chExt cx="276689" cy="289068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DA34C64-BE6C-4FEF-86FB-61D5DFC1A734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93D32D21-0571-4273-A74A-264B8F2B078A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D5FFEFB-FC6D-4E8D-B8A2-EB5035FF27DA}"/>
                </a:ext>
              </a:extLst>
            </p:cNvPr>
            <p:cNvGrpSpPr/>
            <p:nvPr/>
          </p:nvGrpSpPr>
          <p:grpSpPr>
            <a:xfrm>
              <a:off x="5629132" y="1603326"/>
              <a:ext cx="276689" cy="289068"/>
              <a:chOff x="2988129" y="1610489"/>
              <a:chExt cx="276689" cy="289068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BFDBD69-B07B-4F4D-B951-DC19AFFFA103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D0528EDA-1D70-4ECF-94D9-8BD088B8BAA9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FD6AE1F-4E04-4224-9194-3531721E2F71}"/>
                </a:ext>
              </a:extLst>
            </p:cNvPr>
            <p:cNvGrpSpPr/>
            <p:nvPr/>
          </p:nvGrpSpPr>
          <p:grpSpPr>
            <a:xfrm>
              <a:off x="4447604" y="1607383"/>
              <a:ext cx="276689" cy="289068"/>
              <a:chOff x="2988129" y="1610489"/>
              <a:chExt cx="276689" cy="289068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886FC3B-888B-4507-8383-7B942C3996D3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1BD68D53-446C-4DC1-B74A-570E77B005A4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74F2EAE-31E9-4806-B25B-33288A6D48A7}"/>
                </a:ext>
              </a:extLst>
            </p:cNvPr>
            <p:cNvGrpSpPr/>
            <p:nvPr/>
          </p:nvGrpSpPr>
          <p:grpSpPr>
            <a:xfrm>
              <a:off x="5050992" y="1607383"/>
              <a:ext cx="276689" cy="289068"/>
              <a:chOff x="2988129" y="1610489"/>
              <a:chExt cx="276689" cy="289068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97B3EE5-1153-4C89-9AC3-85C209AFE868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B7A5AE6C-1740-4D70-B2FA-C60D17DB403C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3923E4D-EFB2-48E1-8468-3B1B842F5164}"/>
                </a:ext>
              </a:extLst>
            </p:cNvPr>
            <p:cNvGrpSpPr/>
            <p:nvPr/>
          </p:nvGrpSpPr>
          <p:grpSpPr>
            <a:xfrm rot="11073072" flipH="1">
              <a:off x="3108265" y="4659781"/>
              <a:ext cx="208285" cy="289068"/>
              <a:chOff x="2988129" y="1610489"/>
              <a:chExt cx="276689" cy="289068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D431DBB-78D1-4C8D-B280-E3BC32E6C26D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2BD80BA5-6D3B-40D0-971B-00F9B8A7898E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7EBC712-1A39-42D5-9F46-15CE423C271B}"/>
                </a:ext>
              </a:extLst>
            </p:cNvPr>
            <p:cNvGrpSpPr/>
            <p:nvPr/>
          </p:nvGrpSpPr>
          <p:grpSpPr>
            <a:xfrm rot="11073072" flipH="1">
              <a:off x="3614143" y="4654299"/>
              <a:ext cx="208285" cy="289068"/>
              <a:chOff x="2988129" y="1610489"/>
              <a:chExt cx="276689" cy="289068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8C75308-E4FF-477E-A566-5CFD8EF6A95D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id="{B34440FC-E739-4B34-9502-D310E13A85DB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B5004D9-EC1A-4611-9A5F-F2CC4A2D00D4}"/>
                </a:ext>
              </a:extLst>
            </p:cNvPr>
            <p:cNvGrpSpPr/>
            <p:nvPr/>
          </p:nvGrpSpPr>
          <p:grpSpPr>
            <a:xfrm rot="11073072" flipH="1">
              <a:off x="4092320" y="4652618"/>
              <a:ext cx="208285" cy="289068"/>
              <a:chOff x="2988129" y="1610489"/>
              <a:chExt cx="276689" cy="289068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787805D-5967-4EC7-A1BD-BCC30564EDDF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id="{4D0C732E-F054-4DFA-9C3D-41F35B4E8244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4F402D1-7C8E-4F78-8C59-5B53E07FFA57}"/>
                </a:ext>
              </a:extLst>
            </p:cNvPr>
            <p:cNvGrpSpPr/>
            <p:nvPr/>
          </p:nvGrpSpPr>
          <p:grpSpPr>
            <a:xfrm rot="11073072" flipH="1">
              <a:off x="5749268" y="4652618"/>
              <a:ext cx="208285" cy="289068"/>
              <a:chOff x="2988129" y="1610489"/>
              <a:chExt cx="276689" cy="289068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EFE5629-AB24-498A-A527-BCA3B3334B8D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id="{742FD937-7651-4DE6-9E4D-9254423AA5AB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173FE46-F7CD-47DA-B167-12CF8C991D54}"/>
                </a:ext>
              </a:extLst>
            </p:cNvPr>
            <p:cNvGrpSpPr/>
            <p:nvPr/>
          </p:nvGrpSpPr>
          <p:grpSpPr>
            <a:xfrm rot="11073072" flipH="1">
              <a:off x="4567740" y="4656675"/>
              <a:ext cx="208285" cy="289068"/>
              <a:chOff x="2988129" y="1610489"/>
              <a:chExt cx="276689" cy="289068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87B049A6-179D-48B3-810C-98117A928E8C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ACCDC00C-D3AA-46AE-B740-8E38AE728528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9A992F7-D343-4071-9E70-A5C3A9B1B551}"/>
                </a:ext>
              </a:extLst>
            </p:cNvPr>
            <p:cNvGrpSpPr/>
            <p:nvPr/>
          </p:nvGrpSpPr>
          <p:grpSpPr>
            <a:xfrm rot="11073072" flipH="1">
              <a:off x="5171128" y="4656675"/>
              <a:ext cx="208285" cy="289068"/>
              <a:chOff x="2988129" y="1610489"/>
              <a:chExt cx="276689" cy="289068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45082EB-82A4-4153-A072-3F68650C5943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id="{15347E62-AB7E-41FF-BA58-8E07FA3DA71B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55DB215-1754-4251-B661-0D4838B39B77}"/>
                </a:ext>
              </a:extLst>
            </p:cNvPr>
            <p:cNvGrpSpPr/>
            <p:nvPr/>
          </p:nvGrpSpPr>
          <p:grpSpPr>
            <a:xfrm flipH="1" flipV="1">
              <a:off x="2988129" y="2474193"/>
              <a:ext cx="322714" cy="363753"/>
              <a:chOff x="2988129" y="1610489"/>
              <a:chExt cx="276689" cy="289068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A28394B-B519-43DC-93FA-7F3F1D2B1AB4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id="{C92FF823-9C49-4FE7-9956-E3D583FDDB94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793BA2B-6A76-4ED2-849A-419972E77D0E}"/>
                </a:ext>
              </a:extLst>
            </p:cNvPr>
            <p:cNvGrpSpPr/>
            <p:nvPr/>
          </p:nvGrpSpPr>
          <p:grpSpPr>
            <a:xfrm flipH="1" flipV="1">
              <a:off x="3494007" y="2468711"/>
              <a:ext cx="322714" cy="363753"/>
              <a:chOff x="2988129" y="1610489"/>
              <a:chExt cx="276689" cy="289068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06576B4-74EA-40FF-B557-45578644AEC4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CE887E42-E9F5-4096-A881-BBFDCF3B0D9E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8E2EB7D-B34F-4B58-BDFD-8BBC9C00F3B8}"/>
                </a:ext>
              </a:extLst>
            </p:cNvPr>
            <p:cNvGrpSpPr/>
            <p:nvPr/>
          </p:nvGrpSpPr>
          <p:grpSpPr>
            <a:xfrm flipH="1" flipV="1">
              <a:off x="3972184" y="2467030"/>
              <a:ext cx="322714" cy="363753"/>
              <a:chOff x="2988129" y="1610489"/>
              <a:chExt cx="276689" cy="289068"/>
            </a:xfrm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FBE93AEA-F0B7-44D2-8CF7-D2651FF6BCE7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id="{1C7F5BEC-257F-4C2C-A552-17F4D11EEDF0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91213BD-C932-4281-BC9F-F1F4D4E088B8}"/>
                </a:ext>
              </a:extLst>
            </p:cNvPr>
            <p:cNvGrpSpPr/>
            <p:nvPr/>
          </p:nvGrpSpPr>
          <p:grpSpPr>
            <a:xfrm flipH="1" flipV="1">
              <a:off x="5629132" y="2467030"/>
              <a:ext cx="322714" cy="363753"/>
              <a:chOff x="2988129" y="1610489"/>
              <a:chExt cx="276689" cy="289068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B1800B6-5A33-4394-88D8-212066F741A0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Isosceles Triangle 84">
                <a:extLst>
                  <a:ext uri="{FF2B5EF4-FFF2-40B4-BE49-F238E27FC236}">
                    <a16:creationId xmlns:a16="http://schemas.microsoft.com/office/drawing/2014/main" id="{F7AEC11A-E65E-4F83-912F-18AD28180FB9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1B4C058-61DE-46C7-91B4-0FB26DB3A3D0}"/>
                </a:ext>
              </a:extLst>
            </p:cNvPr>
            <p:cNvGrpSpPr/>
            <p:nvPr/>
          </p:nvGrpSpPr>
          <p:grpSpPr>
            <a:xfrm flipH="1" flipV="1">
              <a:off x="4447604" y="2471087"/>
              <a:ext cx="322714" cy="363753"/>
              <a:chOff x="2988129" y="1610489"/>
              <a:chExt cx="276689" cy="289068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86CC160-132C-430C-9970-9647224D7B6C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id="{9A736BD1-112E-4A98-890F-FC3B9EC061B4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8FF6BE2-6729-4FC8-9098-1E46BDA5E312}"/>
                </a:ext>
              </a:extLst>
            </p:cNvPr>
            <p:cNvGrpSpPr/>
            <p:nvPr/>
          </p:nvGrpSpPr>
          <p:grpSpPr>
            <a:xfrm flipH="1" flipV="1">
              <a:off x="5050992" y="2471087"/>
              <a:ext cx="322714" cy="363753"/>
              <a:chOff x="2988129" y="1610489"/>
              <a:chExt cx="276689" cy="289068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7E43738-D194-4668-BC6C-97AF68CBEBF9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Isosceles Triangle 90">
                <a:extLst>
                  <a:ext uri="{FF2B5EF4-FFF2-40B4-BE49-F238E27FC236}">
                    <a16:creationId xmlns:a16="http://schemas.microsoft.com/office/drawing/2014/main" id="{CDE9220C-77D7-4BA9-959F-7776E09839AE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6CC5BDF-332A-40CC-9319-CAC88C40FDFB}"/>
                </a:ext>
              </a:extLst>
            </p:cNvPr>
            <p:cNvGrpSpPr/>
            <p:nvPr/>
          </p:nvGrpSpPr>
          <p:grpSpPr>
            <a:xfrm flipH="1">
              <a:off x="2870582" y="3694260"/>
              <a:ext cx="347265" cy="402770"/>
              <a:chOff x="2988129" y="1610489"/>
              <a:chExt cx="276689" cy="289068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9EBF93C-6B52-4D07-A57C-468FD2C03439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Isosceles Triangle 111">
                <a:extLst>
                  <a:ext uri="{FF2B5EF4-FFF2-40B4-BE49-F238E27FC236}">
                    <a16:creationId xmlns:a16="http://schemas.microsoft.com/office/drawing/2014/main" id="{EBDC7E30-46F4-452E-B84F-CA76BCF70470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DF728900-2DFB-4D41-9261-E9B8787A3990}"/>
                </a:ext>
              </a:extLst>
            </p:cNvPr>
            <p:cNvGrpSpPr/>
            <p:nvPr/>
          </p:nvGrpSpPr>
          <p:grpSpPr>
            <a:xfrm flipH="1">
              <a:off x="3376460" y="3688778"/>
              <a:ext cx="347265" cy="402770"/>
              <a:chOff x="2988129" y="1610489"/>
              <a:chExt cx="276689" cy="289068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61722CC-0063-4CE3-B9D5-3548B7C03118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Isosceles Triangle 114">
                <a:extLst>
                  <a:ext uri="{FF2B5EF4-FFF2-40B4-BE49-F238E27FC236}">
                    <a16:creationId xmlns:a16="http://schemas.microsoft.com/office/drawing/2014/main" id="{8CF1263B-A5BA-4659-A6BF-2DDC3A09B2FA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284A9B4A-F51B-4120-A340-A9F280310FC0}"/>
                </a:ext>
              </a:extLst>
            </p:cNvPr>
            <p:cNvGrpSpPr/>
            <p:nvPr/>
          </p:nvGrpSpPr>
          <p:grpSpPr>
            <a:xfrm flipH="1">
              <a:off x="3854637" y="3687097"/>
              <a:ext cx="347265" cy="402770"/>
              <a:chOff x="2988129" y="1610489"/>
              <a:chExt cx="276689" cy="289068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EEAAB7BE-F0AF-4AA9-96B8-ACD8F34F5169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Isosceles Triangle 117">
                <a:extLst>
                  <a:ext uri="{FF2B5EF4-FFF2-40B4-BE49-F238E27FC236}">
                    <a16:creationId xmlns:a16="http://schemas.microsoft.com/office/drawing/2014/main" id="{6ED2100F-03AB-4BA3-8C10-FC10B7BDF7B7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C1C7EC2C-50BE-47EF-AFC5-A95FF9E33748}"/>
                </a:ext>
              </a:extLst>
            </p:cNvPr>
            <p:cNvGrpSpPr/>
            <p:nvPr/>
          </p:nvGrpSpPr>
          <p:grpSpPr>
            <a:xfrm flipH="1">
              <a:off x="5511585" y="3687097"/>
              <a:ext cx="347265" cy="402770"/>
              <a:chOff x="2988129" y="1610489"/>
              <a:chExt cx="276689" cy="289068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D95F4AF-C576-43C4-B435-5C0F9DDBEA86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Isosceles Triangle 120">
                <a:extLst>
                  <a:ext uri="{FF2B5EF4-FFF2-40B4-BE49-F238E27FC236}">
                    <a16:creationId xmlns:a16="http://schemas.microsoft.com/office/drawing/2014/main" id="{BDA4473F-C113-4913-AC5B-807A004C3027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009981E7-96C6-404F-A199-118012F7F70E}"/>
                </a:ext>
              </a:extLst>
            </p:cNvPr>
            <p:cNvGrpSpPr/>
            <p:nvPr/>
          </p:nvGrpSpPr>
          <p:grpSpPr>
            <a:xfrm flipH="1">
              <a:off x="4330057" y="3691154"/>
              <a:ext cx="347265" cy="402770"/>
              <a:chOff x="2988129" y="1610489"/>
              <a:chExt cx="276689" cy="289068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185E6A05-524F-41B9-AC76-F3F96F0A6E58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Isosceles Triangle 123">
                <a:extLst>
                  <a:ext uri="{FF2B5EF4-FFF2-40B4-BE49-F238E27FC236}">
                    <a16:creationId xmlns:a16="http://schemas.microsoft.com/office/drawing/2014/main" id="{56BDDFB3-2A07-44AB-8E6B-BA1F4D26AC60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6CB94AB2-3348-4A97-B9CF-AEFDC33E0D06}"/>
                </a:ext>
              </a:extLst>
            </p:cNvPr>
            <p:cNvGrpSpPr/>
            <p:nvPr/>
          </p:nvGrpSpPr>
          <p:grpSpPr>
            <a:xfrm flipH="1">
              <a:off x="4933445" y="3691154"/>
              <a:ext cx="347265" cy="402770"/>
              <a:chOff x="2988129" y="1610489"/>
              <a:chExt cx="276689" cy="289068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125E2BE-71EB-483A-A251-DA4F00D6D058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Isosceles Triangle 126">
                <a:extLst>
                  <a:ext uri="{FF2B5EF4-FFF2-40B4-BE49-F238E27FC236}">
                    <a16:creationId xmlns:a16="http://schemas.microsoft.com/office/drawing/2014/main" id="{0EE597B2-AD6F-48E8-991D-24EC408EC21A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1597865"/>
      </p:ext>
    </p:extLst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9BBAE6-6ED4-4139-9BD9-FA37663E2E36}"/>
              </a:ext>
            </a:extLst>
          </p:cNvPr>
          <p:cNvSpPr/>
          <p:nvPr/>
        </p:nvSpPr>
        <p:spPr>
          <a:xfrm>
            <a:off x="425667" y="1484784"/>
            <a:ext cx="82926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Round 2 –  15 seconds between animations!</a:t>
            </a:r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3C718FE-9C35-4C84-8905-AB086C8EC215}"/>
              </a:ext>
            </a:extLst>
          </p:cNvPr>
          <p:cNvGrpSpPr/>
          <p:nvPr/>
        </p:nvGrpSpPr>
        <p:grpSpPr>
          <a:xfrm>
            <a:off x="2214000" y="859795"/>
            <a:ext cx="4716000" cy="4791342"/>
            <a:chOff x="1835696" y="128874"/>
            <a:chExt cx="5688013" cy="585307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ABF313D-89C1-49F0-887A-0BD203F2E725}"/>
                </a:ext>
              </a:extLst>
            </p:cNvPr>
            <p:cNvSpPr/>
            <p:nvPr/>
          </p:nvSpPr>
          <p:spPr>
            <a:xfrm>
              <a:off x="1835696" y="188640"/>
              <a:ext cx="5688013" cy="5761037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57E2F84-384B-4D58-98E7-1F0B68EE1E6A}"/>
                </a:ext>
              </a:extLst>
            </p:cNvPr>
            <p:cNvCxnSpPr/>
            <p:nvPr/>
          </p:nvCxnSpPr>
          <p:spPr>
            <a:xfrm>
              <a:off x="1978571" y="2204765"/>
              <a:ext cx="54006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8D4F536-EFE3-4791-B39D-AB9DC1A82761}"/>
                </a:ext>
              </a:extLst>
            </p:cNvPr>
            <p:cNvCxnSpPr/>
            <p:nvPr/>
          </p:nvCxnSpPr>
          <p:spPr>
            <a:xfrm>
              <a:off x="1978571" y="3933552"/>
              <a:ext cx="54006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69980801-DDF6-4120-A8D3-B388A3BB2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0921" y="2909615"/>
              <a:ext cx="6731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HOT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9642DB-A58D-4153-A118-19A037F4ACC1}"/>
                </a:ext>
              </a:extLst>
            </p:cNvPr>
            <p:cNvSpPr txBox="1"/>
            <p:nvPr/>
          </p:nvSpPr>
          <p:spPr>
            <a:xfrm>
              <a:off x="4295929" y="128874"/>
              <a:ext cx="839788" cy="369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b="1" dirty="0">
                  <a:solidFill>
                    <a:schemeClr val="accent1">
                      <a:lumMod val="75000"/>
                    </a:schemeClr>
                  </a:solidFill>
                </a:rPr>
                <a:t>COLD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46907F-6F0D-4249-97EE-128E0A650A12}"/>
                </a:ext>
              </a:extLst>
            </p:cNvPr>
            <p:cNvSpPr txBox="1"/>
            <p:nvPr/>
          </p:nvSpPr>
          <p:spPr>
            <a:xfrm>
              <a:off x="4258636" y="5612060"/>
              <a:ext cx="8397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b="1" dirty="0">
                  <a:solidFill>
                    <a:schemeClr val="accent1">
                      <a:lumMod val="75000"/>
                    </a:schemeClr>
                  </a:solidFill>
                </a:rPr>
                <a:t>COLD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9E5A6CA-47EF-4254-801A-D02B5D85C712}"/>
              </a:ext>
            </a:extLst>
          </p:cNvPr>
          <p:cNvGrpSpPr/>
          <p:nvPr/>
        </p:nvGrpSpPr>
        <p:grpSpPr>
          <a:xfrm>
            <a:off x="1259632" y="276955"/>
            <a:ext cx="4307705" cy="6032365"/>
            <a:chOff x="1259632" y="276955"/>
            <a:chExt cx="4307705" cy="6032365"/>
          </a:xfrm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13AFF204-76D1-4C3D-99B4-B289335C3813}"/>
                </a:ext>
              </a:extLst>
            </p:cNvPr>
            <p:cNvSpPr/>
            <p:nvPr/>
          </p:nvSpPr>
          <p:spPr>
            <a:xfrm>
              <a:off x="1320610" y="1988840"/>
              <a:ext cx="864096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438B000-014B-44EA-8441-165A8D7A50C7}"/>
                </a:ext>
              </a:extLst>
            </p:cNvPr>
            <p:cNvSpPr/>
            <p:nvPr/>
          </p:nvSpPr>
          <p:spPr>
            <a:xfrm>
              <a:off x="1320610" y="4221088"/>
              <a:ext cx="864096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Arrow: Left 3">
              <a:extLst>
                <a:ext uri="{FF2B5EF4-FFF2-40B4-BE49-F238E27FC236}">
                  <a16:creationId xmlns:a16="http://schemas.microsoft.com/office/drawing/2014/main" id="{9345DD0B-A98E-435F-9E22-3FA4C7BBFA59}"/>
                </a:ext>
              </a:extLst>
            </p:cNvPr>
            <p:cNvSpPr/>
            <p:nvPr/>
          </p:nvSpPr>
          <p:spPr>
            <a:xfrm>
              <a:off x="1259632" y="2996952"/>
              <a:ext cx="720080" cy="3600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Arrow: Left 19">
              <a:extLst>
                <a:ext uri="{FF2B5EF4-FFF2-40B4-BE49-F238E27FC236}">
                  <a16:creationId xmlns:a16="http://schemas.microsoft.com/office/drawing/2014/main" id="{9F43F3F3-FB1B-4C81-AF52-D2ECB032FA58}"/>
                </a:ext>
              </a:extLst>
            </p:cNvPr>
            <p:cNvSpPr/>
            <p:nvPr/>
          </p:nvSpPr>
          <p:spPr>
            <a:xfrm>
              <a:off x="2184706" y="5085184"/>
              <a:ext cx="720080" cy="3600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Arrow: Left 20">
              <a:extLst>
                <a:ext uri="{FF2B5EF4-FFF2-40B4-BE49-F238E27FC236}">
                  <a16:creationId xmlns:a16="http://schemas.microsoft.com/office/drawing/2014/main" id="{69C420F0-4F9F-4231-80F6-988B46BAF94C}"/>
                </a:ext>
              </a:extLst>
            </p:cNvPr>
            <p:cNvSpPr/>
            <p:nvPr/>
          </p:nvSpPr>
          <p:spPr>
            <a:xfrm>
              <a:off x="2245436" y="1053260"/>
              <a:ext cx="720080" cy="3600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69A92D85-8D3E-42DF-9E41-13686E6D465C}"/>
                </a:ext>
              </a:extLst>
            </p:cNvPr>
            <p:cNvSpPr/>
            <p:nvPr/>
          </p:nvSpPr>
          <p:spPr>
            <a:xfrm>
              <a:off x="4447604" y="364182"/>
              <a:ext cx="360040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Arrow: Up 5">
              <a:extLst>
                <a:ext uri="{FF2B5EF4-FFF2-40B4-BE49-F238E27FC236}">
                  <a16:creationId xmlns:a16="http://schemas.microsoft.com/office/drawing/2014/main" id="{16ACD8A7-4DCE-48BD-8B58-F91194062928}"/>
                </a:ext>
              </a:extLst>
            </p:cNvPr>
            <p:cNvSpPr/>
            <p:nvPr/>
          </p:nvSpPr>
          <p:spPr>
            <a:xfrm>
              <a:off x="4427984" y="5733256"/>
              <a:ext cx="288032" cy="57606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5E9D45-5BF5-4166-AFFE-0E41F294DF9C}"/>
                </a:ext>
              </a:extLst>
            </p:cNvPr>
            <p:cNvSpPr txBox="1"/>
            <p:nvPr/>
          </p:nvSpPr>
          <p:spPr>
            <a:xfrm>
              <a:off x="1320200" y="2659679"/>
              <a:ext cx="906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Rising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8A37A1-B09B-43FD-9B8D-19728D8A3038}"/>
                </a:ext>
              </a:extLst>
            </p:cNvPr>
            <p:cNvSpPr txBox="1"/>
            <p:nvPr/>
          </p:nvSpPr>
          <p:spPr>
            <a:xfrm>
              <a:off x="1403648" y="170080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Sinking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5820F5B-5834-45AA-B078-E7F80539392E}"/>
                </a:ext>
              </a:extLst>
            </p:cNvPr>
            <p:cNvSpPr txBox="1"/>
            <p:nvPr/>
          </p:nvSpPr>
          <p:spPr>
            <a:xfrm>
              <a:off x="1417579" y="450439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Sinking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C60A62-8DAE-45D6-99CB-04FA755AAF39}"/>
                </a:ext>
              </a:extLst>
            </p:cNvPr>
            <p:cNvSpPr txBox="1"/>
            <p:nvPr/>
          </p:nvSpPr>
          <p:spPr>
            <a:xfrm>
              <a:off x="4703241" y="5887153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Sinking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6B483D-8430-4368-85DD-71784E2E95A4}"/>
                </a:ext>
              </a:extLst>
            </p:cNvPr>
            <p:cNvSpPr txBox="1"/>
            <p:nvPr/>
          </p:nvSpPr>
          <p:spPr>
            <a:xfrm>
              <a:off x="4703241" y="276955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Sinking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052E0D-667F-4946-B4EB-3DF2A46DFFAA}"/>
                </a:ext>
              </a:extLst>
            </p:cNvPr>
            <p:cNvSpPr txBox="1"/>
            <p:nvPr/>
          </p:nvSpPr>
          <p:spPr>
            <a:xfrm>
              <a:off x="2332459" y="4905688"/>
              <a:ext cx="906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Rising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165F3B-1BDC-4FBF-998F-49ED04F78B01}"/>
                </a:ext>
              </a:extLst>
            </p:cNvPr>
            <p:cNvSpPr txBox="1"/>
            <p:nvPr/>
          </p:nvSpPr>
          <p:spPr>
            <a:xfrm>
              <a:off x="2438763" y="800184"/>
              <a:ext cx="906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Rising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2A91451-5B31-4BDA-A193-C862D121E962}"/>
              </a:ext>
            </a:extLst>
          </p:cNvPr>
          <p:cNvGrpSpPr/>
          <p:nvPr/>
        </p:nvGrpSpPr>
        <p:grpSpPr>
          <a:xfrm>
            <a:off x="391153" y="616210"/>
            <a:ext cx="1915674" cy="5008510"/>
            <a:chOff x="391153" y="616210"/>
            <a:chExt cx="1915674" cy="5008510"/>
          </a:xfrm>
        </p:grpSpPr>
        <p:pic>
          <p:nvPicPr>
            <p:cNvPr id="8" name="Graphic 7" descr="Cloud">
              <a:extLst>
                <a:ext uri="{FF2B5EF4-FFF2-40B4-BE49-F238E27FC236}">
                  <a16:creationId xmlns:a16="http://schemas.microsoft.com/office/drawing/2014/main" id="{345B8F9D-5358-44E7-B4E5-E3A5554F5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1153" y="2592758"/>
              <a:ext cx="914400" cy="914400"/>
            </a:xfrm>
            <a:prstGeom prst="rect">
              <a:avLst/>
            </a:prstGeom>
          </p:spPr>
        </p:pic>
        <p:pic>
          <p:nvPicPr>
            <p:cNvPr id="30" name="Graphic 29" descr="Cloud">
              <a:extLst>
                <a:ext uri="{FF2B5EF4-FFF2-40B4-BE49-F238E27FC236}">
                  <a16:creationId xmlns:a16="http://schemas.microsoft.com/office/drawing/2014/main" id="{30CD7DE7-982A-446F-9AA0-235547137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99600" y="4710320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Cloud">
              <a:extLst>
                <a:ext uri="{FF2B5EF4-FFF2-40B4-BE49-F238E27FC236}">
                  <a16:creationId xmlns:a16="http://schemas.microsoft.com/office/drawing/2014/main" id="{17CAC0B9-F03F-452E-8A2D-04D256E3D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92427" y="616210"/>
              <a:ext cx="914400" cy="914400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49CD82F-B4FB-4026-8B66-61CBBB458C2A}"/>
              </a:ext>
            </a:extLst>
          </p:cNvPr>
          <p:cNvGrpSpPr/>
          <p:nvPr/>
        </p:nvGrpSpPr>
        <p:grpSpPr>
          <a:xfrm>
            <a:off x="2213424" y="1136015"/>
            <a:ext cx="4719698" cy="4247541"/>
            <a:chOff x="2213424" y="1136015"/>
            <a:chExt cx="4719698" cy="4247541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1E74196-2BCE-4CCE-8770-8C560D58D25E}"/>
                </a:ext>
              </a:extLst>
            </p:cNvPr>
            <p:cNvGrpSpPr/>
            <p:nvPr/>
          </p:nvGrpSpPr>
          <p:grpSpPr>
            <a:xfrm>
              <a:off x="2213424" y="1136015"/>
              <a:ext cx="4719698" cy="4247541"/>
              <a:chOff x="2213424" y="1136015"/>
              <a:chExt cx="4719698" cy="4247541"/>
            </a:xfrm>
          </p:grpSpPr>
          <p:sp>
            <p:nvSpPr>
              <p:cNvPr id="2" name="Freeform: Shape 1">
                <a:extLst>
                  <a:ext uri="{FF2B5EF4-FFF2-40B4-BE49-F238E27FC236}">
                    <a16:creationId xmlns:a16="http://schemas.microsoft.com/office/drawing/2014/main" id="{EF882E42-2D09-4B87-8387-17ACDE59C2C8}"/>
                  </a:ext>
                </a:extLst>
              </p:cNvPr>
              <p:cNvSpPr/>
              <p:nvPr/>
            </p:nvSpPr>
            <p:spPr>
              <a:xfrm>
                <a:off x="2954712" y="1136015"/>
                <a:ext cx="3238443" cy="422443"/>
              </a:xfrm>
              <a:custGeom>
                <a:avLst/>
                <a:gdLst>
                  <a:gd name="connsiteX0" fmla="*/ 642937 w 3290887"/>
                  <a:gd name="connsiteY0" fmla="*/ 14288 h 481013"/>
                  <a:gd name="connsiteX1" fmla="*/ 2757487 w 3290887"/>
                  <a:gd name="connsiteY1" fmla="*/ 0 h 481013"/>
                  <a:gd name="connsiteX2" fmla="*/ 2967037 w 3290887"/>
                  <a:gd name="connsiteY2" fmla="*/ 138113 h 481013"/>
                  <a:gd name="connsiteX3" fmla="*/ 3157537 w 3290887"/>
                  <a:gd name="connsiteY3" fmla="*/ 276225 h 481013"/>
                  <a:gd name="connsiteX4" fmla="*/ 3290887 w 3290887"/>
                  <a:gd name="connsiteY4" fmla="*/ 404813 h 481013"/>
                  <a:gd name="connsiteX5" fmla="*/ 0 w 3290887"/>
                  <a:gd name="connsiteY5" fmla="*/ 481013 h 481013"/>
                  <a:gd name="connsiteX6" fmla="*/ 133350 w 3290887"/>
                  <a:gd name="connsiteY6" fmla="*/ 371475 h 481013"/>
                  <a:gd name="connsiteX7" fmla="*/ 338137 w 3290887"/>
                  <a:gd name="connsiteY7" fmla="*/ 200025 h 481013"/>
                  <a:gd name="connsiteX8" fmla="*/ 642937 w 3290887"/>
                  <a:gd name="connsiteY8" fmla="*/ 14288 h 48101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780971 w 3428921"/>
                  <a:gd name="connsiteY0" fmla="*/ 14288 h 424983"/>
                  <a:gd name="connsiteX1" fmla="*/ 2895521 w 3428921"/>
                  <a:gd name="connsiteY1" fmla="*/ 0 h 424983"/>
                  <a:gd name="connsiteX2" fmla="*/ 3105071 w 3428921"/>
                  <a:gd name="connsiteY2" fmla="*/ 138113 h 424983"/>
                  <a:gd name="connsiteX3" fmla="*/ 3295571 w 3428921"/>
                  <a:gd name="connsiteY3" fmla="*/ 276225 h 424983"/>
                  <a:gd name="connsiteX4" fmla="*/ 3428921 w 3428921"/>
                  <a:gd name="connsiteY4" fmla="*/ 404813 h 424983"/>
                  <a:gd name="connsiteX5" fmla="*/ 220958 w 3428921"/>
                  <a:gd name="connsiteY5" fmla="*/ 424983 h 424983"/>
                  <a:gd name="connsiteX6" fmla="*/ 316208 w 3428921"/>
                  <a:gd name="connsiteY6" fmla="*/ 297516 h 424983"/>
                  <a:gd name="connsiteX7" fmla="*/ 612883 w 3428921"/>
                  <a:gd name="connsiteY7" fmla="*/ 87966 h 424983"/>
                  <a:gd name="connsiteX8" fmla="*/ 780971 w 3428921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2259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1748 h 422443"/>
                  <a:gd name="connsiteX1" fmla="*/ 2651703 w 3207963"/>
                  <a:gd name="connsiteY1" fmla="*/ 0 h 422443"/>
                  <a:gd name="connsiteX2" fmla="*/ 2884113 w 3207963"/>
                  <a:gd name="connsiteY2" fmla="*/ 135573 h 422443"/>
                  <a:gd name="connsiteX3" fmla="*/ 3074613 w 3207963"/>
                  <a:gd name="connsiteY3" fmla="*/ 273685 h 422443"/>
                  <a:gd name="connsiteX4" fmla="*/ 3207963 w 3207963"/>
                  <a:gd name="connsiteY4" fmla="*/ 420053 h 422443"/>
                  <a:gd name="connsiteX5" fmla="*/ 0 w 3207963"/>
                  <a:gd name="connsiteY5" fmla="*/ 422443 h 422443"/>
                  <a:gd name="connsiteX6" fmla="*/ 128867 w 3207963"/>
                  <a:gd name="connsiteY6" fmla="*/ 288253 h 422443"/>
                  <a:gd name="connsiteX7" fmla="*/ 412096 w 3207963"/>
                  <a:gd name="connsiteY7" fmla="*/ 94391 h 422443"/>
                  <a:gd name="connsiteX8" fmla="*/ 560013 w 320796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28867 w 3238443"/>
                  <a:gd name="connsiteY6" fmla="*/ 288253 h 422443"/>
                  <a:gd name="connsiteX7" fmla="*/ 412096 w 3238443"/>
                  <a:gd name="connsiteY7" fmla="*/ 94391 h 422443"/>
                  <a:gd name="connsiteX8" fmla="*/ 560013 w 323844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28867 w 3238443"/>
                  <a:gd name="connsiteY6" fmla="*/ 288253 h 422443"/>
                  <a:gd name="connsiteX7" fmla="*/ 422256 w 3238443"/>
                  <a:gd name="connsiteY7" fmla="*/ 102011 h 422443"/>
                  <a:gd name="connsiteX8" fmla="*/ 560013 w 323844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33947 w 3238443"/>
                  <a:gd name="connsiteY6" fmla="*/ 285713 h 422443"/>
                  <a:gd name="connsiteX7" fmla="*/ 422256 w 3238443"/>
                  <a:gd name="connsiteY7" fmla="*/ 102011 h 422443"/>
                  <a:gd name="connsiteX8" fmla="*/ 560013 w 3238443"/>
                  <a:gd name="connsiteY8" fmla="*/ 11748 h 422443"/>
                  <a:gd name="connsiteX0" fmla="*/ 59303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33947 w 3238443"/>
                  <a:gd name="connsiteY6" fmla="*/ 285713 h 422443"/>
                  <a:gd name="connsiteX7" fmla="*/ 422256 w 3238443"/>
                  <a:gd name="connsiteY7" fmla="*/ 102011 h 422443"/>
                  <a:gd name="connsiteX8" fmla="*/ 593033 w 3238443"/>
                  <a:gd name="connsiteY8" fmla="*/ 11748 h 42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8443" h="422443">
                    <a:moveTo>
                      <a:pt x="593033" y="11748"/>
                    </a:moveTo>
                    <a:lnTo>
                      <a:pt x="2651703" y="0"/>
                    </a:lnTo>
                    <a:cubicBezTo>
                      <a:pt x="2819418" y="103562"/>
                      <a:pt x="2813628" y="89959"/>
                      <a:pt x="2884113" y="135573"/>
                    </a:cubicBezTo>
                    <a:cubicBezTo>
                      <a:pt x="2954598" y="181187"/>
                      <a:pt x="3015558" y="226272"/>
                      <a:pt x="3074613" y="273685"/>
                    </a:cubicBezTo>
                    <a:cubicBezTo>
                      <a:pt x="3133668" y="321098"/>
                      <a:pt x="3193993" y="371264"/>
                      <a:pt x="3238443" y="420053"/>
                    </a:cubicBezTo>
                    <a:lnTo>
                      <a:pt x="0" y="422443"/>
                    </a:lnTo>
                    <a:cubicBezTo>
                      <a:pt x="14615" y="397836"/>
                      <a:pt x="63571" y="339118"/>
                      <a:pt x="133947" y="285713"/>
                    </a:cubicBezTo>
                    <a:cubicBezTo>
                      <a:pt x="204323" y="232308"/>
                      <a:pt x="345742" y="147672"/>
                      <a:pt x="422256" y="102011"/>
                    </a:cubicBezTo>
                    <a:cubicBezTo>
                      <a:pt x="498770" y="56350"/>
                      <a:pt x="496849" y="49567"/>
                      <a:pt x="593033" y="11748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alpha val="50196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200" dirty="0">
                    <a:solidFill>
                      <a:schemeClr val="tx1"/>
                    </a:solidFill>
                  </a:rPr>
                  <a:t>       Low Pressure</a:t>
                </a: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74B242F-BE8E-42A3-84CB-DC31C73FB7F9}"/>
                  </a:ext>
                </a:extLst>
              </p:cNvPr>
              <p:cNvSpPr/>
              <p:nvPr/>
            </p:nvSpPr>
            <p:spPr>
              <a:xfrm>
                <a:off x="2213424" y="2884617"/>
                <a:ext cx="4719698" cy="697043"/>
              </a:xfrm>
              <a:custGeom>
                <a:avLst/>
                <a:gdLst>
                  <a:gd name="connsiteX0" fmla="*/ 28575 w 4729163"/>
                  <a:gd name="connsiteY0" fmla="*/ 47625 h 514350"/>
                  <a:gd name="connsiteX1" fmla="*/ 0 w 4729163"/>
                  <a:gd name="connsiteY1" fmla="*/ 185738 h 514350"/>
                  <a:gd name="connsiteX2" fmla="*/ 4763 w 4729163"/>
                  <a:gd name="connsiteY2" fmla="*/ 376238 h 514350"/>
                  <a:gd name="connsiteX3" fmla="*/ 9525 w 4729163"/>
                  <a:gd name="connsiteY3" fmla="*/ 504825 h 514350"/>
                  <a:gd name="connsiteX4" fmla="*/ 4714875 w 4729163"/>
                  <a:gd name="connsiteY4" fmla="*/ 514350 h 514350"/>
                  <a:gd name="connsiteX5" fmla="*/ 4729163 w 4729163"/>
                  <a:gd name="connsiteY5" fmla="*/ 419100 h 514350"/>
                  <a:gd name="connsiteX6" fmla="*/ 4714875 w 4729163"/>
                  <a:gd name="connsiteY6" fmla="*/ 209550 h 514350"/>
                  <a:gd name="connsiteX7" fmla="*/ 4676775 w 4729163"/>
                  <a:gd name="connsiteY7" fmla="*/ 0 h 514350"/>
                  <a:gd name="connsiteX8" fmla="*/ 28575 w 4729163"/>
                  <a:gd name="connsiteY8" fmla="*/ 47625 h 514350"/>
                  <a:gd name="connsiteX0" fmla="*/ 26333 w 4729163"/>
                  <a:gd name="connsiteY0" fmla="*/ 0 h 527237"/>
                  <a:gd name="connsiteX1" fmla="*/ 0 w 4729163"/>
                  <a:gd name="connsiteY1" fmla="*/ 198625 h 527237"/>
                  <a:gd name="connsiteX2" fmla="*/ 4763 w 4729163"/>
                  <a:gd name="connsiteY2" fmla="*/ 389125 h 527237"/>
                  <a:gd name="connsiteX3" fmla="*/ 9525 w 4729163"/>
                  <a:gd name="connsiteY3" fmla="*/ 517712 h 527237"/>
                  <a:gd name="connsiteX4" fmla="*/ 4714875 w 4729163"/>
                  <a:gd name="connsiteY4" fmla="*/ 527237 h 527237"/>
                  <a:gd name="connsiteX5" fmla="*/ 4729163 w 4729163"/>
                  <a:gd name="connsiteY5" fmla="*/ 431987 h 527237"/>
                  <a:gd name="connsiteX6" fmla="*/ 4714875 w 4729163"/>
                  <a:gd name="connsiteY6" fmla="*/ 222437 h 527237"/>
                  <a:gd name="connsiteX7" fmla="*/ 4676775 w 4729163"/>
                  <a:gd name="connsiteY7" fmla="*/ 12887 h 527237"/>
                  <a:gd name="connsiteX8" fmla="*/ 26333 w 4729163"/>
                  <a:gd name="connsiteY8" fmla="*/ 0 h 527237"/>
                  <a:gd name="connsiteX0" fmla="*/ 352563 w 5055393"/>
                  <a:gd name="connsiteY0" fmla="*/ 0 h 527237"/>
                  <a:gd name="connsiteX1" fmla="*/ 326230 w 5055393"/>
                  <a:gd name="connsiteY1" fmla="*/ 198625 h 527237"/>
                  <a:gd name="connsiteX2" fmla="*/ 330993 w 5055393"/>
                  <a:gd name="connsiteY2" fmla="*/ 389125 h 527237"/>
                  <a:gd name="connsiteX3" fmla="*/ 335755 w 5055393"/>
                  <a:gd name="connsiteY3" fmla="*/ 517712 h 527237"/>
                  <a:gd name="connsiteX4" fmla="*/ 5041105 w 5055393"/>
                  <a:gd name="connsiteY4" fmla="*/ 527237 h 527237"/>
                  <a:gd name="connsiteX5" fmla="*/ 5055393 w 5055393"/>
                  <a:gd name="connsiteY5" fmla="*/ 431987 h 527237"/>
                  <a:gd name="connsiteX6" fmla="*/ 5041105 w 5055393"/>
                  <a:gd name="connsiteY6" fmla="*/ 222437 h 527237"/>
                  <a:gd name="connsiteX7" fmla="*/ 5003005 w 5055393"/>
                  <a:gd name="connsiteY7" fmla="*/ 12887 h 527237"/>
                  <a:gd name="connsiteX8" fmla="*/ 352563 w 5055393"/>
                  <a:gd name="connsiteY8" fmla="*/ 0 h 527237"/>
                  <a:gd name="connsiteX0" fmla="*/ 351881 w 5054711"/>
                  <a:gd name="connsiteY0" fmla="*/ 0 h 527237"/>
                  <a:gd name="connsiteX1" fmla="*/ 325548 w 5054711"/>
                  <a:gd name="connsiteY1" fmla="*/ 198625 h 527237"/>
                  <a:gd name="connsiteX2" fmla="*/ 312381 w 5054711"/>
                  <a:gd name="connsiteY2" fmla="*/ 398090 h 527237"/>
                  <a:gd name="connsiteX3" fmla="*/ 335073 w 5054711"/>
                  <a:gd name="connsiteY3" fmla="*/ 517712 h 527237"/>
                  <a:gd name="connsiteX4" fmla="*/ 5040423 w 5054711"/>
                  <a:gd name="connsiteY4" fmla="*/ 527237 h 527237"/>
                  <a:gd name="connsiteX5" fmla="*/ 5054711 w 5054711"/>
                  <a:gd name="connsiteY5" fmla="*/ 431987 h 527237"/>
                  <a:gd name="connsiteX6" fmla="*/ 5040423 w 5054711"/>
                  <a:gd name="connsiteY6" fmla="*/ 222437 h 527237"/>
                  <a:gd name="connsiteX7" fmla="*/ 5002323 w 5054711"/>
                  <a:gd name="connsiteY7" fmla="*/ 12887 h 527237"/>
                  <a:gd name="connsiteX8" fmla="*/ 351881 w 5054711"/>
                  <a:gd name="connsiteY8" fmla="*/ 0 h 527237"/>
                  <a:gd name="connsiteX0" fmla="*/ 351881 w 5054711"/>
                  <a:gd name="connsiteY0" fmla="*/ 0 h 527237"/>
                  <a:gd name="connsiteX1" fmla="*/ 325548 w 5054711"/>
                  <a:gd name="connsiteY1" fmla="*/ 198625 h 527237"/>
                  <a:gd name="connsiteX2" fmla="*/ 312381 w 5054711"/>
                  <a:gd name="connsiteY2" fmla="*/ 398090 h 527237"/>
                  <a:gd name="connsiteX3" fmla="*/ 335073 w 5054711"/>
                  <a:gd name="connsiteY3" fmla="*/ 517712 h 527237"/>
                  <a:gd name="connsiteX4" fmla="*/ 5040423 w 5054711"/>
                  <a:gd name="connsiteY4" fmla="*/ 527237 h 527237"/>
                  <a:gd name="connsiteX5" fmla="*/ 5054711 w 5054711"/>
                  <a:gd name="connsiteY5" fmla="*/ 431987 h 527237"/>
                  <a:gd name="connsiteX6" fmla="*/ 5040423 w 5054711"/>
                  <a:gd name="connsiteY6" fmla="*/ 222437 h 527237"/>
                  <a:gd name="connsiteX7" fmla="*/ 5002323 w 5054711"/>
                  <a:gd name="connsiteY7" fmla="*/ 12887 h 527237"/>
                  <a:gd name="connsiteX8" fmla="*/ 351881 w 5054711"/>
                  <a:gd name="connsiteY8" fmla="*/ 0 h 527237"/>
                  <a:gd name="connsiteX0" fmla="*/ 351881 w 5054711"/>
                  <a:gd name="connsiteY0" fmla="*/ 0 h 527237"/>
                  <a:gd name="connsiteX1" fmla="*/ 325548 w 5054711"/>
                  <a:gd name="connsiteY1" fmla="*/ 198625 h 527237"/>
                  <a:gd name="connsiteX2" fmla="*/ 312381 w 5054711"/>
                  <a:gd name="connsiteY2" fmla="*/ 398090 h 527237"/>
                  <a:gd name="connsiteX3" fmla="*/ 332832 w 5054711"/>
                  <a:gd name="connsiteY3" fmla="*/ 519953 h 527237"/>
                  <a:gd name="connsiteX4" fmla="*/ 5040423 w 5054711"/>
                  <a:gd name="connsiteY4" fmla="*/ 527237 h 527237"/>
                  <a:gd name="connsiteX5" fmla="*/ 5054711 w 5054711"/>
                  <a:gd name="connsiteY5" fmla="*/ 431987 h 527237"/>
                  <a:gd name="connsiteX6" fmla="*/ 5040423 w 5054711"/>
                  <a:gd name="connsiteY6" fmla="*/ 222437 h 527237"/>
                  <a:gd name="connsiteX7" fmla="*/ 5002323 w 5054711"/>
                  <a:gd name="connsiteY7" fmla="*/ 12887 h 527237"/>
                  <a:gd name="connsiteX8" fmla="*/ 351881 w 5054711"/>
                  <a:gd name="connsiteY8" fmla="*/ 0 h 527237"/>
                  <a:gd name="connsiteX0" fmla="*/ 39626 w 4742456"/>
                  <a:gd name="connsiteY0" fmla="*/ 0 h 527237"/>
                  <a:gd name="connsiteX1" fmla="*/ 13293 w 4742456"/>
                  <a:gd name="connsiteY1" fmla="*/ 198625 h 527237"/>
                  <a:gd name="connsiteX2" fmla="*/ 126 w 4742456"/>
                  <a:gd name="connsiteY2" fmla="*/ 398090 h 527237"/>
                  <a:gd name="connsiteX3" fmla="*/ 20577 w 4742456"/>
                  <a:gd name="connsiteY3" fmla="*/ 519953 h 527237"/>
                  <a:gd name="connsiteX4" fmla="*/ 4728168 w 4742456"/>
                  <a:gd name="connsiteY4" fmla="*/ 527237 h 527237"/>
                  <a:gd name="connsiteX5" fmla="*/ 4742456 w 4742456"/>
                  <a:gd name="connsiteY5" fmla="*/ 431987 h 527237"/>
                  <a:gd name="connsiteX6" fmla="*/ 4728168 w 4742456"/>
                  <a:gd name="connsiteY6" fmla="*/ 222437 h 527237"/>
                  <a:gd name="connsiteX7" fmla="*/ 4690068 w 4742456"/>
                  <a:gd name="connsiteY7" fmla="*/ 12887 h 527237"/>
                  <a:gd name="connsiteX8" fmla="*/ 39626 w 4742456"/>
                  <a:gd name="connsiteY8" fmla="*/ 0 h 527237"/>
                  <a:gd name="connsiteX0" fmla="*/ 39626 w 4728168"/>
                  <a:gd name="connsiteY0" fmla="*/ 0 h 527237"/>
                  <a:gd name="connsiteX1" fmla="*/ 13293 w 4728168"/>
                  <a:gd name="connsiteY1" fmla="*/ 198625 h 527237"/>
                  <a:gd name="connsiteX2" fmla="*/ 126 w 4728168"/>
                  <a:gd name="connsiteY2" fmla="*/ 398090 h 527237"/>
                  <a:gd name="connsiteX3" fmla="*/ 20577 w 4728168"/>
                  <a:gd name="connsiteY3" fmla="*/ 519953 h 527237"/>
                  <a:gd name="connsiteX4" fmla="*/ 4728168 w 4728168"/>
                  <a:gd name="connsiteY4" fmla="*/ 527237 h 527237"/>
                  <a:gd name="connsiteX5" fmla="*/ 4722285 w 4728168"/>
                  <a:gd name="connsiteY5" fmla="*/ 420781 h 527237"/>
                  <a:gd name="connsiteX6" fmla="*/ 4728168 w 4728168"/>
                  <a:gd name="connsiteY6" fmla="*/ 222437 h 527237"/>
                  <a:gd name="connsiteX7" fmla="*/ 4690068 w 4728168"/>
                  <a:gd name="connsiteY7" fmla="*/ 12887 h 527237"/>
                  <a:gd name="connsiteX8" fmla="*/ 39626 w 4728168"/>
                  <a:gd name="connsiteY8" fmla="*/ 0 h 527237"/>
                  <a:gd name="connsiteX0" fmla="*/ 39626 w 5046278"/>
                  <a:gd name="connsiteY0" fmla="*/ 0 h 527237"/>
                  <a:gd name="connsiteX1" fmla="*/ 13293 w 5046278"/>
                  <a:gd name="connsiteY1" fmla="*/ 198625 h 527237"/>
                  <a:gd name="connsiteX2" fmla="*/ 126 w 5046278"/>
                  <a:gd name="connsiteY2" fmla="*/ 398090 h 527237"/>
                  <a:gd name="connsiteX3" fmla="*/ 20577 w 5046278"/>
                  <a:gd name="connsiteY3" fmla="*/ 519953 h 527237"/>
                  <a:gd name="connsiteX4" fmla="*/ 4728168 w 5046278"/>
                  <a:gd name="connsiteY4" fmla="*/ 527237 h 527237"/>
                  <a:gd name="connsiteX5" fmla="*/ 4722285 w 5046278"/>
                  <a:gd name="connsiteY5" fmla="*/ 420781 h 527237"/>
                  <a:gd name="connsiteX6" fmla="*/ 4728168 w 5046278"/>
                  <a:gd name="connsiteY6" fmla="*/ 222437 h 527237"/>
                  <a:gd name="connsiteX7" fmla="*/ 4690068 w 5046278"/>
                  <a:gd name="connsiteY7" fmla="*/ 12887 h 527237"/>
                  <a:gd name="connsiteX8" fmla="*/ 39626 w 5046278"/>
                  <a:gd name="connsiteY8" fmla="*/ 0 h 527237"/>
                  <a:gd name="connsiteX0" fmla="*/ 39626 w 5046278"/>
                  <a:gd name="connsiteY0" fmla="*/ 0 h 520513"/>
                  <a:gd name="connsiteX1" fmla="*/ 13293 w 5046278"/>
                  <a:gd name="connsiteY1" fmla="*/ 198625 h 520513"/>
                  <a:gd name="connsiteX2" fmla="*/ 126 w 5046278"/>
                  <a:gd name="connsiteY2" fmla="*/ 398090 h 520513"/>
                  <a:gd name="connsiteX3" fmla="*/ 20577 w 5046278"/>
                  <a:gd name="connsiteY3" fmla="*/ 519953 h 520513"/>
                  <a:gd name="connsiteX4" fmla="*/ 4705757 w 5046278"/>
                  <a:gd name="connsiteY4" fmla="*/ 520513 h 520513"/>
                  <a:gd name="connsiteX5" fmla="*/ 4722285 w 5046278"/>
                  <a:gd name="connsiteY5" fmla="*/ 420781 h 520513"/>
                  <a:gd name="connsiteX6" fmla="*/ 4728168 w 5046278"/>
                  <a:gd name="connsiteY6" fmla="*/ 222437 h 520513"/>
                  <a:gd name="connsiteX7" fmla="*/ 4690068 w 5046278"/>
                  <a:gd name="connsiteY7" fmla="*/ 12887 h 520513"/>
                  <a:gd name="connsiteX8" fmla="*/ 39626 w 5046278"/>
                  <a:gd name="connsiteY8" fmla="*/ 0 h 520513"/>
                  <a:gd name="connsiteX0" fmla="*/ 39626 w 5057522"/>
                  <a:gd name="connsiteY0" fmla="*/ 0 h 520513"/>
                  <a:gd name="connsiteX1" fmla="*/ 13293 w 5057522"/>
                  <a:gd name="connsiteY1" fmla="*/ 198625 h 520513"/>
                  <a:gd name="connsiteX2" fmla="*/ 126 w 5057522"/>
                  <a:gd name="connsiteY2" fmla="*/ 398090 h 520513"/>
                  <a:gd name="connsiteX3" fmla="*/ 20577 w 5057522"/>
                  <a:gd name="connsiteY3" fmla="*/ 519953 h 520513"/>
                  <a:gd name="connsiteX4" fmla="*/ 4705757 w 5057522"/>
                  <a:gd name="connsiteY4" fmla="*/ 520513 h 520513"/>
                  <a:gd name="connsiteX5" fmla="*/ 4722285 w 5057522"/>
                  <a:gd name="connsiteY5" fmla="*/ 420781 h 520513"/>
                  <a:gd name="connsiteX6" fmla="*/ 4728168 w 5057522"/>
                  <a:gd name="connsiteY6" fmla="*/ 222437 h 520513"/>
                  <a:gd name="connsiteX7" fmla="*/ 4690068 w 5057522"/>
                  <a:gd name="connsiteY7" fmla="*/ 12887 h 520513"/>
                  <a:gd name="connsiteX8" fmla="*/ 39626 w 5057522"/>
                  <a:gd name="connsiteY8" fmla="*/ 0 h 520513"/>
                  <a:gd name="connsiteX0" fmla="*/ 39626 w 5046278"/>
                  <a:gd name="connsiteY0" fmla="*/ 0 h 520513"/>
                  <a:gd name="connsiteX1" fmla="*/ 13293 w 5046278"/>
                  <a:gd name="connsiteY1" fmla="*/ 198625 h 520513"/>
                  <a:gd name="connsiteX2" fmla="*/ 126 w 5046278"/>
                  <a:gd name="connsiteY2" fmla="*/ 398090 h 520513"/>
                  <a:gd name="connsiteX3" fmla="*/ 20577 w 5046278"/>
                  <a:gd name="connsiteY3" fmla="*/ 519953 h 520513"/>
                  <a:gd name="connsiteX4" fmla="*/ 4705757 w 5046278"/>
                  <a:gd name="connsiteY4" fmla="*/ 520513 h 520513"/>
                  <a:gd name="connsiteX5" fmla="*/ 4722285 w 5046278"/>
                  <a:gd name="connsiteY5" fmla="*/ 420781 h 520513"/>
                  <a:gd name="connsiteX6" fmla="*/ 4728168 w 5046278"/>
                  <a:gd name="connsiteY6" fmla="*/ 222437 h 520513"/>
                  <a:gd name="connsiteX7" fmla="*/ 4690068 w 5046278"/>
                  <a:gd name="connsiteY7" fmla="*/ 12887 h 520513"/>
                  <a:gd name="connsiteX8" fmla="*/ 39626 w 5046278"/>
                  <a:gd name="connsiteY8" fmla="*/ 0 h 520513"/>
                  <a:gd name="connsiteX0" fmla="*/ 39626 w 4730039"/>
                  <a:gd name="connsiteY0" fmla="*/ 0 h 520513"/>
                  <a:gd name="connsiteX1" fmla="*/ 13293 w 4730039"/>
                  <a:gd name="connsiteY1" fmla="*/ 198625 h 520513"/>
                  <a:gd name="connsiteX2" fmla="*/ 126 w 4730039"/>
                  <a:gd name="connsiteY2" fmla="*/ 398090 h 520513"/>
                  <a:gd name="connsiteX3" fmla="*/ 20577 w 4730039"/>
                  <a:gd name="connsiteY3" fmla="*/ 519953 h 520513"/>
                  <a:gd name="connsiteX4" fmla="*/ 4705757 w 4730039"/>
                  <a:gd name="connsiteY4" fmla="*/ 520513 h 520513"/>
                  <a:gd name="connsiteX5" fmla="*/ 4722285 w 4730039"/>
                  <a:gd name="connsiteY5" fmla="*/ 420781 h 520513"/>
                  <a:gd name="connsiteX6" fmla="*/ 4728168 w 4730039"/>
                  <a:gd name="connsiteY6" fmla="*/ 222437 h 520513"/>
                  <a:gd name="connsiteX7" fmla="*/ 4690068 w 4730039"/>
                  <a:gd name="connsiteY7" fmla="*/ 12887 h 520513"/>
                  <a:gd name="connsiteX8" fmla="*/ 39626 w 4730039"/>
                  <a:gd name="connsiteY8" fmla="*/ 0 h 520513"/>
                  <a:gd name="connsiteX0" fmla="*/ 39626 w 4727089"/>
                  <a:gd name="connsiteY0" fmla="*/ 0 h 520513"/>
                  <a:gd name="connsiteX1" fmla="*/ 13293 w 4727089"/>
                  <a:gd name="connsiteY1" fmla="*/ 198625 h 520513"/>
                  <a:gd name="connsiteX2" fmla="*/ 126 w 4727089"/>
                  <a:gd name="connsiteY2" fmla="*/ 398090 h 520513"/>
                  <a:gd name="connsiteX3" fmla="*/ 20577 w 4727089"/>
                  <a:gd name="connsiteY3" fmla="*/ 519953 h 520513"/>
                  <a:gd name="connsiteX4" fmla="*/ 4705757 w 4727089"/>
                  <a:gd name="connsiteY4" fmla="*/ 520513 h 520513"/>
                  <a:gd name="connsiteX5" fmla="*/ 4722285 w 4727089"/>
                  <a:gd name="connsiteY5" fmla="*/ 420781 h 520513"/>
                  <a:gd name="connsiteX6" fmla="*/ 4723088 w 4727089"/>
                  <a:gd name="connsiteY6" fmla="*/ 227517 h 520513"/>
                  <a:gd name="connsiteX7" fmla="*/ 4690068 w 4727089"/>
                  <a:gd name="connsiteY7" fmla="*/ 12887 h 520513"/>
                  <a:gd name="connsiteX8" fmla="*/ 39626 w 4727089"/>
                  <a:gd name="connsiteY8" fmla="*/ 0 h 520513"/>
                  <a:gd name="connsiteX0" fmla="*/ 32282 w 4719745"/>
                  <a:gd name="connsiteY0" fmla="*/ 0 h 520513"/>
                  <a:gd name="connsiteX1" fmla="*/ 5949 w 4719745"/>
                  <a:gd name="connsiteY1" fmla="*/ 198625 h 520513"/>
                  <a:gd name="connsiteX2" fmla="*/ 402 w 4719745"/>
                  <a:gd name="connsiteY2" fmla="*/ 398090 h 520513"/>
                  <a:gd name="connsiteX3" fmla="*/ 13233 w 4719745"/>
                  <a:gd name="connsiteY3" fmla="*/ 519953 h 520513"/>
                  <a:gd name="connsiteX4" fmla="*/ 4698413 w 4719745"/>
                  <a:gd name="connsiteY4" fmla="*/ 520513 h 520513"/>
                  <a:gd name="connsiteX5" fmla="*/ 4714941 w 4719745"/>
                  <a:gd name="connsiteY5" fmla="*/ 420781 h 520513"/>
                  <a:gd name="connsiteX6" fmla="*/ 4715744 w 4719745"/>
                  <a:gd name="connsiteY6" fmla="*/ 227517 h 520513"/>
                  <a:gd name="connsiteX7" fmla="*/ 4682724 w 4719745"/>
                  <a:gd name="connsiteY7" fmla="*/ 12887 h 520513"/>
                  <a:gd name="connsiteX8" fmla="*/ 32282 w 4719745"/>
                  <a:gd name="connsiteY8" fmla="*/ 0 h 520513"/>
                  <a:gd name="connsiteX0" fmla="*/ 32282 w 4719745"/>
                  <a:gd name="connsiteY0" fmla="*/ 0 h 662753"/>
                  <a:gd name="connsiteX1" fmla="*/ 5949 w 4719745"/>
                  <a:gd name="connsiteY1" fmla="*/ 198625 h 662753"/>
                  <a:gd name="connsiteX2" fmla="*/ 402 w 4719745"/>
                  <a:gd name="connsiteY2" fmla="*/ 398090 h 662753"/>
                  <a:gd name="connsiteX3" fmla="*/ 13233 w 4719745"/>
                  <a:gd name="connsiteY3" fmla="*/ 519953 h 662753"/>
                  <a:gd name="connsiteX4" fmla="*/ 4698413 w 4719745"/>
                  <a:gd name="connsiteY4" fmla="*/ 662753 h 662753"/>
                  <a:gd name="connsiteX5" fmla="*/ 4714941 w 4719745"/>
                  <a:gd name="connsiteY5" fmla="*/ 420781 h 662753"/>
                  <a:gd name="connsiteX6" fmla="*/ 4715744 w 4719745"/>
                  <a:gd name="connsiteY6" fmla="*/ 227517 h 662753"/>
                  <a:gd name="connsiteX7" fmla="*/ 4682724 w 4719745"/>
                  <a:gd name="connsiteY7" fmla="*/ 12887 h 662753"/>
                  <a:gd name="connsiteX8" fmla="*/ 32282 w 4719745"/>
                  <a:gd name="connsiteY8" fmla="*/ 0 h 662753"/>
                  <a:gd name="connsiteX0" fmla="*/ 32282 w 4719745"/>
                  <a:gd name="connsiteY0" fmla="*/ 0 h 670373"/>
                  <a:gd name="connsiteX1" fmla="*/ 5949 w 4719745"/>
                  <a:gd name="connsiteY1" fmla="*/ 198625 h 670373"/>
                  <a:gd name="connsiteX2" fmla="*/ 402 w 4719745"/>
                  <a:gd name="connsiteY2" fmla="*/ 398090 h 670373"/>
                  <a:gd name="connsiteX3" fmla="*/ 13233 w 4719745"/>
                  <a:gd name="connsiteY3" fmla="*/ 519953 h 670373"/>
                  <a:gd name="connsiteX4" fmla="*/ 4690793 w 4719745"/>
                  <a:gd name="connsiteY4" fmla="*/ 670373 h 670373"/>
                  <a:gd name="connsiteX5" fmla="*/ 4714941 w 4719745"/>
                  <a:gd name="connsiteY5" fmla="*/ 420781 h 670373"/>
                  <a:gd name="connsiteX6" fmla="*/ 4715744 w 4719745"/>
                  <a:gd name="connsiteY6" fmla="*/ 227517 h 670373"/>
                  <a:gd name="connsiteX7" fmla="*/ 4682724 w 4719745"/>
                  <a:gd name="connsiteY7" fmla="*/ 12887 h 670373"/>
                  <a:gd name="connsiteX8" fmla="*/ 32282 w 4719745"/>
                  <a:gd name="connsiteY8" fmla="*/ 0 h 670373"/>
                  <a:gd name="connsiteX0" fmla="*/ 32282 w 4719745"/>
                  <a:gd name="connsiteY0" fmla="*/ 0 h 670373"/>
                  <a:gd name="connsiteX1" fmla="*/ 5949 w 4719745"/>
                  <a:gd name="connsiteY1" fmla="*/ 198625 h 670373"/>
                  <a:gd name="connsiteX2" fmla="*/ 402 w 4719745"/>
                  <a:gd name="connsiteY2" fmla="*/ 398090 h 670373"/>
                  <a:gd name="connsiteX3" fmla="*/ 13233 w 4719745"/>
                  <a:gd name="connsiteY3" fmla="*/ 519953 h 670373"/>
                  <a:gd name="connsiteX4" fmla="*/ 4690793 w 4719745"/>
                  <a:gd name="connsiteY4" fmla="*/ 670373 h 670373"/>
                  <a:gd name="connsiteX5" fmla="*/ 4714941 w 4719745"/>
                  <a:gd name="connsiteY5" fmla="*/ 420781 h 670373"/>
                  <a:gd name="connsiteX6" fmla="*/ 4715744 w 4719745"/>
                  <a:gd name="connsiteY6" fmla="*/ 227517 h 670373"/>
                  <a:gd name="connsiteX7" fmla="*/ 4682724 w 4719745"/>
                  <a:gd name="connsiteY7" fmla="*/ 12887 h 670373"/>
                  <a:gd name="connsiteX8" fmla="*/ 32282 w 4719745"/>
                  <a:gd name="connsiteY8" fmla="*/ 0 h 670373"/>
                  <a:gd name="connsiteX0" fmla="*/ 32282 w 4719745"/>
                  <a:gd name="connsiteY0" fmla="*/ 0 h 670373"/>
                  <a:gd name="connsiteX1" fmla="*/ 5949 w 4719745"/>
                  <a:gd name="connsiteY1" fmla="*/ 198625 h 670373"/>
                  <a:gd name="connsiteX2" fmla="*/ 402 w 4719745"/>
                  <a:gd name="connsiteY2" fmla="*/ 398090 h 670373"/>
                  <a:gd name="connsiteX3" fmla="*/ 13233 w 4719745"/>
                  <a:gd name="connsiteY3" fmla="*/ 519953 h 670373"/>
                  <a:gd name="connsiteX4" fmla="*/ 4690793 w 4719745"/>
                  <a:gd name="connsiteY4" fmla="*/ 670373 h 670373"/>
                  <a:gd name="connsiteX5" fmla="*/ 4714941 w 4719745"/>
                  <a:gd name="connsiteY5" fmla="*/ 420781 h 670373"/>
                  <a:gd name="connsiteX6" fmla="*/ 4715744 w 4719745"/>
                  <a:gd name="connsiteY6" fmla="*/ 227517 h 670373"/>
                  <a:gd name="connsiteX7" fmla="*/ 4682724 w 4719745"/>
                  <a:gd name="connsiteY7" fmla="*/ 12887 h 670373"/>
                  <a:gd name="connsiteX8" fmla="*/ 32282 w 4719745"/>
                  <a:gd name="connsiteY8" fmla="*/ 0 h 670373"/>
                  <a:gd name="connsiteX0" fmla="*/ 34091 w 4721554"/>
                  <a:gd name="connsiteY0" fmla="*/ 0 h 695213"/>
                  <a:gd name="connsiteX1" fmla="*/ 7758 w 4721554"/>
                  <a:gd name="connsiteY1" fmla="*/ 198625 h 695213"/>
                  <a:gd name="connsiteX2" fmla="*/ 2211 w 4721554"/>
                  <a:gd name="connsiteY2" fmla="*/ 398090 h 695213"/>
                  <a:gd name="connsiteX3" fmla="*/ 40442 w 4721554"/>
                  <a:gd name="connsiteY3" fmla="*/ 695213 h 695213"/>
                  <a:gd name="connsiteX4" fmla="*/ 4692602 w 4721554"/>
                  <a:gd name="connsiteY4" fmla="*/ 670373 h 695213"/>
                  <a:gd name="connsiteX5" fmla="*/ 4716750 w 4721554"/>
                  <a:gd name="connsiteY5" fmla="*/ 420781 h 695213"/>
                  <a:gd name="connsiteX6" fmla="*/ 4717553 w 4721554"/>
                  <a:gd name="connsiteY6" fmla="*/ 227517 h 695213"/>
                  <a:gd name="connsiteX7" fmla="*/ 4684533 w 4721554"/>
                  <a:gd name="connsiteY7" fmla="*/ 12887 h 695213"/>
                  <a:gd name="connsiteX8" fmla="*/ 34091 w 4721554"/>
                  <a:gd name="connsiteY8" fmla="*/ 0 h 695213"/>
                  <a:gd name="connsiteX0" fmla="*/ 32454 w 4719917"/>
                  <a:gd name="connsiteY0" fmla="*/ 0 h 705373"/>
                  <a:gd name="connsiteX1" fmla="*/ 6121 w 4719917"/>
                  <a:gd name="connsiteY1" fmla="*/ 198625 h 705373"/>
                  <a:gd name="connsiteX2" fmla="*/ 574 w 4719917"/>
                  <a:gd name="connsiteY2" fmla="*/ 398090 h 705373"/>
                  <a:gd name="connsiteX3" fmla="*/ 15945 w 4719917"/>
                  <a:gd name="connsiteY3" fmla="*/ 705373 h 705373"/>
                  <a:gd name="connsiteX4" fmla="*/ 4690965 w 4719917"/>
                  <a:gd name="connsiteY4" fmla="*/ 670373 h 705373"/>
                  <a:gd name="connsiteX5" fmla="*/ 4715113 w 4719917"/>
                  <a:gd name="connsiteY5" fmla="*/ 420781 h 705373"/>
                  <a:gd name="connsiteX6" fmla="*/ 4715916 w 4719917"/>
                  <a:gd name="connsiteY6" fmla="*/ 227517 h 705373"/>
                  <a:gd name="connsiteX7" fmla="*/ 4682896 w 4719917"/>
                  <a:gd name="connsiteY7" fmla="*/ 12887 h 705373"/>
                  <a:gd name="connsiteX8" fmla="*/ 32454 w 4719917"/>
                  <a:gd name="connsiteY8" fmla="*/ 0 h 705373"/>
                  <a:gd name="connsiteX0" fmla="*/ 32454 w 4719917"/>
                  <a:gd name="connsiteY0" fmla="*/ 0 h 708473"/>
                  <a:gd name="connsiteX1" fmla="*/ 6121 w 4719917"/>
                  <a:gd name="connsiteY1" fmla="*/ 198625 h 708473"/>
                  <a:gd name="connsiteX2" fmla="*/ 574 w 4719917"/>
                  <a:gd name="connsiteY2" fmla="*/ 398090 h 708473"/>
                  <a:gd name="connsiteX3" fmla="*/ 15945 w 4719917"/>
                  <a:gd name="connsiteY3" fmla="*/ 705373 h 708473"/>
                  <a:gd name="connsiteX4" fmla="*/ 4690965 w 4719917"/>
                  <a:gd name="connsiteY4" fmla="*/ 708473 h 708473"/>
                  <a:gd name="connsiteX5" fmla="*/ 4715113 w 4719917"/>
                  <a:gd name="connsiteY5" fmla="*/ 420781 h 708473"/>
                  <a:gd name="connsiteX6" fmla="*/ 4715916 w 4719917"/>
                  <a:gd name="connsiteY6" fmla="*/ 227517 h 708473"/>
                  <a:gd name="connsiteX7" fmla="*/ 4682896 w 4719917"/>
                  <a:gd name="connsiteY7" fmla="*/ 12887 h 708473"/>
                  <a:gd name="connsiteX8" fmla="*/ 32454 w 4719917"/>
                  <a:gd name="connsiteY8" fmla="*/ 0 h 708473"/>
                  <a:gd name="connsiteX0" fmla="*/ 16995 w 4719698"/>
                  <a:gd name="connsiteY0" fmla="*/ 0 h 697043"/>
                  <a:gd name="connsiteX1" fmla="*/ 5902 w 4719698"/>
                  <a:gd name="connsiteY1" fmla="*/ 187195 h 697043"/>
                  <a:gd name="connsiteX2" fmla="*/ 355 w 4719698"/>
                  <a:gd name="connsiteY2" fmla="*/ 386660 h 697043"/>
                  <a:gd name="connsiteX3" fmla="*/ 15726 w 4719698"/>
                  <a:gd name="connsiteY3" fmla="*/ 693943 h 697043"/>
                  <a:gd name="connsiteX4" fmla="*/ 4690746 w 4719698"/>
                  <a:gd name="connsiteY4" fmla="*/ 697043 h 697043"/>
                  <a:gd name="connsiteX5" fmla="*/ 4714894 w 4719698"/>
                  <a:gd name="connsiteY5" fmla="*/ 409351 h 697043"/>
                  <a:gd name="connsiteX6" fmla="*/ 4715697 w 4719698"/>
                  <a:gd name="connsiteY6" fmla="*/ 216087 h 697043"/>
                  <a:gd name="connsiteX7" fmla="*/ 4682677 w 4719698"/>
                  <a:gd name="connsiteY7" fmla="*/ 1457 h 697043"/>
                  <a:gd name="connsiteX8" fmla="*/ 16995 w 4719698"/>
                  <a:gd name="connsiteY8" fmla="*/ 0 h 697043"/>
                  <a:gd name="connsiteX0" fmla="*/ 16995 w 4719698"/>
                  <a:gd name="connsiteY0" fmla="*/ 0 h 697043"/>
                  <a:gd name="connsiteX1" fmla="*/ 5902 w 4719698"/>
                  <a:gd name="connsiteY1" fmla="*/ 187195 h 697043"/>
                  <a:gd name="connsiteX2" fmla="*/ 355 w 4719698"/>
                  <a:gd name="connsiteY2" fmla="*/ 386660 h 697043"/>
                  <a:gd name="connsiteX3" fmla="*/ 15726 w 4719698"/>
                  <a:gd name="connsiteY3" fmla="*/ 693943 h 697043"/>
                  <a:gd name="connsiteX4" fmla="*/ 4690746 w 4719698"/>
                  <a:gd name="connsiteY4" fmla="*/ 697043 h 697043"/>
                  <a:gd name="connsiteX5" fmla="*/ 4714894 w 4719698"/>
                  <a:gd name="connsiteY5" fmla="*/ 409351 h 697043"/>
                  <a:gd name="connsiteX6" fmla="*/ 4715697 w 4719698"/>
                  <a:gd name="connsiteY6" fmla="*/ 216087 h 697043"/>
                  <a:gd name="connsiteX7" fmla="*/ 4682677 w 4719698"/>
                  <a:gd name="connsiteY7" fmla="*/ 1457 h 697043"/>
                  <a:gd name="connsiteX8" fmla="*/ 16995 w 4719698"/>
                  <a:gd name="connsiteY8" fmla="*/ 0 h 6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19698" h="697043">
                    <a:moveTo>
                      <a:pt x="16995" y="0"/>
                    </a:moveTo>
                    <a:cubicBezTo>
                      <a:pt x="22617" y="103570"/>
                      <a:pt x="8675" y="122752"/>
                      <a:pt x="5902" y="187195"/>
                    </a:cubicBezTo>
                    <a:cubicBezTo>
                      <a:pt x="3129" y="251638"/>
                      <a:pt x="-1282" y="302202"/>
                      <a:pt x="355" y="386660"/>
                    </a:cubicBezTo>
                    <a:cubicBezTo>
                      <a:pt x="1992" y="471118"/>
                      <a:pt x="8909" y="653322"/>
                      <a:pt x="15726" y="693943"/>
                    </a:cubicBezTo>
                    <a:lnTo>
                      <a:pt x="4690746" y="697043"/>
                    </a:lnTo>
                    <a:cubicBezTo>
                      <a:pt x="4717444" y="657654"/>
                      <a:pt x="4710736" y="489510"/>
                      <a:pt x="4714894" y="409351"/>
                    </a:cubicBezTo>
                    <a:cubicBezTo>
                      <a:pt x="4719052" y="329192"/>
                      <a:pt x="4721067" y="284069"/>
                      <a:pt x="4715697" y="216087"/>
                    </a:cubicBezTo>
                    <a:cubicBezTo>
                      <a:pt x="4710328" y="148105"/>
                      <a:pt x="4742741" y="335710"/>
                      <a:pt x="4682677" y="1457"/>
                    </a:cubicBezTo>
                    <a:lnTo>
                      <a:pt x="16995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50196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200" dirty="0">
                    <a:solidFill>
                      <a:schemeClr val="tx1"/>
                    </a:solidFill>
                  </a:rPr>
                  <a:t>Low Pressure</a:t>
                </a:r>
                <a:endParaRPr lang="en-GB" sz="1200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3B186FB-D51B-45D4-9B30-7E557883E922}"/>
                  </a:ext>
                </a:extLst>
              </p:cNvPr>
              <p:cNvSpPr/>
              <p:nvPr/>
            </p:nvSpPr>
            <p:spPr>
              <a:xfrm>
                <a:off x="2386013" y="1924311"/>
                <a:ext cx="4367212" cy="480752"/>
              </a:xfrm>
              <a:custGeom>
                <a:avLst/>
                <a:gdLst>
                  <a:gd name="connsiteX0" fmla="*/ 252412 w 4367212"/>
                  <a:gd name="connsiteY0" fmla="*/ 0 h 471488"/>
                  <a:gd name="connsiteX1" fmla="*/ 90487 w 4367212"/>
                  <a:gd name="connsiteY1" fmla="*/ 233363 h 471488"/>
                  <a:gd name="connsiteX2" fmla="*/ 0 w 4367212"/>
                  <a:gd name="connsiteY2" fmla="*/ 471488 h 471488"/>
                  <a:gd name="connsiteX3" fmla="*/ 4367212 w 4367212"/>
                  <a:gd name="connsiteY3" fmla="*/ 457200 h 471488"/>
                  <a:gd name="connsiteX4" fmla="*/ 4271962 w 4367212"/>
                  <a:gd name="connsiteY4" fmla="*/ 261938 h 471488"/>
                  <a:gd name="connsiteX5" fmla="*/ 4124325 w 4367212"/>
                  <a:gd name="connsiteY5" fmla="*/ 0 h 471488"/>
                  <a:gd name="connsiteX6" fmla="*/ 252412 w 4367212"/>
                  <a:gd name="connsiteY6" fmla="*/ 0 h 471488"/>
                  <a:gd name="connsiteX0" fmla="*/ 555776 w 4670576"/>
                  <a:gd name="connsiteY0" fmla="*/ 0 h 471488"/>
                  <a:gd name="connsiteX1" fmla="*/ 393851 w 4670576"/>
                  <a:gd name="connsiteY1" fmla="*/ 233363 h 471488"/>
                  <a:gd name="connsiteX2" fmla="*/ 303364 w 4670576"/>
                  <a:gd name="connsiteY2" fmla="*/ 471488 h 471488"/>
                  <a:gd name="connsiteX3" fmla="*/ 4670576 w 4670576"/>
                  <a:gd name="connsiteY3" fmla="*/ 457200 h 471488"/>
                  <a:gd name="connsiteX4" fmla="*/ 4575326 w 4670576"/>
                  <a:gd name="connsiteY4" fmla="*/ 261938 h 471488"/>
                  <a:gd name="connsiteX5" fmla="*/ 4427689 w 4670576"/>
                  <a:gd name="connsiteY5" fmla="*/ 0 h 471488"/>
                  <a:gd name="connsiteX6" fmla="*/ 555776 w 4670576"/>
                  <a:gd name="connsiteY6" fmla="*/ 0 h 471488"/>
                  <a:gd name="connsiteX0" fmla="*/ 555776 w 4670576"/>
                  <a:gd name="connsiteY0" fmla="*/ 0 h 471488"/>
                  <a:gd name="connsiteX1" fmla="*/ 393851 w 4670576"/>
                  <a:gd name="connsiteY1" fmla="*/ 233363 h 471488"/>
                  <a:gd name="connsiteX2" fmla="*/ 303364 w 4670576"/>
                  <a:gd name="connsiteY2" fmla="*/ 471488 h 471488"/>
                  <a:gd name="connsiteX3" fmla="*/ 4670576 w 4670576"/>
                  <a:gd name="connsiteY3" fmla="*/ 457200 h 471488"/>
                  <a:gd name="connsiteX4" fmla="*/ 4575326 w 4670576"/>
                  <a:gd name="connsiteY4" fmla="*/ 261938 h 471488"/>
                  <a:gd name="connsiteX5" fmla="*/ 4427689 w 4670576"/>
                  <a:gd name="connsiteY5" fmla="*/ 0 h 471488"/>
                  <a:gd name="connsiteX6" fmla="*/ 555776 w 4670576"/>
                  <a:gd name="connsiteY6" fmla="*/ 0 h 471488"/>
                  <a:gd name="connsiteX0" fmla="*/ 252412 w 4367212"/>
                  <a:gd name="connsiteY0" fmla="*/ 0 h 471488"/>
                  <a:gd name="connsiteX1" fmla="*/ 90487 w 4367212"/>
                  <a:gd name="connsiteY1" fmla="*/ 233363 h 471488"/>
                  <a:gd name="connsiteX2" fmla="*/ 0 w 4367212"/>
                  <a:gd name="connsiteY2" fmla="*/ 471488 h 471488"/>
                  <a:gd name="connsiteX3" fmla="*/ 4367212 w 4367212"/>
                  <a:gd name="connsiteY3" fmla="*/ 457200 h 471488"/>
                  <a:gd name="connsiteX4" fmla="*/ 4271962 w 4367212"/>
                  <a:gd name="connsiteY4" fmla="*/ 261938 h 471488"/>
                  <a:gd name="connsiteX5" fmla="*/ 4124325 w 4367212"/>
                  <a:gd name="connsiteY5" fmla="*/ 0 h 471488"/>
                  <a:gd name="connsiteX6" fmla="*/ 252412 w 4367212"/>
                  <a:gd name="connsiteY6" fmla="*/ 0 h 471488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1962 w 4367212"/>
                  <a:gd name="connsiteY4" fmla="*/ 268662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670859"/>
                  <a:gd name="connsiteY0" fmla="*/ 0 h 478212"/>
                  <a:gd name="connsiteX1" fmla="*/ 90487 w 4670859"/>
                  <a:gd name="connsiteY1" fmla="*/ 240087 h 478212"/>
                  <a:gd name="connsiteX2" fmla="*/ 0 w 4670859"/>
                  <a:gd name="connsiteY2" fmla="*/ 478212 h 478212"/>
                  <a:gd name="connsiteX3" fmla="*/ 4367212 w 4670859"/>
                  <a:gd name="connsiteY3" fmla="*/ 463924 h 478212"/>
                  <a:gd name="connsiteX4" fmla="*/ 4278685 w 4670859"/>
                  <a:gd name="connsiteY4" fmla="*/ 257456 h 478212"/>
                  <a:gd name="connsiteX5" fmla="*/ 4124325 w 4670859"/>
                  <a:gd name="connsiteY5" fmla="*/ 6724 h 478212"/>
                  <a:gd name="connsiteX6" fmla="*/ 243447 w 4670859"/>
                  <a:gd name="connsiteY6" fmla="*/ 0 h 478212"/>
                  <a:gd name="connsiteX0" fmla="*/ 243447 w 4670859"/>
                  <a:gd name="connsiteY0" fmla="*/ 0 h 478212"/>
                  <a:gd name="connsiteX1" fmla="*/ 90487 w 4670859"/>
                  <a:gd name="connsiteY1" fmla="*/ 240087 h 478212"/>
                  <a:gd name="connsiteX2" fmla="*/ 0 w 4670859"/>
                  <a:gd name="connsiteY2" fmla="*/ 478212 h 478212"/>
                  <a:gd name="connsiteX3" fmla="*/ 4367212 w 4670859"/>
                  <a:gd name="connsiteY3" fmla="*/ 463924 h 478212"/>
                  <a:gd name="connsiteX4" fmla="*/ 4278685 w 4670859"/>
                  <a:gd name="connsiteY4" fmla="*/ 257456 h 478212"/>
                  <a:gd name="connsiteX5" fmla="*/ 4124325 w 4670859"/>
                  <a:gd name="connsiteY5" fmla="*/ 6724 h 478212"/>
                  <a:gd name="connsiteX6" fmla="*/ 243447 w 4670859"/>
                  <a:gd name="connsiteY6" fmla="*/ 0 h 478212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367212"/>
                  <a:gd name="connsiteY0" fmla="*/ 0 h 478212"/>
                  <a:gd name="connsiteX1" fmla="*/ 100647 w 4367212"/>
                  <a:gd name="connsiteY1" fmla="*/ 24516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7212" h="480752">
                    <a:moveTo>
                      <a:pt x="245987" y="0"/>
                    </a:moveTo>
                    <a:cubicBezTo>
                      <a:pt x="131734" y="146471"/>
                      <a:pt x="141645" y="167582"/>
                      <a:pt x="100647" y="247707"/>
                    </a:cubicBezTo>
                    <a:cubicBezTo>
                      <a:pt x="59649" y="327832"/>
                      <a:pt x="22319" y="376211"/>
                      <a:pt x="0" y="480752"/>
                    </a:cubicBezTo>
                    <a:lnTo>
                      <a:pt x="4367212" y="466464"/>
                    </a:lnTo>
                    <a:cubicBezTo>
                      <a:pt x="4365391" y="431912"/>
                      <a:pt x="4331866" y="333656"/>
                      <a:pt x="4278685" y="259996"/>
                    </a:cubicBezTo>
                    <a:cubicBezTo>
                      <a:pt x="4225504" y="186336"/>
                      <a:pt x="4319495" y="287497"/>
                      <a:pt x="4124325" y="9264"/>
                    </a:cubicBezTo>
                    <a:lnTo>
                      <a:pt x="245987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50196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0BD5D62-01FB-4562-92AC-F2894D71E996}"/>
                  </a:ext>
                </a:extLst>
              </p:cNvPr>
              <p:cNvSpPr/>
              <p:nvPr/>
            </p:nvSpPr>
            <p:spPr>
              <a:xfrm flipV="1">
                <a:off x="2399653" y="4128212"/>
                <a:ext cx="4353571" cy="485421"/>
              </a:xfrm>
              <a:custGeom>
                <a:avLst/>
                <a:gdLst>
                  <a:gd name="connsiteX0" fmla="*/ 252412 w 4367212"/>
                  <a:gd name="connsiteY0" fmla="*/ 0 h 471488"/>
                  <a:gd name="connsiteX1" fmla="*/ 90487 w 4367212"/>
                  <a:gd name="connsiteY1" fmla="*/ 233363 h 471488"/>
                  <a:gd name="connsiteX2" fmla="*/ 0 w 4367212"/>
                  <a:gd name="connsiteY2" fmla="*/ 471488 h 471488"/>
                  <a:gd name="connsiteX3" fmla="*/ 4367212 w 4367212"/>
                  <a:gd name="connsiteY3" fmla="*/ 457200 h 471488"/>
                  <a:gd name="connsiteX4" fmla="*/ 4271962 w 4367212"/>
                  <a:gd name="connsiteY4" fmla="*/ 261938 h 471488"/>
                  <a:gd name="connsiteX5" fmla="*/ 4124325 w 4367212"/>
                  <a:gd name="connsiteY5" fmla="*/ 0 h 471488"/>
                  <a:gd name="connsiteX6" fmla="*/ 252412 w 4367212"/>
                  <a:gd name="connsiteY6" fmla="*/ 0 h 471488"/>
                  <a:gd name="connsiteX0" fmla="*/ 555776 w 4670576"/>
                  <a:gd name="connsiteY0" fmla="*/ 0 h 471488"/>
                  <a:gd name="connsiteX1" fmla="*/ 393851 w 4670576"/>
                  <a:gd name="connsiteY1" fmla="*/ 233363 h 471488"/>
                  <a:gd name="connsiteX2" fmla="*/ 303364 w 4670576"/>
                  <a:gd name="connsiteY2" fmla="*/ 471488 h 471488"/>
                  <a:gd name="connsiteX3" fmla="*/ 4670576 w 4670576"/>
                  <a:gd name="connsiteY3" fmla="*/ 457200 h 471488"/>
                  <a:gd name="connsiteX4" fmla="*/ 4575326 w 4670576"/>
                  <a:gd name="connsiteY4" fmla="*/ 261938 h 471488"/>
                  <a:gd name="connsiteX5" fmla="*/ 4427689 w 4670576"/>
                  <a:gd name="connsiteY5" fmla="*/ 0 h 471488"/>
                  <a:gd name="connsiteX6" fmla="*/ 555776 w 4670576"/>
                  <a:gd name="connsiteY6" fmla="*/ 0 h 471488"/>
                  <a:gd name="connsiteX0" fmla="*/ 555776 w 4670576"/>
                  <a:gd name="connsiteY0" fmla="*/ 0 h 471488"/>
                  <a:gd name="connsiteX1" fmla="*/ 393851 w 4670576"/>
                  <a:gd name="connsiteY1" fmla="*/ 233363 h 471488"/>
                  <a:gd name="connsiteX2" fmla="*/ 303364 w 4670576"/>
                  <a:gd name="connsiteY2" fmla="*/ 471488 h 471488"/>
                  <a:gd name="connsiteX3" fmla="*/ 4670576 w 4670576"/>
                  <a:gd name="connsiteY3" fmla="*/ 457200 h 471488"/>
                  <a:gd name="connsiteX4" fmla="*/ 4575326 w 4670576"/>
                  <a:gd name="connsiteY4" fmla="*/ 261938 h 471488"/>
                  <a:gd name="connsiteX5" fmla="*/ 4427689 w 4670576"/>
                  <a:gd name="connsiteY5" fmla="*/ 0 h 471488"/>
                  <a:gd name="connsiteX6" fmla="*/ 555776 w 4670576"/>
                  <a:gd name="connsiteY6" fmla="*/ 0 h 471488"/>
                  <a:gd name="connsiteX0" fmla="*/ 252412 w 4367212"/>
                  <a:gd name="connsiteY0" fmla="*/ 0 h 471488"/>
                  <a:gd name="connsiteX1" fmla="*/ 90487 w 4367212"/>
                  <a:gd name="connsiteY1" fmla="*/ 233363 h 471488"/>
                  <a:gd name="connsiteX2" fmla="*/ 0 w 4367212"/>
                  <a:gd name="connsiteY2" fmla="*/ 471488 h 471488"/>
                  <a:gd name="connsiteX3" fmla="*/ 4367212 w 4367212"/>
                  <a:gd name="connsiteY3" fmla="*/ 457200 h 471488"/>
                  <a:gd name="connsiteX4" fmla="*/ 4271962 w 4367212"/>
                  <a:gd name="connsiteY4" fmla="*/ 261938 h 471488"/>
                  <a:gd name="connsiteX5" fmla="*/ 4124325 w 4367212"/>
                  <a:gd name="connsiteY5" fmla="*/ 0 h 471488"/>
                  <a:gd name="connsiteX6" fmla="*/ 252412 w 4367212"/>
                  <a:gd name="connsiteY6" fmla="*/ 0 h 471488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1962 w 4367212"/>
                  <a:gd name="connsiteY4" fmla="*/ 268662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670859"/>
                  <a:gd name="connsiteY0" fmla="*/ 0 h 478212"/>
                  <a:gd name="connsiteX1" fmla="*/ 90487 w 4670859"/>
                  <a:gd name="connsiteY1" fmla="*/ 240087 h 478212"/>
                  <a:gd name="connsiteX2" fmla="*/ 0 w 4670859"/>
                  <a:gd name="connsiteY2" fmla="*/ 478212 h 478212"/>
                  <a:gd name="connsiteX3" fmla="*/ 4367212 w 4670859"/>
                  <a:gd name="connsiteY3" fmla="*/ 463924 h 478212"/>
                  <a:gd name="connsiteX4" fmla="*/ 4278685 w 4670859"/>
                  <a:gd name="connsiteY4" fmla="*/ 257456 h 478212"/>
                  <a:gd name="connsiteX5" fmla="*/ 4124325 w 4670859"/>
                  <a:gd name="connsiteY5" fmla="*/ 6724 h 478212"/>
                  <a:gd name="connsiteX6" fmla="*/ 243447 w 4670859"/>
                  <a:gd name="connsiteY6" fmla="*/ 0 h 478212"/>
                  <a:gd name="connsiteX0" fmla="*/ 243447 w 4670859"/>
                  <a:gd name="connsiteY0" fmla="*/ 0 h 478212"/>
                  <a:gd name="connsiteX1" fmla="*/ 90487 w 4670859"/>
                  <a:gd name="connsiteY1" fmla="*/ 240087 h 478212"/>
                  <a:gd name="connsiteX2" fmla="*/ 0 w 4670859"/>
                  <a:gd name="connsiteY2" fmla="*/ 478212 h 478212"/>
                  <a:gd name="connsiteX3" fmla="*/ 4367212 w 4670859"/>
                  <a:gd name="connsiteY3" fmla="*/ 463924 h 478212"/>
                  <a:gd name="connsiteX4" fmla="*/ 4278685 w 4670859"/>
                  <a:gd name="connsiteY4" fmla="*/ 257456 h 478212"/>
                  <a:gd name="connsiteX5" fmla="*/ 4124325 w 4670859"/>
                  <a:gd name="connsiteY5" fmla="*/ 6724 h 478212"/>
                  <a:gd name="connsiteX6" fmla="*/ 243447 w 4670859"/>
                  <a:gd name="connsiteY6" fmla="*/ 0 h 478212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367212"/>
                  <a:gd name="connsiteY0" fmla="*/ 0 h 478212"/>
                  <a:gd name="connsiteX1" fmla="*/ 100647 w 4367212"/>
                  <a:gd name="connsiteY1" fmla="*/ 24516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  <a:gd name="connsiteX0" fmla="*/ 245987 w 4397352"/>
                  <a:gd name="connsiteY0" fmla="*/ 0 h 506194"/>
                  <a:gd name="connsiteX1" fmla="*/ 100647 w 4397352"/>
                  <a:gd name="connsiteY1" fmla="*/ 247707 h 506194"/>
                  <a:gd name="connsiteX2" fmla="*/ 0 w 4397352"/>
                  <a:gd name="connsiteY2" fmla="*/ 480752 h 506194"/>
                  <a:gd name="connsiteX3" fmla="*/ 4397352 w 4397352"/>
                  <a:gd name="connsiteY3" fmla="*/ 506194 h 506194"/>
                  <a:gd name="connsiteX4" fmla="*/ 4278685 w 4397352"/>
                  <a:gd name="connsiteY4" fmla="*/ 259996 h 506194"/>
                  <a:gd name="connsiteX5" fmla="*/ 4124325 w 4397352"/>
                  <a:gd name="connsiteY5" fmla="*/ 9264 h 506194"/>
                  <a:gd name="connsiteX6" fmla="*/ 245987 w 4397352"/>
                  <a:gd name="connsiteY6" fmla="*/ 0 h 506194"/>
                  <a:gd name="connsiteX0" fmla="*/ 245987 w 4397352"/>
                  <a:gd name="connsiteY0" fmla="*/ 0 h 506194"/>
                  <a:gd name="connsiteX1" fmla="*/ 100647 w 4397352"/>
                  <a:gd name="connsiteY1" fmla="*/ 247707 h 506194"/>
                  <a:gd name="connsiteX2" fmla="*/ 0 w 4397352"/>
                  <a:gd name="connsiteY2" fmla="*/ 480752 h 506194"/>
                  <a:gd name="connsiteX3" fmla="*/ 4397352 w 4397352"/>
                  <a:gd name="connsiteY3" fmla="*/ 506194 h 506194"/>
                  <a:gd name="connsiteX4" fmla="*/ 4278685 w 4397352"/>
                  <a:gd name="connsiteY4" fmla="*/ 259996 h 506194"/>
                  <a:gd name="connsiteX5" fmla="*/ 4162808 w 4397352"/>
                  <a:gd name="connsiteY5" fmla="*/ 9264 h 506194"/>
                  <a:gd name="connsiteX6" fmla="*/ 245987 w 4397352"/>
                  <a:gd name="connsiteY6" fmla="*/ 0 h 506194"/>
                  <a:gd name="connsiteX0" fmla="*/ 245987 w 4397352"/>
                  <a:gd name="connsiteY0" fmla="*/ 0 h 506194"/>
                  <a:gd name="connsiteX1" fmla="*/ 100647 w 4397352"/>
                  <a:gd name="connsiteY1" fmla="*/ 247707 h 506194"/>
                  <a:gd name="connsiteX2" fmla="*/ 0 w 4397352"/>
                  <a:gd name="connsiteY2" fmla="*/ 480752 h 506194"/>
                  <a:gd name="connsiteX3" fmla="*/ 4397352 w 4397352"/>
                  <a:gd name="connsiteY3" fmla="*/ 506194 h 506194"/>
                  <a:gd name="connsiteX4" fmla="*/ 4308617 w 4397352"/>
                  <a:gd name="connsiteY4" fmla="*/ 259996 h 506194"/>
                  <a:gd name="connsiteX5" fmla="*/ 4162808 w 4397352"/>
                  <a:gd name="connsiteY5" fmla="*/ 9264 h 506194"/>
                  <a:gd name="connsiteX6" fmla="*/ 245987 w 4397352"/>
                  <a:gd name="connsiteY6" fmla="*/ 0 h 50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7352" h="506194">
                    <a:moveTo>
                      <a:pt x="245987" y="0"/>
                    </a:moveTo>
                    <a:cubicBezTo>
                      <a:pt x="131734" y="146471"/>
                      <a:pt x="141645" y="167582"/>
                      <a:pt x="100647" y="247707"/>
                    </a:cubicBezTo>
                    <a:cubicBezTo>
                      <a:pt x="59649" y="327832"/>
                      <a:pt x="22319" y="376211"/>
                      <a:pt x="0" y="480752"/>
                    </a:cubicBezTo>
                    <a:lnTo>
                      <a:pt x="4397352" y="506194"/>
                    </a:lnTo>
                    <a:cubicBezTo>
                      <a:pt x="4395531" y="471642"/>
                      <a:pt x="4347708" y="342818"/>
                      <a:pt x="4308617" y="259996"/>
                    </a:cubicBezTo>
                    <a:cubicBezTo>
                      <a:pt x="4269526" y="177174"/>
                      <a:pt x="4357978" y="287497"/>
                      <a:pt x="4162808" y="9264"/>
                    </a:cubicBezTo>
                    <a:lnTo>
                      <a:pt x="245987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50196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BBA61EC-CDBA-434C-AF07-AC9857DE706A}"/>
                  </a:ext>
                </a:extLst>
              </p:cNvPr>
              <p:cNvSpPr/>
              <p:nvPr/>
            </p:nvSpPr>
            <p:spPr>
              <a:xfrm flipV="1">
                <a:off x="2950397" y="4982633"/>
                <a:ext cx="3238443" cy="400923"/>
              </a:xfrm>
              <a:custGeom>
                <a:avLst/>
                <a:gdLst>
                  <a:gd name="connsiteX0" fmla="*/ 642937 w 3290887"/>
                  <a:gd name="connsiteY0" fmla="*/ 14288 h 481013"/>
                  <a:gd name="connsiteX1" fmla="*/ 2757487 w 3290887"/>
                  <a:gd name="connsiteY1" fmla="*/ 0 h 481013"/>
                  <a:gd name="connsiteX2" fmla="*/ 2967037 w 3290887"/>
                  <a:gd name="connsiteY2" fmla="*/ 138113 h 481013"/>
                  <a:gd name="connsiteX3" fmla="*/ 3157537 w 3290887"/>
                  <a:gd name="connsiteY3" fmla="*/ 276225 h 481013"/>
                  <a:gd name="connsiteX4" fmla="*/ 3290887 w 3290887"/>
                  <a:gd name="connsiteY4" fmla="*/ 404813 h 481013"/>
                  <a:gd name="connsiteX5" fmla="*/ 0 w 3290887"/>
                  <a:gd name="connsiteY5" fmla="*/ 481013 h 481013"/>
                  <a:gd name="connsiteX6" fmla="*/ 133350 w 3290887"/>
                  <a:gd name="connsiteY6" fmla="*/ 371475 h 481013"/>
                  <a:gd name="connsiteX7" fmla="*/ 338137 w 3290887"/>
                  <a:gd name="connsiteY7" fmla="*/ 200025 h 481013"/>
                  <a:gd name="connsiteX8" fmla="*/ 642937 w 3290887"/>
                  <a:gd name="connsiteY8" fmla="*/ 14288 h 48101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780971 w 3428921"/>
                  <a:gd name="connsiteY0" fmla="*/ 14288 h 424983"/>
                  <a:gd name="connsiteX1" fmla="*/ 2895521 w 3428921"/>
                  <a:gd name="connsiteY1" fmla="*/ 0 h 424983"/>
                  <a:gd name="connsiteX2" fmla="*/ 3105071 w 3428921"/>
                  <a:gd name="connsiteY2" fmla="*/ 138113 h 424983"/>
                  <a:gd name="connsiteX3" fmla="*/ 3295571 w 3428921"/>
                  <a:gd name="connsiteY3" fmla="*/ 276225 h 424983"/>
                  <a:gd name="connsiteX4" fmla="*/ 3428921 w 3428921"/>
                  <a:gd name="connsiteY4" fmla="*/ 404813 h 424983"/>
                  <a:gd name="connsiteX5" fmla="*/ 220958 w 3428921"/>
                  <a:gd name="connsiteY5" fmla="*/ 424983 h 424983"/>
                  <a:gd name="connsiteX6" fmla="*/ 316208 w 3428921"/>
                  <a:gd name="connsiteY6" fmla="*/ 297516 h 424983"/>
                  <a:gd name="connsiteX7" fmla="*/ 612883 w 3428921"/>
                  <a:gd name="connsiteY7" fmla="*/ 87966 h 424983"/>
                  <a:gd name="connsiteX8" fmla="*/ 780971 w 3428921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2259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1748 h 422443"/>
                  <a:gd name="connsiteX1" fmla="*/ 2651703 w 3207963"/>
                  <a:gd name="connsiteY1" fmla="*/ 0 h 422443"/>
                  <a:gd name="connsiteX2" fmla="*/ 2884113 w 3207963"/>
                  <a:gd name="connsiteY2" fmla="*/ 135573 h 422443"/>
                  <a:gd name="connsiteX3" fmla="*/ 3074613 w 3207963"/>
                  <a:gd name="connsiteY3" fmla="*/ 273685 h 422443"/>
                  <a:gd name="connsiteX4" fmla="*/ 3207963 w 3207963"/>
                  <a:gd name="connsiteY4" fmla="*/ 420053 h 422443"/>
                  <a:gd name="connsiteX5" fmla="*/ 0 w 3207963"/>
                  <a:gd name="connsiteY5" fmla="*/ 422443 h 422443"/>
                  <a:gd name="connsiteX6" fmla="*/ 128867 w 3207963"/>
                  <a:gd name="connsiteY6" fmla="*/ 288253 h 422443"/>
                  <a:gd name="connsiteX7" fmla="*/ 412096 w 3207963"/>
                  <a:gd name="connsiteY7" fmla="*/ 94391 h 422443"/>
                  <a:gd name="connsiteX8" fmla="*/ 560013 w 320796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28867 w 3238443"/>
                  <a:gd name="connsiteY6" fmla="*/ 288253 h 422443"/>
                  <a:gd name="connsiteX7" fmla="*/ 412096 w 3238443"/>
                  <a:gd name="connsiteY7" fmla="*/ 94391 h 422443"/>
                  <a:gd name="connsiteX8" fmla="*/ 560013 w 323844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28867 w 3238443"/>
                  <a:gd name="connsiteY6" fmla="*/ 288253 h 422443"/>
                  <a:gd name="connsiteX7" fmla="*/ 422256 w 3238443"/>
                  <a:gd name="connsiteY7" fmla="*/ 102011 h 422443"/>
                  <a:gd name="connsiteX8" fmla="*/ 560013 w 323844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33947 w 3238443"/>
                  <a:gd name="connsiteY6" fmla="*/ 285713 h 422443"/>
                  <a:gd name="connsiteX7" fmla="*/ 422256 w 3238443"/>
                  <a:gd name="connsiteY7" fmla="*/ 102011 h 422443"/>
                  <a:gd name="connsiteX8" fmla="*/ 560013 w 3238443"/>
                  <a:gd name="connsiteY8" fmla="*/ 11748 h 422443"/>
                  <a:gd name="connsiteX0" fmla="*/ 59303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33947 w 3238443"/>
                  <a:gd name="connsiteY6" fmla="*/ 285713 h 422443"/>
                  <a:gd name="connsiteX7" fmla="*/ 422256 w 3238443"/>
                  <a:gd name="connsiteY7" fmla="*/ 102011 h 422443"/>
                  <a:gd name="connsiteX8" fmla="*/ 593033 w 3238443"/>
                  <a:gd name="connsiteY8" fmla="*/ 11748 h 422443"/>
                  <a:gd name="connsiteX0" fmla="*/ 59303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47802 w 3238443"/>
                  <a:gd name="connsiteY6" fmla="*/ 289362 h 422443"/>
                  <a:gd name="connsiteX7" fmla="*/ 422256 w 3238443"/>
                  <a:gd name="connsiteY7" fmla="*/ 102011 h 422443"/>
                  <a:gd name="connsiteX8" fmla="*/ 593033 w 3238443"/>
                  <a:gd name="connsiteY8" fmla="*/ 11748 h 42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8443" h="422443">
                    <a:moveTo>
                      <a:pt x="593033" y="11748"/>
                    </a:moveTo>
                    <a:lnTo>
                      <a:pt x="2651703" y="0"/>
                    </a:lnTo>
                    <a:cubicBezTo>
                      <a:pt x="2819418" y="103562"/>
                      <a:pt x="2813628" y="89959"/>
                      <a:pt x="2884113" y="135573"/>
                    </a:cubicBezTo>
                    <a:cubicBezTo>
                      <a:pt x="2954598" y="181187"/>
                      <a:pt x="3015558" y="226272"/>
                      <a:pt x="3074613" y="273685"/>
                    </a:cubicBezTo>
                    <a:cubicBezTo>
                      <a:pt x="3133668" y="321098"/>
                      <a:pt x="3193993" y="371264"/>
                      <a:pt x="3238443" y="420053"/>
                    </a:cubicBezTo>
                    <a:lnTo>
                      <a:pt x="0" y="422443"/>
                    </a:lnTo>
                    <a:cubicBezTo>
                      <a:pt x="14615" y="397836"/>
                      <a:pt x="77426" y="342767"/>
                      <a:pt x="147802" y="289362"/>
                    </a:cubicBezTo>
                    <a:cubicBezTo>
                      <a:pt x="218178" y="235957"/>
                      <a:pt x="348051" y="148280"/>
                      <a:pt x="422256" y="102011"/>
                    </a:cubicBezTo>
                    <a:cubicBezTo>
                      <a:pt x="496461" y="55742"/>
                      <a:pt x="496849" y="49567"/>
                      <a:pt x="593033" y="11748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alpha val="50196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B6D35C6-FCC3-4606-A9A4-2F6520DA7850}"/>
                  </a:ext>
                </a:extLst>
              </p:cNvPr>
              <p:cNvSpPr txBox="1"/>
              <p:nvPr/>
            </p:nvSpPr>
            <p:spPr>
              <a:xfrm>
                <a:off x="3208016" y="5037966"/>
                <a:ext cx="1440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Low Pressure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3EFA418-0610-4A86-B893-68B730BA13A0}"/>
                  </a:ext>
                </a:extLst>
              </p:cNvPr>
              <p:cNvSpPr txBox="1"/>
              <p:nvPr/>
            </p:nvSpPr>
            <p:spPr>
              <a:xfrm>
                <a:off x="2504498" y="4238450"/>
                <a:ext cx="1440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High Pressure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ED1A76-0A46-4BED-8898-D59A313A7DAE}"/>
                </a:ext>
              </a:extLst>
            </p:cNvPr>
            <p:cNvSpPr txBox="1"/>
            <p:nvPr/>
          </p:nvSpPr>
          <p:spPr>
            <a:xfrm>
              <a:off x="2487936" y="2030360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High Pressure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3B50988-2C69-494B-B916-24415E3A0F44}"/>
              </a:ext>
            </a:extLst>
          </p:cNvPr>
          <p:cNvGrpSpPr/>
          <p:nvPr/>
        </p:nvGrpSpPr>
        <p:grpSpPr>
          <a:xfrm>
            <a:off x="2870582" y="1500156"/>
            <a:ext cx="5437279" cy="3514726"/>
            <a:chOff x="2870582" y="1500156"/>
            <a:chExt cx="5437279" cy="3514726"/>
          </a:xfrm>
        </p:grpSpPr>
        <p:sp>
          <p:nvSpPr>
            <p:cNvPr id="36" name="TextBox 45">
              <a:extLst>
                <a:ext uri="{FF2B5EF4-FFF2-40B4-BE49-F238E27FC236}">
                  <a16:creationId xmlns:a16="http://schemas.microsoft.com/office/drawing/2014/main" id="{41CA9FD1-D45A-4A65-ADEE-93B33BA68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5936" y="2263349"/>
              <a:ext cx="14319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Easterly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Trade winds</a:t>
              </a:r>
            </a:p>
          </p:txBody>
        </p:sp>
        <p:sp>
          <p:nvSpPr>
            <p:cNvPr id="37" name="TextBox 46">
              <a:extLst>
                <a:ext uri="{FF2B5EF4-FFF2-40B4-BE49-F238E27FC236}">
                  <a16:creationId xmlns:a16="http://schemas.microsoft.com/office/drawing/2014/main" id="{8E5301C5-5A11-4A43-AA71-617EF6422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1612" y="3519300"/>
              <a:ext cx="14319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Easterly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Trade winds</a:t>
              </a:r>
            </a:p>
          </p:txBody>
        </p:sp>
        <p:sp>
          <p:nvSpPr>
            <p:cNvPr id="38" name="TextBox 63">
              <a:extLst>
                <a:ext uri="{FF2B5EF4-FFF2-40B4-BE49-F238E27FC236}">
                  <a16:creationId xmlns:a16="http://schemas.microsoft.com/office/drawing/2014/main" id="{84A6B056-0F13-4FE6-989A-74B0ED9C1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456" y="1500156"/>
              <a:ext cx="12577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Westerlies</a:t>
              </a:r>
            </a:p>
          </p:txBody>
        </p:sp>
        <p:sp>
          <p:nvSpPr>
            <p:cNvPr id="39" name="TextBox 64">
              <a:extLst>
                <a:ext uri="{FF2B5EF4-FFF2-40B4-BE49-F238E27FC236}">
                  <a16:creationId xmlns:a16="http://schemas.microsoft.com/office/drawing/2014/main" id="{FB6BCFA8-D7EC-4AA8-9794-2E6EFC5100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456" y="4645550"/>
              <a:ext cx="12577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Westerlies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C90FE78-67C8-4030-9B90-45B749F3D85C}"/>
                </a:ext>
              </a:extLst>
            </p:cNvPr>
            <p:cNvGrpSpPr/>
            <p:nvPr/>
          </p:nvGrpSpPr>
          <p:grpSpPr>
            <a:xfrm>
              <a:off x="2988129" y="1610489"/>
              <a:ext cx="276689" cy="289068"/>
              <a:chOff x="2988129" y="1610489"/>
              <a:chExt cx="276689" cy="289068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14E12E4-1EBE-4465-B0E7-164081EED777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1F7EB22E-6D47-4858-A28D-125CAE009235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1A2CBD7-BBB9-42DC-8BF1-A1FC9938FB97}"/>
                </a:ext>
              </a:extLst>
            </p:cNvPr>
            <p:cNvGrpSpPr/>
            <p:nvPr/>
          </p:nvGrpSpPr>
          <p:grpSpPr>
            <a:xfrm>
              <a:off x="3494007" y="1605007"/>
              <a:ext cx="276689" cy="289068"/>
              <a:chOff x="2988129" y="1610489"/>
              <a:chExt cx="276689" cy="289068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2083EA3-5702-45F8-83BD-F4FABB01D391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64779583-5D4E-4DD1-BBA4-10545520FA15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6D55572-79D0-4631-AC6B-8346594FC3DF}"/>
                </a:ext>
              </a:extLst>
            </p:cNvPr>
            <p:cNvGrpSpPr/>
            <p:nvPr/>
          </p:nvGrpSpPr>
          <p:grpSpPr>
            <a:xfrm>
              <a:off x="3972184" y="1603326"/>
              <a:ext cx="276689" cy="289068"/>
              <a:chOff x="2988129" y="1610489"/>
              <a:chExt cx="276689" cy="289068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DA34C64-BE6C-4FEF-86FB-61D5DFC1A734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93D32D21-0571-4273-A74A-264B8F2B078A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D5FFEFB-FC6D-4E8D-B8A2-EB5035FF27DA}"/>
                </a:ext>
              </a:extLst>
            </p:cNvPr>
            <p:cNvGrpSpPr/>
            <p:nvPr/>
          </p:nvGrpSpPr>
          <p:grpSpPr>
            <a:xfrm>
              <a:off x="5629132" y="1603326"/>
              <a:ext cx="276689" cy="289068"/>
              <a:chOff x="2988129" y="1610489"/>
              <a:chExt cx="276689" cy="289068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BFDBD69-B07B-4F4D-B951-DC19AFFFA103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D0528EDA-1D70-4ECF-94D9-8BD088B8BAA9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FD6AE1F-4E04-4224-9194-3531721E2F71}"/>
                </a:ext>
              </a:extLst>
            </p:cNvPr>
            <p:cNvGrpSpPr/>
            <p:nvPr/>
          </p:nvGrpSpPr>
          <p:grpSpPr>
            <a:xfrm>
              <a:off x="4447604" y="1607383"/>
              <a:ext cx="276689" cy="289068"/>
              <a:chOff x="2988129" y="1610489"/>
              <a:chExt cx="276689" cy="289068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886FC3B-888B-4507-8383-7B942C3996D3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1BD68D53-446C-4DC1-B74A-570E77B005A4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74F2EAE-31E9-4806-B25B-33288A6D48A7}"/>
                </a:ext>
              </a:extLst>
            </p:cNvPr>
            <p:cNvGrpSpPr/>
            <p:nvPr/>
          </p:nvGrpSpPr>
          <p:grpSpPr>
            <a:xfrm>
              <a:off x="5050992" y="1607383"/>
              <a:ext cx="276689" cy="289068"/>
              <a:chOff x="2988129" y="1610489"/>
              <a:chExt cx="276689" cy="289068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97B3EE5-1153-4C89-9AC3-85C209AFE868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B7A5AE6C-1740-4D70-B2FA-C60D17DB403C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3923E4D-EFB2-48E1-8468-3B1B842F5164}"/>
                </a:ext>
              </a:extLst>
            </p:cNvPr>
            <p:cNvGrpSpPr/>
            <p:nvPr/>
          </p:nvGrpSpPr>
          <p:grpSpPr>
            <a:xfrm rot="11073072" flipH="1">
              <a:off x="3108265" y="4659781"/>
              <a:ext cx="208285" cy="289068"/>
              <a:chOff x="2988129" y="1610489"/>
              <a:chExt cx="276689" cy="289068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D431DBB-78D1-4C8D-B280-E3BC32E6C26D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2BD80BA5-6D3B-40D0-971B-00F9B8A7898E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7EBC712-1A39-42D5-9F46-15CE423C271B}"/>
                </a:ext>
              </a:extLst>
            </p:cNvPr>
            <p:cNvGrpSpPr/>
            <p:nvPr/>
          </p:nvGrpSpPr>
          <p:grpSpPr>
            <a:xfrm rot="11073072" flipH="1">
              <a:off x="3614143" y="4654299"/>
              <a:ext cx="208285" cy="289068"/>
              <a:chOff x="2988129" y="1610489"/>
              <a:chExt cx="276689" cy="289068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8C75308-E4FF-477E-A566-5CFD8EF6A95D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id="{B34440FC-E739-4B34-9502-D310E13A85DB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B5004D9-EC1A-4611-9A5F-F2CC4A2D00D4}"/>
                </a:ext>
              </a:extLst>
            </p:cNvPr>
            <p:cNvGrpSpPr/>
            <p:nvPr/>
          </p:nvGrpSpPr>
          <p:grpSpPr>
            <a:xfrm rot="11073072" flipH="1">
              <a:off x="4092320" y="4652618"/>
              <a:ext cx="208285" cy="289068"/>
              <a:chOff x="2988129" y="1610489"/>
              <a:chExt cx="276689" cy="289068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787805D-5967-4EC7-A1BD-BCC30564EDDF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id="{4D0C732E-F054-4DFA-9C3D-41F35B4E8244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4F402D1-7C8E-4F78-8C59-5B53E07FFA57}"/>
                </a:ext>
              </a:extLst>
            </p:cNvPr>
            <p:cNvGrpSpPr/>
            <p:nvPr/>
          </p:nvGrpSpPr>
          <p:grpSpPr>
            <a:xfrm rot="11073072" flipH="1">
              <a:off x="5749268" y="4652618"/>
              <a:ext cx="208285" cy="289068"/>
              <a:chOff x="2988129" y="1610489"/>
              <a:chExt cx="276689" cy="289068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EFE5629-AB24-498A-A527-BCA3B3334B8D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id="{742FD937-7651-4DE6-9E4D-9254423AA5AB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173FE46-F7CD-47DA-B167-12CF8C991D54}"/>
                </a:ext>
              </a:extLst>
            </p:cNvPr>
            <p:cNvGrpSpPr/>
            <p:nvPr/>
          </p:nvGrpSpPr>
          <p:grpSpPr>
            <a:xfrm rot="11073072" flipH="1">
              <a:off x="4567740" y="4656675"/>
              <a:ext cx="208285" cy="289068"/>
              <a:chOff x="2988129" y="1610489"/>
              <a:chExt cx="276689" cy="289068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87B049A6-179D-48B3-810C-98117A928E8C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ACCDC00C-D3AA-46AE-B740-8E38AE728528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9A992F7-D343-4071-9E70-A5C3A9B1B551}"/>
                </a:ext>
              </a:extLst>
            </p:cNvPr>
            <p:cNvGrpSpPr/>
            <p:nvPr/>
          </p:nvGrpSpPr>
          <p:grpSpPr>
            <a:xfrm rot="11073072" flipH="1">
              <a:off x="5171128" y="4656675"/>
              <a:ext cx="208285" cy="289068"/>
              <a:chOff x="2988129" y="1610489"/>
              <a:chExt cx="276689" cy="289068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45082EB-82A4-4153-A072-3F68650C5943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id="{15347E62-AB7E-41FF-BA58-8E07FA3DA71B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55DB215-1754-4251-B661-0D4838B39B77}"/>
                </a:ext>
              </a:extLst>
            </p:cNvPr>
            <p:cNvGrpSpPr/>
            <p:nvPr/>
          </p:nvGrpSpPr>
          <p:grpSpPr>
            <a:xfrm flipH="1" flipV="1">
              <a:off x="2988129" y="2474193"/>
              <a:ext cx="322714" cy="363753"/>
              <a:chOff x="2988129" y="1610489"/>
              <a:chExt cx="276689" cy="289068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A28394B-B519-43DC-93FA-7F3F1D2B1AB4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id="{C92FF823-9C49-4FE7-9956-E3D583FDDB94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793BA2B-6A76-4ED2-849A-419972E77D0E}"/>
                </a:ext>
              </a:extLst>
            </p:cNvPr>
            <p:cNvGrpSpPr/>
            <p:nvPr/>
          </p:nvGrpSpPr>
          <p:grpSpPr>
            <a:xfrm flipH="1" flipV="1">
              <a:off x="3494007" y="2468711"/>
              <a:ext cx="322714" cy="363753"/>
              <a:chOff x="2988129" y="1610489"/>
              <a:chExt cx="276689" cy="289068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06576B4-74EA-40FF-B557-45578644AEC4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CE887E42-E9F5-4096-A881-BBFDCF3B0D9E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8E2EB7D-B34F-4B58-BDFD-8BBC9C00F3B8}"/>
                </a:ext>
              </a:extLst>
            </p:cNvPr>
            <p:cNvGrpSpPr/>
            <p:nvPr/>
          </p:nvGrpSpPr>
          <p:grpSpPr>
            <a:xfrm flipH="1" flipV="1">
              <a:off x="3972184" y="2467030"/>
              <a:ext cx="322714" cy="363753"/>
              <a:chOff x="2988129" y="1610489"/>
              <a:chExt cx="276689" cy="289068"/>
            </a:xfrm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FBE93AEA-F0B7-44D2-8CF7-D2651FF6BCE7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id="{1C7F5BEC-257F-4C2C-A552-17F4D11EEDF0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91213BD-C932-4281-BC9F-F1F4D4E088B8}"/>
                </a:ext>
              </a:extLst>
            </p:cNvPr>
            <p:cNvGrpSpPr/>
            <p:nvPr/>
          </p:nvGrpSpPr>
          <p:grpSpPr>
            <a:xfrm flipH="1" flipV="1">
              <a:off x="5629132" y="2467030"/>
              <a:ext cx="322714" cy="363753"/>
              <a:chOff x="2988129" y="1610489"/>
              <a:chExt cx="276689" cy="289068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B1800B6-5A33-4394-88D8-212066F741A0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Isosceles Triangle 84">
                <a:extLst>
                  <a:ext uri="{FF2B5EF4-FFF2-40B4-BE49-F238E27FC236}">
                    <a16:creationId xmlns:a16="http://schemas.microsoft.com/office/drawing/2014/main" id="{F7AEC11A-E65E-4F83-912F-18AD28180FB9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1B4C058-61DE-46C7-91B4-0FB26DB3A3D0}"/>
                </a:ext>
              </a:extLst>
            </p:cNvPr>
            <p:cNvGrpSpPr/>
            <p:nvPr/>
          </p:nvGrpSpPr>
          <p:grpSpPr>
            <a:xfrm flipH="1" flipV="1">
              <a:off x="4447604" y="2471087"/>
              <a:ext cx="322714" cy="363753"/>
              <a:chOff x="2988129" y="1610489"/>
              <a:chExt cx="276689" cy="289068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86CC160-132C-430C-9970-9647224D7B6C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id="{9A736BD1-112E-4A98-890F-FC3B9EC061B4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8FF6BE2-6729-4FC8-9098-1E46BDA5E312}"/>
                </a:ext>
              </a:extLst>
            </p:cNvPr>
            <p:cNvGrpSpPr/>
            <p:nvPr/>
          </p:nvGrpSpPr>
          <p:grpSpPr>
            <a:xfrm flipH="1" flipV="1">
              <a:off x="5050992" y="2471087"/>
              <a:ext cx="322714" cy="363753"/>
              <a:chOff x="2988129" y="1610489"/>
              <a:chExt cx="276689" cy="289068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7E43738-D194-4668-BC6C-97AF68CBEBF9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Isosceles Triangle 90">
                <a:extLst>
                  <a:ext uri="{FF2B5EF4-FFF2-40B4-BE49-F238E27FC236}">
                    <a16:creationId xmlns:a16="http://schemas.microsoft.com/office/drawing/2014/main" id="{CDE9220C-77D7-4BA9-959F-7776E09839AE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6CC5BDF-332A-40CC-9319-CAC88C40FDFB}"/>
                </a:ext>
              </a:extLst>
            </p:cNvPr>
            <p:cNvGrpSpPr/>
            <p:nvPr/>
          </p:nvGrpSpPr>
          <p:grpSpPr>
            <a:xfrm flipH="1">
              <a:off x="2870582" y="3694260"/>
              <a:ext cx="347265" cy="402770"/>
              <a:chOff x="2988129" y="1610489"/>
              <a:chExt cx="276689" cy="289068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9EBF93C-6B52-4D07-A57C-468FD2C03439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Isosceles Triangle 111">
                <a:extLst>
                  <a:ext uri="{FF2B5EF4-FFF2-40B4-BE49-F238E27FC236}">
                    <a16:creationId xmlns:a16="http://schemas.microsoft.com/office/drawing/2014/main" id="{EBDC7E30-46F4-452E-B84F-CA76BCF70470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DF728900-2DFB-4D41-9261-E9B8787A3990}"/>
                </a:ext>
              </a:extLst>
            </p:cNvPr>
            <p:cNvGrpSpPr/>
            <p:nvPr/>
          </p:nvGrpSpPr>
          <p:grpSpPr>
            <a:xfrm flipH="1">
              <a:off x="3376460" y="3688778"/>
              <a:ext cx="347265" cy="402770"/>
              <a:chOff x="2988129" y="1610489"/>
              <a:chExt cx="276689" cy="289068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61722CC-0063-4CE3-B9D5-3548B7C03118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Isosceles Triangle 114">
                <a:extLst>
                  <a:ext uri="{FF2B5EF4-FFF2-40B4-BE49-F238E27FC236}">
                    <a16:creationId xmlns:a16="http://schemas.microsoft.com/office/drawing/2014/main" id="{8CF1263B-A5BA-4659-A6BF-2DDC3A09B2FA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284A9B4A-F51B-4120-A340-A9F280310FC0}"/>
                </a:ext>
              </a:extLst>
            </p:cNvPr>
            <p:cNvGrpSpPr/>
            <p:nvPr/>
          </p:nvGrpSpPr>
          <p:grpSpPr>
            <a:xfrm flipH="1">
              <a:off x="3854637" y="3687097"/>
              <a:ext cx="347265" cy="402770"/>
              <a:chOff x="2988129" y="1610489"/>
              <a:chExt cx="276689" cy="289068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EEAAB7BE-F0AF-4AA9-96B8-ACD8F34F5169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Isosceles Triangle 117">
                <a:extLst>
                  <a:ext uri="{FF2B5EF4-FFF2-40B4-BE49-F238E27FC236}">
                    <a16:creationId xmlns:a16="http://schemas.microsoft.com/office/drawing/2014/main" id="{6ED2100F-03AB-4BA3-8C10-FC10B7BDF7B7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C1C7EC2C-50BE-47EF-AFC5-A95FF9E33748}"/>
                </a:ext>
              </a:extLst>
            </p:cNvPr>
            <p:cNvGrpSpPr/>
            <p:nvPr/>
          </p:nvGrpSpPr>
          <p:grpSpPr>
            <a:xfrm flipH="1">
              <a:off x="5511585" y="3687097"/>
              <a:ext cx="347265" cy="402770"/>
              <a:chOff x="2988129" y="1610489"/>
              <a:chExt cx="276689" cy="289068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D95F4AF-C576-43C4-B435-5C0F9DDBEA86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Isosceles Triangle 120">
                <a:extLst>
                  <a:ext uri="{FF2B5EF4-FFF2-40B4-BE49-F238E27FC236}">
                    <a16:creationId xmlns:a16="http://schemas.microsoft.com/office/drawing/2014/main" id="{BDA4473F-C113-4913-AC5B-807A004C3027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009981E7-96C6-404F-A199-118012F7F70E}"/>
                </a:ext>
              </a:extLst>
            </p:cNvPr>
            <p:cNvGrpSpPr/>
            <p:nvPr/>
          </p:nvGrpSpPr>
          <p:grpSpPr>
            <a:xfrm flipH="1">
              <a:off x="4330057" y="3691154"/>
              <a:ext cx="347265" cy="402770"/>
              <a:chOff x="2988129" y="1610489"/>
              <a:chExt cx="276689" cy="289068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185E6A05-524F-41B9-AC76-F3F96F0A6E58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Isosceles Triangle 123">
                <a:extLst>
                  <a:ext uri="{FF2B5EF4-FFF2-40B4-BE49-F238E27FC236}">
                    <a16:creationId xmlns:a16="http://schemas.microsoft.com/office/drawing/2014/main" id="{56BDDFB3-2A07-44AB-8E6B-BA1F4D26AC60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6CB94AB2-3348-4A97-B9CF-AEFDC33E0D06}"/>
                </a:ext>
              </a:extLst>
            </p:cNvPr>
            <p:cNvGrpSpPr/>
            <p:nvPr/>
          </p:nvGrpSpPr>
          <p:grpSpPr>
            <a:xfrm flipH="1">
              <a:off x="4933445" y="3691154"/>
              <a:ext cx="347265" cy="402770"/>
              <a:chOff x="2988129" y="1610489"/>
              <a:chExt cx="276689" cy="289068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125E2BE-71EB-483A-A251-DA4F00D6D058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Isosceles Triangle 126">
                <a:extLst>
                  <a:ext uri="{FF2B5EF4-FFF2-40B4-BE49-F238E27FC236}">
                    <a16:creationId xmlns:a16="http://schemas.microsoft.com/office/drawing/2014/main" id="{0EE597B2-AD6F-48E8-991D-24EC408EC21A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4375520"/>
      </p:ext>
    </p:extLst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4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9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68FEAC-49C3-437A-8C67-79C142D54C28}"/>
              </a:ext>
            </a:extLst>
          </p:cNvPr>
          <p:cNvSpPr/>
          <p:nvPr/>
        </p:nvSpPr>
        <p:spPr>
          <a:xfrm>
            <a:off x="425667" y="1484784"/>
            <a:ext cx="82926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Round 3 – 10 seconds between animations!</a:t>
            </a:r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3C718FE-9C35-4C84-8905-AB086C8EC215}"/>
              </a:ext>
            </a:extLst>
          </p:cNvPr>
          <p:cNvGrpSpPr/>
          <p:nvPr/>
        </p:nvGrpSpPr>
        <p:grpSpPr>
          <a:xfrm>
            <a:off x="2214000" y="859795"/>
            <a:ext cx="4716000" cy="4791342"/>
            <a:chOff x="1835696" y="128874"/>
            <a:chExt cx="5688013" cy="585307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ABF313D-89C1-49F0-887A-0BD203F2E725}"/>
                </a:ext>
              </a:extLst>
            </p:cNvPr>
            <p:cNvSpPr/>
            <p:nvPr/>
          </p:nvSpPr>
          <p:spPr>
            <a:xfrm>
              <a:off x="1835696" y="188640"/>
              <a:ext cx="5688013" cy="5761037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57E2F84-384B-4D58-98E7-1F0B68EE1E6A}"/>
                </a:ext>
              </a:extLst>
            </p:cNvPr>
            <p:cNvCxnSpPr/>
            <p:nvPr/>
          </p:nvCxnSpPr>
          <p:spPr>
            <a:xfrm>
              <a:off x="1978571" y="2204765"/>
              <a:ext cx="54006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8D4F536-EFE3-4791-B39D-AB9DC1A82761}"/>
                </a:ext>
              </a:extLst>
            </p:cNvPr>
            <p:cNvCxnSpPr/>
            <p:nvPr/>
          </p:nvCxnSpPr>
          <p:spPr>
            <a:xfrm>
              <a:off x="1978571" y="3933552"/>
              <a:ext cx="54006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69980801-DDF6-4120-A8D3-B388A3BB2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0921" y="2909615"/>
              <a:ext cx="6731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HOT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9642DB-A58D-4153-A118-19A037F4ACC1}"/>
                </a:ext>
              </a:extLst>
            </p:cNvPr>
            <p:cNvSpPr txBox="1"/>
            <p:nvPr/>
          </p:nvSpPr>
          <p:spPr>
            <a:xfrm>
              <a:off x="4295929" y="128874"/>
              <a:ext cx="839788" cy="369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b="1" dirty="0">
                  <a:solidFill>
                    <a:schemeClr val="accent1">
                      <a:lumMod val="75000"/>
                    </a:schemeClr>
                  </a:solidFill>
                </a:rPr>
                <a:t>COLD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46907F-6F0D-4249-97EE-128E0A650A12}"/>
                </a:ext>
              </a:extLst>
            </p:cNvPr>
            <p:cNvSpPr txBox="1"/>
            <p:nvPr/>
          </p:nvSpPr>
          <p:spPr>
            <a:xfrm>
              <a:off x="4258636" y="5612060"/>
              <a:ext cx="8397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b="1" dirty="0">
                  <a:solidFill>
                    <a:schemeClr val="accent1">
                      <a:lumMod val="75000"/>
                    </a:schemeClr>
                  </a:solidFill>
                </a:rPr>
                <a:t>COLD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9E5A6CA-47EF-4254-801A-D02B5D85C712}"/>
              </a:ext>
            </a:extLst>
          </p:cNvPr>
          <p:cNvGrpSpPr/>
          <p:nvPr/>
        </p:nvGrpSpPr>
        <p:grpSpPr>
          <a:xfrm>
            <a:off x="1259632" y="276955"/>
            <a:ext cx="4307705" cy="6032365"/>
            <a:chOff x="1259632" y="276955"/>
            <a:chExt cx="4307705" cy="6032365"/>
          </a:xfrm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13AFF204-76D1-4C3D-99B4-B289335C3813}"/>
                </a:ext>
              </a:extLst>
            </p:cNvPr>
            <p:cNvSpPr/>
            <p:nvPr/>
          </p:nvSpPr>
          <p:spPr>
            <a:xfrm>
              <a:off x="1320610" y="1988840"/>
              <a:ext cx="864096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438B000-014B-44EA-8441-165A8D7A50C7}"/>
                </a:ext>
              </a:extLst>
            </p:cNvPr>
            <p:cNvSpPr/>
            <p:nvPr/>
          </p:nvSpPr>
          <p:spPr>
            <a:xfrm>
              <a:off x="1320610" y="4221088"/>
              <a:ext cx="864096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Arrow: Left 3">
              <a:extLst>
                <a:ext uri="{FF2B5EF4-FFF2-40B4-BE49-F238E27FC236}">
                  <a16:creationId xmlns:a16="http://schemas.microsoft.com/office/drawing/2014/main" id="{9345DD0B-A98E-435F-9E22-3FA4C7BBFA59}"/>
                </a:ext>
              </a:extLst>
            </p:cNvPr>
            <p:cNvSpPr/>
            <p:nvPr/>
          </p:nvSpPr>
          <p:spPr>
            <a:xfrm>
              <a:off x="1259632" y="2996952"/>
              <a:ext cx="720080" cy="3600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Arrow: Left 19">
              <a:extLst>
                <a:ext uri="{FF2B5EF4-FFF2-40B4-BE49-F238E27FC236}">
                  <a16:creationId xmlns:a16="http://schemas.microsoft.com/office/drawing/2014/main" id="{9F43F3F3-FB1B-4C81-AF52-D2ECB032FA58}"/>
                </a:ext>
              </a:extLst>
            </p:cNvPr>
            <p:cNvSpPr/>
            <p:nvPr/>
          </p:nvSpPr>
          <p:spPr>
            <a:xfrm>
              <a:off x="2184706" y="5085184"/>
              <a:ext cx="720080" cy="3600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Arrow: Left 20">
              <a:extLst>
                <a:ext uri="{FF2B5EF4-FFF2-40B4-BE49-F238E27FC236}">
                  <a16:creationId xmlns:a16="http://schemas.microsoft.com/office/drawing/2014/main" id="{69C420F0-4F9F-4231-80F6-988B46BAF94C}"/>
                </a:ext>
              </a:extLst>
            </p:cNvPr>
            <p:cNvSpPr/>
            <p:nvPr/>
          </p:nvSpPr>
          <p:spPr>
            <a:xfrm>
              <a:off x="2245436" y="1053260"/>
              <a:ext cx="720080" cy="3600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69A92D85-8D3E-42DF-9E41-13686E6D465C}"/>
                </a:ext>
              </a:extLst>
            </p:cNvPr>
            <p:cNvSpPr/>
            <p:nvPr/>
          </p:nvSpPr>
          <p:spPr>
            <a:xfrm>
              <a:off x="4447604" y="364182"/>
              <a:ext cx="360040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Arrow: Up 5">
              <a:extLst>
                <a:ext uri="{FF2B5EF4-FFF2-40B4-BE49-F238E27FC236}">
                  <a16:creationId xmlns:a16="http://schemas.microsoft.com/office/drawing/2014/main" id="{16ACD8A7-4DCE-48BD-8B58-F91194062928}"/>
                </a:ext>
              </a:extLst>
            </p:cNvPr>
            <p:cNvSpPr/>
            <p:nvPr/>
          </p:nvSpPr>
          <p:spPr>
            <a:xfrm>
              <a:off x="4427984" y="5733256"/>
              <a:ext cx="288032" cy="57606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5E9D45-5BF5-4166-AFFE-0E41F294DF9C}"/>
                </a:ext>
              </a:extLst>
            </p:cNvPr>
            <p:cNvSpPr txBox="1"/>
            <p:nvPr/>
          </p:nvSpPr>
          <p:spPr>
            <a:xfrm>
              <a:off x="1320200" y="2659679"/>
              <a:ext cx="906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Rising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8A37A1-B09B-43FD-9B8D-19728D8A3038}"/>
                </a:ext>
              </a:extLst>
            </p:cNvPr>
            <p:cNvSpPr txBox="1"/>
            <p:nvPr/>
          </p:nvSpPr>
          <p:spPr>
            <a:xfrm>
              <a:off x="1403648" y="170080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Sinking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5820F5B-5834-45AA-B078-E7F80539392E}"/>
                </a:ext>
              </a:extLst>
            </p:cNvPr>
            <p:cNvSpPr txBox="1"/>
            <p:nvPr/>
          </p:nvSpPr>
          <p:spPr>
            <a:xfrm>
              <a:off x="1417579" y="450439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Sinking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C60A62-8DAE-45D6-99CB-04FA755AAF39}"/>
                </a:ext>
              </a:extLst>
            </p:cNvPr>
            <p:cNvSpPr txBox="1"/>
            <p:nvPr/>
          </p:nvSpPr>
          <p:spPr>
            <a:xfrm>
              <a:off x="4703241" y="5887153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Sinking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6B483D-8430-4368-85DD-71784E2E95A4}"/>
                </a:ext>
              </a:extLst>
            </p:cNvPr>
            <p:cNvSpPr txBox="1"/>
            <p:nvPr/>
          </p:nvSpPr>
          <p:spPr>
            <a:xfrm>
              <a:off x="4703241" y="276955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Sinking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052E0D-667F-4946-B4EB-3DF2A46DFFAA}"/>
                </a:ext>
              </a:extLst>
            </p:cNvPr>
            <p:cNvSpPr txBox="1"/>
            <p:nvPr/>
          </p:nvSpPr>
          <p:spPr>
            <a:xfrm>
              <a:off x="2332459" y="4905688"/>
              <a:ext cx="906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Rising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165F3B-1BDC-4FBF-998F-49ED04F78B01}"/>
                </a:ext>
              </a:extLst>
            </p:cNvPr>
            <p:cNvSpPr txBox="1"/>
            <p:nvPr/>
          </p:nvSpPr>
          <p:spPr>
            <a:xfrm>
              <a:off x="2438763" y="800184"/>
              <a:ext cx="906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Rising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2A91451-5B31-4BDA-A193-C862D121E962}"/>
              </a:ext>
            </a:extLst>
          </p:cNvPr>
          <p:cNvGrpSpPr/>
          <p:nvPr/>
        </p:nvGrpSpPr>
        <p:grpSpPr>
          <a:xfrm>
            <a:off x="391153" y="616210"/>
            <a:ext cx="1915674" cy="5008510"/>
            <a:chOff x="391153" y="616210"/>
            <a:chExt cx="1915674" cy="5008510"/>
          </a:xfrm>
        </p:grpSpPr>
        <p:pic>
          <p:nvPicPr>
            <p:cNvPr id="8" name="Graphic 7" descr="Cloud">
              <a:extLst>
                <a:ext uri="{FF2B5EF4-FFF2-40B4-BE49-F238E27FC236}">
                  <a16:creationId xmlns:a16="http://schemas.microsoft.com/office/drawing/2014/main" id="{345B8F9D-5358-44E7-B4E5-E3A5554F5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1153" y="2592758"/>
              <a:ext cx="914400" cy="914400"/>
            </a:xfrm>
            <a:prstGeom prst="rect">
              <a:avLst/>
            </a:prstGeom>
          </p:spPr>
        </p:pic>
        <p:pic>
          <p:nvPicPr>
            <p:cNvPr id="30" name="Graphic 29" descr="Cloud">
              <a:extLst>
                <a:ext uri="{FF2B5EF4-FFF2-40B4-BE49-F238E27FC236}">
                  <a16:creationId xmlns:a16="http://schemas.microsoft.com/office/drawing/2014/main" id="{30CD7DE7-982A-446F-9AA0-235547137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99600" y="4710320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Cloud">
              <a:extLst>
                <a:ext uri="{FF2B5EF4-FFF2-40B4-BE49-F238E27FC236}">
                  <a16:creationId xmlns:a16="http://schemas.microsoft.com/office/drawing/2014/main" id="{17CAC0B9-F03F-452E-8A2D-04D256E3D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92427" y="616210"/>
              <a:ext cx="914400" cy="914400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49CD82F-B4FB-4026-8B66-61CBBB458C2A}"/>
              </a:ext>
            </a:extLst>
          </p:cNvPr>
          <p:cNvGrpSpPr/>
          <p:nvPr/>
        </p:nvGrpSpPr>
        <p:grpSpPr>
          <a:xfrm>
            <a:off x="2213424" y="1136015"/>
            <a:ext cx="4719698" cy="4247541"/>
            <a:chOff x="2213424" y="1136015"/>
            <a:chExt cx="4719698" cy="4247541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1E74196-2BCE-4CCE-8770-8C560D58D25E}"/>
                </a:ext>
              </a:extLst>
            </p:cNvPr>
            <p:cNvGrpSpPr/>
            <p:nvPr/>
          </p:nvGrpSpPr>
          <p:grpSpPr>
            <a:xfrm>
              <a:off x="2213424" y="1136015"/>
              <a:ext cx="4719698" cy="4247541"/>
              <a:chOff x="2213424" y="1136015"/>
              <a:chExt cx="4719698" cy="4247541"/>
            </a:xfrm>
          </p:grpSpPr>
          <p:sp>
            <p:nvSpPr>
              <p:cNvPr id="2" name="Freeform: Shape 1">
                <a:extLst>
                  <a:ext uri="{FF2B5EF4-FFF2-40B4-BE49-F238E27FC236}">
                    <a16:creationId xmlns:a16="http://schemas.microsoft.com/office/drawing/2014/main" id="{EF882E42-2D09-4B87-8387-17ACDE59C2C8}"/>
                  </a:ext>
                </a:extLst>
              </p:cNvPr>
              <p:cNvSpPr/>
              <p:nvPr/>
            </p:nvSpPr>
            <p:spPr>
              <a:xfrm>
                <a:off x="2954712" y="1136015"/>
                <a:ext cx="3238443" cy="422443"/>
              </a:xfrm>
              <a:custGeom>
                <a:avLst/>
                <a:gdLst>
                  <a:gd name="connsiteX0" fmla="*/ 642937 w 3290887"/>
                  <a:gd name="connsiteY0" fmla="*/ 14288 h 481013"/>
                  <a:gd name="connsiteX1" fmla="*/ 2757487 w 3290887"/>
                  <a:gd name="connsiteY1" fmla="*/ 0 h 481013"/>
                  <a:gd name="connsiteX2" fmla="*/ 2967037 w 3290887"/>
                  <a:gd name="connsiteY2" fmla="*/ 138113 h 481013"/>
                  <a:gd name="connsiteX3" fmla="*/ 3157537 w 3290887"/>
                  <a:gd name="connsiteY3" fmla="*/ 276225 h 481013"/>
                  <a:gd name="connsiteX4" fmla="*/ 3290887 w 3290887"/>
                  <a:gd name="connsiteY4" fmla="*/ 404813 h 481013"/>
                  <a:gd name="connsiteX5" fmla="*/ 0 w 3290887"/>
                  <a:gd name="connsiteY5" fmla="*/ 481013 h 481013"/>
                  <a:gd name="connsiteX6" fmla="*/ 133350 w 3290887"/>
                  <a:gd name="connsiteY6" fmla="*/ 371475 h 481013"/>
                  <a:gd name="connsiteX7" fmla="*/ 338137 w 3290887"/>
                  <a:gd name="connsiteY7" fmla="*/ 200025 h 481013"/>
                  <a:gd name="connsiteX8" fmla="*/ 642937 w 3290887"/>
                  <a:gd name="connsiteY8" fmla="*/ 14288 h 48101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780971 w 3428921"/>
                  <a:gd name="connsiteY0" fmla="*/ 14288 h 424983"/>
                  <a:gd name="connsiteX1" fmla="*/ 2895521 w 3428921"/>
                  <a:gd name="connsiteY1" fmla="*/ 0 h 424983"/>
                  <a:gd name="connsiteX2" fmla="*/ 3105071 w 3428921"/>
                  <a:gd name="connsiteY2" fmla="*/ 138113 h 424983"/>
                  <a:gd name="connsiteX3" fmla="*/ 3295571 w 3428921"/>
                  <a:gd name="connsiteY3" fmla="*/ 276225 h 424983"/>
                  <a:gd name="connsiteX4" fmla="*/ 3428921 w 3428921"/>
                  <a:gd name="connsiteY4" fmla="*/ 404813 h 424983"/>
                  <a:gd name="connsiteX5" fmla="*/ 220958 w 3428921"/>
                  <a:gd name="connsiteY5" fmla="*/ 424983 h 424983"/>
                  <a:gd name="connsiteX6" fmla="*/ 316208 w 3428921"/>
                  <a:gd name="connsiteY6" fmla="*/ 297516 h 424983"/>
                  <a:gd name="connsiteX7" fmla="*/ 612883 w 3428921"/>
                  <a:gd name="connsiteY7" fmla="*/ 87966 h 424983"/>
                  <a:gd name="connsiteX8" fmla="*/ 780971 w 3428921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2259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1748 h 422443"/>
                  <a:gd name="connsiteX1" fmla="*/ 2651703 w 3207963"/>
                  <a:gd name="connsiteY1" fmla="*/ 0 h 422443"/>
                  <a:gd name="connsiteX2" fmla="*/ 2884113 w 3207963"/>
                  <a:gd name="connsiteY2" fmla="*/ 135573 h 422443"/>
                  <a:gd name="connsiteX3" fmla="*/ 3074613 w 3207963"/>
                  <a:gd name="connsiteY3" fmla="*/ 273685 h 422443"/>
                  <a:gd name="connsiteX4" fmla="*/ 3207963 w 3207963"/>
                  <a:gd name="connsiteY4" fmla="*/ 420053 h 422443"/>
                  <a:gd name="connsiteX5" fmla="*/ 0 w 3207963"/>
                  <a:gd name="connsiteY5" fmla="*/ 422443 h 422443"/>
                  <a:gd name="connsiteX6" fmla="*/ 128867 w 3207963"/>
                  <a:gd name="connsiteY6" fmla="*/ 288253 h 422443"/>
                  <a:gd name="connsiteX7" fmla="*/ 412096 w 3207963"/>
                  <a:gd name="connsiteY7" fmla="*/ 94391 h 422443"/>
                  <a:gd name="connsiteX8" fmla="*/ 560013 w 320796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28867 w 3238443"/>
                  <a:gd name="connsiteY6" fmla="*/ 288253 h 422443"/>
                  <a:gd name="connsiteX7" fmla="*/ 412096 w 3238443"/>
                  <a:gd name="connsiteY7" fmla="*/ 94391 h 422443"/>
                  <a:gd name="connsiteX8" fmla="*/ 560013 w 323844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28867 w 3238443"/>
                  <a:gd name="connsiteY6" fmla="*/ 288253 h 422443"/>
                  <a:gd name="connsiteX7" fmla="*/ 422256 w 3238443"/>
                  <a:gd name="connsiteY7" fmla="*/ 102011 h 422443"/>
                  <a:gd name="connsiteX8" fmla="*/ 560013 w 323844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33947 w 3238443"/>
                  <a:gd name="connsiteY6" fmla="*/ 285713 h 422443"/>
                  <a:gd name="connsiteX7" fmla="*/ 422256 w 3238443"/>
                  <a:gd name="connsiteY7" fmla="*/ 102011 h 422443"/>
                  <a:gd name="connsiteX8" fmla="*/ 560013 w 3238443"/>
                  <a:gd name="connsiteY8" fmla="*/ 11748 h 422443"/>
                  <a:gd name="connsiteX0" fmla="*/ 59303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33947 w 3238443"/>
                  <a:gd name="connsiteY6" fmla="*/ 285713 h 422443"/>
                  <a:gd name="connsiteX7" fmla="*/ 422256 w 3238443"/>
                  <a:gd name="connsiteY7" fmla="*/ 102011 h 422443"/>
                  <a:gd name="connsiteX8" fmla="*/ 593033 w 3238443"/>
                  <a:gd name="connsiteY8" fmla="*/ 11748 h 42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8443" h="422443">
                    <a:moveTo>
                      <a:pt x="593033" y="11748"/>
                    </a:moveTo>
                    <a:lnTo>
                      <a:pt x="2651703" y="0"/>
                    </a:lnTo>
                    <a:cubicBezTo>
                      <a:pt x="2819418" y="103562"/>
                      <a:pt x="2813628" y="89959"/>
                      <a:pt x="2884113" y="135573"/>
                    </a:cubicBezTo>
                    <a:cubicBezTo>
                      <a:pt x="2954598" y="181187"/>
                      <a:pt x="3015558" y="226272"/>
                      <a:pt x="3074613" y="273685"/>
                    </a:cubicBezTo>
                    <a:cubicBezTo>
                      <a:pt x="3133668" y="321098"/>
                      <a:pt x="3193993" y="371264"/>
                      <a:pt x="3238443" y="420053"/>
                    </a:cubicBezTo>
                    <a:lnTo>
                      <a:pt x="0" y="422443"/>
                    </a:lnTo>
                    <a:cubicBezTo>
                      <a:pt x="14615" y="397836"/>
                      <a:pt x="63571" y="339118"/>
                      <a:pt x="133947" y="285713"/>
                    </a:cubicBezTo>
                    <a:cubicBezTo>
                      <a:pt x="204323" y="232308"/>
                      <a:pt x="345742" y="147672"/>
                      <a:pt x="422256" y="102011"/>
                    </a:cubicBezTo>
                    <a:cubicBezTo>
                      <a:pt x="498770" y="56350"/>
                      <a:pt x="496849" y="49567"/>
                      <a:pt x="593033" y="11748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alpha val="50196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200" dirty="0">
                    <a:solidFill>
                      <a:schemeClr val="tx1"/>
                    </a:solidFill>
                  </a:rPr>
                  <a:t>       Low Pressure</a:t>
                </a: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74B242F-BE8E-42A3-84CB-DC31C73FB7F9}"/>
                  </a:ext>
                </a:extLst>
              </p:cNvPr>
              <p:cNvSpPr/>
              <p:nvPr/>
            </p:nvSpPr>
            <p:spPr>
              <a:xfrm>
                <a:off x="2213424" y="2884617"/>
                <a:ext cx="4719698" cy="697043"/>
              </a:xfrm>
              <a:custGeom>
                <a:avLst/>
                <a:gdLst>
                  <a:gd name="connsiteX0" fmla="*/ 28575 w 4729163"/>
                  <a:gd name="connsiteY0" fmla="*/ 47625 h 514350"/>
                  <a:gd name="connsiteX1" fmla="*/ 0 w 4729163"/>
                  <a:gd name="connsiteY1" fmla="*/ 185738 h 514350"/>
                  <a:gd name="connsiteX2" fmla="*/ 4763 w 4729163"/>
                  <a:gd name="connsiteY2" fmla="*/ 376238 h 514350"/>
                  <a:gd name="connsiteX3" fmla="*/ 9525 w 4729163"/>
                  <a:gd name="connsiteY3" fmla="*/ 504825 h 514350"/>
                  <a:gd name="connsiteX4" fmla="*/ 4714875 w 4729163"/>
                  <a:gd name="connsiteY4" fmla="*/ 514350 h 514350"/>
                  <a:gd name="connsiteX5" fmla="*/ 4729163 w 4729163"/>
                  <a:gd name="connsiteY5" fmla="*/ 419100 h 514350"/>
                  <a:gd name="connsiteX6" fmla="*/ 4714875 w 4729163"/>
                  <a:gd name="connsiteY6" fmla="*/ 209550 h 514350"/>
                  <a:gd name="connsiteX7" fmla="*/ 4676775 w 4729163"/>
                  <a:gd name="connsiteY7" fmla="*/ 0 h 514350"/>
                  <a:gd name="connsiteX8" fmla="*/ 28575 w 4729163"/>
                  <a:gd name="connsiteY8" fmla="*/ 47625 h 514350"/>
                  <a:gd name="connsiteX0" fmla="*/ 26333 w 4729163"/>
                  <a:gd name="connsiteY0" fmla="*/ 0 h 527237"/>
                  <a:gd name="connsiteX1" fmla="*/ 0 w 4729163"/>
                  <a:gd name="connsiteY1" fmla="*/ 198625 h 527237"/>
                  <a:gd name="connsiteX2" fmla="*/ 4763 w 4729163"/>
                  <a:gd name="connsiteY2" fmla="*/ 389125 h 527237"/>
                  <a:gd name="connsiteX3" fmla="*/ 9525 w 4729163"/>
                  <a:gd name="connsiteY3" fmla="*/ 517712 h 527237"/>
                  <a:gd name="connsiteX4" fmla="*/ 4714875 w 4729163"/>
                  <a:gd name="connsiteY4" fmla="*/ 527237 h 527237"/>
                  <a:gd name="connsiteX5" fmla="*/ 4729163 w 4729163"/>
                  <a:gd name="connsiteY5" fmla="*/ 431987 h 527237"/>
                  <a:gd name="connsiteX6" fmla="*/ 4714875 w 4729163"/>
                  <a:gd name="connsiteY6" fmla="*/ 222437 h 527237"/>
                  <a:gd name="connsiteX7" fmla="*/ 4676775 w 4729163"/>
                  <a:gd name="connsiteY7" fmla="*/ 12887 h 527237"/>
                  <a:gd name="connsiteX8" fmla="*/ 26333 w 4729163"/>
                  <a:gd name="connsiteY8" fmla="*/ 0 h 527237"/>
                  <a:gd name="connsiteX0" fmla="*/ 352563 w 5055393"/>
                  <a:gd name="connsiteY0" fmla="*/ 0 h 527237"/>
                  <a:gd name="connsiteX1" fmla="*/ 326230 w 5055393"/>
                  <a:gd name="connsiteY1" fmla="*/ 198625 h 527237"/>
                  <a:gd name="connsiteX2" fmla="*/ 330993 w 5055393"/>
                  <a:gd name="connsiteY2" fmla="*/ 389125 h 527237"/>
                  <a:gd name="connsiteX3" fmla="*/ 335755 w 5055393"/>
                  <a:gd name="connsiteY3" fmla="*/ 517712 h 527237"/>
                  <a:gd name="connsiteX4" fmla="*/ 5041105 w 5055393"/>
                  <a:gd name="connsiteY4" fmla="*/ 527237 h 527237"/>
                  <a:gd name="connsiteX5" fmla="*/ 5055393 w 5055393"/>
                  <a:gd name="connsiteY5" fmla="*/ 431987 h 527237"/>
                  <a:gd name="connsiteX6" fmla="*/ 5041105 w 5055393"/>
                  <a:gd name="connsiteY6" fmla="*/ 222437 h 527237"/>
                  <a:gd name="connsiteX7" fmla="*/ 5003005 w 5055393"/>
                  <a:gd name="connsiteY7" fmla="*/ 12887 h 527237"/>
                  <a:gd name="connsiteX8" fmla="*/ 352563 w 5055393"/>
                  <a:gd name="connsiteY8" fmla="*/ 0 h 527237"/>
                  <a:gd name="connsiteX0" fmla="*/ 351881 w 5054711"/>
                  <a:gd name="connsiteY0" fmla="*/ 0 h 527237"/>
                  <a:gd name="connsiteX1" fmla="*/ 325548 w 5054711"/>
                  <a:gd name="connsiteY1" fmla="*/ 198625 h 527237"/>
                  <a:gd name="connsiteX2" fmla="*/ 312381 w 5054711"/>
                  <a:gd name="connsiteY2" fmla="*/ 398090 h 527237"/>
                  <a:gd name="connsiteX3" fmla="*/ 335073 w 5054711"/>
                  <a:gd name="connsiteY3" fmla="*/ 517712 h 527237"/>
                  <a:gd name="connsiteX4" fmla="*/ 5040423 w 5054711"/>
                  <a:gd name="connsiteY4" fmla="*/ 527237 h 527237"/>
                  <a:gd name="connsiteX5" fmla="*/ 5054711 w 5054711"/>
                  <a:gd name="connsiteY5" fmla="*/ 431987 h 527237"/>
                  <a:gd name="connsiteX6" fmla="*/ 5040423 w 5054711"/>
                  <a:gd name="connsiteY6" fmla="*/ 222437 h 527237"/>
                  <a:gd name="connsiteX7" fmla="*/ 5002323 w 5054711"/>
                  <a:gd name="connsiteY7" fmla="*/ 12887 h 527237"/>
                  <a:gd name="connsiteX8" fmla="*/ 351881 w 5054711"/>
                  <a:gd name="connsiteY8" fmla="*/ 0 h 527237"/>
                  <a:gd name="connsiteX0" fmla="*/ 351881 w 5054711"/>
                  <a:gd name="connsiteY0" fmla="*/ 0 h 527237"/>
                  <a:gd name="connsiteX1" fmla="*/ 325548 w 5054711"/>
                  <a:gd name="connsiteY1" fmla="*/ 198625 h 527237"/>
                  <a:gd name="connsiteX2" fmla="*/ 312381 w 5054711"/>
                  <a:gd name="connsiteY2" fmla="*/ 398090 h 527237"/>
                  <a:gd name="connsiteX3" fmla="*/ 335073 w 5054711"/>
                  <a:gd name="connsiteY3" fmla="*/ 517712 h 527237"/>
                  <a:gd name="connsiteX4" fmla="*/ 5040423 w 5054711"/>
                  <a:gd name="connsiteY4" fmla="*/ 527237 h 527237"/>
                  <a:gd name="connsiteX5" fmla="*/ 5054711 w 5054711"/>
                  <a:gd name="connsiteY5" fmla="*/ 431987 h 527237"/>
                  <a:gd name="connsiteX6" fmla="*/ 5040423 w 5054711"/>
                  <a:gd name="connsiteY6" fmla="*/ 222437 h 527237"/>
                  <a:gd name="connsiteX7" fmla="*/ 5002323 w 5054711"/>
                  <a:gd name="connsiteY7" fmla="*/ 12887 h 527237"/>
                  <a:gd name="connsiteX8" fmla="*/ 351881 w 5054711"/>
                  <a:gd name="connsiteY8" fmla="*/ 0 h 527237"/>
                  <a:gd name="connsiteX0" fmla="*/ 351881 w 5054711"/>
                  <a:gd name="connsiteY0" fmla="*/ 0 h 527237"/>
                  <a:gd name="connsiteX1" fmla="*/ 325548 w 5054711"/>
                  <a:gd name="connsiteY1" fmla="*/ 198625 h 527237"/>
                  <a:gd name="connsiteX2" fmla="*/ 312381 w 5054711"/>
                  <a:gd name="connsiteY2" fmla="*/ 398090 h 527237"/>
                  <a:gd name="connsiteX3" fmla="*/ 332832 w 5054711"/>
                  <a:gd name="connsiteY3" fmla="*/ 519953 h 527237"/>
                  <a:gd name="connsiteX4" fmla="*/ 5040423 w 5054711"/>
                  <a:gd name="connsiteY4" fmla="*/ 527237 h 527237"/>
                  <a:gd name="connsiteX5" fmla="*/ 5054711 w 5054711"/>
                  <a:gd name="connsiteY5" fmla="*/ 431987 h 527237"/>
                  <a:gd name="connsiteX6" fmla="*/ 5040423 w 5054711"/>
                  <a:gd name="connsiteY6" fmla="*/ 222437 h 527237"/>
                  <a:gd name="connsiteX7" fmla="*/ 5002323 w 5054711"/>
                  <a:gd name="connsiteY7" fmla="*/ 12887 h 527237"/>
                  <a:gd name="connsiteX8" fmla="*/ 351881 w 5054711"/>
                  <a:gd name="connsiteY8" fmla="*/ 0 h 527237"/>
                  <a:gd name="connsiteX0" fmla="*/ 39626 w 4742456"/>
                  <a:gd name="connsiteY0" fmla="*/ 0 h 527237"/>
                  <a:gd name="connsiteX1" fmla="*/ 13293 w 4742456"/>
                  <a:gd name="connsiteY1" fmla="*/ 198625 h 527237"/>
                  <a:gd name="connsiteX2" fmla="*/ 126 w 4742456"/>
                  <a:gd name="connsiteY2" fmla="*/ 398090 h 527237"/>
                  <a:gd name="connsiteX3" fmla="*/ 20577 w 4742456"/>
                  <a:gd name="connsiteY3" fmla="*/ 519953 h 527237"/>
                  <a:gd name="connsiteX4" fmla="*/ 4728168 w 4742456"/>
                  <a:gd name="connsiteY4" fmla="*/ 527237 h 527237"/>
                  <a:gd name="connsiteX5" fmla="*/ 4742456 w 4742456"/>
                  <a:gd name="connsiteY5" fmla="*/ 431987 h 527237"/>
                  <a:gd name="connsiteX6" fmla="*/ 4728168 w 4742456"/>
                  <a:gd name="connsiteY6" fmla="*/ 222437 h 527237"/>
                  <a:gd name="connsiteX7" fmla="*/ 4690068 w 4742456"/>
                  <a:gd name="connsiteY7" fmla="*/ 12887 h 527237"/>
                  <a:gd name="connsiteX8" fmla="*/ 39626 w 4742456"/>
                  <a:gd name="connsiteY8" fmla="*/ 0 h 527237"/>
                  <a:gd name="connsiteX0" fmla="*/ 39626 w 4728168"/>
                  <a:gd name="connsiteY0" fmla="*/ 0 h 527237"/>
                  <a:gd name="connsiteX1" fmla="*/ 13293 w 4728168"/>
                  <a:gd name="connsiteY1" fmla="*/ 198625 h 527237"/>
                  <a:gd name="connsiteX2" fmla="*/ 126 w 4728168"/>
                  <a:gd name="connsiteY2" fmla="*/ 398090 h 527237"/>
                  <a:gd name="connsiteX3" fmla="*/ 20577 w 4728168"/>
                  <a:gd name="connsiteY3" fmla="*/ 519953 h 527237"/>
                  <a:gd name="connsiteX4" fmla="*/ 4728168 w 4728168"/>
                  <a:gd name="connsiteY4" fmla="*/ 527237 h 527237"/>
                  <a:gd name="connsiteX5" fmla="*/ 4722285 w 4728168"/>
                  <a:gd name="connsiteY5" fmla="*/ 420781 h 527237"/>
                  <a:gd name="connsiteX6" fmla="*/ 4728168 w 4728168"/>
                  <a:gd name="connsiteY6" fmla="*/ 222437 h 527237"/>
                  <a:gd name="connsiteX7" fmla="*/ 4690068 w 4728168"/>
                  <a:gd name="connsiteY7" fmla="*/ 12887 h 527237"/>
                  <a:gd name="connsiteX8" fmla="*/ 39626 w 4728168"/>
                  <a:gd name="connsiteY8" fmla="*/ 0 h 527237"/>
                  <a:gd name="connsiteX0" fmla="*/ 39626 w 5046278"/>
                  <a:gd name="connsiteY0" fmla="*/ 0 h 527237"/>
                  <a:gd name="connsiteX1" fmla="*/ 13293 w 5046278"/>
                  <a:gd name="connsiteY1" fmla="*/ 198625 h 527237"/>
                  <a:gd name="connsiteX2" fmla="*/ 126 w 5046278"/>
                  <a:gd name="connsiteY2" fmla="*/ 398090 h 527237"/>
                  <a:gd name="connsiteX3" fmla="*/ 20577 w 5046278"/>
                  <a:gd name="connsiteY3" fmla="*/ 519953 h 527237"/>
                  <a:gd name="connsiteX4" fmla="*/ 4728168 w 5046278"/>
                  <a:gd name="connsiteY4" fmla="*/ 527237 h 527237"/>
                  <a:gd name="connsiteX5" fmla="*/ 4722285 w 5046278"/>
                  <a:gd name="connsiteY5" fmla="*/ 420781 h 527237"/>
                  <a:gd name="connsiteX6" fmla="*/ 4728168 w 5046278"/>
                  <a:gd name="connsiteY6" fmla="*/ 222437 h 527237"/>
                  <a:gd name="connsiteX7" fmla="*/ 4690068 w 5046278"/>
                  <a:gd name="connsiteY7" fmla="*/ 12887 h 527237"/>
                  <a:gd name="connsiteX8" fmla="*/ 39626 w 5046278"/>
                  <a:gd name="connsiteY8" fmla="*/ 0 h 527237"/>
                  <a:gd name="connsiteX0" fmla="*/ 39626 w 5046278"/>
                  <a:gd name="connsiteY0" fmla="*/ 0 h 520513"/>
                  <a:gd name="connsiteX1" fmla="*/ 13293 w 5046278"/>
                  <a:gd name="connsiteY1" fmla="*/ 198625 h 520513"/>
                  <a:gd name="connsiteX2" fmla="*/ 126 w 5046278"/>
                  <a:gd name="connsiteY2" fmla="*/ 398090 h 520513"/>
                  <a:gd name="connsiteX3" fmla="*/ 20577 w 5046278"/>
                  <a:gd name="connsiteY3" fmla="*/ 519953 h 520513"/>
                  <a:gd name="connsiteX4" fmla="*/ 4705757 w 5046278"/>
                  <a:gd name="connsiteY4" fmla="*/ 520513 h 520513"/>
                  <a:gd name="connsiteX5" fmla="*/ 4722285 w 5046278"/>
                  <a:gd name="connsiteY5" fmla="*/ 420781 h 520513"/>
                  <a:gd name="connsiteX6" fmla="*/ 4728168 w 5046278"/>
                  <a:gd name="connsiteY6" fmla="*/ 222437 h 520513"/>
                  <a:gd name="connsiteX7" fmla="*/ 4690068 w 5046278"/>
                  <a:gd name="connsiteY7" fmla="*/ 12887 h 520513"/>
                  <a:gd name="connsiteX8" fmla="*/ 39626 w 5046278"/>
                  <a:gd name="connsiteY8" fmla="*/ 0 h 520513"/>
                  <a:gd name="connsiteX0" fmla="*/ 39626 w 5057522"/>
                  <a:gd name="connsiteY0" fmla="*/ 0 h 520513"/>
                  <a:gd name="connsiteX1" fmla="*/ 13293 w 5057522"/>
                  <a:gd name="connsiteY1" fmla="*/ 198625 h 520513"/>
                  <a:gd name="connsiteX2" fmla="*/ 126 w 5057522"/>
                  <a:gd name="connsiteY2" fmla="*/ 398090 h 520513"/>
                  <a:gd name="connsiteX3" fmla="*/ 20577 w 5057522"/>
                  <a:gd name="connsiteY3" fmla="*/ 519953 h 520513"/>
                  <a:gd name="connsiteX4" fmla="*/ 4705757 w 5057522"/>
                  <a:gd name="connsiteY4" fmla="*/ 520513 h 520513"/>
                  <a:gd name="connsiteX5" fmla="*/ 4722285 w 5057522"/>
                  <a:gd name="connsiteY5" fmla="*/ 420781 h 520513"/>
                  <a:gd name="connsiteX6" fmla="*/ 4728168 w 5057522"/>
                  <a:gd name="connsiteY6" fmla="*/ 222437 h 520513"/>
                  <a:gd name="connsiteX7" fmla="*/ 4690068 w 5057522"/>
                  <a:gd name="connsiteY7" fmla="*/ 12887 h 520513"/>
                  <a:gd name="connsiteX8" fmla="*/ 39626 w 5057522"/>
                  <a:gd name="connsiteY8" fmla="*/ 0 h 520513"/>
                  <a:gd name="connsiteX0" fmla="*/ 39626 w 5046278"/>
                  <a:gd name="connsiteY0" fmla="*/ 0 h 520513"/>
                  <a:gd name="connsiteX1" fmla="*/ 13293 w 5046278"/>
                  <a:gd name="connsiteY1" fmla="*/ 198625 h 520513"/>
                  <a:gd name="connsiteX2" fmla="*/ 126 w 5046278"/>
                  <a:gd name="connsiteY2" fmla="*/ 398090 h 520513"/>
                  <a:gd name="connsiteX3" fmla="*/ 20577 w 5046278"/>
                  <a:gd name="connsiteY3" fmla="*/ 519953 h 520513"/>
                  <a:gd name="connsiteX4" fmla="*/ 4705757 w 5046278"/>
                  <a:gd name="connsiteY4" fmla="*/ 520513 h 520513"/>
                  <a:gd name="connsiteX5" fmla="*/ 4722285 w 5046278"/>
                  <a:gd name="connsiteY5" fmla="*/ 420781 h 520513"/>
                  <a:gd name="connsiteX6" fmla="*/ 4728168 w 5046278"/>
                  <a:gd name="connsiteY6" fmla="*/ 222437 h 520513"/>
                  <a:gd name="connsiteX7" fmla="*/ 4690068 w 5046278"/>
                  <a:gd name="connsiteY7" fmla="*/ 12887 h 520513"/>
                  <a:gd name="connsiteX8" fmla="*/ 39626 w 5046278"/>
                  <a:gd name="connsiteY8" fmla="*/ 0 h 520513"/>
                  <a:gd name="connsiteX0" fmla="*/ 39626 w 4730039"/>
                  <a:gd name="connsiteY0" fmla="*/ 0 h 520513"/>
                  <a:gd name="connsiteX1" fmla="*/ 13293 w 4730039"/>
                  <a:gd name="connsiteY1" fmla="*/ 198625 h 520513"/>
                  <a:gd name="connsiteX2" fmla="*/ 126 w 4730039"/>
                  <a:gd name="connsiteY2" fmla="*/ 398090 h 520513"/>
                  <a:gd name="connsiteX3" fmla="*/ 20577 w 4730039"/>
                  <a:gd name="connsiteY3" fmla="*/ 519953 h 520513"/>
                  <a:gd name="connsiteX4" fmla="*/ 4705757 w 4730039"/>
                  <a:gd name="connsiteY4" fmla="*/ 520513 h 520513"/>
                  <a:gd name="connsiteX5" fmla="*/ 4722285 w 4730039"/>
                  <a:gd name="connsiteY5" fmla="*/ 420781 h 520513"/>
                  <a:gd name="connsiteX6" fmla="*/ 4728168 w 4730039"/>
                  <a:gd name="connsiteY6" fmla="*/ 222437 h 520513"/>
                  <a:gd name="connsiteX7" fmla="*/ 4690068 w 4730039"/>
                  <a:gd name="connsiteY7" fmla="*/ 12887 h 520513"/>
                  <a:gd name="connsiteX8" fmla="*/ 39626 w 4730039"/>
                  <a:gd name="connsiteY8" fmla="*/ 0 h 520513"/>
                  <a:gd name="connsiteX0" fmla="*/ 39626 w 4727089"/>
                  <a:gd name="connsiteY0" fmla="*/ 0 h 520513"/>
                  <a:gd name="connsiteX1" fmla="*/ 13293 w 4727089"/>
                  <a:gd name="connsiteY1" fmla="*/ 198625 h 520513"/>
                  <a:gd name="connsiteX2" fmla="*/ 126 w 4727089"/>
                  <a:gd name="connsiteY2" fmla="*/ 398090 h 520513"/>
                  <a:gd name="connsiteX3" fmla="*/ 20577 w 4727089"/>
                  <a:gd name="connsiteY3" fmla="*/ 519953 h 520513"/>
                  <a:gd name="connsiteX4" fmla="*/ 4705757 w 4727089"/>
                  <a:gd name="connsiteY4" fmla="*/ 520513 h 520513"/>
                  <a:gd name="connsiteX5" fmla="*/ 4722285 w 4727089"/>
                  <a:gd name="connsiteY5" fmla="*/ 420781 h 520513"/>
                  <a:gd name="connsiteX6" fmla="*/ 4723088 w 4727089"/>
                  <a:gd name="connsiteY6" fmla="*/ 227517 h 520513"/>
                  <a:gd name="connsiteX7" fmla="*/ 4690068 w 4727089"/>
                  <a:gd name="connsiteY7" fmla="*/ 12887 h 520513"/>
                  <a:gd name="connsiteX8" fmla="*/ 39626 w 4727089"/>
                  <a:gd name="connsiteY8" fmla="*/ 0 h 520513"/>
                  <a:gd name="connsiteX0" fmla="*/ 32282 w 4719745"/>
                  <a:gd name="connsiteY0" fmla="*/ 0 h 520513"/>
                  <a:gd name="connsiteX1" fmla="*/ 5949 w 4719745"/>
                  <a:gd name="connsiteY1" fmla="*/ 198625 h 520513"/>
                  <a:gd name="connsiteX2" fmla="*/ 402 w 4719745"/>
                  <a:gd name="connsiteY2" fmla="*/ 398090 h 520513"/>
                  <a:gd name="connsiteX3" fmla="*/ 13233 w 4719745"/>
                  <a:gd name="connsiteY3" fmla="*/ 519953 h 520513"/>
                  <a:gd name="connsiteX4" fmla="*/ 4698413 w 4719745"/>
                  <a:gd name="connsiteY4" fmla="*/ 520513 h 520513"/>
                  <a:gd name="connsiteX5" fmla="*/ 4714941 w 4719745"/>
                  <a:gd name="connsiteY5" fmla="*/ 420781 h 520513"/>
                  <a:gd name="connsiteX6" fmla="*/ 4715744 w 4719745"/>
                  <a:gd name="connsiteY6" fmla="*/ 227517 h 520513"/>
                  <a:gd name="connsiteX7" fmla="*/ 4682724 w 4719745"/>
                  <a:gd name="connsiteY7" fmla="*/ 12887 h 520513"/>
                  <a:gd name="connsiteX8" fmla="*/ 32282 w 4719745"/>
                  <a:gd name="connsiteY8" fmla="*/ 0 h 520513"/>
                  <a:gd name="connsiteX0" fmla="*/ 32282 w 4719745"/>
                  <a:gd name="connsiteY0" fmla="*/ 0 h 662753"/>
                  <a:gd name="connsiteX1" fmla="*/ 5949 w 4719745"/>
                  <a:gd name="connsiteY1" fmla="*/ 198625 h 662753"/>
                  <a:gd name="connsiteX2" fmla="*/ 402 w 4719745"/>
                  <a:gd name="connsiteY2" fmla="*/ 398090 h 662753"/>
                  <a:gd name="connsiteX3" fmla="*/ 13233 w 4719745"/>
                  <a:gd name="connsiteY3" fmla="*/ 519953 h 662753"/>
                  <a:gd name="connsiteX4" fmla="*/ 4698413 w 4719745"/>
                  <a:gd name="connsiteY4" fmla="*/ 662753 h 662753"/>
                  <a:gd name="connsiteX5" fmla="*/ 4714941 w 4719745"/>
                  <a:gd name="connsiteY5" fmla="*/ 420781 h 662753"/>
                  <a:gd name="connsiteX6" fmla="*/ 4715744 w 4719745"/>
                  <a:gd name="connsiteY6" fmla="*/ 227517 h 662753"/>
                  <a:gd name="connsiteX7" fmla="*/ 4682724 w 4719745"/>
                  <a:gd name="connsiteY7" fmla="*/ 12887 h 662753"/>
                  <a:gd name="connsiteX8" fmla="*/ 32282 w 4719745"/>
                  <a:gd name="connsiteY8" fmla="*/ 0 h 662753"/>
                  <a:gd name="connsiteX0" fmla="*/ 32282 w 4719745"/>
                  <a:gd name="connsiteY0" fmla="*/ 0 h 670373"/>
                  <a:gd name="connsiteX1" fmla="*/ 5949 w 4719745"/>
                  <a:gd name="connsiteY1" fmla="*/ 198625 h 670373"/>
                  <a:gd name="connsiteX2" fmla="*/ 402 w 4719745"/>
                  <a:gd name="connsiteY2" fmla="*/ 398090 h 670373"/>
                  <a:gd name="connsiteX3" fmla="*/ 13233 w 4719745"/>
                  <a:gd name="connsiteY3" fmla="*/ 519953 h 670373"/>
                  <a:gd name="connsiteX4" fmla="*/ 4690793 w 4719745"/>
                  <a:gd name="connsiteY4" fmla="*/ 670373 h 670373"/>
                  <a:gd name="connsiteX5" fmla="*/ 4714941 w 4719745"/>
                  <a:gd name="connsiteY5" fmla="*/ 420781 h 670373"/>
                  <a:gd name="connsiteX6" fmla="*/ 4715744 w 4719745"/>
                  <a:gd name="connsiteY6" fmla="*/ 227517 h 670373"/>
                  <a:gd name="connsiteX7" fmla="*/ 4682724 w 4719745"/>
                  <a:gd name="connsiteY7" fmla="*/ 12887 h 670373"/>
                  <a:gd name="connsiteX8" fmla="*/ 32282 w 4719745"/>
                  <a:gd name="connsiteY8" fmla="*/ 0 h 670373"/>
                  <a:gd name="connsiteX0" fmla="*/ 32282 w 4719745"/>
                  <a:gd name="connsiteY0" fmla="*/ 0 h 670373"/>
                  <a:gd name="connsiteX1" fmla="*/ 5949 w 4719745"/>
                  <a:gd name="connsiteY1" fmla="*/ 198625 h 670373"/>
                  <a:gd name="connsiteX2" fmla="*/ 402 w 4719745"/>
                  <a:gd name="connsiteY2" fmla="*/ 398090 h 670373"/>
                  <a:gd name="connsiteX3" fmla="*/ 13233 w 4719745"/>
                  <a:gd name="connsiteY3" fmla="*/ 519953 h 670373"/>
                  <a:gd name="connsiteX4" fmla="*/ 4690793 w 4719745"/>
                  <a:gd name="connsiteY4" fmla="*/ 670373 h 670373"/>
                  <a:gd name="connsiteX5" fmla="*/ 4714941 w 4719745"/>
                  <a:gd name="connsiteY5" fmla="*/ 420781 h 670373"/>
                  <a:gd name="connsiteX6" fmla="*/ 4715744 w 4719745"/>
                  <a:gd name="connsiteY6" fmla="*/ 227517 h 670373"/>
                  <a:gd name="connsiteX7" fmla="*/ 4682724 w 4719745"/>
                  <a:gd name="connsiteY7" fmla="*/ 12887 h 670373"/>
                  <a:gd name="connsiteX8" fmla="*/ 32282 w 4719745"/>
                  <a:gd name="connsiteY8" fmla="*/ 0 h 670373"/>
                  <a:gd name="connsiteX0" fmla="*/ 32282 w 4719745"/>
                  <a:gd name="connsiteY0" fmla="*/ 0 h 670373"/>
                  <a:gd name="connsiteX1" fmla="*/ 5949 w 4719745"/>
                  <a:gd name="connsiteY1" fmla="*/ 198625 h 670373"/>
                  <a:gd name="connsiteX2" fmla="*/ 402 w 4719745"/>
                  <a:gd name="connsiteY2" fmla="*/ 398090 h 670373"/>
                  <a:gd name="connsiteX3" fmla="*/ 13233 w 4719745"/>
                  <a:gd name="connsiteY3" fmla="*/ 519953 h 670373"/>
                  <a:gd name="connsiteX4" fmla="*/ 4690793 w 4719745"/>
                  <a:gd name="connsiteY4" fmla="*/ 670373 h 670373"/>
                  <a:gd name="connsiteX5" fmla="*/ 4714941 w 4719745"/>
                  <a:gd name="connsiteY5" fmla="*/ 420781 h 670373"/>
                  <a:gd name="connsiteX6" fmla="*/ 4715744 w 4719745"/>
                  <a:gd name="connsiteY6" fmla="*/ 227517 h 670373"/>
                  <a:gd name="connsiteX7" fmla="*/ 4682724 w 4719745"/>
                  <a:gd name="connsiteY7" fmla="*/ 12887 h 670373"/>
                  <a:gd name="connsiteX8" fmla="*/ 32282 w 4719745"/>
                  <a:gd name="connsiteY8" fmla="*/ 0 h 670373"/>
                  <a:gd name="connsiteX0" fmla="*/ 34091 w 4721554"/>
                  <a:gd name="connsiteY0" fmla="*/ 0 h 695213"/>
                  <a:gd name="connsiteX1" fmla="*/ 7758 w 4721554"/>
                  <a:gd name="connsiteY1" fmla="*/ 198625 h 695213"/>
                  <a:gd name="connsiteX2" fmla="*/ 2211 w 4721554"/>
                  <a:gd name="connsiteY2" fmla="*/ 398090 h 695213"/>
                  <a:gd name="connsiteX3" fmla="*/ 40442 w 4721554"/>
                  <a:gd name="connsiteY3" fmla="*/ 695213 h 695213"/>
                  <a:gd name="connsiteX4" fmla="*/ 4692602 w 4721554"/>
                  <a:gd name="connsiteY4" fmla="*/ 670373 h 695213"/>
                  <a:gd name="connsiteX5" fmla="*/ 4716750 w 4721554"/>
                  <a:gd name="connsiteY5" fmla="*/ 420781 h 695213"/>
                  <a:gd name="connsiteX6" fmla="*/ 4717553 w 4721554"/>
                  <a:gd name="connsiteY6" fmla="*/ 227517 h 695213"/>
                  <a:gd name="connsiteX7" fmla="*/ 4684533 w 4721554"/>
                  <a:gd name="connsiteY7" fmla="*/ 12887 h 695213"/>
                  <a:gd name="connsiteX8" fmla="*/ 34091 w 4721554"/>
                  <a:gd name="connsiteY8" fmla="*/ 0 h 695213"/>
                  <a:gd name="connsiteX0" fmla="*/ 32454 w 4719917"/>
                  <a:gd name="connsiteY0" fmla="*/ 0 h 705373"/>
                  <a:gd name="connsiteX1" fmla="*/ 6121 w 4719917"/>
                  <a:gd name="connsiteY1" fmla="*/ 198625 h 705373"/>
                  <a:gd name="connsiteX2" fmla="*/ 574 w 4719917"/>
                  <a:gd name="connsiteY2" fmla="*/ 398090 h 705373"/>
                  <a:gd name="connsiteX3" fmla="*/ 15945 w 4719917"/>
                  <a:gd name="connsiteY3" fmla="*/ 705373 h 705373"/>
                  <a:gd name="connsiteX4" fmla="*/ 4690965 w 4719917"/>
                  <a:gd name="connsiteY4" fmla="*/ 670373 h 705373"/>
                  <a:gd name="connsiteX5" fmla="*/ 4715113 w 4719917"/>
                  <a:gd name="connsiteY5" fmla="*/ 420781 h 705373"/>
                  <a:gd name="connsiteX6" fmla="*/ 4715916 w 4719917"/>
                  <a:gd name="connsiteY6" fmla="*/ 227517 h 705373"/>
                  <a:gd name="connsiteX7" fmla="*/ 4682896 w 4719917"/>
                  <a:gd name="connsiteY7" fmla="*/ 12887 h 705373"/>
                  <a:gd name="connsiteX8" fmla="*/ 32454 w 4719917"/>
                  <a:gd name="connsiteY8" fmla="*/ 0 h 705373"/>
                  <a:gd name="connsiteX0" fmla="*/ 32454 w 4719917"/>
                  <a:gd name="connsiteY0" fmla="*/ 0 h 708473"/>
                  <a:gd name="connsiteX1" fmla="*/ 6121 w 4719917"/>
                  <a:gd name="connsiteY1" fmla="*/ 198625 h 708473"/>
                  <a:gd name="connsiteX2" fmla="*/ 574 w 4719917"/>
                  <a:gd name="connsiteY2" fmla="*/ 398090 h 708473"/>
                  <a:gd name="connsiteX3" fmla="*/ 15945 w 4719917"/>
                  <a:gd name="connsiteY3" fmla="*/ 705373 h 708473"/>
                  <a:gd name="connsiteX4" fmla="*/ 4690965 w 4719917"/>
                  <a:gd name="connsiteY4" fmla="*/ 708473 h 708473"/>
                  <a:gd name="connsiteX5" fmla="*/ 4715113 w 4719917"/>
                  <a:gd name="connsiteY5" fmla="*/ 420781 h 708473"/>
                  <a:gd name="connsiteX6" fmla="*/ 4715916 w 4719917"/>
                  <a:gd name="connsiteY6" fmla="*/ 227517 h 708473"/>
                  <a:gd name="connsiteX7" fmla="*/ 4682896 w 4719917"/>
                  <a:gd name="connsiteY7" fmla="*/ 12887 h 708473"/>
                  <a:gd name="connsiteX8" fmla="*/ 32454 w 4719917"/>
                  <a:gd name="connsiteY8" fmla="*/ 0 h 708473"/>
                  <a:gd name="connsiteX0" fmla="*/ 16995 w 4719698"/>
                  <a:gd name="connsiteY0" fmla="*/ 0 h 697043"/>
                  <a:gd name="connsiteX1" fmla="*/ 5902 w 4719698"/>
                  <a:gd name="connsiteY1" fmla="*/ 187195 h 697043"/>
                  <a:gd name="connsiteX2" fmla="*/ 355 w 4719698"/>
                  <a:gd name="connsiteY2" fmla="*/ 386660 h 697043"/>
                  <a:gd name="connsiteX3" fmla="*/ 15726 w 4719698"/>
                  <a:gd name="connsiteY3" fmla="*/ 693943 h 697043"/>
                  <a:gd name="connsiteX4" fmla="*/ 4690746 w 4719698"/>
                  <a:gd name="connsiteY4" fmla="*/ 697043 h 697043"/>
                  <a:gd name="connsiteX5" fmla="*/ 4714894 w 4719698"/>
                  <a:gd name="connsiteY5" fmla="*/ 409351 h 697043"/>
                  <a:gd name="connsiteX6" fmla="*/ 4715697 w 4719698"/>
                  <a:gd name="connsiteY6" fmla="*/ 216087 h 697043"/>
                  <a:gd name="connsiteX7" fmla="*/ 4682677 w 4719698"/>
                  <a:gd name="connsiteY7" fmla="*/ 1457 h 697043"/>
                  <a:gd name="connsiteX8" fmla="*/ 16995 w 4719698"/>
                  <a:gd name="connsiteY8" fmla="*/ 0 h 697043"/>
                  <a:gd name="connsiteX0" fmla="*/ 16995 w 4719698"/>
                  <a:gd name="connsiteY0" fmla="*/ 0 h 697043"/>
                  <a:gd name="connsiteX1" fmla="*/ 5902 w 4719698"/>
                  <a:gd name="connsiteY1" fmla="*/ 187195 h 697043"/>
                  <a:gd name="connsiteX2" fmla="*/ 355 w 4719698"/>
                  <a:gd name="connsiteY2" fmla="*/ 386660 h 697043"/>
                  <a:gd name="connsiteX3" fmla="*/ 15726 w 4719698"/>
                  <a:gd name="connsiteY3" fmla="*/ 693943 h 697043"/>
                  <a:gd name="connsiteX4" fmla="*/ 4690746 w 4719698"/>
                  <a:gd name="connsiteY4" fmla="*/ 697043 h 697043"/>
                  <a:gd name="connsiteX5" fmla="*/ 4714894 w 4719698"/>
                  <a:gd name="connsiteY5" fmla="*/ 409351 h 697043"/>
                  <a:gd name="connsiteX6" fmla="*/ 4715697 w 4719698"/>
                  <a:gd name="connsiteY6" fmla="*/ 216087 h 697043"/>
                  <a:gd name="connsiteX7" fmla="*/ 4682677 w 4719698"/>
                  <a:gd name="connsiteY7" fmla="*/ 1457 h 697043"/>
                  <a:gd name="connsiteX8" fmla="*/ 16995 w 4719698"/>
                  <a:gd name="connsiteY8" fmla="*/ 0 h 6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19698" h="697043">
                    <a:moveTo>
                      <a:pt x="16995" y="0"/>
                    </a:moveTo>
                    <a:cubicBezTo>
                      <a:pt x="22617" y="103570"/>
                      <a:pt x="8675" y="122752"/>
                      <a:pt x="5902" y="187195"/>
                    </a:cubicBezTo>
                    <a:cubicBezTo>
                      <a:pt x="3129" y="251638"/>
                      <a:pt x="-1282" y="302202"/>
                      <a:pt x="355" y="386660"/>
                    </a:cubicBezTo>
                    <a:cubicBezTo>
                      <a:pt x="1992" y="471118"/>
                      <a:pt x="8909" y="653322"/>
                      <a:pt x="15726" y="693943"/>
                    </a:cubicBezTo>
                    <a:lnTo>
                      <a:pt x="4690746" y="697043"/>
                    </a:lnTo>
                    <a:cubicBezTo>
                      <a:pt x="4717444" y="657654"/>
                      <a:pt x="4710736" y="489510"/>
                      <a:pt x="4714894" y="409351"/>
                    </a:cubicBezTo>
                    <a:cubicBezTo>
                      <a:pt x="4719052" y="329192"/>
                      <a:pt x="4721067" y="284069"/>
                      <a:pt x="4715697" y="216087"/>
                    </a:cubicBezTo>
                    <a:cubicBezTo>
                      <a:pt x="4710328" y="148105"/>
                      <a:pt x="4742741" y="335710"/>
                      <a:pt x="4682677" y="1457"/>
                    </a:cubicBezTo>
                    <a:lnTo>
                      <a:pt x="16995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50196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200" dirty="0">
                    <a:solidFill>
                      <a:schemeClr val="tx1"/>
                    </a:solidFill>
                  </a:rPr>
                  <a:t>Low Pressure</a:t>
                </a:r>
                <a:endParaRPr lang="en-GB" sz="1200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3B186FB-D51B-45D4-9B30-7E557883E922}"/>
                  </a:ext>
                </a:extLst>
              </p:cNvPr>
              <p:cNvSpPr/>
              <p:nvPr/>
            </p:nvSpPr>
            <p:spPr>
              <a:xfrm>
                <a:off x="2386013" y="1924311"/>
                <a:ext cx="4367212" cy="480752"/>
              </a:xfrm>
              <a:custGeom>
                <a:avLst/>
                <a:gdLst>
                  <a:gd name="connsiteX0" fmla="*/ 252412 w 4367212"/>
                  <a:gd name="connsiteY0" fmla="*/ 0 h 471488"/>
                  <a:gd name="connsiteX1" fmla="*/ 90487 w 4367212"/>
                  <a:gd name="connsiteY1" fmla="*/ 233363 h 471488"/>
                  <a:gd name="connsiteX2" fmla="*/ 0 w 4367212"/>
                  <a:gd name="connsiteY2" fmla="*/ 471488 h 471488"/>
                  <a:gd name="connsiteX3" fmla="*/ 4367212 w 4367212"/>
                  <a:gd name="connsiteY3" fmla="*/ 457200 h 471488"/>
                  <a:gd name="connsiteX4" fmla="*/ 4271962 w 4367212"/>
                  <a:gd name="connsiteY4" fmla="*/ 261938 h 471488"/>
                  <a:gd name="connsiteX5" fmla="*/ 4124325 w 4367212"/>
                  <a:gd name="connsiteY5" fmla="*/ 0 h 471488"/>
                  <a:gd name="connsiteX6" fmla="*/ 252412 w 4367212"/>
                  <a:gd name="connsiteY6" fmla="*/ 0 h 471488"/>
                  <a:gd name="connsiteX0" fmla="*/ 555776 w 4670576"/>
                  <a:gd name="connsiteY0" fmla="*/ 0 h 471488"/>
                  <a:gd name="connsiteX1" fmla="*/ 393851 w 4670576"/>
                  <a:gd name="connsiteY1" fmla="*/ 233363 h 471488"/>
                  <a:gd name="connsiteX2" fmla="*/ 303364 w 4670576"/>
                  <a:gd name="connsiteY2" fmla="*/ 471488 h 471488"/>
                  <a:gd name="connsiteX3" fmla="*/ 4670576 w 4670576"/>
                  <a:gd name="connsiteY3" fmla="*/ 457200 h 471488"/>
                  <a:gd name="connsiteX4" fmla="*/ 4575326 w 4670576"/>
                  <a:gd name="connsiteY4" fmla="*/ 261938 h 471488"/>
                  <a:gd name="connsiteX5" fmla="*/ 4427689 w 4670576"/>
                  <a:gd name="connsiteY5" fmla="*/ 0 h 471488"/>
                  <a:gd name="connsiteX6" fmla="*/ 555776 w 4670576"/>
                  <a:gd name="connsiteY6" fmla="*/ 0 h 471488"/>
                  <a:gd name="connsiteX0" fmla="*/ 555776 w 4670576"/>
                  <a:gd name="connsiteY0" fmla="*/ 0 h 471488"/>
                  <a:gd name="connsiteX1" fmla="*/ 393851 w 4670576"/>
                  <a:gd name="connsiteY1" fmla="*/ 233363 h 471488"/>
                  <a:gd name="connsiteX2" fmla="*/ 303364 w 4670576"/>
                  <a:gd name="connsiteY2" fmla="*/ 471488 h 471488"/>
                  <a:gd name="connsiteX3" fmla="*/ 4670576 w 4670576"/>
                  <a:gd name="connsiteY3" fmla="*/ 457200 h 471488"/>
                  <a:gd name="connsiteX4" fmla="*/ 4575326 w 4670576"/>
                  <a:gd name="connsiteY4" fmla="*/ 261938 h 471488"/>
                  <a:gd name="connsiteX5" fmla="*/ 4427689 w 4670576"/>
                  <a:gd name="connsiteY5" fmla="*/ 0 h 471488"/>
                  <a:gd name="connsiteX6" fmla="*/ 555776 w 4670576"/>
                  <a:gd name="connsiteY6" fmla="*/ 0 h 471488"/>
                  <a:gd name="connsiteX0" fmla="*/ 252412 w 4367212"/>
                  <a:gd name="connsiteY0" fmla="*/ 0 h 471488"/>
                  <a:gd name="connsiteX1" fmla="*/ 90487 w 4367212"/>
                  <a:gd name="connsiteY1" fmla="*/ 233363 h 471488"/>
                  <a:gd name="connsiteX2" fmla="*/ 0 w 4367212"/>
                  <a:gd name="connsiteY2" fmla="*/ 471488 h 471488"/>
                  <a:gd name="connsiteX3" fmla="*/ 4367212 w 4367212"/>
                  <a:gd name="connsiteY3" fmla="*/ 457200 h 471488"/>
                  <a:gd name="connsiteX4" fmla="*/ 4271962 w 4367212"/>
                  <a:gd name="connsiteY4" fmla="*/ 261938 h 471488"/>
                  <a:gd name="connsiteX5" fmla="*/ 4124325 w 4367212"/>
                  <a:gd name="connsiteY5" fmla="*/ 0 h 471488"/>
                  <a:gd name="connsiteX6" fmla="*/ 252412 w 4367212"/>
                  <a:gd name="connsiteY6" fmla="*/ 0 h 471488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1962 w 4367212"/>
                  <a:gd name="connsiteY4" fmla="*/ 268662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670859"/>
                  <a:gd name="connsiteY0" fmla="*/ 0 h 478212"/>
                  <a:gd name="connsiteX1" fmla="*/ 90487 w 4670859"/>
                  <a:gd name="connsiteY1" fmla="*/ 240087 h 478212"/>
                  <a:gd name="connsiteX2" fmla="*/ 0 w 4670859"/>
                  <a:gd name="connsiteY2" fmla="*/ 478212 h 478212"/>
                  <a:gd name="connsiteX3" fmla="*/ 4367212 w 4670859"/>
                  <a:gd name="connsiteY3" fmla="*/ 463924 h 478212"/>
                  <a:gd name="connsiteX4" fmla="*/ 4278685 w 4670859"/>
                  <a:gd name="connsiteY4" fmla="*/ 257456 h 478212"/>
                  <a:gd name="connsiteX5" fmla="*/ 4124325 w 4670859"/>
                  <a:gd name="connsiteY5" fmla="*/ 6724 h 478212"/>
                  <a:gd name="connsiteX6" fmla="*/ 243447 w 4670859"/>
                  <a:gd name="connsiteY6" fmla="*/ 0 h 478212"/>
                  <a:gd name="connsiteX0" fmla="*/ 243447 w 4670859"/>
                  <a:gd name="connsiteY0" fmla="*/ 0 h 478212"/>
                  <a:gd name="connsiteX1" fmla="*/ 90487 w 4670859"/>
                  <a:gd name="connsiteY1" fmla="*/ 240087 h 478212"/>
                  <a:gd name="connsiteX2" fmla="*/ 0 w 4670859"/>
                  <a:gd name="connsiteY2" fmla="*/ 478212 h 478212"/>
                  <a:gd name="connsiteX3" fmla="*/ 4367212 w 4670859"/>
                  <a:gd name="connsiteY3" fmla="*/ 463924 h 478212"/>
                  <a:gd name="connsiteX4" fmla="*/ 4278685 w 4670859"/>
                  <a:gd name="connsiteY4" fmla="*/ 257456 h 478212"/>
                  <a:gd name="connsiteX5" fmla="*/ 4124325 w 4670859"/>
                  <a:gd name="connsiteY5" fmla="*/ 6724 h 478212"/>
                  <a:gd name="connsiteX6" fmla="*/ 243447 w 4670859"/>
                  <a:gd name="connsiteY6" fmla="*/ 0 h 478212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367212"/>
                  <a:gd name="connsiteY0" fmla="*/ 0 h 478212"/>
                  <a:gd name="connsiteX1" fmla="*/ 100647 w 4367212"/>
                  <a:gd name="connsiteY1" fmla="*/ 24516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7212" h="480752">
                    <a:moveTo>
                      <a:pt x="245987" y="0"/>
                    </a:moveTo>
                    <a:cubicBezTo>
                      <a:pt x="131734" y="146471"/>
                      <a:pt x="141645" y="167582"/>
                      <a:pt x="100647" y="247707"/>
                    </a:cubicBezTo>
                    <a:cubicBezTo>
                      <a:pt x="59649" y="327832"/>
                      <a:pt x="22319" y="376211"/>
                      <a:pt x="0" y="480752"/>
                    </a:cubicBezTo>
                    <a:lnTo>
                      <a:pt x="4367212" y="466464"/>
                    </a:lnTo>
                    <a:cubicBezTo>
                      <a:pt x="4365391" y="431912"/>
                      <a:pt x="4331866" y="333656"/>
                      <a:pt x="4278685" y="259996"/>
                    </a:cubicBezTo>
                    <a:cubicBezTo>
                      <a:pt x="4225504" y="186336"/>
                      <a:pt x="4319495" y="287497"/>
                      <a:pt x="4124325" y="9264"/>
                    </a:cubicBezTo>
                    <a:lnTo>
                      <a:pt x="245987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50196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0BD5D62-01FB-4562-92AC-F2894D71E996}"/>
                  </a:ext>
                </a:extLst>
              </p:cNvPr>
              <p:cNvSpPr/>
              <p:nvPr/>
            </p:nvSpPr>
            <p:spPr>
              <a:xfrm flipV="1">
                <a:off x="2399653" y="4128212"/>
                <a:ext cx="4353571" cy="485421"/>
              </a:xfrm>
              <a:custGeom>
                <a:avLst/>
                <a:gdLst>
                  <a:gd name="connsiteX0" fmla="*/ 252412 w 4367212"/>
                  <a:gd name="connsiteY0" fmla="*/ 0 h 471488"/>
                  <a:gd name="connsiteX1" fmla="*/ 90487 w 4367212"/>
                  <a:gd name="connsiteY1" fmla="*/ 233363 h 471488"/>
                  <a:gd name="connsiteX2" fmla="*/ 0 w 4367212"/>
                  <a:gd name="connsiteY2" fmla="*/ 471488 h 471488"/>
                  <a:gd name="connsiteX3" fmla="*/ 4367212 w 4367212"/>
                  <a:gd name="connsiteY3" fmla="*/ 457200 h 471488"/>
                  <a:gd name="connsiteX4" fmla="*/ 4271962 w 4367212"/>
                  <a:gd name="connsiteY4" fmla="*/ 261938 h 471488"/>
                  <a:gd name="connsiteX5" fmla="*/ 4124325 w 4367212"/>
                  <a:gd name="connsiteY5" fmla="*/ 0 h 471488"/>
                  <a:gd name="connsiteX6" fmla="*/ 252412 w 4367212"/>
                  <a:gd name="connsiteY6" fmla="*/ 0 h 471488"/>
                  <a:gd name="connsiteX0" fmla="*/ 555776 w 4670576"/>
                  <a:gd name="connsiteY0" fmla="*/ 0 h 471488"/>
                  <a:gd name="connsiteX1" fmla="*/ 393851 w 4670576"/>
                  <a:gd name="connsiteY1" fmla="*/ 233363 h 471488"/>
                  <a:gd name="connsiteX2" fmla="*/ 303364 w 4670576"/>
                  <a:gd name="connsiteY2" fmla="*/ 471488 h 471488"/>
                  <a:gd name="connsiteX3" fmla="*/ 4670576 w 4670576"/>
                  <a:gd name="connsiteY3" fmla="*/ 457200 h 471488"/>
                  <a:gd name="connsiteX4" fmla="*/ 4575326 w 4670576"/>
                  <a:gd name="connsiteY4" fmla="*/ 261938 h 471488"/>
                  <a:gd name="connsiteX5" fmla="*/ 4427689 w 4670576"/>
                  <a:gd name="connsiteY5" fmla="*/ 0 h 471488"/>
                  <a:gd name="connsiteX6" fmla="*/ 555776 w 4670576"/>
                  <a:gd name="connsiteY6" fmla="*/ 0 h 471488"/>
                  <a:gd name="connsiteX0" fmla="*/ 555776 w 4670576"/>
                  <a:gd name="connsiteY0" fmla="*/ 0 h 471488"/>
                  <a:gd name="connsiteX1" fmla="*/ 393851 w 4670576"/>
                  <a:gd name="connsiteY1" fmla="*/ 233363 h 471488"/>
                  <a:gd name="connsiteX2" fmla="*/ 303364 w 4670576"/>
                  <a:gd name="connsiteY2" fmla="*/ 471488 h 471488"/>
                  <a:gd name="connsiteX3" fmla="*/ 4670576 w 4670576"/>
                  <a:gd name="connsiteY3" fmla="*/ 457200 h 471488"/>
                  <a:gd name="connsiteX4" fmla="*/ 4575326 w 4670576"/>
                  <a:gd name="connsiteY4" fmla="*/ 261938 h 471488"/>
                  <a:gd name="connsiteX5" fmla="*/ 4427689 w 4670576"/>
                  <a:gd name="connsiteY5" fmla="*/ 0 h 471488"/>
                  <a:gd name="connsiteX6" fmla="*/ 555776 w 4670576"/>
                  <a:gd name="connsiteY6" fmla="*/ 0 h 471488"/>
                  <a:gd name="connsiteX0" fmla="*/ 252412 w 4367212"/>
                  <a:gd name="connsiteY0" fmla="*/ 0 h 471488"/>
                  <a:gd name="connsiteX1" fmla="*/ 90487 w 4367212"/>
                  <a:gd name="connsiteY1" fmla="*/ 233363 h 471488"/>
                  <a:gd name="connsiteX2" fmla="*/ 0 w 4367212"/>
                  <a:gd name="connsiteY2" fmla="*/ 471488 h 471488"/>
                  <a:gd name="connsiteX3" fmla="*/ 4367212 w 4367212"/>
                  <a:gd name="connsiteY3" fmla="*/ 457200 h 471488"/>
                  <a:gd name="connsiteX4" fmla="*/ 4271962 w 4367212"/>
                  <a:gd name="connsiteY4" fmla="*/ 261938 h 471488"/>
                  <a:gd name="connsiteX5" fmla="*/ 4124325 w 4367212"/>
                  <a:gd name="connsiteY5" fmla="*/ 0 h 471488"/>
                  <a:gd name="connsiteX6" fmla="*/ 252412 w 4367212"/>
                  <a:gd name="connsiteY6" fmla="*/ 0 h 471488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1962 w 4367212"/>
                  <a:gd name="connsiteY4" fmla="*/ 268662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670859"/>
                  <a:gd name="connsiteY0" fmla="*/ 0 h 478212"/>
                  <a:gd name="connsiteX1" fmla="*/ 90487 w 4670859"/>
                  <a:gd name="connsiteY1" fmla="*/ 240087 h 478212"/>
                  <a:gd name="connsiteX2" fmla="*/ 0 w 4670859"/>
                  <a:gd name="connsiteY2" fmla="*/ 478212 h 478212"/>
                  <a:gd name="connsiteX3" fmla="*/ 4367212 w 4670859"/>
                  <a:gd name="connsiteY3" fmla="*/ 463924 h 478212"/>
                  <a:gd name="connsiteX4" fmla="*/ 4278685 w 4670859"/>
                  <a:gd name="connsiteY4" fmla="*/ 257456 h 478212"/>
                  <a:gd name="connsiteX5" fmla="*/ 4124325 w 4670859"/>
                  <a:gd name="connsiteY5" fmla="*/ 6724 h 478212"/>
                  <a:gd name="connsiteX6" fmla="*/ 243447 w 4670859"/>
                  <a:gd name="connsiteY6" fmla="*/ 0 h 478212"/>
                  <a:gd name="connsiteX0" fmla="*/ 243447 w 4670859"/>
                  <a:gd name="connsiteY0" fmla="*/ 0 h 478212"/>
                  <a:gd name="connsiteX1" fmla="*/ 90487 w 4670859"/>
                  <a:gd name="connsiteY1" fmla="*/ 240087 h 478212"/>
                  <a:gd name="connsiteX2" fmla="*/ 0 w 4670859"/>
                  <a:gd name="connsiteY2" fmla="*/ 478212 h 478212"/>
                  <a:gd name="connsiteX3" fmla="*/ 4367212 w 4670859"/>
                  <a:gd name="connsiteY3" fmla="*/ 463924 h 478212"/>
                  <a:gd name="connsiteX4" fmla="*/ 4278685 w 4670859"/>
                  <a:gd name="connsiteY4" fmla="*/ 257456 h 478212"/>
                  <a:gd name="connsiteX5" fmla="*/ 4124325 w 4670859"/>
                  <a:gd name="connsiteY5" fmla="*/ 6724 h 478212"/>
                  <a:gd name="connsiteX6" fmla="*/ 243447 w 4670859"/>
                  <a:gd name="connsiteY6" fmla="*/ 0 h 478212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367212"/>
                  <a:gd name="connsiteY0" fmla="*/ 0 h 478212"/>
                  <a:gd name="connsiteX1" fmla="*/ 100647 w 4367212"/>
                  <a:gd name="connsiteY1" fmla="*/ 24516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  <a:gd name="connsiteX0" fmla="*/ 245987 w 4397352"/>
                  <a:gd name="connsiteY0" fmla="*/ 0 h 506194"/>
                  <a:gd name="connsiteX1" fmla="*/ 100647 w 4397352"/>
                  <a:gd name="connsiteY1" fmla="*/ 247707 h 506194"/>
                  <a:gd name="connsiteX2" fmla="*/ 0 w 4397352"/>
                  <a:gd name="connsiteY2" fmla="*/ 480752 h 506194"/>
                  <a:gd name="connsiteX3" fmla="*/ 4397352 w 4397352"/>
                  <a:gd name="connsiteY3" fmla="*/ 506194 h 506194"/>
                  <a:gd name="connsiteX4" fmla="*/ 4278685 w 4397352"/>
                  <a:gd name="connsiteY4" fmla="*/ 259996 h 506194"/>
                  <a:gd name="connsiteX5" fmla="*/ 4124325 w 4397352"/>
                  <a:gd name="connsiteY5" fmla="*/ 9264 h 506194"/>
                  <a:gd name="connsiteX6" fmla="*/ 245987 w 4397352"/>
                  <a:gd name="connsiteY6" fmla="*/ 0 h 506194"/>
                  <a:gd name="connsiteX0" fmla="*/ 245987 w 4397352"/>
                  <a:gd name="connsiteY0" fmla="*/ 0 h 506194"/>
                  <a:gd name="connsiteX1" fmla="*/ 100647 w 4397352"/>
                  <a:gd name="connsiteY1" fmla="*/ 247707 h 506194"/>
                  <a:gd name="connsiteX2" fmla="*/ 0 w 4397352"/>
                  <a:gd name="connsiteY2" fmla="*/ 480752 h 506194"/>
                  <a:gd name="connsiteX3" fmla="*/ 4397352 w 4397352"/>
                  <a:gd name="connsiteY3" fmla="*/ 506194 h 506194"/>
                  <a:gd name="connsiteX4" fmla="*/ 4278685 w 4397352"/>
                  <a:gd name="connsiteY4" fmla="*/ 259996 h 506194"/>
                  <a:gd name="connsiteX5" fmla="*/ 4162808 w 4397352"/>
                  <a:gd name="connsiteY5" fmla="*/ 9264 h 506194"/>
                  <a:gd name="connsiteX6" fmla="*/ 245987 w 4397352"/>
                  <a:gd name="connsiteY6" fmla="*/ 0 h 506194"/>
                  <a:gd name="connsiteX0" fmla="*/ 245987 w 4397352"/>
                  <a:gd name="connsiteY0" fmla="*/ 0 h 506194"/>
                  <a:gd name="connsiteX1" fmla="*/ 100647 w 4397352"/>
                  <a:gd name="connsiteY1" fmla="*/ 247707 h 506194"/>
                  <a:gd name="connsiteX2" fmla="*/ 0 w 4397352"/>
                  <a:gd name="connsiteY2" fmla="*/ 480752 h 506194"/>
                  <a:gd name="connsiteX3" fmla="*/ 4397352 w 4397352"/>
                  <a:gd name="connsiteY3" fmla="*/ 506194 h 506194"/>
                  <a:gd name="connsiteX4" fmla="*/ 4308617 w 4397352"/>
                  <a:gd name="connsiteY4" fmla="*/ 259996 h 506194"/>
                  <a:gd name="connsiteX5" fmla="*/ 4162808 w 4397352"/>
                  <a:gd name="connsiteY5" fmla="*/ 9264 h 506194"/>
                  <a:gd name="connsiteX6" fmla="*/ 245987 w 4397352"/>
                  <a:gd name="connsiteY6" fmla="*/ 0 h 50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7352" h="506194">
                    <a:moveTo>
                      <a:pt x="245987" y="0"/>
                    </a:moveTo>
                    <a:cubicBezTo>
                      <a:pt x="131734" y="146471"/>
                      <a:pt x="141645" y="167582"/>
                      <a:pt x="100647" y="247707"/>
                    </a:cubicBezTo>
                    <a:cubicBezTo>
                      <a:pt x="59649" y="327832"/>
                      <a:pt x="22319" y="376211"/>
                      <a:pt x="0" y="480752"/>
                    </a:cubicBezTo>
                    <a:lnTo>
                      <a:pt x="4397352" y="506194"/>
                    </a:lnTo>
                    <a:cubicBezTo>
                      <a:pt x="4395531" y="471642"/>
                      <a:pt x="4347708" y="342818"/>
                      <a:pt x="4308617" y="259996"/>
                    </a:cubicBezTo>
                    <a:cubicBezTo>
                      <a:pt x="4269526" y="177174"/>
                      <a:pt x="4357978" y="287497"/>
                      <a:pt x="4162808" y="9264"/>
                    </a:cubicBezTo>
                    <a:lnTo>
                      <a:pt x="245987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50196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BBA61EC-CDBA-434C-AF07-AC9857DE706A}"/>
                  </a:ext>
                </a:extLst>
              </p:cNvPr>
              <p:cNvSpPr/>
              <p:nvPr/>
            </p:nvSpPr>
            <p:spPr>
              <a:xfrm flipV="1">
                <a:off x="2950397" y="4982633"/>
                <a:ext cx="3238443" cy="400923"/>
              </a:xfrm>
              <a:custGeom>
                <a:avLst/>
                <a:gdLst>
                  <a:gd name="connsiteX0" fmla="*/ 642937 w 3290887"/>
                  <a:gd name="connsiteY0" fmla="*/ 14288 h 481013"/>
                  <a:gd name="connsiteX1" fmla="*/ 2757487 w 3290887"/>
                  <a:gd name="connsiteY1" fmla="*/ 0 h 481013"/>
                  <a:gd name="connsiteX2" fmla="*/ 2967037 w 3290887"/>
                  <a:gd name="connsiteY2" fmla="*/ 138113 h 481013"/>
                  <a:gd name="connsiteX3" fmla="*/ 3157537 w 3290887"/>
                  <a:gd name="connsiteY3" fmla="*/ 276225 h 481013"/>
                  <a:gd name="connsiteX4" fmla="*/ 3290887 w 3290887"/>
                  <a:gd name="connsiteY4" fmla="*/ 404813 h 481013"/>
                  <a:gd name="connsiteX5" fmla="*/ 0 w 3290887"/>
                  <a:gd name="connsiteY5" fmla="*/ 481013 h 481013"/>
                  <a:gd name="connsiteX6" fmla="*/ 133350 w 3290887"/>
                  <a:gd name="connsiteY6" fmla="*/ 371475 h 481013"/>
                  <a:gd name="connsiteX7" fmla="*/ 338137 w 3290887"/>
                  <a:gd name="connsiteY7" fmla="*/ 200025 h 481013"/>
                  <a:gd name="connsiteX8" fmla="*/ 642937 w 3290887"/>
                  <a:gd name="connsiteY8" fmla="*/ 14288 h 48101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780971 w 3428921"/>
                  <a:gd name="connsiteY0" fmla="*/ 14288 h 424983"/>
                  <a:gd name="connsiteX1" fmla="*/ 2895521 w 3428921"/>
                  <a:gd name="connsiteY1" fmla="*/ 0 h 424983"/>
                  <a:gd name="connsiteX2" fmla="*/ 3105071 w 3428921"/>
                  <a:gd name="connsiteY2" fmla="*/ 138113 h 424983"/>
                  <a:gd name="connsiteX3" fmla="*/ 3295571 w 3428921"/>
                  <a:gd name="connsiteY3" fmla="*/ 276225 h 424983"/>
                  <a:gd name="connsiteX4" fmla="*/ 3428921 w 3428921"/>
                  <a:gd name="connsiteY4" fmla="*/ 404813 h 424983"/>
                  <a:gd name="connsiteX5" fmla="*/ 220958 w 3428921"/>
                  <a:gd name="connsiteY5" fmla="*/ 424983 h 424983"/>
                  <a:gd name="connsiteX6" fmla="*/ 316208 w 3428921"/>
                  <a:gd name="connsiteY6" fmla="*/ 297516 h 424983"/>
                  <a:gd name="connsiteX7" fmla="*/ 612883 w 3428921"/>
                  <a:gd name="connsiteY7" fmla="*/ 87966 h 424983"/>
                  <a:gd name="connsiteX8" fmla="*/ 780971 w 3428921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2259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1748 h 422443"/>
                  <a:gd name="connsiteX1" fmla="*/ 2651703 w 3207963"/>
                  <a:gd name="connsiteY1" fmla="*/ 0 h 422443"/>
                  <a:gd name="connsiteX2" fmla="*/ 2884113 w 3207963"/>
                  <a:gd name="connsiteY2" fmla="*/ 135573 h 422443"/>
                  <a:gd name="connsiteX3" fmla="*/ 3074613 w 3207963"/>
                  <a:gd name="connsiteY3" fmla="*/ 273685 h 422443"/>
                  <a:gd name="connsiteX4" fmla="*/ 3207963 w 3207963"/>
                  <a:gd name="connsiteY4" fmla="*/ 420053 h 422443"/>
                  <a:gd name="connsiteX5" fmla="*/ 0 w 3207963"/>
                  <a:gd name="connsiteY5" fmla="*/ 422443 h 422443"/>
                  <a:gd name="connsiteX6" fmla="*/ 128867 w 3207963"/>
                  <a:gd name="connsiteY6" fmla="*/ 288253 h 422443"/>
                  <a:gd name="connsiteX7" fmla="*/ 412096 w 3207963"/>
                  <a:gd name="connsiteY7" fmla="*/ 94391 h 422443"/>
                  <a:gd name="connsiteX8" fmla="*/ 560013 w 320796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28867 w 3238443"/>
                  <a:gd name="connsiteY6" fmla="*/ 288253 h 422443"/>
                  <a:gd name="connsiteX7" fmla="*/ 412096 w 3238443"/>
                  <a:gd name="connsiteY7" fmla="*/ 94391 h 422443"/>
                  <a:gd name="connsiteX8" fmla="*/ 560013 w 323844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28867 w 3238443"/>
                  <a:gd name="connsiteY6" fmla="*/ 288253 h 422443"/>
                  <a:gd name="connsiteX7" fmla="*/ 422256 w 3238443"/>
                  <a:gd name="connsiteY7" fmla="*/ 102011 h 422443"/>
                  <a:gd name="connsiteX8" fmla="*/ 560013 w 323844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33947 w 3238443"/>
                  <a:gd name="connsiteY6" fmla="*/ 285713 h 422443"/>
                  <a:gd name="connsiteX7" fmla="*/ 422256 w 3238443"/>
                  <a:gd name="connsiteY7" fmla="*/ 102011 h 422443"/>
                  <a:gd name="connsiteX8" fmla="*/ 560013 w 3238443"/>
                  <a:gd name="connsiteY8" fmla="*/ 11748 h 422443"/>
                  <a:gd name="connsiteX0" fmla="*/ 59303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33947 w 3238443"/>
                  <a:gd name="connsiteY6" fmla="*/ 285713 h 422443"/>
                  <a:gd name="connsiteX7" fmla="*/ 422256 w 3238443"/>
                  <a:gd name="connsiteY7" fmla="*/ 102011 h 422443"/>
                  <a:gd name="connsiteX8" fmla="*/ 593033 w 3238443"/>
                  <a:gd name="connsiteY8" fmla="*/ 11748 h 422443"/>
                  <a:gd name="connsiteX0" fmla="*/ 59303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47802 w 3238443"/>
                  <a:gd name="connsiteY6" fmla="*/ 289362 h 422443"/>
                  <a:gd name="connsiteX7" fmla="*/ 422256 w 3238443"/>
                  <a:gd name="connsiteY7" fmla="*/ 102011 h 422443"/>
                  <a:gd name="connsiteX8" fmla="*/ 593033 w 3238443"/>
                  <a:gd name="connsiteY8" fmla="*/ 11748 h 42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8443" h="422443">
                    <a:moveTo>
                      <a:pt x="593033" y="11748"/>
                    </a:moveTo>
                    <a:lnTo>
                      <a:pt x="2651703" y="0"/>
                    </a:lnTo>
                    <a:cubicBezTo>
                      <a:pt x="2819418" y="103562"/>
                      <a:pt x="2813628" y="89959"/>
                      <a:pt x="2884113" y="135573"/>
                    </a:cubicBezTo>
                    <a:cubicBezTo>
                      <a:pt x="2954598" y="181187"/>
                      <a:pt x="3015558" y="226272"/>
                      <a:pt x="3074613" y="273685"/>
                    </a:cubicBezTo>
                    <a:cubicBezTo>
                      <a:pt x="3133668" y="321098"/>
                      <a:pt x="3193993" y="371264"/>
                      <a:pt x="3238443" y="420053"/>
                    </a:cubicBezTo>
                    <a:lnTo>
                      <a:pt x="0" y="422443"/>
                    </a:lnTo>
                    <a:cubicBezTo>
                      <a:pt x="14615" y="397836"/>
                      <a:pt x="77426" y="342767"/>
                      <a:pt x="147802" y="289362"/>
                    </a:cubicBezTo>
                    <a:cubicBezTo>
                      <a:pt x="218178" y="235957"/>
                      <a:pt x="348051" y="148280"/>
                      <a:pt x="422256" y="102011"/>
                    </a:cubicBezTo>
                    <a:cubicBezTo>
                      <a:pt x="496461" y="55742"/>
                      <a:pt x="496849" y="49567"/>
                      <a:pt x="593033" y="11748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alpha val="50196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B6D35C6-FCC3-4606-A9A4-2F6520DA7850}"/>
                  </a:ext>
                </a:extLst>
              </p:cNvPr>
              <p:cNvSpPr txBox="1"/>
              <p:nvPr/>
            </p:nvSpPr>
            <p:spPr>
              <a:xfrm>
                <a:off x="3208016" y="5037966"/>
                <a:ext cx="1440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Low Pressure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3EFA418-0610-4A86-B893-68B730BA13A0}"/>
                  </a:ext>
                </a:extLst>
              </p:cNvPr>
              <p:cNvSpPr txBox="1"/>
              <p:nvPr/>
            </p:nvSpPr>
            <p:spPr>
              <a:xfrm>
                <a:off x="2504498" y="4238450"/>
                <a:ext cx="1440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High Pressure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ED1A76-0A46-4BED-8898-D59A313A7DAE}"/>
                </a:ext>
              </a:extLst>
            </p:cNvPr>
            <p:cNvSpPr txBox="1"/>
            <p:nvPr/>
          </p:nvSpPr>
          <p:spPr>
            <a:xfrm>
              <a:off x="2487936" y="2030360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High Pressure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3B50988-2C69-494B-B916-24415E3A0F44}"/>
              </a:ext>
            </a:extLst>
          </p:cNvPr>
          <p:cNvGrpSpPr/>
          <p:nvPr/>
        </p:nvGrpSpPr>
        <p:grpSpPr>
          <a:xfrm>
            <a:off x="2870582" y="1500156"/>
            <a:ext cx="5437279" cy="3514726"/>
            <a:chOff x="2870582" y="1500156"/>
            <a:chExt cx="5437279" cy="3514726"/>
          </a:xfrm>
        </p:grpSpPr>
        <p:sp>
          <p:nvSpPr>
            <p:cNvPr id="36" name="TextBox 45">
              <a:extLst>
                <a:ext uri="{FF2B5EF4-FFF2-40B4-BE49-F238E27FC236}">
                  <a16:creationId xmlns:a16="http://schemas.microsoft.com/office/drawing/2014/main" id="{41CA9FD1-D45A-4A65-ADEE-93B33BA68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5936" y="2263349"/>
              <a:ext cx="14319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Easterly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Trade winds</a:t>
              </a:r>
            </a:p>
          </p:txBody>
        </p:sp>
        <p:sp>
          <p:nvSpPr>
            <p:cNvPr id="37" name="TextBox 46">
              <a:extLst>
                <a:ext uri="{FF2B5EF4-FFF2-40B4-BE49-F238E27FC236}">
                  <a16:creationId xmlns:a16="http://schemas.microsoft.com/office/drawing/2014/main" id="{8E5301C5-5A11-4A43-AA71-617EF6422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1612" y="3519300"/>
              <a:ext cx="14319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Easterly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Trade winds</a:t>
              </a:r>
            </a:p>
          </p:txBody>
        </p:sp>
        <p:sp>
          <p:nvSpPr>
            <p:cNvPr id="38" name="TextBox 63">
              <a:extLst>
                <a:ext uri="{FF2B5EF4-FFF2-40B4-BE49-F238E27FC236}">
                  <a16:creationId xmlns:a16="http://schemas.microsoft.com/office/drawing/2014/main" id="{84A6B056-0F13-4FE6-989A-74B0ED9C1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456" y="1500156"/>
              <a:ext cx="12577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Westerlies</a:t>
              </a:r>
            </a:p>
          </p:txBody>
        </p:sp>
        <p:sp>
          <p:nvSpPr>
            <p:cNvPr id="39" name="TextBox 64">
              <a:extLst>
                <a:ext uri="{FF2B5EF4-FFF2-40B4-BE49-F238E27FC236}">
                  <a16:creationId xmlns:a16="http://schemas.microsoft.com/office/drawing/2014/main" id="{FB6BCFA8-D7EC-4AA8-9794-2E6EFC5100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456" y="4645550"/>
              <a:ext cx="12577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Westerlies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C90FE78-67C8-4030-9B90-45B749F3D85C}"/>
                </a:ext>
              </a:extLst>
            </p:cNvPr>
            <p:cNvGrpSpPr/>
            <p:nvPr/>
          </p:nvGrpSpPr>
          <p:grpSpPr>
            <a:xfrm>
              <a:off x="2988129" y="1610489"/>
              <a:ext cx="276689" cy="289068"/>
              <a:chOff x="2988129" y="1610489"/>
              <a:chExt cx="276689" cy="289068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14E12E4-1EBE-4465-B0E7-164081EED777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1F7EB22E-6D47-4858-A28D-125CAE009235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1A2CBD7-BBB9-42DC-8BF1-A1FC9938FB97}"/>
                </a:ext>
              </a:extLst>
            </p:cNvPr>
            <p:cNvGrpSpPr/>
            <p:nvPr/>
          </p:nvGrpSpPr>
          <p:grpSpPr>
            <a:xfrm>
              <a:off x="3494007" y="1605007"/>
              <a:ext cx="276689" cy="289068"/>
              <a:chOff x="2988129" y="1610489"/>
              <a:chExt cx="276689" cy="289068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2083EA3-5702-45F8-83BD-F4FABB01D391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64779583-5D4E-4DD1-BBA4-10545520FA15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6D55572-79D0-4631-AC6B-8346594FC3DF}"/>
                </a:ext>
              </a:extLst>
            </p:cNvPr>
            <p:cNvGrpSpPr/>
            <p:nvPr/>
          </p:nvGrpSpPr>
          <p:grpSpPr>
            <a:xfrm>
              <a:off x="3972184" y="1603326"/>
              <a:ext cx="276689" cy="289068"/>
              <a:chOff x="2988129" y="1610489"/>
              <a:chExt cx="276689" cy="289068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DA34C64-BE6C-4FEF-86FB-61D5DFC1A734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93D32D21-0571-4273-A74A-264B8F2B078A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D5FFEFB-FC6D-4E8D-B8A2-EB5035FF27DA}"/>
                </a:ext>
              </a:extLst>
            </p:cNvPr>
            <p:cNvGrpSpPr/>
            <p:nvPr/>
          </p:nvGrpSpPr>
          <p:grpSpPr>
            <a:xfrm>
              <a:off x="5629132" y="1603326"/>
              <a:ext cx="276689" cy="289068"/>
              <a:chOff x="2988129" y="1610489"/>
              <a:chExt cx="276689" cy="289068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BFDBD69-B07B-4F4D-B951-DC19AFFFA103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D0528EDA-1D70-4ECF-94D9-8BD088B8BAA9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FD6AE1F-4E04-4224-9194-3531721E2F71}"/>
                </a:ext>
              </a:extLst>
            </p:cNvPr>
            <p:cNvGrpSpPr/>
            <p:nvPr/>
          </p:nvGrpSpPr>
          <p:grpSpPr>
            <a:xfrm>
              <a:off x="4447604" y="1607383"/>
              <a:ext cx="276689" cy="289068"/>
              <a:chOff x="2988129" y="1610489"/>
              <a:chExt cx="276689" cy="289068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886FC3B-888B-4507-8383-7B942C3996D3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1BD68D53-446C-4DC1-B74A-570E77B005A4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74F2EAE-31E9-4806-B25B-33288A6D48A7}"/>
                </a:ext>
              </a:extLst>
            </p:cNvPr>
            <p:cNvGrpSpPr/>
            <p:nvPr/>
          </p:nvGrpSpPr>
          <p:grpSpPr>
            <a:xfrm>
              <a:off x="5050992" y="1607383"/>
              <a:ext cx="276689" cy="289068"/>
              <a:chOff x="2988129" y="1610489"/>
              <a:chExt cx="276689" cy="289068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97B3EE5-1153-4C89-9AC3-85C209AFE868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B7A5AE6C-1740-4D70-B2FA-C60D17DB403C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3923E4D-EFB2-48E1-8468-3B1B842F5164}"/>
                </a:ext>
              </a:extLst>
            </p:cNvPr>
            <p:cNvGrpSpPr/>
            <p:nvPr/>
          </p:nvGrpSpPr>
          <p:grpSpPr>
            <a:xfrm rot="11073072" flipH="1">
              <a:off x="3108265" y="4659781"/>
              <a:ext cx="208285" cy="289068"/>
              <a:chOff x="2988129" y="1610489"/>
              <a:chExt cx="276689" cy="289068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D431DBB-78D1-4C8D-B280-E3BC32E6C26D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2BD80BA5-6D3B-40D0-971B-00F9B8A7898E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7EBC712-1A39-42D5-9F46-15CE423C271B}"/>
                </a:ext>
              </a:extLst>
            </p:cNvPr>
            <p:cNvGrpSpPr/>
            <p:nvPr/>
          </p:nvGrpSpPr>
          <p:grpSpPr>
            <a:xfrm rot="11073072" flipH="1">
              <a:off x="3614143" y="4654299"/>
              <a:ext cx="208285" cy="289068"/>
              <a:chOff x="2988129" y="1610489"/>
              <a:chExt cx="276689" cy="289068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8C75308-E4FF-477E-A566-5CFD8EF6A95D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id="{B34440FC-E739-4B34-9502-D310E13A85DB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B5004D9-EC1A-4611-9A5F-F2CC4A2D00D4}"/>
                </a:ext>
              </a:extLst>
            </p:cNvPr>
            <p:cNvGrpSpPr/>
            <p:nvPr/>
          </p:nvGrpSpPr>
          <p:grpSpPr>
            <a:xfrm rot="11073072" flipH="1">
              <a:off x="4092320" y="4652618"/>
              <a:ext cx="208285" cy="289068"/>
              <a:chOff x="2988129" y="1610489"/>
              <a:chExt cx="276689" cy="289068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787805D-5967-4EC7-A1BD-BCC30564EDDF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id="{4D0C732E-F054-4DFA-9C3D-41F35B4E8244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4F402D1-7C8E-4F78-8C59-5B53E07FFA57}"/>
                </a:ext>
              </a:extLst>
            </p:cNvPr>
            <p:cNvGrpSpPr/>
            <p:nvPr/>
          </p:nvGrpSpPr>
          <p:grpSpPr>
            <a:xfrm rot="11073072" flipH="1">
              <a:off x="5749268" y="4652618"/>
              <a:ext cx="208285" cy="289068"/>
              <a:chOff x="2988129" y="1610489"/>
              <a:chExt cx="276689" cy="289068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EFE5629-AB24-498A-A527-BCA3B3334B8D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id="{742FD937-7651-4DE6-9E4D-9254423AA5AB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173FE46-F7CD-47DA-B167-12CF8C991D54}"/>
                </a:ext>
              </a:extLst>
            </p:cNvPr>
            <p:cNvGrpSpPr/>
            <p:nvPr/>
          </p:nvGrpSpPr>
          <p:grpSpPr>
            <a:xfrm rot="11073072" flipH="1">
              <a:off x="4567740" y="4656675"/>
              <a:ext cx="208285" cy="289068"/>
              <a:chOff x="2988129" y="1610489"/>
              <a:chExt cx="276689" cy="289068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87B049A6-179D-48B3-810C-98117A928E8C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ACCDC00C-D3AA-46AE-B740-8E38AE728528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9A992F7-D343-4071-9E70-A5C3A9B1B551}"/>
                </a:ext>
              </a:extLst>
            </p:cNvPr>
            <p:cNvGrpSpPr/>
            <p:nvPr/>
          </p:nvGrpSpPr>
          <p:grpSpPr>
            <a:xfrm rot="11073072" flipH="1">
              <a:off x="5171128" y="4656675"/>
              <a:ext cx="208285" cy="289068"/>
              <a:chOff x="2988129" y="1610489"/>
              <a:chExt cx="276689" cy="289068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45082EB-82A4-4153-A072-3F68650C5943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id="{15347E62-AB7E-41FF-BA58-8E07FA3DA71B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55DB215-1754-4251-B661-0D4838B39B77}"/>
                </a:ext>
              </a:extLst>
            </p:cNvPr>
            <p:cNvGrpSpPr/>
            <p:nvPr/>
          </p:nvGrpSpPr>
          <p:grpSpPr>
            <a:xfrm flipH="1" flipV="1">
              <a:off x="2988129" y="2474193"/>
              <a:ext cx="322714" cy="363753"/>
              <a:chOff x="2988129" y="1610489"/>
              <a:chExt cx="276689" cy="289068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A28394B-B519-43DC-93FA-7F3F1D2B1AB4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id="{C92FF823-9C49-4FE7-9956-E3D583FDDB94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793BA2B-6A76-4ED2-849A-419972E77D0E}"/>
                </a:ext>
              </a:extLst>
            </p:cNvPr>
            <p:cNvGrpSpPr/>
            <p:nvPr/>
          </p:nvGrpSpPr>
          <p:grpSpPr>
            <a:xfrm flipH="1" flipV="1">
              <a:off x="3494007" y="2468711"/>
              <a:ext cx="322714" cy="363753"/>
              <a:chOff x="2988129" y="1610489"/>
              <a:chExt cx="276689" cy="289068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06576B4-74EA-40FF-B557-45578644AEC4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CE887E42-E9F5-4096-A881-BBFDCF3B0D9E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8E2EB7D-B34F-4B58-BDFD-8BBC9C00F3B8}"/>
                </a:ext>
              </a:extLst>
            </p:cNvPr>
            <p:cNvGrpSpPr/>
            <p:nvPr/>
          </p:nvGrpSpPr>
          <p:grpSpPr>
            <a:xfrm flipH="1" flipV="1">
              <a:off x="3972184" y="2467030"/>
              <a:ext cx="322714" cy="363753"/>
              <a:chOff x="2988129" y="1610489"/>
              <a:chExt cx="276689" cy="289068"/>
            </a:xfrm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FBE93AEA-F0B7-44D2-8CF7-D2651FF6BCE7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id="{1C7F5BEC-257F-4C2C-A552-17F4D11EEDF0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91213BD-C932-4281-BC9F-F1F4D4E088B8}"/>
                </a:ext>
              </a:extLst>
            </p:cNvPr>
            <p:cNvGrpSpPr/>
            <p:nvPr/>
          </p:nvGrpSpPr>
          <p:grpSpPr>
            <a:xfrm flipH="1" flipV="1">
              <a:off x="5629132" y="2467030"/>
              <a:ext cx="322714" cy="363753"/>
              <a:chOff x="2988129" y="1610489"/>
              <a:chExt cx="276689" cy="289068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B1800B6-5A33-4394-88D8-212066F741A0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Isosceles Triangle 84">
                <a:extLst>
                  <a:ext uri="{FF2B5EF4-FFF2-40B4-BE49-F238E27FC236}">
                    <a16:creationId xmlns:a16="http://schemas.microsoft.com/office/drawing/2014/main" id="{F7AEC11A-E65E-4F83-912F-18AD28180FB9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1B4C058-61DE-46C7-91B4-0FB26DB3A3D0}"/>
                </a:ext>
              </a:extLst>
            </p:cNvPr>
            <p:cNvGrpSpPr/>
            <p:nvPr/>
          </p:nvGrpSpPr>
          <p:grpSpPr>
            <a:xfrm flipH="1" flipV="1">
              <a:off x="4447604" y="2471087"/>
              <a:ext cx="322714" cy="363753"/>
              <a:chOff x="2988129" y="1610489"/>
              <a:chExt cx="276689" cy="289068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86CC160-132C-430C-9970-9647224D7B6C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id="{9A736BD1-112E-4A98-890F-FC3B9EC061B4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8FF6BE2-6729-4FC8-9098-1E46BDA5E312}"/>
                </a:ext>
              </a:extLst>
            </p:cNvPr>
            <p:cNvGrpSpPr/>
            <p:nvPr/>
          </p:nvGrpSpPr>
          <p:grpSpPr>
            <a:xfrm flipH="1" flipV="1">
              <a:off x="5050992" y="2471087"/>
              <a:ext cx="322714" cy="363753"/>
              <a:chOff x="2988129" y="1610489"/>
              <a:chExt cx="276689" cy="289068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7E43738-D194-4668-BC6C-97AF68CBEBF9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Isosceles Triangle 90">
                <a:extLst>
                  <a:ext uri="{FF2B5EF4-FFF2-40B4-BE49-F238E27FC236}">
                    <a16:creationId xmlns:a16="http://schemas.microsoft.com/office/drawing/2014/main" id="{CDE9220C-77D7-4BA9-959F-7776E09839AE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6CC5BDF-332A-40CC-9319-CAC88C40FDFB}"/>
                </a:ext>
              </a:extLst>
            </p:cNvPr>
            <p:cNvGrpSpPr/>
            <p:nvPr/>
          </p:nvGrpSpPr>
          <p:grpSpPr>
            <a:xfrm flipH="1">
              <a:off x="2870582" y="3694260"/>
              <a:ext cx="347265" cy="402770"/>
              <a:chOff x="2988129" y="1610489"/>
              <a:chExt cx="276689" cy="289068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9EBF93C-6B52-4D07-A57C-468FD2C03439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Isosceles Triangle 111">
                <a:extLst>
                  <a:ext uri="{FF2B5EF4-FFF2-40B4-BE49-F238E27FC236}">
                    <a16:creationId xmlns:a16="http://schemas.microsoft.com/office/drawing/2014/main" id="{EBDC7E30-46F4-452E-B84F-CA76BCF70470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DF728900-2DFB-4D41-9261-E9B8787A3990}"/>
                </a:ext>
              </a:extLst>
            </p:cNvPr>
            <p:cNvGrpSpPr/>
            <p:nvPr/>
          </p:nvGrpSpPr>
          <p:grpSpPr>
            <a:xfrm flipH="1">
              <a:off x="3376460" y="3688778"/>
              <a:ext cx="347265" cy="402770"/>
              <a:chOff x="2988129" y="1610489"/>
              <a:chExt cx="276689" cy="289068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61722CC-0063-4CE3-B9D5-3548B7C03118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Isosceles Triangle 114">
                <a:extLst>
                  <a:ext uri="{FF2B5EF4-FFF2-40B4-BE49-F238E27FC236}">
                    <a16:creationId xmlns:a16="http://schemas.microsoft.com/office/drawing/2014/main" id="{8CF1263B-A5BA-4659-A6BF-2DDC3A09B2FA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284A9B4A-F51B-4120-A340-A9F280310FC0}"/>
                </a:ext>
              </a:extLst>
            </p:cNvPr>
            <p:cNvGrpSpPr/>
            <p:nvPr/>
          </p:nvGrpSpPr>
          <p:grpSpPr>
            <a:xfrm flipH="1">
              <a:off x="3854637" y="3687097"/>
              <a:ext cx="347265" cy="402770"/>
              <a:chOff x="2988129" y="1610489"/>
              <a:chExt cx="276689" cy="289068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EEAAB7BE-F0AF-4AA9-96B8-ACD8F34F5169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Isosceles Triangle 117">
                <a:extLst>
                  <a:ext uri="{FF2B5EF4-FFF2-40B4-BE49-F238E27FC236}">
                    <a16:creationId xmlns:a16="http://schemas.microsoft.com/office/drawing/2014/main" id="{6ED2100F-03AB-4BA3-8C10-FC10B7BDF7B7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C1C7EC2C-50BE-47EF-AFC5-A95FF9E33748}"/>
                </a:ext>
              </a:extLst>
            </p:cNvPr>
            <p:cNvGrpSpPr/>
            <p:nvPr/>
          </p:nvGrpSpPr>
          <p:grpSpPr>
            <a:xfrm flipH="1">
              <a:off x="5511585" y="3687097"/>
              <a:ext cx="347265" cy="402770"/>
              <a:chOff x="2988129" y="1610489"/>
              <a:chExt cx="276689" cy="289068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D95F4AF-C576-43C4-B435-5C0F9DDBEA86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Isosceles Triangle 120">
                <a:extLst>
                  <a:ext uri="{FF2B5EF4-FFF2-40B4-BE49-F238E27FC236}">
                    <a16:creationId xmlns:a16="http://schemas.microsoft.com/office/drawing/2014/main" id="{BDA4473F-C113-4913-AC5B-807A004C3027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009981E7-96C6-404F-A199-118012F7F70E}"/>
                </a:ext>
              </a:extLst>
            </p:cNvPr>
            <p:cNvGrpSpPr/>
            <p:nvPr/>
          </p:nvGrpSpPr>
          <p:grpSpPr>
            <a:xfrm flipH="1">
              <a:off x="4330057" y="3691154"/>
              <a:ext cx="347265" cy="402770"/>
              <a:chOff x="2988129" y="1610489"/>
              <a:chExt cx="276689" cy="289068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185E6A05-524F-41B9-AC76-F3F96F0A6E58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Isosceles Triangle 123">
                <a:extLst>
                  <a:ext uri="{FF2B5EF4-FFF2-40B4-BE49-F238E27FC236}">
                    <a16:creationId xmlns:a16="http://schemas.microsoft.com/office/drawing/2014/main" id="{56BDDFB3-2A07-44AB-8E6B-BA1F4D26AC60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6CB94AB2-3348-4A97-B9CF-AEFDC33E0D06}"/>
                </a:ext>
              </a:extLst>
            </p:cNvPr>
            <p:cNvGrpSpPr/>
            <p:nvPr/>
          </p:nvGrpSpPr>
          <p:grpSpPr>
            <a:xfrm flipH="1">
              <a:off x="4933445" y="3691154"/>
              <a:ext cx="347265" cy="402770"/>
              <a:chOff x="2988129" y="1610489"/>
              <a:chExt cx="276689" cy="289068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125E2BE-71EB-483A-A251-DA4F00D6D058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Isosceles Triangle 126">
                <a:extLst>
                  <a:ext uri="{FF2B5EF4-FFF2-40B4-BE49-F238E27FC236}">
                    <a16:creationId xmlns:a16="http://schemas.microsoft.com/office/drawing/2014/main" id="{0EE597B2-AD6F-48E8-991D-24EC408EC21A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430576"/>
      </p:ext>
    </p:extLst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838163-85A0-4AD3-A52D-225BAA73B7BC}"/>
              </a:ext>
            </a:extLst>
          </p:cNvPr>
          <p:cNvSpPr/>
          <p:nvPr/>
        </p:nvSpPr>
        <p:spPr>
          <a:xfrm>
            <a:off x="425667" y="1484784"/>
            <a:ext cx="82926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Round 4 – 6 seconds between animations!</a:t>
            </a:r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Click="0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3C718FE-9C35-4C84-8905-AB086C8EC215}"/>
              </a:ext>
            </a:extLst>
          </p:cNvPr>
          <p:cNvGrpSpPr/>
          <p:nvPr/>
        </p:nvGrpSpPr>
        <p:grpSpPr>
          <a:xfrm>
            <a:off x="2214000" y="859795"/>
            <a:ext cx="4716000" cy="4791342"/>
            <a:chOff x="1835696" y="128874"/>
            <a:chExt cx="5688013" cy="585307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ABF313D-89C1-49F0-887A-0BD203F2E725}"/>
                </a:ext>
              </a:extLst>
            </p:cNvPr>
            <p:cNvSpPr/>
            <p:nvPr/>
          </p:nvSpPr>
          <p:spPr>
            <a:xfrm>
              <a:off x="1835696" y="188640"/>
              <a:ext cx="5688013" cy="5761037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57E2F84-384B-4D58-98E7-1F0B68EE1E6A}"/>
                </a:ext>
              </a:extLst>
            </p:cNvPr>
            <p:cNvCxnSpPr/>
            <p:nvPr/>
          </p:nvCxnSpPr>
          <p:spPr>
            <a:xfrm>
              <a:off x="1978571" y="2204765"/>
              <a:ext cx="54006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8D4F536-EFE3-4791-B39D-AB9DC1A82761}"/>
                </a:ext>
              </a:extLst>
            </p:cNvPr>
            <p:cNvCxnSpPr/>
            <p:nvPr/>
          </p:nvCxnSpPr>
          <p:spPr>
            <a:xfrm>
              <a:off x="1978571" y="3933552"/>
              <a:ext cx="54006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69980801-DDF6-4120-A8D3-B388A3BB2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0921" y="2909615"/>
              <a:ext cx="6731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HOT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9642DB-A58D-4153-A118-19A037F4ACC1}"/>
                </a:ext>
              </a:extLst>
            </p:cNvPr>
            <p:cNvSpPr txBox="1"/>
            <p:nvPr/>
          </p:nvSpPr>
          <p:spPr>
            <a:xfrm>
              <a:off x="4295929" y="128874"/>
              <a:ext cx="839788" cy="369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b="1" dirty="0">
                  <a:solidFill>
                    <a:schemeClr val="accent1">
                      <a:lumMod val="75000"/>
                    </a:schemeClr>
                  </a:solidFill>
                </a:rPr>
                <a:t>COLD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46907F-6F0D-4249-97EE-128E0A650A12}"/>
                </a:ext>
              </a:extLst>
            </p:cNvPr>
            <p:cNvSpPr txBox="1"/>
            <p:nvPr/>
          </p:nvSpPr>
          <p:spPr>
            <a:xfrm>
              <a:off x="4258636" y="5612060"/>
              <a:ext cx="8397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b="1" dirty="0">
                  <a:solidFill>
                    <a:schemeClr val="accent1">
                      <a:lumMod val="75000"/>
                    </a:schemeClr>
                  </a:solidFill>
                </a:rPr>
                <a:t>COLD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9E5A6CA-47EF-4254-801A-D02B5D85C712}"/>
              </a:ext>
            </a:extLst>
          </p:cNvPr>
          <p:cNvGrpSpPr/>
          <p:nvPr/>
        </p:nvGrpSpPr>
        <p:grpSpPr>
          <a:xfrm>
            <a:off x="1259632" y="276955"/>
            <a:ext cx="4307705" cy="6032365"/>
            <a:chOff x="1259632" y="276955"/>
            <a:chExt cx="4307705" cy="6032365"/>
          </a:xfrm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13AFF204-76D1-4C3D-99B4-B289335C3813}"/>
                </a:ext>
              </a:extLst>
            </p:cNvPr>
            <p:cNvSpPr/>
            <p:nvPr/>
          </p:nvSpPr>
          <p:spPr>
            <a:xfrm>
              <a:off x="1320610" y="1988840"/>
              <a:ext cx="864096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438B000-014B-44EA-8441-165A8D7A50C7}"/>
                </a:ext>
              </a:extLst>
            </p:cNvPr>
            <p:cNvSpPr/>
            <p:nvPr/>
          </p:nvSpPr>
          <p:spPr>
            <a:xfrm>
              <a:off x="1320610" y="4221088"/>
              <a:ext cx="864096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Arrow: Left 3">
              <a:extLst>
                <a:ext uri="{FF2B5EF4-FFF2-40B4-BE49-F238E27FC236}">
                  <a16:creationId xmlns:a16="http://schemas.microsoft.com/office/drawing/2014/main" id="{9345DD0B-A98E-435F-9E22-3FA4C7BBFA59}"/>
                </a:ext>
              </a:extLst>
            </p:cNvPr>
            <p:cNvSpPr/>
            <p:nvPr/>
          </p:nvSpPr>
          <p:spPr>
            <a:xfrm>
              <a:off x="1259632" y="2996952"/>
              <a:ext cx="720080" cy="3600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Arrow: Left 19">
              <a:extLst>
                <a:ext uri="{FF2B5EF4-FFF2-40B4-BE49-F238E27FC236}">
                  <a16:creationId xmlns:a16="http://schemas.microsoft.com/office/drawing/2014/main" id="{9F43F3F3-FB1B-4C81-AF52-D2ECB032FA58}"/>
                </a:ext>
              </a:extLst>
            </p:cNvPr>
            <p:cNvSpPr/>
            <p:nvPr/>
          </p:nvSpPr>
          <p:spPr>
            <a:xfrm>
              <a:off x="2184706" y="5085184"/>
              <a:ext cx="720080" cy="3600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Arrow: Left 20">
              <a:extLst>
                <a:ext uri="{FF2B5EF4-FFF2-40B4-BE49-F238E27FC236}">
                  <a16:creationId xmlns:a16="http://schemas.microsoft.com/office/drawing/2014/main" id="{69C420F0-4F9F-4231-80F6-988B46BAF94C}"/>
                </a:ext>
              </a:extLst>
            </p:cNvPr>
            <p:cNvSpPr/>
            <p:nvPr/>
          </p:nvSpPr>
          <p:spPr>
            <a:xfrm>
              <a:off x="2245436" y="1053260"/>
              <a:ext cx="720080" cy="36004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69A92D85-8D3E-42DF-9E41-13686E6D465C}"/>
                </a:ext>
              </a:extLst>
            </p:cNvPr>
            <p:cNvSpPr/>
            <p:nvPr/>
          </p:nvSpPr>
          <p:spPr>
            <a:xfrm>
              <a:off x="4447604" y="364182"/>
              <a:ext cx="360040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Arrow: Up 5">
              <a:extLst>
                <a:ext uri="{FF2B5EF4-FFF2-40B4-BE49-F238E27FC236}">
                  <a16:creationId xmlns:a16="http://schemas.microsoft.com/office/drawing/2014/main" id="{16ACD8A7-4DCE-48BD-8B58-F91194062928}"/>
                </a:ext>
              </a:extLst>
            </p:cNvPr>
            <p:cNvSpPr/>
            <p:nvPr/>
          </p:nvSpPr>
          <p:spPr>
            <a:xfrm>
              <a:off x="4427984" y="5733256"/>
              <a:ext cx="288032" cy="57606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5E9D45-5BF5-4166-AFFE-0E41F294DF9C}"/>
                </a:ext>
              </a:extLst>
            </p:cNvPr>
            <p:cNvSpPr txBox="1"/>
            <p:nvPr/>
          </p:nvSpPr>
          <p:spPr>
            <a:xfrm>
              <a:off x="1320200" y="2659679"/>
              <a:ext cx="906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Rising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8A37A1-B09B-43FD-9B8D-19728D8A3038}"/>
                </a:ext>
              </a:extLst>
            </p:cNvPr>
            <p:cNvSpPr txBox="1"/>
            <p:nvPr/>
          </p:nvSpPr>
          <p:spPr>
            <a:xfrm>
              <a:off x="1403648" y="170080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Sinking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5820F5B-5834-45AA-B078-E7F80539392E}"/>
                </a:ext>
              </a:extLst>
            </p:cNvPr>
            <p:cNvSpPr txBox="1"/>
            <p:nvPr/>
          </p:nvSpPr>
          <p:spPr>
            <a:xfrm>
              <a:off x="1417579" y="450439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Sinking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C60A62-8DAE-45D6-99CB-04FA755AAF39}"/>
                </a:ext>
              </a:extLst>
            </p:cNvPr>
            <p:cNvSpPr txBox="1"/>
            <p:nvPr/>
          </p:nvSpPr>
          <p:spPr>
            <a:xfrm>
              <a:off x="4703241" y="5887153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Sinking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6B483D-8430-4368-85DD-71784E2E95A4}"/>
                </a:ext>
              </a:extLst>
            </p:cNvPr>
            <p:cNvSpPr txBox="1"/>
            <p:nvPr/>
          </p:nvSpPr>
          <p:spPr>
            <a:xfrm>
              <a:off x="4703241" y="276955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Sinking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052E0D-667F-4946-B4EB-3DF2A46DFFAA}"/>
                </a:ext>
              </a:extLst>
            </p:cNvPr>
            <p:cNvSpPr txBox="1"/>
            <p:nvPr/>
          </p:nvSpPr>
          <p:spPr>
            <a:xfrm>
              <a:off x="2332459" y="4905688"/>
              <a:ext cx="906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Rising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165F3B-1BDC-4FBF-998F-49ED04F78B01}"/>
                </a:ext>
              </a:extLst>
            </p:cNvPr>
            <p:cNvSpPr txBox="1"/>
            <p:nvPr/>
          </p:nvSpPr>
          <p:spPr>
            <a:xfrm>
              <a:off x="2438763" y="800184"/>
              <a:ext cx="906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Rising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2A91451-5B31-4BDA-A193-C862D121E962}"/>
              </a:ext>
            </a:extLst>
          </p:cNvPr>
          <p:cNvGrpSpPr/>
          <p:nvPr/>
        </p:nvGrpSpPr>
        <p:grpSpPr>
          <a:xfrm>
            <a:off x="391153" y="616210"/>
            <a:ext cx="1915674" cy="5008510"/>
            <a:chOff x="391153" y="616210"/>
            <a:chExt cx="1915674" cy="5008510"/>
          </a:xfrm>
        </p:grpSpPr>
        <p:pic>
          <p:nvPicPr>
            <p:cNvPr id="8" name="Graphic 7" descr="Cloud">
              <a:extLst>
                <a:ext uri="{FF2B5EF4-FFF2-40B4-BE49-F238E27FC236}">
                  <a16:creationId xmlns:a16="http://schemas.microsoft.com/office/drawing/2014/main" id="{345B8F9D-5358-44E7-B4E5-E3A5554F5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1153" y="2592758"/>
              <a:ext cx="914400" cy="914400"/>
            </a:xfrm>
            <a:prstGeom prst="rect">
              <a:avLst/>
            </a:prstGeom>
          </p:spPr>
        </p:pic>
        <p:pic>
          <p:nvPicPr>
            <p:cNvPr id="30" name="Graphic 29" descr="Cloud">
              <a:extLst>
                <a:ext uri="{FF2B5EF4-FFF2-40B4-BE49-F238E27FC236}">
                  <a16:creationId xmlns:a16="http://schemas.microsoft.com/office/drawing/2014/main" id="{30CD7DE7-982A-446F-9AA0-235547137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99600" y="4710320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Cloud">
              <a:extLst>
                <a:ext uri="{FF2B5EF4-FFF2-40B4-BE49-F238E27FC236}">
                  <a16:creationId xmlns:a16="http://schemas.microsoft.com/office/drawing/2014/main" id="{17CAC0B9-F03F-452E-8A2D-04D256E3D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92427" y="616210"/>
              <a:ext cx="914400" cy="914400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49CD82F-B4FB-4026-8B66-61CBBB458C2A}"/>
              </a:ext>
            </a:extLst>
          </p:cNvPr>
          <p:cNvGrpSpPr/>
          <p:nvPr/>
        </p:nvGrpSpPr>
        <p:grpSpPr>
          <a:xfrm>
            <a:off x="2213424" y="1136015"/>
            <a:ext cx="4719698" cy="4247541"/>
            <a:chOff x="2213424" y="1136015"/>
            <a:chExt cx="4719698" cy="4247541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1E74196-2BCE-4CCE-8770-8C560D58D25E}"/>
                </a:ext>
              </a:extLst>
            </p:cNvPr>
            <p:cNvGrpSpPr/>
            <p:nvPr/>
          </p:nvGrpSpPr>
          <p:grpSpPr>
            <a:xfrm>
              <a:off x="2213424" y="1136015"/>
              <a:ext cx="4719698" cy="4247541"/>
              <a:chOff x="2213424" y="1136015"/>
              <a:chExt cx="4719698" cy="4247541"/>
            </a:xfrm>
          </p:grpSpPr>
          <p:sp>
            <p:nvSpPr>
              <p:cNvPr id="2" name="Freeform: Shape 1">
                <a:extLst>
                  <a:ext uri="{FF2B5EF4-FFF2-40B4-BE49-F238E27FC236}">
                    <a16:creationId xmlns:a16="http://schemas.microsoft.com/office/drawing/2014/main" id="{EF882E42-2D09-4B87-8387-17ACDE59C2C8}"/>
                  </a:ext>
                </a:extLst>
              </p:cNvPr>
              <p:cNvSpPr/>
              <p:nvPr/>
            </p:nvSpPr>
            <p:spPr>
              <a:xfrm>
                <a:off x="2954712" y="1136015"/>
                <a:ext cx="3238443" cy="422443"/>
              </a:xfrm>
              <a:custGeom>
                <a:avLst/>
                <a:gdLst>
                  <a:gd name="connsiteX0" fmla="*/ 642937 w 3290887"/>
                  <a:gd name="connsiteY0" fmla="*/ 14288 h 481013"/>
                  <a:gd name="connsiteX1" fmla="*/ 2757487 w 3290887"/>
                  <a:gd name="connsiteY1" fmla="*/ 0 h 481013"/>
                  <a:gd name="connsiteX2" fmla="*/ 2967037 w 3290887"/>
                  <a:gd name="connsiteY2" fmla="*/ 138113 h 481013"/>
                  <a:gd name="connsiteX3" fmla="*/ 3157537 w 3290887"/>
                  <a:gd name="connsiteY3" fmla="*/ 276225 h 481013"/>
                  <a:gd name="connsiteX4" fmla="*/ 3290887 w 3290887"/>
                  <a:gd name="connsiteY4" fmla="*/ 404813 h 481013"/>
                  <a:gd name="connsiteX5" fmla="*/ 0 w 3290887"/>
                  <a:gd name="connsiteY5" fmla="*/ 481013 h 481013"/>
                  <a:gd name="connsiteX6" fmla="*/ 133350 w 3290887"/>
                  <a:gd name="connsiteY6" fmla="*/ 371475 h 481013"/>
                  <a:gd name="connsiteX7" fmla="*/ 338137 w 3290887"/>
                  <a:gd name="connsiteY7" fmla="*/ 200025 h 481013"/>
                  <a:gd name="connsiteX8" fmla="*/ 642937 w 3290887"/>
                  <a:gd name="connsiteY8" fmla="*/ 14288 h 48101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780971 w 3428921"/>
                  <a:gd name="connsiteY0" fmla="*/ 14288 h 424983"/>
                  <a:gd name="connsiteX1" fmla="*/ 2895521 w 3428921"/>
                  <a:gd name="connsiteY1" fmla="*/ 0 h 424983"/>
                  <a:gd name="connsiteX2" fmla="*/ 3105071 w 3428921"/>
                  <a:gd name="connsiteY2" fmla="*/ 138113 h 424983"/>
                  <a:gd name="connsiteX3" fmla="*/ 3295571 w 3428921"/>
                  <a:gd name="connsiteY3" fmla="*/ 276225 h 424983"/>
                  <a:gd name="connsiteX4" fmla="*/ 3428921 w 3428921"/>
                  <a:gd name="connsiteY4" fmla="*/ 404813 h 424983"/>
                  <a:gd name="connsiteX5" fmla="*/ 220958 w 3428921"/>
                  <a:gd name="connsiteY5" fmla="*/ 424983 h 424983"/>
                  <a:gd name="connsiteX6" fmla="*/ 316208 w 3428921"/>
                  <a:gd name="connsiteY6" fmla="*/ 297516 h 424983"/>
                  <a:gd name="connsiteX7" fmla="*/ 612883 w 3428921"/>
                  <a:gd name="connsiteY7" fmla="*/ 87966 h 424983"/>
                  <a:gd name="connsiteX8" fmla="*/ 780971 w 3428921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2259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1748 h 422443"/>
                  <a:gd name="connsiteX1" fmla="*/ 2651703 w 3207963"/>
                  <a:gd name="connsiteY1" fmla="*/ 0 h 422443"/>
                  <a:gd name="connsiteX2" fmla="*/ 2884113 w 3207963"/>
                  <a:gd name="connsiteY2" fmla="*/ 135573 h 422443"/>
                  <a:gd name="connsiteX3" fmla="*/ 3074613 w 3207963"/>
                  <a:gd name="connsiteY3" fmla="*/ 273685 h 422443"/>
                  <a:gd name="connsiteX4" fmla="*/ 3207963 w 3207963"/>
                  <a:gd name="connsiteY4" fmla="*/ 420053 h 422443"/>
                  <a:gd name="connsiteX5" fmla="*/ 0 w 3207963"/>
                  <a:gd name="connsiteY5" fmla="*/ 422443 h 422443"/>
                  <a:gd name="connsiteX6" fmla="*/ 128867 w 3207963"/>
                  <a:gd name="connsiteY6" fmla="*/ 288253 h 422443"/>
                  <a:gd name="connsiteX7" fmla="*/ 412096 w 3207963"/>
                  <a:gd name="connsiteY7" fmla="*/ 94391 h 422443"/>
                  <a:gd name="connsiteX8" fmla="*/ 560013 w 320796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28867 w 3238443"/>
                  <a:gd name="connsiteY6" fmla="*/ 288253 h 422443"/>
                  <a:gd name="connsiteX7" fmla="*/ 412096 w 3238443"/>
                  <a:gd name="connsiteY7" fmla="*/ 94391 h 422443"/>
                  <a:gd name="connsiteX8" fmla="*/ 560013 w 323844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28867 w 3238443"/>
                  <a:gd name="connsiteY6" fmla="*/ 288253 h 422443"/>
                  <a:gd name="connsiteX7" fmla="*/ 422256 w 3238443"/>
                  <a:gd name="connsiteY7" fmla="*/ 102011 h 422443"/>
                  <a:gd name="connsiteX8" fmla="*/ 560013 w 323844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33947 w 3238443"/>
                  <a:gd name="connsiteY6" fmla="*/ 285713 h 422443"/>
                  <a:gd name="connsiteX7" fmla="*/ 422256 w 3238443"/>
                  <a:gd name="connsiteY7" fmla="*/ 102011 h 422443"/>
                  <a:gd name="connsiteX8" fmla="*/ 560013 w 3238443"/>
                  <a:gd name="connsiteY8" fmla="*/ 11748 h 422443"/>
                  <a:gd name="connsiteX0" fmla="*/ 59303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33947 w 3238443"/>
                  <a:gd name="connsiteY6" fmla="*/ 285713 h 422443"/>
                  <a:gd name="connsiteX7" fmla="*/ 422256 w 3238443"/>
                  <a:gd name="connsiteY7" fmla="*/ 102011 h 422443"/>
                  <a:gd name="connsiteX8" fmla="*/ 593033 w 3238443"/>
                  <a:gd name="connsiteY8" fmla="*/ 11748 h 42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8443" h="422443">
                    <a:moveTo>
                      <a:pt x="593033" y="11748"/>
                    </a:moveTo>
                    <a:lnTo>
                      <a:pt x="2651703" y="0"/>
                    </a:lnTo>
                    <a:cubicBezTo>
                      <a:pt x="2819418" y="103562"/>
                      <a:pt x="2813628" y="89959"/>
                      <a:pt x="2884113" y="135573"/>
                    </a:cubicBezTo>
                    <a:cubicBezTo>
                      <a:pt x="2954598" y="181187"/>
                      <a:pt x="3015558" y="226272"/>
                      <a:pt x="3074613" y="273685"/>
                    </a:cubicBezTo>
                    <a:cubicBezTo>
                      <a:pt x="3133668" y="321098"/>
                      <a:pt x="3193993" y="371264"/>
                      <a:pt x="3238443" y="420053"/>
                    </a:cubicBezTo>
                    <a:lnTo>
                      <a:pt x="0" y="422443"/>
                    </a:lnTo>
                    <a:cubicBezTo>
                      <a:pt x="14615" y="397836"/>
                      <a:pt x="63571" y="339118"/>
                      <a:pt x="133947" y="285713"/>
                    </a:cubicBezTo>
                    <a:cubicBezTo>
                      <a:pt x="204323" y="232308"/>
                      <a:pt x="345742" y="147672"/>
                      <a:pt x="422256" y="102011"/>
                    </a:cubicBezTo>
                    <a:cubicBezTo>
                      <a:pt x="498770" y="56350"/>
                      <a:pt x="496849" y="49567"/>
                      <a:pt x="593033" y="11748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alpha val="50196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200" dirty="0">
                    <a:solidFill>
                      <a:schemeClr val="tx1"/>
                    </a:solidFill>
                  </a:rPr>
                  <a:t>       Low Pressure</a:t>
                </a: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74B242F-BE8E-42A3-84CB-DC31C73FB7F9}"/>
                  </a:ext>
                </a:extLst>
              </p:cNvPr>
              <p:cNvSpPr/>
              <p:nvPr/>
            </p:nvSpPr>
            <p:spPr>
              <a:xfrm>
                <a:off x="2213424" y="2884617"/>
                <a:ext cx="4719698" cy="697043"/>
              </a:xfrm>
              <a:custGeom>
                <a:avLst/>
                <a:gdLst>
                  <a:gd name="connsiteX0" fmla="*/ 28575 w 4729163"/>
                  <a:gd name="connsiteY0" fmla="*/ 47625 h 514350"/>
                  <a:gd name="connsiteX1" fmla="*/ 0 w 4729163"/>
                  <a:gd name="connsiteY1" fmla="*/ 185738 h 514350"/>
                  <a:gd name="connsiteX2" fmla="*/ 4763 w 4729163"/>
                  <a:gd name="connsiteY2" fmla="*/ 376238 h 514350"/>
                  <a:gd name="connsiteX3" fmla="*/ 9525 w 4729163"/>
                  <a:gd name="connsiteY3" fmla="*/ 504825 h 514350"/>
                  <a:gd name="connsiteX4" fmla="*/ 4714875 w 4729163"/>
                  <a:gd name="connsiteY4" fmla="*/ 514350 h 514350"/>
                  <a:gd name="connsiteX5" fmla="*/ 4729163 w 4729163"/>
                  <a:gd name="connsiteY5" fmla="*/ 419100 h 514350"/>
                  <a:gd name="connsiteX6" fmla="*/ 4714875 w 4729163"/>
                  <a:gd name="connsiteY6" fmla="*/ 209550 h 514350"/>
                  <a:gd name="connsiteX7" fmla="*/ 4676775 w 4729163"/>
                  <a:gd name="connsiteY7" fmla="*/ 0 h 514350"/>
                  <a:gd name="connsiteX8" fmla="*/ 28575 w 4729163"/>
                  <a:gd name="connsiteY8" fmla="*/ 47625 h 514350"/>
                  <a:gd name="connsiteX0" fmla="*/ 26333 w 4729163"/>
                  <a:gd name="connsiteY0" fmla="*/ 0 h 527237"/>
                  <a:gd name="connsiteX1" fmla="*/ 0 w 4729163"/>
                  <a:gd name="connsiteY1" fmla="*/ 198625 h 527237"/>
                  <a:gd name="connsiteX2" fmla="*/ 4763 w 4729163"/>
                  <a:gd name="connsiteY2" fmla="*/ 389125 h 527237"/>
                  <a:gd name="connsiteX3" fmla="*/ 9525 w 4729163"/>
                  <a:gd name="connsiteY3" fmla="*/ 517712 h 527237"/>
                  <a:gd name="connsiteX4" fmla="*/ 4714875 w 4729163"/>
                  <a:gd name="connsiteY4" fmla="*/ 527237 h 527237"/>
                  <a:gd name="connsiteX5" fmla="*/ 4729163 w 4729163"/>
                  <a:gd name="connsiteY5" fmla="*/ 431987 h 527237"/>
                  <a:gd name="connsiteX6" fmla="*/ 4714875 w 4729163"/>
                  <a:gd name="connsiteY6" fmla="*/ 222437 h 527237"/>
                  <a:gd name="connsiteX7" fmla="*/ 4676775 w 4729163"/>
                  <a:gd name="connsiteY7" fmla="*/ 12887 h 527237"/>
                  <a:gd name="connsiteX8" fmla="*/ 26333 w 4729163"/>
                  <a:gd name="connsiteY8" fmla="*/ 0 h 527237"/>
                  <a:gd name="connsiteX0" fmla="*/ 352563 w 5055393"/>
                  <a:gd name="connsiteY0" fmla="*/ 0 h 527237"/>
                  <a:gd name="connsiteX1" fmla="*/ 326230 w 5055393"/>
                  <a:gd name="connsiteY1" fmla="*/ 198625 h 527237"/>
                  <a:gd name="connsiteX2" fmla="*/ 330993 w 5055393"/>
                  <a:gd name="connsiteY2" fmla="*/ 389125 h 527237"/>
                  <a:gd name="connsiteX3" fmla="*/ 335755 w 5055393"/>
                  <a:gd name="connsiteY3" fmla="*/ 517712 h 527237"/>
                  <a:gd name="connsiteX4" fmla="*/ 5041105 w 5055393"/>
                  <a:gd name="connsiteY4" fmla="*/ 527237 h 527237"/>
                  <a:gd name="connsiteX5" fmla="*/ 5055393 w 5055393"/>
                  <a:gd name="connsiteY5" fmla="*/ 431987 h 527237"/>
                  <a:gd name="connsiteX6" fmla="*/ 5041105 w 5055393"/>
                  <a:gd name="connsiteY6" fmla="*/ 222437 h 527237"/>
                  <a:gd name="connsiteX7" fmla="*/ 5003005 w 5055393"/>
                  <a:gd name="connsiteY7" fmla="*/ 12887 h 527237"/>
                  <a:gd name="connsiteX8" fmla="*/ 352563 w 5055393"/>
                  <a:gd name="connsiteY8" fmla="*/ 0 h 527237"/>
                  <a:gd name="connsiteX0" fmla="*/ 351881 w 5054711"/>
                  <a:gd name="connsiteY0" fmla="*/ 0 h 527237"/>
                  <a:gd name="connsiteX1" fmla="*/ 325548 w 5054711"/>
                  <a:gd name="connsiteY1" fmla="*/ 198625 h 527237"/>
                  <a:gd name="connsiteX2" fmla="*/ 312381 w 5054711"/>
                  <a:gd name="connsiteY2" fmla="*/ 398090 h 527237"/>
                  <a:gd name="connsiteX3" fmla="*/ 335073 w 5054711"/>
                  <a:gd name="connsiteY3" fmla="*/ 517712 h 527237"/>
                  <a:gd name="connsiteX4" fmla="*/ 5040423 w 5054711"/>
                  <a:gd name="connsiteY4" fmla="*/ 527237 h 527237"/>
                  <a:gd name="connsiteX5" fmla="*/ 5054711 w 5054711"/>
                  <a:gd name="connsiteY5" fmla="*/ 431987 h 527237"/>
                  <a:gd name="connsiteX6" fmla="*/ 5040423 w 5054711"/>
                  <a:gd name="connsiteY6" fmla="*/ 222437 h 527237"/>
                  <a:gd name="connsiteX7" fmla="*/ 5002323 w 5054711"/>
                  <a:gd name="connsiteY7" fmla="*/ 12887 h 527237"/>
                  <a:gd name="connsiteX8" fmla="*/ 351881 w 5054711"/>
                  <a:gd name="connsiteY8" fmla="*/ 0 h 527237"/>
                  <a:gd name="connsiteX0" fmla="*/ 351881 w 5054711"/>
                  <a:gd name="connsiteY0" fmla="*/ 0 h 527237"/>
                  <a:gd name="connsiteX1" fmla="*/ 325548 w 5054711"/>
                  <a:gd name="connsiteY1" fmla="*/ 198625 h 527237"/>
                  <a:gd name="connsiteX2" fmla="*/ 312381 w 5054711"/>
                  <a:gd name="connsiteY2" fmla="*/ 398090 h 527237"/>
                  <a:gd name="connsiteX3" fmla="*/ 335073 w 5054711"/>
                  <a:gd name="connsiteY3" fmla="*/ 517712 h 527237"/>
                  <a:gd name="connsiteX4" fmla="*/ 5040423 w 5054711"/>
                  <a:gd name="connsiteY4" fmla="*/ 527237 h 527237"/>
                  <a:gd name="connsiteX5" fmla="*/ 5054711 w 5054711"/>
                  <a:gd name="connsiteY5" fmla="*/ 431987 h 527237"/>
                  <a:gd name="connsiteX6" fmla="*/ 5040423 w 5054711"/>
                  <a:gd name="connsiteY6" fmla="*/ 222437 h 527237"/>
                  <a:gd name="connsiteX7" fmla="*/ 5002323 w 5054711"/>
                  <a:gd name="connsiteY7" fmla="*/ 12887 h 527237"/>
                  <a:gd name="connsiteX8" fmla="*/ 351881 w 5054711"/>
                  <a:gd name="connsiteY8" fmla="*/ 0 h 527237"/>
                  <a:gd name="connsiteX0" fmla="*/ 351881 w 5054711"/>
                  <a:gd name="connsiteY0" fmla="*/ 0 h 527237"/>
                  <a:gd name="connsiteX1" fmla="*/ 325548 w 5054711"/>
                  <a:gd name="connsiteY1" fmla="*/ 198625 h 527237"/>
                  <a:gd name="connsiteX2" fmla="*/ 312381 w 5054711"/>
                  <a:gd name="connsiteY2" fmla="*/ 398090 h 527237"/>
                  <a:gd name="connsiteX3" fmla="*/ 332832 w 5054711"/>
                  <a:gd name="connsiteY3" fmla="*/ 519953 h 527237"/>
                  <a:gd name="connsiteX4" fmla="*/ 5040423 w 5054711"/>
                  <a:gd name="connsiteY4" fmla="*/ 527237 h 527237"/>
                  <a:gd name="connsiteX5" fmla="*/ 5054711 w 5054711"/>
                  <a:gd name="connsiteY5" fmla="*/ 431987 h 527237"/>
                  <a:gd name="connsiteX6" fmla="*/ 5040423 w 5054711"/>
                  <a:gd name="connsiteY6" fmla="*/ 222437 h 527237"/>
                  <a:gd name="connsiteX7" fmla="*/ 5002323 w 5054711"/>
                  <a:gd name="connsiteY7" fmla="*/ 12887 h 527237"/>
                  <a:gd name="connsiteX8" fmla="*/ 351881 w 5054711"/>
                  <a:gd name="connsiteY8" fmla="*/ 0 h 527237"/>
                  <a:gd name="connsiteX0" fmla="*/ 39626 w 4742456"/>
                  <a:gd name="connsiteY0" fmla="*/ 0 h 527237"/>
                  <a:gd name="connsiteX1" fmla="*/ 13293 w 4742456"/>
                  <a:gd name="connsiteY1" fmla="*/ 198625 h 527237"/>
                  <a:gd name="connsiteX2" fmla="*/ 126 w 4742456"/>
                  <a:gd name="connsiteY2" fmla="*/ 398090 h 527237"/>
                  <a:gd name="connsiteX3" fmla="*/ 20577 w 4742456"/>
                  <a:gd name="connsiteY3" fmla="*/ 519953 h 527237"/>
                  <a:gd name="connsiteX4" fmla="*/ 4728168 w 4742456"/>
                  <a:gd name="connsiteY4" fmla="*/ 527237 h 527237"/>
                  <a:gd name="connsiteX5" fmla="*/ 4742456 w 4742456"/>
                  <a:gd name="connsiteY5" fmla="*/ 431987 h 527237"/>
                  <a:gd name="connsiteX6" fmla="*/ 4728168 w 4742456"/>
                  <a:gd name="connsiteY6" fmla="*/ 222437 h 527237"/>
                  <a:gd name="connsiteX7" fmla="*/ 4690068 w 4742456"/>
                  <a:gd name="connsiteY7" fmla="*/ 12887 h 527237"/>
                  <a:gd name="connsiteX8" fmla="*/ 39626 w 4742456"/>
                  <a:gd name="connsiteY8" fmla="*/ 0 h 527237"/>
                  <a:gd name="connsiteX0" fmla="*/ 39626 w 4728168"/>
                  <a:gd name="connsiteY0" fmla="*/ 0 h 527237"/>
                  <a:gd name="connsiteX1" fmla="*/ 13293 w 4728168"/>
                  <a:gd name="connsiteY1" fmla="*/ 198625 h 527237"/>
                  <a:gd name="connsiteX2" fmla="*/ 126 w 4728168"/>
                  <a:gd name="connsiteY2" fmla="*/ 398090 h 527237"/>
                  <a:gd name="connsiteX3" fmla="*/ 20577 w 4728168"/>
                  <a:gd name="connsiteY3" fmla="*/ 519953 h 527237"/>
                  <a:gd name="connsiteX4" fmla="*/ 4728168 w 4728168"/>
                  <a:gd name="connsiteY4" fmla="*/ 527237 h 527237"/>
                  <a:gd name="connsiteX5" fmla="*/ 4722285 w 4728168"/>
                  <a:gd name="connsiteY5" fmla="*/ 420781 h 527237"/>
                  <a:gd name="connsiteX6" fmla="*/ 4728168 w 4728168"/>
                  <a:gd name="connsiteY6" fmla="*/ 222437 h 527237"/>
                  <a:gd name="connsiteX7" fmla="*/ 4690068 w 4728168"/>
                  <a:gd name="connsiteY7" fmla="*/ 12887 h 527237"/>
                  <a:gd name="connsiteX8" fmla="*/ 39626 w 4728168"/>
                  <a:gd name="connsiteY8" fmla="*/ 0 h 527237"/>
                  <a:gd name="connsiteX0" fmla="*/ 39626 w 5046278"/>
                  <a:gd name="connsiteY0" fmla="*/ 0 h 527237"/>
                  <a:gd name="connsiteX1" fmla="*/ 13293 w 5046278"/>
                  <a:gd name="connsiteY1" fmla="*/ 198625 h 527237"/>
                  <a:gd name="connsiteX2" fmla="*/ 126 w 5046278"/>
                  <a:gd name="connsiteY2" fmla="*/ 398090 h 527237"/>
                  <a:gd name="connsiteX3" fmla="*/ 20577 w 5046278"/>
                  <a:gd name="connsiteY3" fmla="*/ 519953 h 527237"/>
                  <a:gd name="connsiteX4" fmla="*/ 4728168 w 5046278"/>
                  <a:gd name="connsiteY4" fmla="*/ 527237 h 527237"/>
                  <a:gd name="connsiteX5" fmla="*/ 4722285 w 5046278"/>
                  <a:gd name="connsiteY5" fmla="*/ 420781 h 527237"/>
                  <a:gd name="connsiteX6" fmla="*/ 4728168 w 5046278"/>
                  <a:gd name="connsiteY6" fmla="*/ 222437 h 527237"/>
                  <a:gd name="connsiteX7" fmla="*/ 4690068 w 5046278"/>
                  <a:gd name="connsiteY7" fmla="*/ 12887 h 527237"/>
                  <a:gd name="connsiteX8" fmla="*/ 39626 w 5046278"/>
                  <a:gd name="connsiteY8" fmla="*/ 0 h 527237"/>
                  <a:gd name="connsiteX0" fmla="*/ 39626 w 5046278"/>
                  <a:gd name="connsiteY0" fmla="*/ 0 h 520513"/>
                  <a:gd name="connsiteX1" fmla="*/ 13293 w 5046278"/>
                  <a:gd name="connsiteY1" fmla="*/ 198625 h 520513"/>
                  <a:gd name="connsiteX2" fmla="*/ 126 w 5046278"/>
                  <a:gd name="connsiteY2" fmla="*/ 398090 h 520513"/>
                  <a:gd name="connsiteX3" fmla="*/ 20577 w 5046278"/>
                  <a:gd name="connsiteY3" fmla="*/ 519953 h 520513"/>
                  <a:gd name="connsiteX4" fmla="*/ 4705757 w 5046278"/>
                  <a:gd name="connsiteY4" fmla="*/ 520513 h 520513"/>
                  <a:gd name="connsiteX5" fmla="*/ 4722285 w 5046278"/>
                  <a:gd name="connsiteY5" fmla="*/ 420781 h 520513"/>
                  <a:gd name="connsiteX6" fmla="*/ 4728168 w 5046278"/>
                  <a:gd name="connsiteY6" fmla="*/ 222437 h 520513"/>
                  <a:gd name="connsiteX7" fmla="*/ 4690068 w 5046278"/>
                  <a:gd name="connsiteY7" fmla="*/ 12887 h 520513"/>
                  <a:gd name="connsiteX8" fmla="*/ 39626 w 5046278"/>
                  <a:gd name="connsiteY8" fmla="*/ 0 h 520513"/>
                  <a:gd name="connsiteX0" fmla="*/ 39626 w 5057522"/>
                  <a:gd name="connsiteY0" fmla="*/ 0 h 520513"/>
                  <a:gd name="connsiteX1" fmla="*/ 13293 w 5057522"/>
                  <a:gd name="connsiteY1" fmla="*/ 198625 h 520513"/>
                  <a:gd name="connsiteX2" fmla="*/ 126 w 5057522"/>
                  <a:gd name="connsiteY2" fmla="*/ 398090 h 520513"/>
                  <a:gd name="connsiteX3" fmla="*/ 20577 w 5057522"/>
                  <a:gd name="connsiteY3" fmla="*/ 519953 h 520513"/>
                  <a:gd name="connsiteX4" fmla="*/ 4705757 w 5057522"/>
                  <a:gd name="connsiteY4" fmla="*/ 520513 h 520513"/>
                  <a:gd name="connsiteX5" fmla="*/ 4722285 w 5057522"/>
                  <a:gd name="connsiteY5" fmla="*/ 420781 h 520513"/>
                  <a:gd name="connsiteX6" fmla="*/ 4728168 w 5057522"/>
                  <a:gd name="connsiteY6" fmla="*/ 222437 h 520513"/>
                  <a:gd name="connsiteX7" fmla="*/ 4690068 w 5057522"/>
                  <a:gd name="connsiteY7" fmla="*/ 12887 h 520513"/>
                  <a:gd name="connsiteX8" fmla="*/ 39626 w 5057522"/>
                  <a:gd name="connsiteY8" fmla="*/ 0 h 520513"/>
                  <a:gd name="connsiteX0" fmla="*/ 39626 w 5046278"/>
                  <a:gd name="connsiteY0" fmla="*/ 0 h 520513"/>
                  <a:gd name="connsiteX1" fmla="*/ 13293 w 5046278"/>
                  <a:gd name="connsiteY1" fmla="*/ 198625 h 520513"/>
                  <a:gd name="connsiteX2" fmla="*/ 126 w 5046278"/>
                  <a:gd name="connsiteY2" fmla="*/ 398090 h 520513"/>
                  <a:gd name="connsiteX3" fmla="*/ 20577 w 5046278"/>
                  <a:gd name="connsiteY3" fmla="*/ 519953 h 520513"/>
                  <a:gd name="connsiteX4" fmla="*/ 4705757 w 5046278"/>
                  <a:gd name="connsiteY4" fmla="*/ 520513 h 520513"/>
                  <a:gd name="connsiteX5" fmla="*/ 4722285 w 5046278"/>
                  <a:gd name="connsiteY5" fmla="*/ 420781 h 520513"/>
                  <a:gd name="connsiteX6" fmla="*/ 4728168 w 5046278"/>
                  <a:gd name="connsiteY6" fmla="*/ 222437 h 520513"/>
                  <a:gd name="connsiteX7" fmla="*/ 4690068 w 5046278"/>
                  <a:gd name="connsiteY7" fmla="*/ 12887 h 520513"/>
                  <a:gd name="connsiteX8" fmla="*/ 39626 w 5046278"/>
                  <a:gd name="connsiteY8" fmla="*/ 0 h 520513"/>
                  <a:gd name="connsiteX0" fmla="*/ 39626 w 4730039"/>
                  <a:gd name="connsiteY0" fmla="*/ 0 h 520513"/>
                  <a:gd name="connsiteX1" fmla="*/ 13293 w 4730039"/>
                  <a:gd name="connsiteY1" fmla="*/ 198625 h 520513"/>
                  <a:gd name="connsiteX2" fmla="*/ 126 w 4730039"/>
                  <a:gd name="connsiteY2" fmla="*/ 398090 h 520513"/>
                  <a:gd name="connsiteX3" fmla="*/ 20577 w 4730039"/>
                  <a:gd name="connsiteY3" fmla="*/ 519953 h 520513"/>
                  <a:gd name="connsiteX4" fmla="*/ 4705757 w 4730039"/>
                  <a:gd name="connsiteY4" fmla="*/ 520513 h 520513"/>
                  <a:gd name="connsiteX5" fmla="*/ 4722285 w 4730039"/>
                  <a:gd name="connsiteY5" fmla="*/ 420781 h 520513"/>
                  <a:gd name="connsiteX6" fmla="*/ 4728168 w 4730039"/>
                  <a:gd name="connsiteY6" fmla="*/ 222437 h 520513"/>
                  <a:gd name="connsiteX7" fmla="*/ 4690068 w 4730039"/>
                  <a:gd name="connsiteY7" fmla="*/ 12887 h 520513"/>
                  <a:gd name="connsiteX8" fmla="*/ 39626 w 4730039"/>
                  <a:gd name="connsiteY8" fmla="*/ 0 h 520513"/>
                  <a:gd name="connsiteX0" fmla="*/ 39626 w 4727089"/>
                  <a:gd name="connsiteY0" fmla="*/ 0 h 520513"/>
                  <a:gd name="connsiteX1" fmla="*/ 13293 w 4727089"/>
                  <a:gd name="connsiteY1" fmla="*/ 198625 h 520513"/>
                  <a:gd name="connsiteX2" fmla="*/ 126 w 4727089"/>
                  <a:gd name="connsiteY2" fmla="*/ 398090 h 520513"/>
                  <a:gd name="connsiteX3" fmla="*/ 20577 w 4727089"/>
                  <a:gd name="connsiteY3" fmla="*/ 519953 h 520513"/>
                  <a:gd name="connsiteX4" fmla="*/ 4705757 w 4727089"/>
                  <a:gd name="connsiteY4" fmla="*/ 520513 h 520513"/>
                  <a:gd name="connsiteX5" fmla="*/ 4722285 w 4727089"/>
                  <a:gd name="connsiteY5" fmla="*/ 420781 h 520513"/>
                  <a:gd name="connsiteX6" fmla="*/ 4723088 w 4727089"/>
                  <a:gd name="connsiteY6" fmla="*/ 227517 h 520513"/>
                  <a:gd name="connsiteX7" fmla="*/ 4690068 w 4727089"/>
                  <a:gd name="connsiteY7" fmla="*/ 12887 h 520513"/>
                  <a:gd name="connsiteX8" fmla="*/ 39626 w 4727089"/>
                  <a:gd name="connsiteY8" fmla="*/ 0 h 520513"/>
                  <a:gd name="connsiteX0" fmla="*/ 32282 w 4719745"/>
                  <a:gd name="connsiteY0" fmla="*/ 0 h 520513"/>
                  <a:gd name="connsiteX1" fmla="*/ 5949 w 4719745"/>
                  <a:gd name="connsiteY1" fmla="*/ 198625 h 520513"/>
                  <a:gd name="connsiteX2" fmla="*/ 402 w 4719745"/>
                  <a:gd name="connsiteY2" fmla="*/ 398090 h 520513"/>
                  <a:gd name="connsiteX3" fmla="*/ 13233 w 4719745"/>
                  <a:gd name="connsiteY3" fmla="*/ 519953 h 520513"/>
                  <a:gd name="connsiteX4" fmla="*/ 4698413 w 4719745"/>
                  <a:gd name="connsiteY4" fmla="*/ 520513 h 520513"/>
                  <a:gd name="connsiteX5" fmla="*/ 4714941 w 4719745"/>
                  <a:gd name="connsiteY5" fmla="*/ 420781 h 520513"/>
                  <a:gd name="connsiteX6" fmla="*/ 4715744 w 4719745"/>
                  <a:gd name="connsiteY6" fmla="*/ 227517 h 520513"/>
                  <a:gd name="connsiteX7" fmla="*/ 4682724 w 4719745"/>
                  <a:gd name="connsiteY7" fmla="*/ 12887 h 520513"/>
                  <a:gd name="connsiteX8" fmla="*/ 32282 w 4719745"/>
                  <a:gd name="connsiteY8" fmla="*/ 0 h 520513"/>
                  <a:gd name="connsiteX0" fmla="*/ 32282 w 4719745"/>
                  <a:gd name="connsiteY0" fmla="*/ 0 h 662753"/>
                  <a:gd name="connsiteX1" fmla="*/ 5949 w 4719745"/>
                  <a:gd name="connsiteY1" fmla="*/ 198625 h 662753"/>
                  <a:gd name="connsiteX2" fmla="*/ 402 w 4719745"/>
                  <a:gd name="connsiteY2" fmla="*/ 398090 h 662753"/>
                  <a:gd name="connsiteX3" fmla="*/ 13233 w 4719745"/>
                  <a:gd name="connsiteY3" fmla="*/ 519953 h 662753"/>
                  <a:gd name="connsiteX4" fmla="*/ 4698413 w 4719745"/>
                  <a:gd name="connsiteY4" fmla="*/ 662753 h 662753"/>
                  <a:gd name="connsiteX5" fmla="*/ 4714941 w 4719745"/>
                  <a:gd name="connsiteY5" fmla="*/ 420781 h 662753"/>
                  <a:gd name="connsiteX6" fmla="*/ 4715744 w 4719745"/>
                  <a:gd name="connsiteY6" fmla="*/ 227517 h 662753"/>
                  <a:gd name="connsiteX7" fmla="*/ 4682724 w 4719745"/>
                  <a:gd name="connsiteY7" fmla="*/ 12887 h 662753"/>
                  <a:gd name="connsiteX8" fmla="*/ 32282 w 4719745"/>
                  <a:gd name="connsiteY8" fmla="*/ 0 h 662753"/>
                  <a:gd name="connsiteX0" fmla="*/ 32282 w 4719745"/>
                  <a:gd name="connsiteY0" fmla="*/ 0 h 670373"/>
                  <a:gd name="connsiteX1" fmla="*/ 5949 w 4719745"/>
                  <a:gd name="connsiteY1" fmla="*/ 198625 h 670373"/>
                  <a:gd name="connsiteX2" fmla="*/ 402 w 4719745"/>
                  <a:gd name="connsiteY2" fmla="*/ 398090 h 670373"/>
                  <a:gd name="connsiteX3" fmla="*/ 13233 w 4719745"/>
                  <a:gd name="connsiteY3" fmla="*/ 519953 h 670373"/>
                  <a:gd name="connsiteX4" fmla="*/ 4690793 w 4719745"/>
                  <a:gd name="connsiteY4" fmla="*/ 670373 h 670373"/>
                  <a:gd name="connsiteX5" fmla="*/ 4714941 w 4719745"/>
                  <a:gd name="connsiteY5" fmla="*/ 420781 h 670373"/>
                  <a:gd name="connsiteX6" fmla="*/ 4715744 w 4719745"/>
                  <a:gd name="connsiteY6" fmla="*/ 227517 h 670373"/>
                  <a:gd name="connsiteX7" fmla="*/ 4682724 w 4719745"/>
                  <a:gd name="connsiteY7" fmla="*/ 12887 h 670373"/>
                  <a:gd name="connsiteX8" fmla="*/ 32282 w 4719745"/>
                  <a:gd name="connsiteY8" fmla="*/ 0 h 670373"/>
                  <a:gd name="connsiteX0" fmla="*/ 32282 w 4719745"/>
                  <a:gd name="connsiteY0" fmla="*/ 0 h 670373"/>
                  <a:gd name="connsiteX1" fmla="*/ 5949 w 4719745"/>
                  <a:gd name="connsiteY1" fmla="*/ 198625 h 670373"/>
                  <a:gd name="connsiteX2" fmla="*/ 402 w 4719745"/>
                  <a:gd name="connsiteY2" fmla="*/ 398090 h 670373"/>
                  <a:gd name="connsiteX3" fmla="*/ 13233 w 4719745"/>
                  <a:gd name="connsiteY3" fmla="*/ 519953 h 670373"/>
                  <a:gd name="connsiteX4" fmla="*/ 4690793 w 4719745"/>
                  <a:gd name="connsiteY4" fmla="*/ 670373 h 670373"/>
                  <a:gd name="connsiteX5" fmla="*/ 4714941 w 4719745"/>
                  <a:gd name="connsiteY5" fmla="*/ 420781 h 670373"/>
                  <a:gd name="connsiteX6" fmla="*/ 4715744 w 4719745"/>
                  <a:gd name="connsiteY6" fmla="*/ 227517 h 670373"/>
                  <a:gd name="connsiteX7" fmla="*/ 4682724 w 4719745"/>
                  <a:gd name="connsiteY7" fmla="*/ 12887 h 670373"/>
                  <a:gd name="connsiteX8" fmla="*/ 32282 w 4719745"/>
                  <a:gd name="connsiteY8" fmla="*/ 0 h 670373"/>
                  <a:gd name="connsiteX0" fmla="*/ 32282 w 4719745"/>
                  <a:gd name="connsiteY0" fmla="*/ 0 h 670373"/>
                  <a:gd name="connsiteX1" fmla="*/ 5949 w 4719745"/>
                  <a:gd name="connsiteY1" fmla="*/ 198625 h 670373"/>
                  <a:gd name="connsiteX2" fmla="*/ 402 w 4719745"/>
                  <a:gd name="connsiteY2" fmla="*/ 398090 h 670373"/>
                  <a:gd name="connsiteX3" fmla="*/ 13233 w 4719745"/>
                  <a:gd name="connsiteY3" fmla="*/ 519953 h 670373"/>
                  <a:gd name="connsiteX4" fmla="*/ 4690793 w 4719745"/>
                  <a:gd name="connsiteY4" fmla="*/ 670373 h 670373"/>
                  <a:gd name="connsiteX5" fmla="*/ 4714941 w 4719745"/>
                  <a:gd name="connsiteY5" fmla="*/ 420781 h 670373"/>
                  <a:gd name="connsiteX6" fmla="*/ 4715744 w 4719745"/>
                  <a:gd name="connsiteY6" fmla="*/ 227517 h 670373"/>
                  <a:gd name="connsiteX7" fmla="*/ 4682724 w 4719745"/>
                  <a:gd name="connsiteY7" fmla="*/ 12887 h 670373"/>
                  <a:gd name="connsiteX8" fmla="*/ 32282 w 4719745"/>
                  <a:gd name="connsiteY8" fmla="*/ 0 h 670373"/>
                  <a:gd name="connsiteX0" fmla="*/ 34091 w 4721554"/>
                  <a:gd name="connsiteY0" fmla="*/ 0 h 695213"/>
                  <a:gd name="connsiteX1" fmla="*/ 7758 w 4721554"/>
                  <a:gd name="connsiteY1" fmla="*/ 198625 h 695213"/>
                  <a:gd name="connsiteX2" fmla="*/ 2211 w 4721554"/>
                  <a:gd name="connsiteY2" fmla="*/ 398090 h 695213"/>
                  <a:gd name="connsiteX3" fmla="*/ 40442 w 4721554"/>
                  <a:gd name="connsiteY3" fmla="*/ 695213 h 695213"/>
                  <a:gd name="connsiteX4" fmla="*/ 4692602 w 4721554"/>
                  <a:gd name="connsiteY4" fmla="*/ 670373 h 695213"/>
                  <a:gd name="connsiteX5" fmla="*/ 4716750 w 4721554"/>
                  <a:gd name="connsiteY5" fmla="*/ 420781 h 695213"/>
                  <a:gd name="connsiteX6" fmla="*/ 4717553 w 4721554"/>
                  <a:gd name="connsiteY6" fmla="*/ 227517 h 695213"/>
                  <a:gd name="connsiteX7" fmla="*/ 4684533 w 4721554"/>
                  <a:gd name="connsiteY7" fmla="*/ 12887 h 695213"/>
                  <a:gd name="connsiteX8" fmla="*/ 34091 w 4721554"/>
                  <a:gd name="connsiteY8" fmla="*/ 0 h 695213"/>
                  <a:gd name="connsiteX0" fmla="*/ 32454 w 4719917"/>
                  <a:gd name="connsiteY0" fmla="*/ 0 h 705373"/>
                  <a:gd name="connsiteX1" fmla="*/ 6121 w 4719917"/>
                  <a:gd name="connsiteY1" fmla="*/ 198625 h 705373"/>
                  <a:gd name="connsiteX2" fmla="*/ 574 w 4719917"/>
                  <a:gd name="connsiteY2" fmla="*/ 398090 h 705373"/>
                  <a:gd name="connsiteX3" fmla="*/ 15945 w 4719917"/>
                  <a:gd name="connsiteY3" fmla="*/ 705373 h 705373"/>
                  <a:gd name="connsiteX4" fmla="*/ 4690965 w 4719917"/>
                  <a:gd name="connsiteY4" fmla="*/ 670373 h 705373"/>
                  <a:gd name="connsiteX5" fmla="*/ 4715113 w 4719917"/>
                  <a:gd name="connsiteY5" fmla="*/ 420781 h 705373"/>
                  <a:gd name="connsiteX6" fmla="*/ 4715916 w 4719917"/>
                  <a:gd name="connsiteY6" fmla="*/ 227517 h 705373"/>
                  <a:gd name="connsiteX7" fmla="*/ 4682896 w 4719917"/>
                  <a:gd name="connsiteY7" fmla="*/ 12887 h 705373"/>
                  <a:gd name="connsiteX8" fmla="*/ 32454 w 4719917"/>
                  <a:gd name="connsiteY8" fmla="*/ 0 h 705373"/>
                  <a:gd name="connsiteX0" fmla="*/ 32454 w 4719917"/>
                  <a:gd name="connsiteY0" fmla="*/ 0 h 708473"/>
                  <a:gd name="connsiteX1" fmla="*/ 6121 w 4719917"/>
                  <a:gd name="connsiteY1" fmla="*/ 198625 h 708473"/>
                  <a:gd name="connsiteX2" fmla="*/ 574 w 4719917"/>
                  <a:gd name="connsiteY2" fmla="*/ 398090 h 708473"/>
                  <a:gd name="connsiteX3" fmla="*/ 15945 w 4719917"/>
                  <a:gd name="connsiteY3" fmla="*/ 705373 h 708473"/>
                  <a:gd name="connsiteX4" fmla="*/ 4690965 w 4719917"/>
                  <a:gd name="connsiteY4" fmla="*/ 708473 h 708473"/>
                  <a:gd name="connsiteX5" fmla="*/ 4715113 w 4719917"/>
                  <a:gd name="connsiteY5" fmla="*/ 420781 h 708473"/>
                  <a:gd name="connsiteX6" fmla="*/ 4715916 w 4719917"/>
                  <a:gd name="connsiteY6" fmla="*/ 227517 h 708473"/>
                  <a:gd name="connsiteX7" fmla="*/ 4682896 w 4719917"/>
                  <a:gd name="connsiteY7" fmla="*/ 12887 h 708473"/>
                  <a:gd name="connsiteX8" fmla="*/ 32454 w 4719917"/>
                  <a:gd name="connsiteY8" fmla="*/ 0 h 708473"/>
                  <a:gd name="connsiteX0" fmla="*/ 16995 w 4719698"/>
                  <a:gd name="connsiteY0" fmla="*/ 0 h 697043"/>
                  <a:gd name="connsiteX1" fmla="*/ 5902 w 4719698"/>
                  <a:gd name="connsiteY1" fmla="*/ 187195 h 697043"/>
                  <a:gd name="connsiteX2" fmla="*/ 355 w 4719698"/>
                  <a:gd name="connsiteY2" fmla="*/ 386660 h 697043"/>
                  <a:gd name="connsiteX3" fmla="*/ 15726 w 4719698"/>
                  <a:gd name="connsiteY3" fmla="*/ 693943 h 697043"/>
                  <a:gd name="connsiteX4" fmla="*/ 4690746 w 4719698"/>
                  <a:gd name="connsiteY4" fmla="*/ 697043 h 697043"/>
                  <a:gd name="connsiteX5" fmla="*/ 4714894 w 4719698"/>
                  <a:gd name="connsiteY5" fmla="*/ 409351 h 697043"/>
                  <a:gd name="connsiteX6" fmla="*/ 4715697 w 4719698"/>
                  <a:gd name="connsiteY6" fmla="*/ 216087 h 697043"/>
                  <a:gd name="connsiteX7" fmla="*/ 4682677 w 4719698"/>
                  <a:gd name="connsiteY7" fmla="*/ 1457 h 697043"/>
                  <a:gd name="connsiteX8" fmla="*/ 16995 w 4719698"/>
                  <a:gd name="connsiteY8" fmla="*/ 0 h 697043"/>
                  <a:gd name="connsiteX0" fmla="*/ 16995 w 4719698"/>
                  <a:gd name="connsiteY0" fmla="*/ 0 h 697043"/>
                  <a:gd name="connsiteX1" fmla="*/ 5902 w 4719698"/>
                  <a:gd name="connsiteY1" fmla="*/ 187195 h 697043"/>
                  <a:gd name="connsiteX2" fmla="*/ 355 w 4719698"/>
                  <a:gd name="connsiteY2" fmla="*/ 386660 h 697043"/>
                  <a:gd name="connsiteX3" fmla="*/ 15726 w 4719698"/>
                  <a:gd name="connsiteY3" fmla="*/ 693943 h 697043"/>
                  <a:gd name="connsiteX4" fmla="*/ 4690746 w 4719698"/>
                  <a:gd name="connsiteY4" fmla="*/ 697043 h 697043"/>
                  <a:gd name="connsiteX5" fmla="*/ 4714894 w 4719698"/>
                  <a:gd name="connsiteY5" fmla="*/ 409351 h 697043"/>
                  <a:gd name="connsiteX6" fmla="*/ 4715697 w 4719698"/>
                  <a:gd name="connsiteY6" fmla="*/ 216087 h 697043"/>
                  <a:gd name="connsiteX7" fmla="*/ 4682677 w 4719698"/>
                  <a:gd name="connsiteY7" fmla="*/ 1457 h 697043"/>
                  <a:gd name="connsiteX8" fmla="*/ 16995 w 4719698"/>
                  <a:gd name="connsiteY8" fmla="*/ 0 h 6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19698" h="697043">
                    <a:moveTo>
                      <a:pt x="16995" y="0"/>
                    </a:moveTo>
                    <a:cubicBezTo>
                      <a:pt x="22617" y="103570"/>
                      <a:pt x="8675" y="122752"/>
                      <a:pt x="5902" y="187195"/>
                    </a:cubicBezTo>
                    <a:cubicBezTo>
                      <a:pt x="3129" y="251638"/>
                      <a:pt x="-1282" y="302202"/>
                      <a:pt x="355" y="386660"/>
                    </a:cubicBezTo>
                    <a:cubicBezTo>
                      <a:pt x="1992" y="471118"/>
                      <a:pt x="8909" y="653322"/>
                      <a:pt x="15726" y="693943"/>
                    </a:cubicBezTo>
                    <a:lnTo>
                      <a:pt x="4690746" y="697043"/>
                    </a:lnTo>
                    <a:cubicBezTo>
                      <a:pt x="4717444" y="657654"/>
                      <a:pt x="4710736" y="489510"/>
                      <a:pt x="4714894" y="409351"/>
                    </a:cubicBezTo>
                    <a:cubicBezTo>
                      <a:pt x="4719052" y="329192"/>
                      <a:pt x="4721067" y="284069"/>
                      <a:pt x="4715697" y="216087"/>
                    </a:cubicBezTo>
                    <a:cubicBezTo>
                      <a:pt x="4710328" y="148105"/>
                      <a:pt x="4742741" y="335710"/>
                      <a:pt x="4682677" y="1457"/>
                    </a:cubicBezTo>
                    <a:lnTo>
                      <a:pt x="16995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50196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200" dirty="0">
                    <a:solidFill>
                      <a:schemeClr val="tx1"/>
                    </a:solidFill>
                  </a:rPr>
                  <a:t>Low Pressure</a:t>
                </a:r>
                <a:endParaRPr lang="en-GB" sz="1200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3B186FB-D51B-45D4-9B30-7E557883E922}"/>
                  </a:ext>
                </a:extLst>
              </p:cNvPr>
              <p:cNvSpPr/>
              <p:nvPr/>
            </p:nvSpPr>
            <p:spPr>
              <a:xfrm>
                <a:off x="2386013" y="1924311"/>
                <a:ext cx="4367212" cy="480752"/>
              </a:xfrm>
              <a:custGeom>
                <a:avLst/>
                <a:gdLst>
                  <a:gd name="connsiteX0" fmla="*/ 252412 w 4367212"/>
                  <a:gd name="connsiteY0" fmla="*/ 0 h 471488"/>
                  <a:gd name="connsiteX1" fmla="*/ 90487 w 4367212"/>
                  <a:gd name="connsiteY1" fmla="*/ 233363 h 471488"/>
                  <a:gd name="connsiteX2" fmla="*/ 0 w 4367212"/>
                  <a:gd name="connsiteY2" fmla="*/ 471488 h 471488"/>
                  <a:gd name="connsiteX3" fmla="*/ 4367212 w 4367212"/>
                  <a:gd name="connsiteY3" fmla="*/ 457200 h 471488"/>
                  <a:gd name="connsiteX4" fmla="*/ 4271962 w 4367212"/>
                  <a:gd name="connsiteY4" fmla="*/ 261938 h 471488"/>
                  <a:gd name="connsiteX5" fmla="*/ 4124325 w 4367212"/>
                  <a:gd name="connsiteY5" fmla="*/ 0 h 471488"/>
                  <a:gd name="connsiteX6" fmla="*/ 252412 w 4367212"/>
                  <a:gd name="connsiteY6" fmla="*/ 0 h 471488"/>
                  <a:gd name="connsiteX0" fmla="*/ 555776 w 4670576"/>
                  <a:gd name="connsiteY0" fmla="*/ 0 h 471488"/>
                  <a:gd name="connsiteX1" fmla="*/ 393851 w 4670576"/>
                  <a:gd name="connsiteY1" fmla="*/ 233363 h 471488"/>
                  <a:gd name="connsiteX2" fmla="*/ 303364 w 4670576"/>
                  <a:gd name="connsiteY2" fmla="*/ 471488 h 471488"/>
                  <a:gd name="connsiteX3" fmla="*/ 4670576 w 4670576"/>
                  <a:gd name="connsiteY3" fmla="*/ 457200 h 471488"/>
                  <a:gd name="connsiteX4" fmla="*/ 4575326 w 4670576"/>
                  <a:gd name="connsiteY4" fmla="*/ 261938 h 471488"/>
                  <a:gd name="connsiteX5" fmla="*/ 4427689 w 4670576"/>
                  <a:gd name="connsiteY5" fmla="*/ 0 h 471488"/>
                  <a:gd name="connsiteX6" fmla="*/ 555776 w 4670576"/>
                  <a:gd name="connsiteY6" fmla="*/ 0 h 471488"/>
                  <a:gd name="connsiteX0" fmla="*/ 555776 w 4670576"/>
                  <a:gd name="connsiteY0" fmla="*/ 0 h 471488"/>
                  <a:gd name="connsiteX1" fmla="*/ 393851 w 4670576"/>
                  <a:gd name="connsiteY1" fmla="*/ 233363 h 471488"/>
                  <a:gd name="connsiteX2" fmla="*/ 303364 w 4670576"/>
                  <a:gd name="connsiteY2" fmla="*/ 471488 h 471488"/>
                  <a:gd name="connsiteX3" fmla="*/ 4670576 w 4670576"/>
                  <a:gd name="connsiteY3" fmla="*/ 457200 h 471488"/>
                  <a:gd name="connsiteX4" fmla="*/ 4575326 w 4670576"/>
                  <a:gd name="connsiteY4" fmla="*/ 261938 h 471488"/>
                  <a:gd name="connsiteX5" fmla="*/ 4427689 w 4670576"/>
                  <a:gd name="connsiteY5" fmla="*/ 0 h 471488"/>
                  <a:gd name="connsiteX6" fmla="*/ 555776 w 4670576"/>
                  <a:gd name="connsiteY6" fmla="*/ 0 h 471488"/>
                  <a:gd name="connsiteX0" fmla="*/ 252412 w 4367212"/>
                  <a:gd name="connsiteY0" fmla="*/ 0 h 471488"/>
                  <a:gd name="connsiteX1" fmla="*/ 90487 w 4367212"/>
                  <a:gd name="connsiteY1" fmla="*/ 233363 h 471488"/>
                  <a:gd name="connsiteX2" fmla="*/ 0 w 4367212"/>
                  <a:gd name="connsiteY2" fmla="*/ 471488 h 471488"/>
                  <a:gd name="connsiteX3" fmla="*/ 4367212 w 4367212"/>
                  <a:gd name="connsiteY3" fmla="*/ 457200 h 471488"/>
                  <a:gd name="connsiteX4" fmla="*/ 4271962 w 4367212"/>
                  <a:gd name="connsiteY4" fmla="*/ 261938 h 471488"/>
                  <a:gd name="connsiteX5" fmla="*/ 4124325 w 4367212"/>
                  <a:gd name="connsiteY5" fmla="*/ 0 h 471488"/>
                  <a:gd name="connsiteX6" fmla="*/ 252412 w 4367212"/>
                  <a:gd name="connsiteY6" fmla="*/ 0 h 471488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1962 w 4367212"/>
                  <a:gd name="connsiteY4" fmla="*/ 268662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670859"/>
                  <a:gd name="connsiteY0" fmla="*/ 0 h 478212"/>
                  <a:gd name="connsiteX1" fmla="*/ 90487 w 4670859"/>
                  <a:gd name="connsiteY1" fmla="*/ 240087 h 478212"/>
                  <a:gd name="connsiteX2" fmla="*/ 0 w 4670859"/>
                  <a:gd name="connsiteY2" fmla="*/ 478212 h 478212"/>
                  <a:gd name="connsiteX3" fmla="*/ 4367212 w 4670859"/>
                  <a:gd name="connsiteY3" fmla="*/ 463924 h 478212"/>
                  <a:gd name="connsiteX4" fmla="*/ 4278685 w 4670859"/>
                  <a:gd name="connsiteY4" fmla="*/ 257456 h 478212"/>
                  <a:gd name="connsiteX5" fmla="*/ 4124325 w 4670859"/>
                  <a:gd name="connsiteY5" fmla="*/ 6724 h 478212"/>
                  <a:gd name="connsiteX6" fmla="*/ 243447 w 4670859"/>
                  <a:gd name="connsiteY6" fmla="*/ 0 h 478212"/>
                  <a:gd name="connsiteX0" fmla="*/ 243447 w 4670859"/>
                  <a:gd name="connsiteY0" fmla="*/ 0 h 478212"/>
                  <a:gd name="connsiteX1" fmla="*/ 90487 w 4670859"/>
                  <a:gd name="connsiteY1" fmla="*/ 240087 h 478212"/>
                  <a:gd name="connsiteX2" fmla="*/ 0 w 4670859"/>
                  <a:gd name="connsiteY2" fmla="*/ 478212 h 478212"/>
                  <a:gd name="connsiteX3" fmla="*/ 4367212 w 4670859"/>
                  <a:gd name="connsiteY3" fmla="*/ 463924 h 478212"/>
                  <a:gd name="connsiteX4" fmla="*/ 4278685 w 4670859"/>
                  <a:gd name="connsiteY4" fmla="*/ 257456 h 478212"/>
                  <a:gd name="connsiteX5" fmla="*/ 4124325 w 4670859"/>
                  <a:gd name="connsiteY5" fmla="*/ 6724 h 478212"/>
                  <a:gd name="connsiteX6" fmla="*/ 243447 w 4670859"/>
                  <a:gd name="connsiteY6" fmla="*/ 0 h 478212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367212"/>
                  <a:gd name="connsiteY0" fmla="*/ 0 h 478212"/>
                  <a:gd name="connsiteX1" fmla="*/ 100647 w 4367212"/>
                  <a:gd name="connsiteY1" fmla="*/ 24516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7212" h="480752">
                    <a:moveTo>
                      <a:pt x="245987" y="0"/>
                    </a:moveTo>
                    <a:cubicBezTo>
                      <a:pt x="131734" y="146471"/>
                      <a:pt x="141645" y="167582"/>
                      <a:pt x="100647" y="247707"/>
                    </a:cubicBezTo>
                    <a:cubicBezTo>
                      <a:pt x="59649" y="327832"/>
                      <a:pt x="22319" y="376211"/>
                      <a:pt x="0" y="480752"/>
                    </a:cubicBezTo>
                    <a:lnTo>
                      <a:pt x="4367212" y="466464"/>
                    </a:lnTo>
                    <a:cubicBezTo>
                      <a:pt x="4365391" y="431912"/>
                      <a:pt x="4331866" y="333656"/>
                      <a:pt x="4278685" y="259996"/>
                    </a:cubicBezTo>
                    <a:cubicBezTo>
                      <a:pt x="4225504" y="186336"/>
                      <a:pt x="4319495" y="287497"/>
                      <a:pt x="4124325" y="9264"/>
                    </a:cubicBezTo>
                    <a:lnTo>
                      <a:pt x="245987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50196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0BD5D62-01FB-4562-92AC-F2894D71E996}"/>
                  </a:ext>
                </a:extLst>
              </p:cNvPr>
              <p:cNvSpPr/>
              <p:nvPr/>
            </p:nvSpPr>
            <p:spPr>
              <a:xfrm flipV="1">
                <a:off x="2399653" y="4128212"/>
                <a:ext cx="4353571" cy="485421"/>
              </a:xfrm>
              <a:custGeom>
                <a:avLst/>
                <a:gdLst>
                  <a:gd name="connsiteX0" fmla="*/ 252412 w 4367212"/>
                  <a:gd name="connsiteY0" fmla="*/ 0 h 471488"/>
                  <a:gd name="connsiteX1" fmla="*/ 90487 w 4367212"/>
                  <a:gd name="connsiteY1" fmla="*/ 233363 h 471488"/>
                  <a:gd name="connsiteX2" fmla="*/ 0 w 4367212"/>
                  <a:gd name="connsiteY2" fmla="*/ 471488 h 471488"/>
                  <a:gd name="connsiteX3" fmla="*/ 4367212 w 4367212"/>
                  <a:gd name="connsiteY3" fmla="*/ 457200 h 471488"/>
                  <a:gd name="connsiteX4" fmla="*/ 4271962 w 4367212"/>
                  <a:gd name="connsiteY4" fmla="*/ 261938 h 471488"/>
                  <a:gd name="connsiteX5" fmla="*/ 4124325 w 4367212"/>
                  <a:gd name="connsiteY5" fmla="*/ 0 h 471488"/>
                  <a:gd name="connsiteX6" fmla="*/ 252412 w 4367212"/>
                  <a:gd name="connsiteY6" fmla="*/ 0 h 471488"/>
                  <a:gd name="connsiteX0" fmla="*/ 555776 w 4670576"/>
                  <a:gd name="connsiteY0" fmla="*/ 0 h 471488"/>
                  <a:gd name="connsiteX1" fmla="*/ 393851 w 4670576"/>
                  <a:gd name="connsiteY1" fmla="*/ 233363 h 471488"/>
                  <a:gd name="connsiteX2" fmla="*/ 303364 w 4670576"/>
                  <a:gd name="connsiteY2" fmla="*/ 471488 h 471488"/>
                  <a:gd name="connsiteX3" fmla="*/ 4670576 w 4670576"/>
                  <a:gd name="connsiteY3" fmla="*/ 457200 h 471488"/>
                  <a:gd name="connsiteX4" fmla="*/ 4575326 w 4670576"/>
                  <a:gd name="connsiteY4" fmla="*/ 261938 h 471488"/>
                  <a:gd name="connsiteX5" fmla="*/ 4427689 w 4670576"/>
                  <a:gd name="connsiteY5" fmla="*/ 0 h 471488"/>
                  <a:gd name="connsiteX6" fmla="*/ 555776 w 4670576"/>
                  <a:gd name="connsiteY6" fmla="*/ 0 h 471488"/>
                  <a:gd name="connsiteX0" fmla="*/ 555776 w 4670576"/>
                  <a:gd name="connsiteY0" fmla="*/ 0 h 471488"/>
                  <a:gd name="connsiteX1" fmla="*/ 393851 w 4670576"/>
                  <a:gd name="connsiteY1" fmla="*/ 233363 h 471488"/>
                  <a:gd name="connsiteX2" fmla="*/ 303364 w 4670576"/>
                  <a:gd name="connsiteY2" fmla="*/ 471488 h 471488"/>
                  <a:gd name="connsiteX3" fmla="*/ 4670576 w 4670576"/>
                  <a:gd name="connsiteY3" fmla="*/ 457200 h 471488"/>
                  <a:gd name="connsiteX4" fmla="*/ 4575326 w 4670576"/>
                  <a:gd name="connsiteY4" fmla="*/ 261938 h 471488"/>
                  <a:gd name="connsiteX5" fmla="*/ 4427689 w 4670576"/>
                  <a:gd name="connsiteY5" fmla="*/ 0 h 471488"/>
                  <a:gd name="connsiteX6" fmla="*/ 555776 w 4670576"/>
                  <a:gd name="connsiteY6" fmla="*/ 0 h 471488"/>
                  <a:gd name="connsiteX0" fmla="*/ 252412 w 4367212"/>
                  <a:gd name="connsiteY0" fmla="*/ 0 h 471488"/>
                  <a:gd name="connsiteX1" fmla="*/ 90487 w 4367212"/>
                  <a:gd name="connsiteY1" fmla="*/ 233363 h 471488"/>
                  <a:gd name="connsiteX2" fmla="*/ 0 w 4367212"/>
                  <a:gd name="connsiteY2" fmla="*/ 471488 h 471488"/>
                  <a:gd name="connsiteX3" fmla="*/ 4367212 w 4367212"/>
                  <a:gd name="connsiteY3" fmla="*/ 457200 h 471488"/>
                  <a:gd name="connsiteX4" fmla="*/ 4271962 w 4367212"/>
                  <a:gd name="connsiteY4" fmla="*/ 261938 h 471488"/>
                  <a:gd name="connsiteX5" fmla="*/ 4124325 w 4367212"/>
                  <a:gd name="connsiteY5" fmla="*/ 0 h 471488"/>
                  <a:gd name="connsiteX6" fmla="*/ 252412 w 4367212"/>
                  <a:gd name="connsiteY6" fmla="*/ 0 h 471488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1962 w 4367212"/>
                  <a:gd name="connsiteY4" fmla="*/ 268662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670859"/>
                  <a:gd name="connsiteY0" fmla="*/ 0 h 478212"/>
                  <a:gd name="connsiteX1" fmla="*/ 90487 w 4670859"/>
                  <a:gd name="connsiteY1" fmla="*/ 240087 h 478212"/>
                  <a:gd name="connsiteX2" fmla="*/ 0 w 4670859"/>
                  <a:gd name="connsiteY2" fmla="*/ 478212 h 478212"/>
                  <a:gd name="connsiteX3" fmla="*/ 4367212 w 4670859"/>
                  <a:gd name="connsiteY3" fmla="*/ 463924 h 478212"/>
                  <a:gd name="connsiteX4" fmla="*/ 4278685 w 4670859"/>
                  <a:gd name="connsiteY4" fmla="*/ 257456 h 478212"/>
                  <a:gd name="connsiteX5" fmla="*/ 4124325 w 4670859"/>
                  <a:gd name="connsiteY5" fmla="*/ 6724 h 478212"/>
                  <a:gd name="connsiteX6" fmla="*/ 243447 w 4670859"/>
                  <a:gd name="connsiteY6" fmla="*/ 0 h 478212"/>
                  <a:gd name="connsiteX0" fmla="*/ 243447 w 4670859"/>
                  <a:gd name="connsiteY0" fmla="*/ 0 h 478212"/>
                  <a:gd name="connsiteX1" fmla="*/ 90487 w 4670859"/>
                  <a:gd name="connsiteY1" fmla="*/ 240087 h 478212"/>
                  <a:gd name="connsiteX2" fmla="*/ 0 w 4670859"/>
                  <a:gd name="connsiteY2" fmla="*/ 478212 h 478212"/>
                  <a:gd name="connsiteX3" fmla="*/ 4367212 w 4670859"/>
                  <a:gd name="connsiteY3" fmla="*/ 463924 h 478212"/>
                  <a:gd name="connsiteX4" fmla="*/ 4278685 w 4670859"/>
                  <a:gd name="connsiteY4" fmla="*/ 257456 h 478212"/>
                  <a:gd name="connsiteX5" fmla="*/ 4124325 w 4670859"/>
                  <a:gd name="connsiteY5" fmla="*/ 6724 h 478212"/>
                  <a:gd name="connsiteX6" fmla="*/ 243447 w 4670859"/>
                  <a:gd name="connsiteY6" fmla="*/ 0 h 478212"/>
                  <a:gd name="connsiteX0" fmla="*/ 243447 w 4367212"/>
                  <a:gd name="connsiteY0" fmla="*/ 0 h 478212"/>
                  <a:gd name="connsiteX1" fmla="*/ 90487 w 4367212"/>
                  <a:gd name="connsiteY1" fmla="*/ 24008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3447 w 4367212"/>
                  <a:gd name="connsiteY0" fmla="*/ 0 h 478212"/>
                  <a:gd name="connsiteX1" fmla="*/ 100647 w 4367212"/>
                  <a:gd name="connsiteY1" fmla="*/ 245167 h 478212"/>
                  <a:gd name="connsiteX2" fmla="*/ 0 w 4367212"/>
                  <a:gd name="connsiteY2" fmla="*/ 478212 h 478212"/>
                  <a:gd name="connsiteX3" fmla="*/ 4367212 w 4367212"/>
                  <a:gd name="connsiteY3" fmla="*/ 463924 h 478212"/>
                  <a:gd name="connsiteX4" fmla="*/ 4278685 w 4367212"/>
                  <a:gd name="connsiteY4" fmla="*/ 257456 h 478212"/>
                  <a:gd name="connsiteX5" fmla="*/ 4124325 w 4367212"/>
                  <a:gd name="connsiteY5" fmla="*/ 6724 h 478212"/>
                  <a:gd name="connsiteX6" fmla="*/ 243447 w 4367212"/>
                  <a:gd name="connsiteY6" fmla="*/ 0 h 47821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  <a:gd name="connsiteX0" fmla="*/ 245987 w 4367212"/>
                  <a:gd name="connsiteY0" fmla="*/ 0 h 480752"/>
                  <a:gd name="connsiteX1" fmla="*/ 100647 w 4367212"/>
                  <a:gd name="connsiteY1" fmla="*/ 247707 h 480752"/>
                  <a:gd name="connsiteX2" fmla="*/ 0 w 4367212"/>
                  <a:gd name="connsiteY2" fmla="*/ 480752 h 480752"/>
                  <a:gd name="connsiteX3" fmla="*/ 4367212 w 4367212"/>
                  <a:gd name="connsiteY3" fmla="*/ 466464 h 480752"/>
                  <a:gd name="connsiteX4" fmla="*/ 4278685 w 4367212"/>
                  <a:gd name="connsiteY4" fmla="*/ 259996 h 480752"/>
                  <a:gd name="connsiteX5" fmla="*/ 4124325 w 4367212"/>
                  <a:gd name="connsiteY5" fmla="*/ 9264 h 480752"/>
                  <a:gd name="connsiteX6" fmla="*/ 245987 w 4367212"/>
                  <a:gd name="connsiteY6" fmla="*/ 0 h 480752"/>
                  <a:gd name="connsiteX0" fmla="*/ 245987 w 4397352"/>
                  <a:gd name="connsiteY0" fmla="*/ 0 h 506194"/>
                  <a:gd name="connsiteX1" fmla="*/ 100647 w 4397352"/>
                  <a:gd name="connsiteY1" fmla="*/ 247707 h 506194"/>
                  <a:gd name="connsiteX2" fmla="*/ 0 w 4397352"/>
                  <a:gd name="connsiteY2" fmla="*/ 480752 h 506194"/>
                  <a:gd name="connsiteX3" fmla="*/ 4397352 w 4397352"/>
                  <a:gd name="connsiteY3" fmla="*/ 506194 h 506194"/>
                  <a:gd name="connsiteX4" fmla="*/ 4278685 w 4397352"/>
                  <a:gd name="connsiteY4" fmla="*/ 259996 h 506194"/>
                  <a:gd name="connsiteX5" fmla="*/ 4124325 w 4397352"/>
                  <a:gd name="connsiteY5" fmla="*/ 9264 h 506194"/>
                  <a:gd name="connsiteX6" fmla="*/ 245987 w 4397352"/>
                  <a:gd name="connsiteY6" fmla="*/ 0 h 506194"/>
                  <a:gd name="connsiteX0" fmla="*/ 245987 w 4397352"/>
                  <a:gd name="connsiteY0" fmla="*/ 0 h 506194"/>
                  <a:gd name="connsiteX1" fmla="*/ 100647 w 4397352"/>
                  <a:gd name="connsiteY1" fmla="*/ 247707 h 506194"/>
                  <a:gd name="connsiteX2" fmla="*/ 0 w 4397352"/>
                  <a:gd name="connsiteY2" fmla="*/ 480752 h 506194"/>
                  <a:gd name="connsiteX3" fmla="*/ 4397352 w 4397352"/>
                  <a:gd name="connsiteY3" fmla="*/ 506194 h 506194"/>
                  <a:gd name="connsiteX4" fmla="*/ 4278685 w 4397352"/>
                  <a:gd name="connsiteY4" fmla="*/ 259996 h 506194"/>
                  <a:gd name="connsiteX5" fmla="*/ 4162808 w 4397352"/>
                  <a:gd name="connsiteY5" fmla="*/ 9264 h 506194"/>
                  <a:gd name="connsiteX6" fmla="*/ 245987 w 4397352"/>
                  <a:gd name="connsiteY6" fmla="*/ 0 h 506194"/>
                  <a:gd name="connsiteX0" fmla="*/ 245987 w 4397352"/>
                  <a:gd name="connsiteY0" fmla="*/ 0 h 506194"/>
                  <a:gd name="connsiteX1" fmla="*/ 100647 w 4397352"/>
                  <a:gd name="connsiteY1" fmla="*/ 247707 h 506194"/>
                  <a:gd name="connsiteX2" fmla="*/ 0 w 4397352"/>
                  <a:gd name="connsiteY2" fmla="*/ 480752 h 506194"/>
                  <a:gd name="connsiteX3" fmla="*/ 4397352 w 4397352"/>
                  <a:gd name="connsiteY3" fmla="*/ 506194 h 506194"/>
                  <a:gd name="connsiteX4" fmla="*/ 4308617 w 4397352"/>
                  <a:gd name="connsiteY4" fmla="*/ 259996 h 506194"/>
                  <a:gd name="connsiteX5" fmla="*/ 4162808 w 4397352"/>
                  <a:gd name="connsiteY5" fmla="*/ 9264 h 506194"/>
                  <a:gd name="connsiteX6" fmla="*/ 245987 w 4397352"/>
                  <a:gd name="connsiteY6" fmla="*/ 0 h 50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7352" h="506194">
                    <a:moveTo>
                      <a:pt x="245987" y="0"/>
                    </a:moveTo>
                    <a:cubicBezTo>
                      <a:pt x="131734" y="146471"/>
                      <a:pt x="141645" y="167582"/>
                      <a:pt x="100647" y="247707"/>
                    </a:cubicBezTo>
                    <a:cubicBezTo>
                      <a:pt x="59649" y="327832"/>
                      <a:pt x="22319" y="376211"/>
                      <a:pt x="0" y="480752"/>
                    </a:cubicBezTo>
                    <a:lnTo>
                      <a:pt x="4397352" y="506194"/>
                    </a:lnTo>
                    <a:cubicBezTo>
                      <a:pt x="4395531" y="471642"/>
                      <a:pt x="4347708" y="342818"/>
                      <a:pt x="4308617" y="259996"/>
                    </a:cubicBezTo>
                    <a:cubicBezTo>
                      <a:pt x="4269526" y="177174"/>
                      <a:pt x="4357978" y="287497"/>
                      <a:pt x="4162808" y="9264"/>
                    </a:cubicBezTo>
                    <a:lnTo>
                      <a:pt x="245987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50196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BBA61EC-CDBA-434C-AF07-AC9857DE706A}"/>
                  </a:ext>
                </a:extLst>
              </p:cNvPr>
              <p:cNvSpPr/>
              <p:nvPr/>
            </p:nvSpPr>
            <p:spPr>
              <a:xfrm flipV="1">
                <a:off x="2950397" y="4982633"/>
                <a:ext cx="3238443" cy="400923"/>
              </a:xfrm>
              <a:custGeom>
                <a:avLst/>
                <a:gdLst>
                  <a:gd name="connsiteX0" fmla="*/ 642937 w 3290887"/>
                  <a:gd name="connsiteY0" fmla="*/ 14288 h 481013"/>
                  <a:gd name="connsiteX1" fmla="*/ 2757487 w 3290887"/>
                  <a:gd name="connsiteY1" fmla="*/ 0 h 481013"/>
                  <a:gd name="connsiteX2" fmla="*/ 2967037 w 3290887"/>
                  <a:gd name="connsiteY2" fmla="*/ 138113 h 481013"/>
                  <a:gd name="connsiteX3" fmla="*/ 3157537 w 3290887"/>
                  <a:gd name="connsiteY3" fmla="*/ 276225 h 481013"/>
                  <a:gd name="connsiteX4" fmla="*/ 3290887 w 3290887"/>
                  <a:gd name="connsiteY4" fmla="*/ 404813 h 481013"/>
                  <a:gd name="connsiteX5" fmla="*/ 0 w 3290887"/>
                  <a:gd name="connsiteY5" fmla="*/ 481013 h 481013"/>
                  <a:gd name="connsiteX6" fmla="*/ 133350 w 3290887"/>
                  <a:gd name="connsiteY6" fmla="*/ 371475 h 481013"/>
                  <a:gd name="connsiteX7" fmla="*/ 338137 w 3290887"/>
                  <a:gd name="connsiteY7" fmla="*/ 200025 h 481013"/>
                  <a:gd name="connsiteX8" fmla="*/ 642937 w 3290887"/>
                  <a:gd name="connsiteY8" fmla="*/ 14288 h 48101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50426 w 3207963"/>
                  <a:gd name="connsiteY6" fmla="*/ 371475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255213 w 3207963"/>
                  <a:gd name="connsiteY7" fmla="*/ 200025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780971 w 3428921"/>
                  <a:gd name="connsiteY0" fmla="*/ 14288 h 424983"/>
                  <a:gd name="connsiteX1" fmla="*/ 2895521 w 3428921"/>
                  <a:gd name="connsiteY1" fmla="*/ 0 h 424983"/>
                  <a:gd name="connsiteX2" fmla="*/ 3105071 w 3428921"/>
                  <a:gd name="connsiteY2" fmla="*/ 138113 h 424983"/>
                  <a:gd name="connsiteX3" fmla="*/ 3295571 w 3428921"/>
                  <a:gd name="connsiteY3" fmla="*/ 276225 h 424983"/>
                  <a:gd name="connsiteX4" fmla="*/ 3428921 w 3428921"/>
                  <a:gd name="connsiteY4" fmla="*/ 404813 h 424983"/>
                  <a:gd name="connsiteX5" fmla="*/ 220958 w 3428921"/>
                  <a:gd name="connsiteY5" fmla="*/ 424983 h 424983"/>
                  <a:gd name="connsiteX6" fmla="*/ 316208 w 3428921"/>
                  <a:gd name="connsiteY6" fmla="*/ 297516 h 424983"/>
                  <a:gd name="connsiteX7" fmla="*/ 612883 w 3428921"/>
                  <a:gd name="connsiteY7" fmla="*/ 87966 h 424983"/>
                  <a:gd name="connsiteX8" fmla="*/ 780971 w 3428921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391925 w 3207963"/>
                  <a:gd name="connsiteY7" fmla="*/ 87966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95250 w 3207963"/>
                  <a:gd name="connsiteY6" fmla="*/ 297516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0481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4288 h 424983"/>
                  <a:gd name="connsiteX1" fmla="*/ 2674563 w 3207963"/>
                  <a:gd name="connsiteY1" fmla="*/ 0 h 424983"/>
                  <a:gd name="connsiteX2" fmla="*/ 2884113 w 3207963"/>
                  <a:gd name="connsiteY2" fmla="*/ 138113 h 424983"/>
                  <a:gd name="connsiteX3" fmla="*/ 3074613 w 3207963"/>
                  <a:gd name="connsiteY3" fmla="*/ 276225 h 424983"/>
                  <a:gd name="connsiteX4" fmla="*/ 3207963 w 3207963"/>
                  <a:gd name="connsiteY4" fmla="*/ 422593 h 424983"/>
                  <a:gd name="connsiteX5" fmla="*/ 0 w 3207963"/>
                  <a:gd name="connsiteY5" fmla="*/ 424983 h 424983"/>
                  <a:gd name="connsiteX6" fmla="*/ 128867 w 3207963"/>
                  <a:gd name="connsiteY6" fmla="*/ 290793 h 424983"/>
                  <a:gd name="connsiteX7" fmla="*/ 412096 w 3207963"/>
                  <a:gd name="connsiteY7" fmla="*/ 96931 h 424983"/>
                  <a:gd name="connsiteX8" fmla="*/ 560013 w 3207963"/>
                  <a:gd name="connsiteY8" fmla="*/ 14288 h 424983"/>
                  <a:gd name="connsiteX0" fmla="*/ 560013 w 3207963"/>
                  <a:gd name="connsiteY0" fmla="*/ 11748 h 422443"/>
                  <a:gd name="connsiteX1" fmla="*/ 2651703 w 3207963"/>
                  <a:gd name="connsiteY1" fmla="*/ 0 h 422443"/>
                  <a:gd name="connsiteX2" fmla="*/ 2884113 w 3207963"/>
                  <a:gd name="connsiteY2" fmla="*/ 135573 h 422443"/>
                  <a:gd name="connsiteX3" fmla="*/ 3074613 w 3207963"/>
                  <a:gd name="connsiteY3" fmla="*/ 273685 h 422443"/>
                  <a:gd name="connsiteX4" fmla="*/ 3207963 w 3207963"/>
                  <a:gd name="connsiteY4" fmla="*/ 420053 h 422443"/>
                  <a:gd name="connsiteX5" fmla="*/ 0 w 3207963"/>
                  <a:gd name="connsiteY5" fmla="*/ 422443 h 422443"/>
                  <a:gd name="connsiteX6" fmla="*/ 128867 w 3207963"/>
                  <a:gd name="connsiteY6" fmla="*/ 288253 h 422443"/>
                  <a:gd name="connsiteX7" fmla="*/ 412096 w 3207963"/>
                  <a:gd name="connsiteY7" fmla="*/ 94391 h 422443"/>
                  <a:gd name="connsiteX8" fmla="*/ 560013 w 320796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28867 w 3238443"/>
                  <a:gd name="connsiteY6" fmla="*/ 288253 h 422443"/>
                  <a:gd name="connsiteX7" fmla="*/ 412096 w 3238443"/>
                  <a:gd name="connsiteY7" fmla="*/ 94391 h 422443"/>
                  <a:gd name="connsiteX8" fmla="*/ 560013 w 323844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28867 w 3238443"/>
                  <a:gd name="connsiteY6" fmla="*/ 288253 h 422443"/>
                  <a:gd name="connsiteX7" fmla="*/ 422256 w 3238443"/>
                  <a:gd name="connsiteY7" fmla="*/ 102011 h 422443"/>
                  <a:gd name="connsiteX8" fmla="*/ 560013 w 3238443"/>
                  <a:gd name="connsiteY8" fmla="*/ 11748 h 422443"/>
                  <a:gd name="connsiteX0" fmla="*/ 56001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33947 w 3238443"/>
                  <a:gd name="connsiteY6" fmla="*/ 285713 h 422443"/>
                  <a:gd name="connsiteX7" fmla="*/ 422256 w 3238443"/>
                  <a:gd name="connsiteY7" fmla="*/ 102011 h 422443"/>
                  <a:gd name="connsiteX8" fmla="*/ 560013 w 3238443"/>
                  <a:gd name="connsiteY8" fmla="*/ 11748 h 422443"/>
                  <a:gd name="connsiteX0" fmla="*/ 59303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33947 w 3238443"/>
                  <a:gd name="connsiteY6" fmla="*/ 285713 h 422443"/>
                  <a:gd name="connsiteX7" fmla="*/ 422256 w 3238443"/>
                  <a:gd name="connsiteY7" fmla="*/ 102011 h 422443"/>
                  <a:gd name="connsiteX8" fmla="*/ 593033 w 3238443"/>
                  <a:gd name="connsiteY8" fmla="*/ 11748 h 422443"/>
                  <a:gd name="connsiteX0" fmla="*/ 593033 w 3238443"/>
                  <a:gd name="connsiteY0" fmla="*/ 11748 h 422443"/>
                  <a:gd name="connsiteX1" fmla="*/ 2651703 w 3238443"/>
                  <a:gd name="connsiteY1" fmla="*/ 0 h 422443"/>
                  <a:gd name="connsiteX2" fmla="*/ 2884113 w 3238443"/>
                  <a:gd name="connsiteY2" fmla="*/ 135573 h 422443"/>
                  <a:gd name="connsiteX3" fmla="*/ 3074613 w 3238443"/>
                  <a:gd name="connsiteY3" fmla="*/ 273685 h 422443"/>
                  <a:gd name="connsiteX4" fmla="*/ 3238443 w 3238443"/>
                  <a:gd name="connsiteY4" fmla="*/ 420053 h 422443"/>
                  <a:gd name="connsiteX5" fmla="*/ 0 w 3238443"/>
                  <a:gd name="connsiteY5" fmla="*/ 422443 h 422443"/>
                  <a:gd name="connsiteX6" fmla="*/ 147802 w 3238443"/>
                  <a:gd name="connsiteY6" fmla="*/ 289362 h 422443"/>
                  <a:gd name="connsiteX7" fmla="*/ 422256 w 3238443"/>
                  <a:gd name="connsiteY7" fmla="*/ 102011 h 422443"/>
                  <a:gd name="connsiteX8" fmla="*/ 593033 w 3238443"/>
                  <a:gd name="connsiteY8" fmla="*/ 11748 h 42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8443" h="422443">
                    <a:moveTo>
                      <a:pt x="593033" y="11748"/>
                    </a:moveTo>
                    <a:lnTo>
                      <a:pt x="2651703" y="0"/>
                    </a:lnTo>
                    <a:cubicBezTo>
                      <a:pt x="2819418" y="103562"/>
                      <a:pt x="2813628" y="89959"/>
                      <a:pt x="2884113" y="135573"/>
                    </a:cubicBezTo>
                    <a:cubicBezTo>
                      <a:pt x="2954598" y="181187"/>
                      <a:pt x="3015558" y="226272"/>
                      <a:pt x="3074613" y="273685"/>
                    </a:cubicBezTo>
                    <a:cubicBezTo>
                      <a:pt x="3133668" y="321098"/>
                      <a:pt x="3193993" y="371264"/>
                      <a:pt x="3238443" y="420053"/>
                    </a:cubicBezTo>
                    <a:lnTo>
                      <a:pt x="0" y="422443"/>
                    </a:lnTo>
                    <a:cubicBezTo>
                      <a:pt x="14615" y="397836"/>
                      <a:pt x="77426" y="342767"/>
                      <a:pt x="147802" y="289362"/>
                    </a:cubicBezTo>
                    <a:cubicBezTo>
                      <a:pt x="218178" y="235957"/>
                      <a:pt x="348051" y="148280"/>
                      <a:pt x="422256" y="102011"/>
                    </a:cubicBezTo>
                    <a:cubicBezTo>
                      <a:pt x="496461" y="55742"/>
                      <a:pt x="496849" y="49567"/>
                      <a:pt x="593033" y="11748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alpha val="50196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B6D35C6-FCC3-4606-A9A4-2F6520DA7850}"/>
                  </a:ext>
                </a:extLst>
              </p:cNvPr>
              <p:cNvSpPr txBox="1"/>
              <p:nvPr/>
            </p:nvSpPr>
            <p:spPr>
              <a:xfrm>
                <a:off x="3208016" y="5037966"/>
                <a:ext cx="1440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Low Pressure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3EFA418-0610-4A86-B893-68B730BA13A0}"/>
                  </a:ext>
                </a:extLst>
              </p:cNvPr>
              <p:cNvSpPr txBox="1"/>
              <p:nvPr/>
            </p:nvSpPr>
            <p:spPr>
              <a:xfrm>
                <a:off x="2504498" y="4238450"/>
                <a:ext cx="1440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High Pressure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ED1A76-0A46-4BED-8898-D59A313A7DAE}"/>
                </a:ext>
              </a:extLst>
            </p:cNvPr>
            <p:cNvSpPr txBox="1"/>
            <p:nvPr/>
          </p:nvSpPr>
          <p:spPr>
            <a:xfrm>
              <a:off x="2487936" y="2030360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High Pressure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3B50988-2C69-494B-B916-24415E3A0F44}"/>
              </a:ext>
            </a:extLst>
          </p:cNvPr>
          <p:cNvGrpSpPr/>
          <p:nvPr/>
        </p:nvGrpSpPr>
        <p:grpSpPr>
          <a:xfrm>
            <a:off x="2870582" y="1500156"/>
            <a:ext cx="5437279" cy="3514726"/>
            <a:chOff x="2870582" y="1500156"/>
            <a:chExt cx="5437279" cy="3514726"/>
          </a:xfrm>
        </p:grpSpPr>
        <p:sp>
          <p:nvSpPr>
            <p:cNvPr id="36" name="TextBox 45">
              <a:extLst>
                <a:ext uri="{FF2B5EF4-FFF2-40B4-BE49-F238E27FC236}">
                  <a16:creationId xmlns:a16="http://schemas.microsoft.com/office/drawing/2014/main" id="{41CA9FD1-D45A-4A65-ADEE-93B33BA68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5936" y="2263349"/>
              <a:ext cx="14319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Easterly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Trade winds</a:t>
              </a:r>
            </a:p>
          </p:txBody>
        </p:sp>
        <p:sp>
          <p:nvSpPr>
            <p:cNvPr id="37" name="TextBox 46">
              <a:extLst>
                <a:ext uri="{FF2B5EF4-FFF2-40B4-BE49-F238E27FC236}">
                  <a16:creationId xmlns:a16="http://schemas.microsoft.com/office/drawing/2014/main" id="{8E5301C5-5A11-4A43-AA71-617EF6422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1612" y="3519300"/>
              <a:ext cx="14319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Easterly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Trade winds</a:t>
              </a:r>
            </a:p>
          </p:txBody>
        </p:sp>
        <p:sp>
          <p:nvSpPr>
            <p:cNvPr id="38" name="TextBox 63">
              <a:extLst>
                <a:ext uri="{FF2B5EF4-FFF2-40B4-BE49-F238E27FC236}">
                  <a16:creationId xmlns:a16="http://schemas.microsoft.com/office/drawing/2014/main" id="{84A6B056-0F13-4FE6-989A-74B0ED9C1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456" y="1500156"/>
              <a:ext cx="12577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Westerlies</a:t>
              </a:r>
            </a:p>
          </p:txBody>
        </p:sp>
        <p:sp>
          <p:nvSpPr>
            <p:cNvPr id="39" name="TextBox 64">
              <a:extLst>
                <a:ext uri="{FF2B5EF4-FFF2-40B4-BE49-F238E27FC236}">
                  <a16:creationId xmlns:a16="http://schemas.microsoft.com/office/drawing/2014/main" id="{FB6BCFA8-D7EC-4AA8-9794-2E6EFC5100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456" y="4645550"/>
              <a:ext cx="12577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Westerlies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C90FE78-67C8-4030-9B90-45B749F3D85C}"/>
                </a:ext>
              </a:extLst>
            </p:cNvPr>
            <p:cNvGrpSpPr/>
            <p:nvPr/>
          </p:nvGrpSpPr>
          <p:grpSpPr>
            <a:xfrm>
              <a:off x="2988129" y="1610489"/>
              <a:ext cx="276689" cy="289068"/>
              <a:chOff x="2988129" y="1610489"/>
              <a:chExt cx="276689" cy="289068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14E12E4-1EBE-4465-B0E7-164081EED777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1F7EB22E-6D47-4858-A28D-125CAE009235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1A2CBD7-BBB9-42DC-8BF1-A1FC9938FB97}"/>
                </a:ext>
              </a:extLst>
            </p:cNvPr>
            <p:cNvGrpSpPr/>
            <p:nvPr/>
          </p:nvGrpSpPr>
          <p:grpSpPr>
            <a:xfrm>
              <a:off x="3494007" y="1605007"/>
              <a:ext cx="276689" cy="289068"/>
              <a:chOff x="2988129" y="1610489"/>
              <a:chExt cx="276689" cy="289068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2083EA3-5702-45F8-83BD-F4FABB01D391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64779583-5D4E-4DD1-BBA4-10545520FA15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6D55572-79D0-4631-AC6B-8346594FC3DF}"/>
                </a:ext>
              </a:extLst>
            </p:cNvPr>
            <p:cNvGrpSpPr/>
            <p:nvPr/>
          </p:nvGrpSpPr>
          <p:grpSpPr>
            <a:xfrm>
              <a:off x="3972184" y="1603326"/>
              <a:ext cx="276689" cy="289068"/>
              <a:chOff x="2988129" y="1610489"/>
              <a:chExt cx="276689" cy="289068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DA34C64-BE6C-4FEF-86FB-61D5DFC1A734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93D32D21-0571-4273-A74A-264B8F2B078A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D5FFEFB-FC6D-4E8D-B8A2-EB5035FF27DA}"/>
                </a:ext>
              </a:extLst>
            </p:cNvPr>
            <p:cNvGrpSpPr/>
            <p:nvPr/>
          </p:nvGrpSpPr>
          <p:grpSpPr>
            <a:xfrm>
              <a:off x="5629132" y="1603326"/>
              <a:ext cx="276689" cy="289068"/>
              <a:chOff x="2988129" y="1610489"/>
              <a:chExt cx="276689" cy="289068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BFDBD69-B07B-4F4D-B951-DC19AFFFA103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D0528EDA-1D70-4ECF-94D9-8BD088B8BAA9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FD6AE1F-4E04-4224-9194-3531721E2F71}"/>
                </a:ext>
              </a:extLst>
            </p:cNvPr>
            <p:cNvGrpSpPr/>
            <p:nvPr/>
          </p:nvGrpSpPr>
          <p:grpSpPr>
            <a:xfrm>
              <a:off x="4447604" y="1607383"/>
              <a:ext cx="276689" cy="289068"/>
              <a:chOff x="2988129" y="1610489"/>
              <a:chExt cx="276689" cy="289068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886FC3B-888B-4507-8383-7B942C3996D3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1BD68D53-446C-4DC1-B74A-570E77B005A4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74F2EAE-31E9-4806-B25B-33288A6D48A7}"/>
                </a:ext>
              </a:extLst>
            </p:cNvPr>
            <p:cNvGrpSpPr/>
            <p:nvPr/>
          </p:nvGrpSpPr>
          <p:grpSpPr>
            <a:xfrm>
              <a:off x="5050992" y="1607383"/>
              <a:ext cx="276689" cy="289068"/>
              <a:chOff x="2988129" y="1610489"/>
              <a:chExt cx="276689" cy="289068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97B3EE5-1153-4C89-9AC3-85C209AFE868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B7A5AE6C-1740-4D70-B2FA-C60D17DB403C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3923E4D-EFB2-48E1-8468-3B1B842F5164}"/>
                </a:ext>
              </a:extLst>
            </p:cNvPr>
            <p:cNvGrpSpPr/>
            <p:nvPr/>
          </p:nvGrpSpPr>
          <p:grpSpPr>
            <a:xfrm rot="11073072" flipH="1">
              <a:off x="3108265" y="4659781"/>
              <a:ext cx="208285" cy="289068"/>
              <a:chOff x="2988129" y="1610489"/>
              <a:chExt cx="276689" cy="289068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D431DBB-78D1-4C8D-B280-E3BC32E6C26D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2BD80BA5-6D3B-40D0-971B-00F9B8A7898E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7EBC712-1A39-42D5-9F46-15CE423C271B}"/>
                </a:ext>
              </a:extLst>
            </p:cNvPr>
            <p:cNvGrpSpPr/>
            <p:nvPr/>
          </p:nvGrpSpPr>
          <p:grpSpPr>
            <a:xfrm rot="11073072" flipH="1">
              <a:off x="3614143" y="4654299"/>
              <a:ext cx="208285" cy="289068"/>
              <a:chOff x="2988129" y="1610489"/>
              <a:chExt cx="276689" cy="289068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8C75308-E4FF-477E-A566-5CFD8EF6A95D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id="{B34440FC-E739-4B34-9502-D310E13A85DB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B5004D9-EC1A-4611-9A5F-F2CC4A2D00D4}"/>
                </a:ext>
              </a:extLst>
            </p:cNvPr>
            <p:cNvGrpSpPr/>
            <p:nvPr/>
          </p:nvGrpSpPr>
          <p:grpSpPr>
            <a:xfrm rot="11073072" flipH="1">
              <a:off x="4092320" y="4652618"/>
              <a:ext cx="208285" cy="289068"/>
              <a:chOff x="2988129" y="1610489"/>
              <a:chExt cx="276689" cy="289068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787805D-5967-4EC7-A1BD-BCC30564EDDF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id="{4D0C732E-F054-4DFA-9C3D-41F35B4E8244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4F402D1-7C8E-4F78-8C59-5B53E07FFA57}"/>
                </a:ext>
              </a:extLst>
            </p:cNvPr>
            <p:cNvGrpSpPr/>
            <p:nvPr/>
          </p:nvGrpSpPr>
          <p:grpSpPr>
            <a:xfrm rot="11073072" flipH="1">
              <a:off x="5749268" y="4652618"/>
              <a:ext cx="208285" cy="289068"/>
              <a:chOff x="2988129" y="1610489"/>
              <a:chExt cx="276689" cy="289068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EFE5629-AB24-498A-A527-BCA3B3334B8D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id="{742FD937-7651-4DE6-9E4D-9254423AA5AB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173FE46-F7CD-47DA-B167-12CF8C991D54}"/>
                </a:ext>
              </a:extLst>
            </p:cNvPr>
            <p:cNvGrpSpPr/>
            <p:nvPr/>
          </p:nvGrpSpPr>
          <p:grpSpPr>
            <a:xfrm rot="11073072" flipH="1">
              <a:off x="4567740" y="4656675"/>
              <a:ext cx="208285" cy="289068"/>
              <a:chOff x="2988129" y="1610489"/>
              <a:chExt cx="276689" cy="289068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87B049A6-179D-48B3-810C-98117A928E8C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ACCDC00C-D3AA-46AE-B740-8E38AE728528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9A992F7-D343-4071-9E70-A5C3A9B1B551}"/>
                </a:ext>
              </a:extLst>
            </p:cNvPr>
            <p:cNvGrpSpPr/>
            <p:nvPr/>
          </p:nvGrpSpPr>
          <p:grpSpPr>
            <a:xfrm rot="11073072" flipH="1">
              <a:off x="5171128" y="4656675"/>
              <a:ext cx="208285" cy="289068"/>
              <a:chOff x="2988129" y="1610489"/>
              <a:chExt cx="276689" cy="289068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45082EB-82A4-4153-A072-3F68650C5943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id="{15347E62-AB7E-41FF-BA58-8E07FA3DA71B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55DB215-1754-4251-B661-0D4838B39B77}"/>
                </a:ext>
              </a:extLst>
            </p:cNvPr>
            <p:cNvGrpSpPr/>
            <p:nvPr/>
          </p:nvGrpSpPr>
          <p:grpSpPr>
            <a:xfrm flipH="1" flipV="1">
              <a:off x="2988129" y="2474193"/>
              <a:ext cx="322714" cy="363753"/>
              <a:chOff x="2988129" y="1610489"/>
              <a:chExt cx="276689" cy="289068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A28394B-B519-43DC-93FA-7F3F1D2B1AB4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id="{C92FF823-9C49-4FE7-9956-E3D583FDDB94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793BA2B-6A76-4ED2-849A-419972E77D0E}"/>
                </a:ext>
              </a:extLst>
            </p:cNvPr>
            <p:cNvGrpSpPr/>
            <p:nvPr/>
          </p:nvGrpSpPr>
          <p:grpSpPr>
            <a:xfrm flipH="1" flipV="1">
              <a:off x="3494007" y="2468711"/>
              <a:ext cx="322714" cy="363753"/>
              <a:chOff x="2988129" y="1610489"/>
              <a:chExt cx="276689" cy="289068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06576B4-74EA-40FF-B557-45578644AEC4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CE887E42-E9F5-4096-A881-BBFDCF3B0D9E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8E2EB7D-B34F-4B58-BDFD-8BBC9C00F3B8}"/>
                </a:ext>
              </a:extLst>
            </p:cNvPr>
            <p:cNvGrpSpPr/>
            <p:nvPr/>
          </p:nvGrpSpPr>
          <p:grpSpPr>
            <a:xfrm flipH="1" flipV="1">
              <a:off x="3972184" y="2467030"/>
              <a:ext cx="322714" cy="363753"/>
              <a:chOff x="2988129" y="1610489"/>
              <a:chExt cx="276689" cy="289068"/>
            </a:xfrm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FBE93AEA-F0B7-44D2-8CF7-D2651FF6BCE7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id="{1C7F5BEC-257F-4C2C-A552-17F4D11EEDF0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91213BD-C932-4281-BC9F-F1F4D4E088B8}"/>
                </a:ext>
              </a:extLst>
            </p:cNvPr>
            <p:cNvGrpSpPr/>
            <p:nvPr/>
          </p:nvGrpSpPr>
          <p:grpSpPr>
            <a:xfrm flipH="1" flipV="1">
              <a:off x="5629132" y="2467030"/>
              <a:ext cx="322714" cy="363753"/>
              <a:chOff x="2988129" y="1610489"/>
              <a:chExt cx="276689" cy="289068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B1800B6-5A33-4394-88D8-212066F741A0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Isosceles Triangle 84">
                <a:extLst>
                  <a:ext uri="{FF2B5EF4-FFF2-40B4-BE49-F238E27FC236}">
                    <a16:creationId xmlns:a16="http://schemas.microsoft.com/office/drawing/2014/main" id="{F7AEC11A-E65E-4F83-912F-18AD28180FB9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1B4C058-61DE-46C7-91B4-0FB26DB3A3D0}"/>
                </a:ext>
              </a:extLst>
            </p:cNvPr>
            <p:cNvGrpSpPr/>
            <p:nvPr/>
          </p:nvGrpSpPr>
          <p:grpSpPr>
            <a:xfrm flipH="1" flipV="1">
              <a:off x="4447604" y="2471087"/>
              <a:ext cx="322714" cy="363753"/>
              <a:chOff x="2988129" y="1610489"/>
              <a:chExt cx="276689" cy="289068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86CC160-132C-430C-9970-9647224D7B6C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id="{9A736BD1-112E-4A98-890F-FC3B9EC061B4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8FF6BE2-6729-4FC8-9098-1E46BDA5E312}"/>
                </a:ext>
              </a:extLst>
            </p:cNvPr>
            <p:cNvGrpSpPr/>
            <p:nvPr/>
          </p:nvGrpSpPr>
          <p:grpSpPr>
            <a:xfrm flipH="1" flipV="1">
              <a:off x="5050992" y="2471087"/>
              <a:ext cx="322714" cy="363753"/>
              <a:chOff x="2988129" y="1610489"/>
              <a:chExt cx="276689" cy="289068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7E43738-D194-4668-BC6C-97AF68CBEBF9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Isosceles Triangle 90">
                <a:extLst>
                  <a:ext uri="{FF2B5EF4-FFF2-40B4-BE49-F238E27FC236}">
                    <a16:creationId xmlns:a16="http://schemas.microsoft.com/office/drawing/2014/main" id="{CDE9220C-77D7-4BA9-959F-7776E09839AE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6CC5BDF-332A-40CC-9319-CAC88C40FDFB}"/>
                </a:ext>
              </a:extLst>
            </p:cNvPr>
            <p:cNvGrpSpPr/>
            <p:nvPr/>
          </p:nvGrpSpPr>
          <p:grpSpPr>
            <a:xfrm flipH="1">
              <a:off x="2870582" y="3694260"/>
              <a:ext cx="347265" cy="402770"/>
              <a:chOff x="2988129" y="1610489"/>
              <a:chExt cx="276689" cy="289068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9EBF93C-6B52-4D07-A57C-468FD2C03439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Isosceles Triangle 111">
                <a:extLst>
                  <a:ext uri="{FF2B5EF4-FFF2-40B4-BE49-F238E27FC236}">
                    <a16:creationId xmlns:a16="http://schemas.microsoft.com/office/drawing/2014/main" id="{EBDC7E30-46F4-452E-B84F-CA76BCF70470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DF728900-2DFB-4D41-9261-E9B8787A3990}"/>
                </a:ext>
              </a:extLst>
            </p:cNvPr>
            <p:cNvGrpSpPr/>
            <p:nvPr/>
          </p:nvGrpSpPr>
          <p:grpSpPr>
            <a:xfrm flipH="1">
              <a:off x="3376460" y="3688778"/>
              <a:ext cx="347265" cy="402770"/>
              <a:chOff x="2988129" y="1610489"/>
              <a:chExt cx="276689" cy="289068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61722CC-0063-4CE3-B9D5-3548B7C03118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Isosceles Triangle 114">
                <a:extLst>
                  <a:ext uri="{FF2B5EF4-FFF2-40B4-BE49-F238E27FC236}">
                    <a16:creationId xmlns:a16="http://schemas.microsoft.com/office/drawing/2014/main" id="{8CF1263B-A5BA-4659-A6BF-2DDC3A09B2FA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284A9B4A-F51B-4120-A340-A9F280310FC0}"/>
                </a:ext>
              </a:extLst>
            </p:cNvPr>
            <p:cNvGrpSpPr/>
            <p:nvPr/>
          </p:nvGrpSpPr>
          <p:grpSpPr>
            <a:xfrm flipH="1">
              <a:off x="3854637" y="3687097"/>
              <a:ext cx="347265" cy="402770"/>
              <a:chOff x="2988129" y="1610489"/>
              <a:chExt cx="276689" cy="289068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EEAAB7BE-F0AF-4AA9-96B8-ACD8F34F5169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Isosceles Triangle 117">
                <a:extLst>
                  <a:ext uri="{FF2B5EF4-FFF2-40B4-BE49-F238E27FC236}">
                    <a16:creationId xmlns:a16="http://schemas.microsoft.com/office/drawing/2014/main" id="{6ED2100F-03AB-4BA3-8C10-FC10B7BDF7B7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C1C7EC2C-50BE-47EF-AFC5-A95FF9E33748}"/>
                </a:ext>
              </a:extLst>
            </p:cNvPr>
            <p:cNvGrpSpPr/>
            <p:nvPr/>
          </p:nvGrpSpPr>
          <p:grpSpPr>
            <a:xfrm flipH="1">
              <a:off x="5511585" y="3687097"/>
              <a:ext cx="347265" cy="402770"/>
              <a:chOff x="2988129" y="1610489"/>
              <a:chExt cx="276689" cy="289068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D95F4AF-C576-43C4-B435-5C0F9DDBEA86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Isosceles Triangle 120">
                <a:extLst>
                  <a:ext uri="{FF2B5EF4-FFF2-40B4-BE49-F238E27FC236}">
                    <a16:creationId xmlns:a16="http://schemas.microsoft.com/office/drawing/2014/main" id="{BDA4473F-C113-4913-AC5B-807A004C3027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009981E7-96C6-404F-A199-118012F7F70E}"/>
                </a:ext>
              </a:extLst>
            </p:cNvPr>
            <p:cNvGrpSpPr/>
            <p:nvPr/>
          </p:nvGrpSpPr>
          <p:grpSpPr>
            <a:xfrm flipH="1">
              <a:off x="4330057" y="3691154"/>
              <a:ext cx="347265" cy="402770"/>
              <a:chOff x="2988129" y="1610489"/>
              <a:chExt cx="276689" cy="289068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185E6A05-524F-41B9-AC76-F3F96F0A6E58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Isosceles Triangle 123">
                <a:extLst>
                  <a:ext uri="{FF2B5EF4-FFF2-40B4-BE49-F238E27FC236}">
                    <a16:creationId xmlns:a16="http://schemas.microsoft.com/office/drawing/2014/main" id="{56BDDFB3-2A07-44AB-8E6B-BA1F4D26AC60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6CB94AB2-3348-4A97-B9CF-AEFDC33E0D06}"/>
                </a:ext>
              </a:extLst>
            </p:cNvPr>
            <p:cNvGrpSpPr/>
            <p:nvPr/>
          </p:nvGrpSpPr>
          <p:grpSpPr>
            <a:xfrm flipH="1">
              <a:off x="4933445" y="3691154"/>
              <a:ext cx="347265" cy="402770"/>
              <a:chOff x="2988129" y="1610489"/>
              <a:chExt cx="276689" cy="289068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125E2BE-71EB-483A-A251-DA4F00D6D058}"/>
                  </a:ext>
                </a:extLst>
              </p:cNvPr>
              <p:cNvSpPr/>
              <p:nvPr/>
            </p:nvSpPr>
            <p:spPr>
              <a:xfrm>
                <a:off x="2988129" y="1649186"/>
                <a:ext cx="228600" cy="250371"/>
              </a:xfrm>
              <a:custGeom>
                <a:avLst/>
                <a:gdLst>
                  <a:gd name="connsiteX0" fmla="*/ 0 w 228600"/>
                  <a:gd name="connsiteY0" fmla="*/ 250371 h 250371"/>
                  <a:gd name="connsiteX1" fmla="*/ 65314 w 228600"/>
                  <a:gd name="connsiteY1" fmla="*/ 146957 h 250371"/>
                  <a:gd name="connsiteX2" fmla="*/ 228600 w 228600"/>
                  <a:gd name="connsiteY2" fmla="*/ 0 h 2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250371">
                    <a:moveTo>
                      <a:pt x="0" y="250371"/>
                    </a:moveTo>
                    <a:cubicBezTo>
                      <a:pt x="13607" y="219528"/>
                      <a:pt x="27214" y="188685"/>
                      <a:pt x="65314" y="146957"/>
                    </a:cubicBezTo>
                    <a:cubicBezTo>
                      <a:pt x="103414" y="105229"/>
                      <a:pt x="166007" y="52614"/>
                      <a:pt x="2286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Isosceles Triangle 126">
                <a:extLst>
                  <a:ext uri="{FF2B5EF4-FFF2-40B4-BE49-F238E27FC236}">
                    <a16:creationId xmlns:a16="http://schemas.microsoft.com/office/drawing/2014/main" id="{0EE597B2-AD6F-48E8-991D-24EC408EC21A}"/>
                  </a:ext>
                </a:extLst>
              </p:cNvPr>
              <p:cNvSpPr/>
              <p:nvPr/>
            </p:nvSpPr>
            <p:spPr>
              <a:xfrm rot="3028516">
                <a:off x="3187219" y="1599431"/>
                <a:ext cx="66541" cy="8865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0105144"/>
      </p:ext>
    </p:extLst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Mets PPT Template 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RMets PPT Template AW</Template>
  <TotalTime>677</TotalTime>
  <Words>2063</Words>
  <Application>Microsoft Office PowerPoint</Application>
  <PresentationFormat>On-screen Show (4:3)</PresentationFormat>
  <Paragraphs>462</Paragraphs>
  <Slides>29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Berlin Sans FB</vt:lpstr>
      <vt:lpstr>Calibri</vt:lpstr>
      <vt:lpstr>RMets PPT Template 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 Connect your Learning:</vt:lpstr>
      <vt:lpstr>Air Masses</vt:lpstr>
      <vt:lpstr>Air Masses</vt:lpstr>
      <vt:lpstr>Air masses – diagrams from text</vt:lpstr>
      <vt:lpstr>What are air masses?</vt:lpstr>
      <vt:lpstr>What are air masses?</vt:lpstr>
      <vt:lpstr>What are air masses?</vt:lpstr>
      <vt:lpstr>PowerPoint Presentation</vt:lpstr>
      <vt:lpstr>Air Masses</vt:lpstr>
      <vt:lpstr>PowerPoint Presentation</vt:lpstr>
      <vt:lpstr>PowerPoint Presentation</vt:lpstr>
      <vt:lpstr>PowerPoint Presentation</vt:lpstr>
      <vt:lpstr>PowerPoint Presentation</vt:lpstr>
      <vt:lpstr>Which air mass is most likely to…</vt:lpstr>
      <vt:lpstr>Air Masses - Review</vt:lpstr>
      <vt:lpstr>Air masses and climate change </vt:lpstr>
      <vt:lpstr>Extension – Can you work out what the air masses affecting the UK have to do with global atmospheric circulation?</vt:lpstr>
      <vt:lpstr>Thunk Question</vt:lpstr>
      <vt:lpstr>A word on simplification….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Gamesby</dc:creator>
  <cp:lastModifiedBy>Sylvia Knight</cp:lastModifiedBy>
  <cp:revision>118</cp:revision>
  <dcterms:created xsi:type="dcterms:W3CDTF">2020-02-17T16:45:05Z</dcterms:created>
  <dcterms:modified xsi:type="dcterms:W3CDTF">2020-11-18T11:40:53Z</dcterms:modified>
</cp:coreProperties>
</file>